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3" r:id="rId6"/>
    <p:sldId id="268" r:id="rId7"/>
    <p:sldId id="269" r:id="rId8"/>
    <p:sldId id="270" r:id="rId9"/>
    <p:sldId id="260" r:id="rId10"/>
    <p:sldId id="267" r:id="rId11"/>
    <p:sldId id="271" r:id="rId12"/>
    <p:sldId id="272" r:id="rId13"/>
    <p:sldId id="273" r:id="rId14"/>
    <p:sldId id="274" r:id="rId15"/>
    <p:sldId id="261" r:id="rId16"/>
    <p:sldId id="264" r:id="rId17"/>
    <p:sldId id="275" r:id="rId18"/>
    <p:sldId id="276" r:id="rId19"/>
    <p:sldId id="277" r:id="rId20"/>
    <p:sldId id="278" r:id="rId21"/>
    <p:sldId id="262" r:id="rId22"/>
    <p:sldId id="265" r:id="rId23"/>
    <p:sldId id="279" r:id="rId24"/>
    <p:sldId id="281" r:id="rId25"/>
    <p:sldId id="282" r:id="rId26"/>
    <p:sldId id="283" r:id="rId27"/>
    <p:sldId id="26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435"/>
    <a:srgbClr val="85933E"/>
    <a:srgbClr val="AD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FD3BE-D6FB-4F1A-A44F-B626384E73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5AD99-5F50-4FAC-B5E9-6162B23F8C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98769" y="6414793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246A-D53B-451E-8E70-9D207333F5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3E3D-2D15-466F-B263-9FAE675CBE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65564" y="273325"/>
            <a:ext cx="5260873" cy="52082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29798" y="2590371"/>
            <a:ext cx="313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让地球更美好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6246" y="5481621"/>
            <a:ext cx="229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78435"/>
                </a:solidFill>
                <a:latin typeface="Hobo Std" panose="020B0803040709020204" pitchFamily="34" charset="0"/>
              </a:rPr>
              <a:t>3·12</a:t>
            </a:r>
            <a:endParaRPr lang="zh-CN" altLang="en-US" sz="8000" dirty="0">
              <a:solidFill>
                <a:srgbClr val="778435"/>
              </a:solidFill>
              <a:latin typeface="Hobo Std" panose="020B0803040709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7336" y="5941201"/>
            <a:ext cx="394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植树节活动</a:t>
            </a:r>
            <a:r>
              <a:rPr lang="en-US" altLang="zh-CN" sz="3200" b="1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57335" y="5605845"/>
            <a:ext cx="373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PowerPoint Temple</a:t>
            </a:r>
            <a:endParaRPr lang="zh-CN" altLang="en-US" sz="2000" b="1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6795149" y="1936981"/>
            <a:ext cx="910507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" name="Text Placeholder 3"/>
          <p:cNvSpPr txBox="1"/>
          <p:nvPr/>
        </p:nvSpPr>
        <p:spPr>
          <a:xfrm>
            <a:off x="6795149" y="2899710"/>
            <a:ext cx="910507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6795149" y="3880539"/>
            <a:ext cx="910507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" name="Text Placeholder 3"/>
          <p:cNvSpPr txBox="1"/>
          <p:nvPr/>
        </p:nvSpPr>
        <p:spPr>
          <a:xfrm>
            <a:off x="6745021" y="4879739"/>
            <a:ext cx="910507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16900" y="1724883"/>
            <a:ext cx="5466082" cy="4384894"/>
            <a:chOff x="-16900" y="1666827"/>
            <a:chExt cx="5466082" cy="4384894"/>
          </a:xfrm>
        </p:grpSpPr>
        <p:sp>
          <p:nvSpPr>
            <p:cNvPr id="7" name="Freeform 6"/>
            <p:cNvSpPr/>
            <p:nvPr/>
          </p:nvSpPr>
          <p:spPr bwMode="auto">
            <a:xfrm>
              <a:off x="4708136" y="4933358"/>
              <a:ext cx="666562" cy="372435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36244" y="4933358"/>
              <a:ext cx="626452" cy="376255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7"/>
            <p:cNvSpPr/>
            <p:nvPr/>
          </p:nvSpPr>
          <p:spPr bwMode="auto">
            <a:xfrm rot="10800000">
              <a:off x="3446786" y="5033938"/>
              <a:ext cx="1659796" cy="547648"/>
            </a:xfrm>
            <a:custGeom>
              <a:avLst/>
              <a:gdLst/>
              <a:ahLst/>
              <a:cxnLst>
                <a:cxn ang="0">
                  <a:pos x="82" y="9"/>
                </a:cxn>
                <a:cxn ang="0">
                  <a:pos x="127" y="27"/>
                </a:cxn>
                <a:cxn ang="0">
                  <a:pos x="151" y="50"/>
                </a:cxn>
                <a:cxn ang="0">
                  <a:pos x="0" y="50"/>
                </a:cxn>
                <a:cxn ang="0">
                  <a:pos x="35" y="18"/>
                </a:cxn>
                <a:cxn ang="0">
                  <a:pos x="82" y="9"/>
                </a:cxn>
              </a:cxnLst>
              <a:rect l="0" t="0" r="r" b="b"/>
              <a:pathLst>
                <a:path w="151" h="50">
                  <a:moveTo>
                    <a:pt x="82" y="9"/>
                  </a:moveTo>
                  <a:cubicBezTo>
                    <a:pt x="98" y="4"/>
                    <a:pt x="113" y="9"/>
                    <a:pt x="127" y="27"/>
                  </a:cubicBezTo>
                  <a:cubicBezTo>
                    <a:pt x="139" y="26"/>
                    <a:pt x="147" y="33"/>
                    <a:pt x="15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33"/>
                    <a:pt x="15" y="22"/>
                    <a:pt x="35" y="18"/>
                  </a:cubicBezTo>
                  <a:cubicBezTo>
                    <a:pt x="49" y="3"/>
                    <a:pt x="65" y="0"/>
                    <a:pt x="82" y="9"/>
                  </a:cubicBezTo>
                  <a:close/>
                </a:path>
              </a:pathLst>
            </a:custGeom>
            <a:solidFill>
              <a:srgbClr val="262626">
                <a:lumMod val="75000"/>
                <a:lumOff val="25000"/>
              </a:srgb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7"/>
            <p:cNvSpPr/>
            <p:nvPr/>
          </p:nvSpPr>
          <p:spPr bwMode="auto">
            <a:xfrm>
              <a:off x="3446786" y="4505360"/>
              <a:ext cx="1659796" cy="547648"/>
            </a:xfrm>
            <a:custGeom>
              <a:avLst/>
              <a:gdLst/>
              <a:ahLst/>
              <a:cxnLst>
                <a:cxn ang="0">
                  <a:pos x="82" y="9"/>
                </a:cxn>
                <a:cxn ang="0">
                  <a:pos x="127" y="27"/>
                </a:cxn>
                <a:cxn ang="0">
                  <a:pos x="151" y="50"/>
                </a:cxn>
                <a:cxn ang="0">
                  <a:pos x="0" y="50"/>
                </a:cxn>
                <a:cxn ang="0">
                  <a:pos x="35" y="18"/>
                </a:cxn>
                <a:cxn ang="0">
                  <a:pos x="82" y="9"/>
                </a:cxn>
              </a:cxnLst>
              <a:rect l="0" t="0" r="r" b="b"/>
              <a:pathLst>
                <a:path w="151" h="50">
                  <a:moveTo>
                    <a:pt x="82" y="9"/>
                  </a:moveTo>
                  <a:cubicBezTo>
                    <a:pt x="98" y="4"/>
                    <a:pt x="113" y="9"/>
                    <a:pt x="127" y="27"/>
                  </a:cubicBezTo>
                  <a:cubicBezTo>
                    <a:pt x="139" y="26"/>
                    <a:pt x="147" y="33"/>
                    <a:pt x="15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33"/>
                    <a:pt x="15" y="22"/>
                    <a:pt x="35" y="18"/>
                  </a:cubicBezTo>
                  <a:cubicBezTo>
                    <a:pt x="49" y="3"/>
                    <a:pt x="65" y="0"/>
                    <a:pt x="82" y="9"/>
                  </a:cubicBezTo>
                  <a:close/>
                </a:path>
              </a:pathLst>
            </a:custGeom>
            <a:solidFill>
              <a:srgbClr val="262626">
                <a:lumMod val="75000"/>
                <a:lumOff val="25000"/>
              </a:srgb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4809360" y="5036495"/>
              <a:ext cx="639822" cy="412543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446796" y="5025035"/>
              <a:ext cx="2595575" cy="1023719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-16900" y="4945229"/>
              <a:ext cx="2591585" cy="1106492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rgbClr val="778435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577655" y="4989725"/>
              <a:ext cx="308511" cy="9433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00"/>
            <p:cNvSpPr/>
            <p:nvPr/>
          </p:nvSpPr>
          <p:spPr bwMode="auto">
            <a:xfrm>
              <a:off x="3654589" y="2753806"/>
              <a:ext cx="724653" cy="1874178"/>
            </a:xfrm>
            <a:custGeom>
              <a:avLst/>
              <a:gdLst/>
              <a:ahLst/>
              <a:cxnLst>
                <a:cxn ang="0">
                  <a:pos x="105" y="333"/>
                </a:cxn>
                <a:cxn ang="0">
                  <a:pos x="85" y="333"/>
                </a:cxn>
                <a:cxn ang="0">
                  <a:pos x="0" y="0"/>
                </a:cxn>
                <a:cxn ang="0">
                  <a:pos x="105" y="333"/>
                </a:cxn>
              </a:cxnLst>
              <a:rect l="0" t="0" r="r" b="b"/>
              <a:pathLst>
                <a:path w="129" h="333">
                  <a:moveTo>
                    <a:pt x="105" y="333"/>
                  </a:moveTo>
                  <a:cubicBezTo>
                    <a:pt x="85" y="333"/>
                    <a:pt x="85" y="333"/>
                    <a:pt x="85" y="333"/>
                  </a:cubicBezTo>
                  <a:cubicBezTo>
                    <a:pt x="110" y="251"/>
                    <a:pt x="82" y="140"/>
                    <a:pt x="0" y="0"/>
                  </a:cubicBezTo>
                  <a:cubicBezTo>
                    <a:pt x="94" y="139"/>
                    <a:pt x="129" y="251"/>
                    <a:pt x="105" y="333"/>
                  </a:cubicBezTo>
                  <a:close/>
                </a:path>
              </a:pathLst>
            </a:custGeom>
            <a:solidFill>
              <a:srgbClr val="262626">
                <a:lumMod val="75000"/>
                <a:lumOff val="25000"/>
              </a:srgb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13"/>
            <p:cNvSpPr/>
            <p:nvPr/>
          </p:nvSpPr>
          <p:spPr bwMode="auto">
            <a:xfrm>
              <a:off x="3143449" y="3543161"/>
              <a:ext cx="1050316" cy="748377"/>
            </a:xfrm>
            <a:custGeom>
              <a:avLst/>
              <a:gdLst/>
              <a:ahLst/>
              <a:cxnLst>
                <a:cxn ang="0">
                  <a:pos x="187" y="115"/>
                </a:cxn>
                <a:cxn ang="0">
                  <a:pos x="33" y="27"/>
                </a:cxn>
                <a:cxn ang="0">
                  <a:pos x="140" y="112"/>
                </a:cxn>
                <a:cxn ang="0">
                  <a:pos x="0" y="11"/>
                </a:cxn>
                <a:cxn ang="0">
                  <a:pos x="164" y="76"/>
                </a:cxn>
                <a:cxn ang="0">
                  <a:pos x="187" y="115"/>
                </a:cxn>
              </a:cxnLst>
              <a:rect l="0" t="0" r="r" b="b"/>
              <a:pathLst>
                <a:path w="187" h="133">
                  <a:moveTo>
                    <a:pt x="187" y="115"/>
                  </a:moveTo>
                  <a:cubicBezTo>
                    <a:pt x="151" y="67"/>
                    <a:pt x="100" y="37"/>
                    <a:pt x="33" y="27"/>
                  </a:cubicBezTo>
                  <a:cubicBezTo>
                    <a:pt x="137" y="63"/>
                    <a:pt x="172" y="92"/>
                    <a:pt x="140" y="112"/>
                  </a:cubicBezTo>
                  <a:cubicBezTo>
                    <a:pt x="108" y="133"/>
                    <a:pt x="62" y="99"/>
                    <a:pt x="0" y="11"/>
                  </a:cubicBezTo>
                  <a:cubicBezTo>
                    <a:pt x="108" y="0"/>
                    <a:pt x="162" y="22"/>
                    <a:pt x="164" y="76"/>
                  </a:cubicBezTo>
                  <a:cubicBezTo>
                    <a:pt x="177" y="91"/>
                    <a:pt x="184" y="104"/>
                    <a:pt x="187" y="115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4228273" y="3418072"/>
              <a:ext cx="860526" cy="608191"/>
            </a:xfrm>
            <a:custGeom>
              <a:avLst/>
              <a:gdLst/>
              <a:ahLst/>
              <a:cxnLst>
                <a:cxn ang="0">
                  <a:pos x="153" y="10"/>
                </a:cxn>
                <a:cxn ang="0">
                  <a:pos x="39" y="92"/>
                </a:cxn>
                <a:cxn ang="0">
                  <a:pos x="126" y="22"/>
                </a:cxn>
                <a:cxn ang="0">
                  <a:pos x="0" y="94"/>
                </a:cxn>
                <a:cxn ang="0">
                  <a:pos x="19" y="62"/>
                </a:cxn>
                <a:cxn ang="0">
                  <a:pos x="153" y="10"/>
                </a:cxn>
              </a:cxnLst>
              <a:rect l="0" t="0" r="r" b="b"/>
              <a:pathLst>
                <a:path w="153" h="108">
                  <a:moveTo>
                    <a:pt x="153" y="10"/>
                  </a:moveTo>
                  <a:cubicBezTo>
                    <a:pt x="103" y="81"/>
                    <a:pt x="65" y="108"/>
                    <a:pt x="39" y="92"/>
                  </a:cubicBezTo>
                  <a:cubicBezTo>
                    <a:pt x="13" y="75"/>
                    <a:pt x="42" y="52"/>
                    <a:pt x="126" y="22"/>
                  </a:cubicBezTo>
                  <a:cubicBezTo>
                    <a:pt x="72" y="31"/>
                    <a:pt x="30" y="55"/>
                    <a:pt x="0" y="94"/>
                  </a:cubicBezTo>
                  <a:cubicBezTo>
                    <a:pt x="3" y="85"/>
                    <a:pt x="9" y="74"/>
                    <a:pt x="19" y="62"/>
                  </a:cubicBezTo>
                  <a:cubicBezTo>
                    <a:pt x="21" y="18"/>
                    <a:pt x="65" y="0"/>
                    <a:pt x="153" y="10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3447545" y="2169339"/>
              <a:ext cx="815235" cy="1074039"/>
            </a:xfrm>
            <a:custGeom>
              <a:avLst/>
              <a:gdLst/>
              <a:ahLst/>
              <a:cxnLst>
                <a:cxn ang="0">
                  <a:pos x="131" y="191"/>
                </a:cxn>
                <a:cxn ang="0">
                  <a:pos x="145" y="160"/>
                </a:cxn>
                <a:cxn ang="0">
                  <a:pos x="0" y="0"/>
                </a:cxn>
                <a:cxn ang="0">
                  <a:pos x="131" y="191"/>
                </a:cxn>
              </a:cxnLst>
              <a:rect l="0" t="0" r="r" b="b"/>
              <a:pathLst>
                <a:path w="145" h="191">
                  <a:moveTo>
                    <a:pt x="131" y="191"/>
                  </a:moveTo>
                  <a:cubicBezTo>
                    <a:pt x="145" y="160"/>
                    <a:pt x="145" y="160"/>
                    <a:pt x="145" y="160"/>
                  </a:cubicBezTo>
                  <a:cubicBezTo>
                    <a:pt x="127" y="88"/>
                    <a:pt x="79" y="34"/>
                    <a:pt x="0" y="0"/>
                  </a:cubicBezTo>
                  <a:cubicBezTo>
                    <a:pt x="70" y="39"/>
                    <a:pt x="113" y="103"/>
                    <a:pt x="131" y="191"/>
                  </a:cubicBezTo>
                  <a:close/>
                </a:path>
              </a:pathLst>
            </a:custGeom>
            <a:solidFill>
              <a:srgbClr val="262626">
                <a:lumMod val="75000"/>
                <a:lumOff val="25000"/>
              </a:srgb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4064363" y="2568330"/>
              <a:ext cx="832488" cy="10977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4" y="195"/>
                </a:cxn>
                <a:cxn ang="0">
                  <a:pos x="0" y="163"/>
                </a:cxn>
                <a:cxn ang="0">
                  <a:pos x="148" y="0"/>
                </a:cxn>
              </a:cxnLst>
              <a:rect l="0" t="0" r="r" b="b"/>
              <a:pathLst>
                <a:path w="148" h="195">
                  <a:moveTo>
                    <a:pt x="148" y="0"/>
                  </a:moveTo>
                  <a:cubicBezTo>
                    <a:pt x="77" y="40"/>
                    <a:pt x="32" y="105"/>
                    <a:pt x="14" y="19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8" y="89"/>
                    <a:pt x="68" y="35"/>
                    <a:pt x="148" y="0"/>
                  </a:cubicBezTo>
                  <a:close/>
                </a:path>
              </a:pathLst>
            </a:custGeom>
            <a:solidFill>
              <a:srgbClr val="262626">
                <a:lumMod val="75000"/>
                <a:lumOff val="25000"/>
              </a:srgb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17"/>
            <p:cNvSpPr/>
            <p:nvPr/>
          </p:nvSpPr>
          <p:spPr bwMode="auto">
            <a:xfrm>
              <a:off x="3290105" y="3036334"/>
              <a:ext cx="668579" cy="409774"/>
            </a:xfrm>
            <a:custGeom>
              <a:avLst/>
              <a:gdLst/>
              <a:ahLst/>
              <a:cxnLst>
                <a:cxn ang="0">
                  <a:pos x="100" y="33"/>
                </a:cxn>
                <a:cxn ang="0">
                  <a:pos x="119" y="51"/>
                </a:cxn>
                <a:cxn ang="0">
                  <a:pos x="21" y="26"/>
                </a:cxn>
                <a:cxn ang="0">
                  <a:pos x="92" y="57"/>
                </a:cxn>
                <a:cxn ang="0">
                  <a:pos x="0" y="22"/>
                </a:cxn>
                <a:cxn ang="0">
                  <a:pos x="100" y="33"/>
                </a:cxn>
              </a:cxnLst>
              <a:rect l="0" t="0" r="r" b="b"/>
              <a:pathLst>
                <a:path w="119" h="73">
                  <a:moveTo>
                    <a:pt x="100" y="33"/>
                  </a:moveTo>
                  <a:cubicBezTo>
                    <a:pt x="109" y="40"/>
                    <a:pt x="115" y="46"/>
                    <a:pt x="119" y="51"/>
                  </a:cubicBezTo>
                  <a:cubicBezTo>
                    <a:pt x="92" y="30"/>
                    <a:pt x="59" y="22"/>
                    <a:pt x="21" y="26"/>
                  </a:cubicBezTo>
                  <a:cubicBezTo>
                    <a:pt x="83" y="31"/>
                    <a:pt x="107" y="41"/>
                    <a:pt x="92" y="57"/>
                  </a:cubicBezTo>
                  <a:cubicBezTo>
                    <a:pt x="78" y="73"/>
                    <a:pt x="47" y="61"/>
                    <a:pt x="0" y="22"/>
                  </a:cubicBezTo>
                  <a:cubicBezTo>
                    <a:pt x="58" y="0"/>
                    <a:pt x="91" y="4"/>
                    <a:pt x="100" y="33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18"/>
            <p:cNvSpPr/>
            <p:nvPr/>
          </p:nvSpPr>
          <p:spPr bwMode="auto">
            <a:xfrm>
              <a:off x="3279322" y="2438927"/>
              <a:ext cx="685832" cy="394678"/>
            </a:xfrm>
            <a:custGeom>
              <a:avLst/>
              <a:gdLst/>
              <a:ahLst/>
              <a:cxnLst>
                <a:cxn ang="0">
                  <a:pos x="122" y="39"/>
                </a:cxn>
                <a:cxn ang="0">
                  <a:pos x="21" y="40"/>
                </a:cxn>
                <a:cxn ang="0">
                  <a:pos x="98" y="51"/>
                </a:cxn>
                <a:cxn ang="0">
                  <a:pos x="0" y="41"/>
                </a:cxn>
                <a:cxn ang="0">
                  <a:pos x="100" y="26"/>
                </a:cxn>
                <a:cxn ang="0">
                  <a:pos x="122" y="39"/>
                </a:cxn>
              </a:cxnLst>
              <a:rect l="0" t="0" r="r" b="b"/>
              <a:pathLst>
                <a:path w="122" h="70">
                  <a:moveTo>
                    <a:pt x="122" y="39"/>
                  </a:moveTo>
                  <a:cubicBezTo>
                    <a:pt x="91" y="26"/>
                    <a:pt x="57" y="26"/>
                    <a:pt x="21" y="40"/>
                  </a:cubicBezTo>
                  <a:cubicBezTo>
                    <a:pt x="83" y="28"/>
                    <a:pt x="108" y="32"/>
                    <a:pt x="98" y="51"/>
                  </a:cubicBezTo>
                  <a:cubicBezTo>
                    <a:pt x="89" y="70"/>
                    <a:pt x="56" y="67"/>
                    <a:pt x="0" y="41"/>
                  </a:cubicBezTo>
                  <a:cubicBezTo>
                    <a:pt x="50" y="5"/>
                    <a:pt x="83" y="0"/>
                    <a:pt x="100" y="26"/>
                  </a:cubicBezTo>
                  <a:cubicBezTo>
                    <a:pt x="110" y="30"/>
                    <a:pt x="117" y="34"/>
                    <a:pt x="122" y="39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19"/>
            <p:cNvSpPr/>
            <p:nvPr/>
          </p:nvSpPr>
          <p:spPr bwMode="auto">
            <a:xfrm>
              <a:off x="3807714" y="1666827"/>
              <a:ext cx="606035" cy="834646"/>
            </a:xfrm>
            <a:custGeom>
              <a:avLst/>
              <a:gdLst/>
              <a:ahLst/>
              <a:cxnLst>
                <a:cxn ang="0">
                  <a:pos x="19" y="148"/>
                </a:cxn>
                <a:cxn ang="0">
                  <a:pos x="20" y="111"/>
                </a:cxn>
                <a:cxn ang="0">
                  <a:pos x="108" y="0"/>
                </a:cxn>
                <a:cxn ang="0">
                  <a:pos x="51" y="127"/>
                </a:cxn>
                <a:cxn ang="0">
                  <a:pos x="91" y="25"/>
                </a:cxn>
                <a:cxn ang="0">
                  <a:pos x="19" y="148"/>
                </a:cxn>
              </a:cxnLst>
              <a:rect l="0" t="0" r="r" b="b"/>
              <a:pathLst>
                <a:path w="108" h="148">
                  <a:moveTo>
                    <a:pt x="19" y="148"/>
                  </a:moveTo>
                  <a:cubicBezTo>
                    <a:pt x="17" y="139"/>
                    <a:pt x="17" y="127"/>
                    <a:pt x="20" y="111"/>
                  </a:cubicBezTo>
                  <a:cubicBezTo>
                    <a:pt x="0" y="73"/>
                    <a:pt x="29" y="35"/>
                    <a:pt x="108" y="0"/>
                  </a:cubicBezTo>
                  <a:cubicBezTo>
                    <a:pt x="100" y="86"/>
                    <a:pt x="81" y="128"/>
                    <a:pt x="51" y="127"/>
                  </a:cubicBezTo>
                  <a:cubicBezTo>
                    <a:pt x="21" y="125"/>
                    <a:pt x="34" y="91"/>
                    <a:pt x="91" y="25"/>
                  </a:cubicBezTo>
                  <a:cubicBezTo>
                    <a:pt x="49" y="59"/>
                    <a:pt x="25" y="100"/>
                    <a:pt x="19" y="148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20"/>
            <p:cNvSpPr/>
            <p:nvPr/>
          </p:nvSpPr>
          <p:spPr bwMode="auto">
            <a:xfrm>
              <a:off x="4312384" y="2883209"/>
              <a:ext cx="668579" cy="41193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98" y="26"/>
                </a:cxn>
                <a:cxn ang="0">
                  <a:pos x="26" y="57"/>
                </a:cxn>
                <a:cxn ang="0">
                  <a:pos x="119" y="22"/>
                </a:cxn>
                <a:cxn ang="0">
                  <a:pos x="19" y="34"/>
                </a:cxn>
                <a:cxn ang="0">
                  <a:pos x="0" y="52"/>
                </a:cxn>
              </a:cxnLst>
              <a:rect l="0" t="0" r="r" b="b"/>
              <a:pathLst>
                <a:path w="119" h="73">
                  <a:moveTo>
                    <a:pt x="0" y="52"/>
                  </a:moveTo>
                  <a:cubicBezTo>
                    <a:pt x="27" y="31"/>
                    <a:pt x="60" y="22"/>
                    <a:pt x="98" y="26"/>
                  </a:cubicBezTo>
                  <a:cubicBezTo>
                    <a:pt x="36" y="31"/>
                    <a:pt x="12" y="41"/>
                    <a:pt x="26" y="57"/>
                  </a:cubicBezTo>
                  <a:cubicBezTo>
                    <a:pt x="41" y="73"/>
                    <a:pt x="72" y="61"/>
                    <a:pt x="119" y="22"/>
                  </a:cubicBezTo>
                  <a:cubicBezTo>
                    <a:pt x="61" y="0"/>
                    <a:pt x="28" y="4"/>
                    <a:pt x="19" y="34"/>
                  </a:cubicBezTo>
                  <a:cubicBezTo>
                    <a:pt x="10" y="40"/>
                    <a:pt x="4" y="46"/>
                    <a:pt x="0" y="52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1"/>
            <p:cNvSpPr/>
            <p:nvPr/>
          </p:nvSpPr>
          <p:spPr bwMode="auto">
            <a:xfrm>
              <a:off x="4133378" y="2393636"/>
              <a:ext cx="398991" cy="388207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0" y="69"/>
                </a:cxn>
                <a:cxn ang="0">
                  <a:pos x="5" y="48"/>
                </a:cxn>
                <a:cxn ang="0">
                  <a:pos x="71" y="0"/>
                </a:cxn>
                <a:cxn ang="0">
                  <a:pos x="20" y="62"/>
                </a:cxn>
                <a:cxn ang="0">
                  <a:pos x="58" y="11"/>
                </a:cxn>
              </a:cxnLst>
              <a:rect l="0" t="0" r="r" b="b"/>
              <a:pathLst>
                <a:path w="71" h="69">
                  <a:moveTo>
                    <a:pt x="58" y="11"/>
                  </a:moveTo>
                  <a:cubicBezTo>
                    <a:pt x="30" y="24"/>
                    <a:pt x="10" y="43"/>
                    <a:pt x="0" y="69"/>
                  </a:cubicBezTo>
                  <a:cubicBezTo>
                    <a:pt x="0" y="63"/>
                    <a:pt x="2" y="56"/>
                    <a:pt x="5" y="48"/>
                  </a:cubicBezTo>
                  <a:cubicBezTo>
                    <a:pt x="0" y="24"/>
                    <a:pt x="22" y="8"/>
                    <a:pt x="71" y="0"/>
                  </a:cubicBezTo>
                  <a:cubicBezTo>
                    <a:pt x="54" y="47"/>
                    <a:pt x="37" y="67"/>
                    <a:pt x="20" y="62"/>
                  </a:cubicBezTo>
                  <a:cubicBezTo>
                    <a:pt x="4" y="57"/>
                    <a:pt x="16" y="40"/>
                    <a:pt x="58" y="11"/>
                  </a:cubicBezTo>
                  <a:close/>
                </a:path>
              </a:pathLst>
            </a:custGeom>
            <a:solidFill>
              <a:srgbClr val="85933E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8015441" y="212527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019522" y="24111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015441" y="30943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019522" y="33802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015441" y="406350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019522" y="434940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015441" y="503261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019522" y="531851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954082" y="1818510"/>
            <a:ext cx="479049" cy="391559"/>
          </a:xfrm>
          <a:custGeom>
            <a:avLst/>
            <a:gdLst>
              <a:gd name="T0" fmla="*/ 442 w 501"/>
              <a:gd name="T1" fmla="*/ 374 h 409"/>
              <a:gd name="T2" fmla="*/ 168 w 501"/>
              <a:gd name="T3" fmla="*/ 264 h 409"/>
              <a:gd name="T4" fmla="*/ 0 w 501"/>
              <a:gd name="T5" fmla="*/ 7 h 409"/>
              <a:gd name="T6" fmla="*/ 451 w 501"/>
              <a:gd name="T7" fmla="*/ 171 h 409"/>
              <a:gd name="T8" fmla="*/ 463 w 501"/>
              <a:gd name="T9" fmla="*/ 357 h 409"/>
              <a:gd name="T10" fmla="*/ 442 w 501"/>
              <a:gd name="T11" fmla="*/ 37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409">
                <a:moveTo>
                  <a:pt x="442" y="374"/>
                </a:moveTo>
                <a:cubicBezTo>
                  <a:pt x="324" y="409"/>
                  <a:pt x="212" y="382"/>
                  <a:pt x="168" y="264"/>
                </a:cubicBezTo>
                <a:cubicBezTo>
                  <a:pt x="122" y="144"/>
                  <a:pt x="81" y="59"/>
                  <a:pt x="0" y="7"/>
                </a:cubicBezTo>
                <a:cubicBezTo>
                  <a:pt x="181" y="0"/>
                  <a:pt x="347" y="28"/>
                  <a:pt x="451" y="171"/>
                </a:cubicBezTo>
                <a:cubicBezTo>
                  <a:pt x="501" y="243"/>
                  <a:pt x="495" y="305"/>
                  <a:pt x="463" y="357"/>
                </a:cubicBezTo>
                <a:lnTo>
                  <a:pt x="442" y="37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2599508" y="1924647"/>
            <a:ext cx="408052" cy="312673"/>
          </a:xfrm>
          <a:custGeom>
            <a:avLst/>
            <a:gdLst>
              <a:gd name="T0" fmla="*/ 36 w 427"/>
              <a:gd name="T1" fmla="*/ 265 h 327"/>
              <a:gd name="T2" fmla="*/ 268 w 427"/>
              <a:gd name="T3" fmla="*/ 221 h 327"/>
              <a:gd name="T4" fmla="*/ 427 w 427"/>
              <a:gd name="T5" fmla="*/ 29 h 327"/>
              <a:gd name="T6" fmla="*/ 99 w 427"/>
              <a:gd name="T7" fmla="*/ 80 h 327"/>
              <a:gd name="T8" fmla="*/ 25 w 427"/>
              <a:gd name="T9" fmla="*/ 246 h 327"/>
              <a:gd name="T10" fmla="*/ 36 w 427"/>
              <a:gd name="T11" fmla="*/ 26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7" h="327">
                <a:moveTo>
                  <a:pt x="36" y="265"/>
                </a:moveTo>
                <a:cubicBezTo>
                  <a:pt x="115" y="327"/>
                  <a:pt x="213" y="322"/>
                  <a:pt x="268" y="221"/>
                </a:cubicBezTo>
                <a:cubicBezTo>
                  <a:pt x="308" y="145"/>
                  <a:pt x="348" y="77"/>
                  <a:pt x="427" y="29"/>
                </a:cubicBezTo>
                <a:cubicBezTo>
                  <a:pt x="305" y="0"/>
                  <a:pt x="194" y="8"/>
                  <a:pt x="99" y="80"/>
                </a:cubicBezTo>
                <a:cubicBezTo>
                  <a:pt x="99" y="80"/>
                  <a:pt x="0" y="141"/>
                  <a:pt x="25" y="246"/>
                </a:cubicBezTo>
                <a:lnTo>
                  <a:pt x="36" y="265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700933" y="2107518"/>
            <a:ext cx="1450056" cy="2039544"/>
          </a:xfrm>
          <a:custGeom>
            <a:avLst/>
            <a:gdLst>
              <a:gd name="T0" fmla="*/ 243 w 1517"/>
              <a:gd name="T1" fmla="*/ 1096 h 2133"/>
              <a:gd name="T2" fmla="*/ 54 w 1517"/>
              <a:gd name="T3" fmla="*/ 868 h 2133"/>
              <a:gd name="T4" fmla="*/ 345 w 1517"/>
              <a:gd name="T5" fmla="*/ 1058 h 2133"/>
              <a:gd name="T6" fmla="*/ 521 w 1517"/>
              <a:gd name="T7" fmla="*/ 1132 h 2133"/>
              <a:gd name="T8" fmla="*/ 487 w 1517"/>
              <a:gd name="T9" fmla="*/ 1052 h 2133"/>
              <a:gd name="T10" fmla="*/ 442 w 1517"/>
              <a:gd name="T11" fmla="*/ 915 h 2133"/>
              <a:gd name="T12" fmla="*/ 0 w 1517"/>
              <a:gd name="T13" fmla="*/ 527 h 2133"/>
              <a:gd name="T14" fmla="*/ 422 w 1517"/>
              <a:gd name="T15" fmla="*/ 767 h 2133"/>
              <a:gd name="T16" fmla="*/ 439 w 1517"/>
              <a:gd name="T17" fmla="*/ 583 h 2133"/>
              <a:gd name="T18" fmla="*/ 274 w 1517"/>
              <a:gd name="T19" fmla="*/ 268 h 2133"/>
              <a:gd name="T20" fmla="*/ 465 w 1517"/>
              <a:gd name="T21" fmla="*/ 494 h 2133"/>
              <a:gd name="T22" fmla="*/ 562 w 1517"/>
              <a:gd name="T23" fmla="*/ 312 h 2133"/>
              <a:gd name="T24" fmla="*/ 533 w 1517"/>
              <a:gd name="T25" fmla="*/ 944 h 2133"/>
              <a:gd name="T26" fmla="*/ 748 w 1517"/>
              <a:gd name="T27" fmla="*/ 513 h 2133"/>
              <a:gd name="T28" fmla="*/ 647 w 1517"/>
              <a:gd name="T29" fmla="*/ 1177 h 2133"/>
              <a:gd name="T30" fmla="*/ 723 w 1517"/>
              <a:gd name="T31" fmla="*/ 1368 h 2133"/>
              <a:gd name="T32" fmla="*/ 894 w 1517"/>
              <a:gd name="T33" fmla="*/ 949 h 2133"/>
              <a:gd name="T34" fmla="*/ 672 w 1517"/>
              <a:gd name="T35" fmla="*/ 0 h 2133"/>
              <a:gd name="T36" fmla="*/ 859 w 1517"/>
              <a:gd name="T37" fmla="*/ 284 h 2133"/>
              <a:gd name="T38" fmla="*/ 1014 w 1517"/>
              <a:gd name="T39" fmla="*/ 21 h 2133"/>
              <a:gd name="T40" fmla="*/ 908 w 1517"/>
              <a:gd name="T41" fmla="*/ 399 h 2133"/>
              <a:gd name="T42" fmla="*/ 986 w 1517"/>
              <a:gd name="T43" fmla="*/ 893 h 2133"/>
              <a:gd name="T44" fmla="*/ 947 w 1517"/>
              <a:gd name="T45" fmla="*/ 1139 h 2133"/>
              <a:gd name="T46" fmla="*/ 1123 w 1517"/>
              <a:gd name="T47" fmla="*/ 297 h 2133"/>
              <a:gd name="T48" fmla="*/ 1147 w 1517"/>
              <a:gd name="T49" fmla="*/ 676 h 2133"/>
              <a:gd name="T50" fmla="*/ 1517 w 1517"/>
              <a:gd name="T51" fmla="*/ 551 h 2133"/>
              <a:gd name="T52" fmla="*/ 1141 w 1517"/>
              <a:gd name="T53" fmla="*/ 760 h 2133"/>
              <a:gd name="T54" fmla="*/ 1053 w 1517"/>
              <a:gd name="T55" fmla="*/ 1131 h 2133"/>
              <a:gd name="T56" fmla="*/ 1236 w 1517"/>
              <a:gd name="T57" fmla="*/ 1105 h 2133"/>
              <a:gd name="T58" fmla="*/ 1448 w 1517"/>
              <a:gd name="T59" fmla="*/ 831 h 2133"/>
              <a:gd name="T60" fmla="*/ 1299 w 1517"/>
              <a:gd name="T61" fmla="*/ 1117 h 2133"/>
              <a:gd name="T62" fmla="*/ 1500 w 1517"/>
              <a:gd name="T63" fmla="*/ 1218 h 2133"/>
              <a:gd name="T64" fmla="*/ 996 w 1517"/>
              <a:gd name="T65" fmla="*/ 1251 h 2133"/>
              <a:gd name="T66" fmla="*/ 929 w 1517"/>
              <a:gd name="T67" fmla="*/ 1357 h 2133"/>
              <a:gd name="T68" fmla="*/ 655 w 1517"/>
              <a:gd name="T69" fmla="*/ 2132 h 2133"/>
              <a:gd name="T70" fmla="*/ 389 w 1517"/>
              <a:gd name="T71" fmla="*/ 2133 h 2133"/>
              <a:gd name="T72" fmla="*/ 566 w 1517"/>
              <a:gd name="T73" fmla="*/ 1551 h 2133"/>
              <a:gd name="T74" fmla="*/ 587 w 1517"/>
              <a:gd name="T75" fmla="*/ 1364 h 2133"/>
              <a:gd name="T76" fmla="*/ 326 w 1517"/>
              <a:gd name="T77" fmla="*/ 1121 h 2133"/>
              <a:gd name="T78" fmla="*/ 323 w 1517"/>
              <a:gd name="T79" fmla="*/ 1121 h 2133"/>
              <a:gd name="T80" fmla="*/ 32 w 1517"/>
              <a:gd name="T81" fmla="*/ 1300 h 2133"/>
              <a:gd name="T82" fmla="*/ 243 w 1517"/>
              <a:gd name="T83" fmla="*/ 1096 h 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7" h="2133">
                <a:moveTo>
                  <a:pt x="243" y="1096"/>
                </a:moveTo>
                <a:cubicBezTo>
                  <a:pt x="146" y="1058"/>
                  <a:pt x="62" y="979"/>
                  <a:pt x="54" y="868"/>
                </a:cubicBezTo>
                <a:cubicBezTo>
                  <a:pt x="86" y="1046"/>
                  <a:pt x="244" y="1042"/>
                  <a:pt x="345" y="1058"/>
                </a:cubicBezTo>
                <a:cubicBezTo>
                  <a:pt x="427" y="1070"/>
                  <a:pt x="475" y="1090"/>
                  <a:pt x="521" y="1132"/>
                </a:cubicBezTo>
                <a:cubicBezTo>
                  <a:pt x="511" y="1107"/>
                  <a:pt x="500" y="1081"/>
                  <a:pt x="487" y="1052"/>
                </a:cubicBezTo>
                <a:cubicBezTo>
                  <a:pt x="468" y="1008"/>
                  <a:pt x="453" y="962"/>
                  <a:pt x="442" y="915"/>
                </a:cubicBezTo>
                <a:cubicBezTo>
                  <a:pt x="369" y="736"/>
                  <a:pt x="235" y="531"/>
                  <a:pt x="0" y="527"/>
                </a:cubicBezTo>
                <a:cubicBezTo>
                  <a:pt x="140" y="517"/>
                  <a:pt x="304" y="621"/>
                  <a:pt x="422" y="767"/>
                </a:cubicBezTo>
                <a:cubicBezTo>
                  <a:pt x="420" y="706"/>
                  <a:pt x="426" y="644"/>
                  <a:pt x="439" y="583"/>
                </a:cubicBezTo>
                <a:cubicBezTo>
                  <a:pt x="443" y="468"/>
                  <a:pt x="409" y="341"/>
                  <a:pt x="274" y="268"/>
                </a:cubicBezTo>
                <a:cubicBezTo>
                  <a:pt x="358" y="306"/>
                  <a:pt x="433" y="384"/>
                  <a:pt x="465" y="494"/>
                </a:cubicBezTo>
                <a:cubicBezTo>
                  <a:pt x="488" y="431"/>
                  <a:pt x="520" y="370"/>
                  <a:pt x="562" y="312"/>
                </a:cubicBezTo>
                <a:cubicBezTo>
                  <a:pt x="412" y="562"/>
                  <a:pt x="458" y="770"/>
                  <a:pt x="533" y="944"/>
                </a:cubicBezTo>
                <a:cubicBezTo>
                  <a:pt x="540" y="759"/>
                  <a:pt x="630" y="606"/>
                  <a:pt x="748" y="513"/>
                </a:cubicBezTo>
                <a:cubicBezTo>
                  <a:pt x="562" y="709"/>
                  <a:pt x="577" y="987"/>
                  <a:pt x="647" y="1177"/>
                </a:cubicBezTo>
                <a:cubicBezTo>
                  <a:pt x="687" y="1254"/>
                  <a:pt x="712" y="1307"/>
                  <a:pt x="723" y="1368"/>
                </a:cubicBezTo>
                <a:cubicBezTo>
                  <a:pt x="802" y="1219"/>
                  <a:pt x="871" y="1054"/>
                  <a:pt x="894" y="949"/>
                </a:cubicBezTo>
                <a:cubicBezTo>
                  <a:pt x="946" y="713"/>
                  <a:pt x="927" y="336"/>
                  <a:pt x="672" y="0"/>
                </a:cubicBezTo>
                <a:cubicBezTo>
                  <a:pt x="738" y="76"/>
                  <a:pt x="805" y="175"/>
                  <a:pt x="859" y="284"/>
                </a:cubicBezTo>
                <a:cubicBezTo>
                  <a:pt x="872" y="168"/>
                  <a:pt x="935" y="75"/>
                  <a:pt x="1014" y="21"/>
                </a:cubicBezTo>
                <a:cubicBezTo>
                  <a:pt x="879" y="127"/>
                  <a:pt x="877" y="278"/>
                  <a:pt x="908" y="399"/>
                </a:cubicBezTo>
                <a:cubicBezTo>
                  <a:pt x="968" y="553"/>
                  <a:pt x="1003" y="725"/>
                  <a:pt x="986" y="893"/>
                </a:cubicBezTo>
                <a:cubicBezTo>
                  <a:pt x="982" y="933"/>
                  <a:pt x="969" y="1057"/>
                  <a:pt x="947" y="1139"/>
                </a:cubicBezTo>
                <a:cubicBezTo>
                  <a:pt x="1083" y="947"/>
                  <a:pt x="1170" y="665"/>
                  <a:pt x="1123" y="297"/>
                </a:cubicBezTo>
                <a:cubicBezTo>
                  <a:pt x="1146" y="409"/>
                  <a:pt x="1154" y="538"/>
                  <a:pt x="1147" y="676"/>
                </a:cubicBezTo>
                <a:cubicBezTo>
                  <a:pt x="1253" y="558"/>
                  <a:pt x="1397" y="525"/>
                  <a:pt x="1517" y="551"/>
                </a:cubicBezTo>
                <a:cubicBezTo>
                  <a:pt x="1320" y="524"/>
                  <a:pt x="1198" y="640"/>
                  <a:pt x="1141" y="760"/>
                </a:cubicBezTo>
                <a:cubicBezTo>
                  <a:pt x="1125" y="887"/>
                  <a:pt x="1100" y="1011"/>
                  <a:pt x="1053" y="1131"/>
                </a:cubicBezTo>
                <a:cubicBezTo>
                  <a:pt x="1115" y="1108"/>
                  <a:pt x="1177" y="1101"/>
                  <a:pt x="1236" y="1105"/>
                </a:cubicBezTo>
                <a:cubicBezTo>
                  <a:pt x="1336" y="1065"/>
                  <a:pt x="1433" y="985"/>
                  <a:pt x="1448" y="831"/>
                </a:cubicBezTo>
                <a:cubicBezTo>
                  <a:pt x="1445" y="933"/>
                  <a:pt x="1395" y="1045"/>
                  <a:pt x="1299" y="1117"/>
                </a:cubicBezTo>
                <a:cubicBezTo>
                  <a:pt x="1371" y="1134"/>
                  <a:pt x="1442" y="1168"/>
                  <a:pt x="1500" y="1218"/>
                </a:cubicBezTo>
                <a:cubicBezTo>
                  <a:pt x="1270" y="1137"/>
                  <a:pt x="1113" y="1167"/>
                  <a:pt x="996" y="1251"/>
                </a:cubicBezTo>
                <a:cubicBezTo>
                  <a:pt x="976" y="1286"/>
                  <a:pt x="954" y="1325"/>
                  <a:pt x="929" y="1357"/>
                </a:cubicBezTo>
                <a:cubicBezTo>
                  <a:pt x="725" y="1640"/>
                  <a:pt x="611" y="1861"/>
                  <a:pt x="655" y="2132"/>
                </a:cubicBezTo>
                <a:cubicBezTo>
                  <a:pt x="389" y="2133"/>
                  <a:pt x="389" y="2133"/>
                  <a:pt x="389" y="2133"/>
                </a:cubicBezTo>
                <a:cubicBezTo>
                  <a:pt x="379" y="1934"/>
                  <a:pt x="437" y="1735"/>
                  <a:pt x="566" y="1551"/>
                </a:cubicBezTo>
                <a:cubicBezTo>
                  <a:pt x="585" y="1482"/>
                  <a:pt x="592" y="1424"/>
                  <a:pt x="587" y="1364"/>
                </a:cubicBezTo>
                <a:cubicBezTo>
                  <a:pt x="540" y="1242"/>
                  <a:pt x="476" y="1149"/>
                  <a:pt x="326" y="1121"/>
                </a:cubicBezTo>
                <a:cubicBezTo>
                  <a:pt x="323" y="1121"/>
                  <a:pt x="323" y="1121"/>
                  <a:pt x="323" y="1121"/>
                </a:cubicBezTo>
                <a:cubicBezTo>
                  <a:pt x="217" y="1123"/>
                  <a:pt x="99" y="1161"/>
                  <a:pt x="32" y="1300"/>
                </a:cubicBezTo>
                <a:cubicBezTo>
                  <a:pt x="67" y="1213"/>
                  <a:pt x="140" y="1133"/>
                  <a:pt x="243" y="1096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1669378" y="2230149"/>
            <a:ext cx="347096" cy="246696"/>
          </a:xfrm>
          <a:custGeom>
            <a:avLst/>
            <a:gdLst>
              <a:gd name="T0" fmla="*/ 355 w 363"/>
              <a:gd name="T1" fmla="*/ 179 h 258"/>
              <a:gd name="T2" fmla="*/ 161 w 363"/>
              <a:gd name="T3" fmla="*/ 186 h 258"/>
              <a:gd name="T4" fmla="*/ 0 w 363"/>
              <a:gd name="T5" fmla="*/ 58 h 258"/>
              <a:gd name="T6" fmla="*/ 274 w 363"/>
              <a:gd name="T7" fmla="*/ 41 h 258"/>
              <a:gd name="T8" fmla="*/ 362 w 363"/>
              <a:gd name="T9" fmla="*/ 163 h 258"/>
              <a:gd name="T10" fmla="*/ 355 w 363"/>
              <a:gd name="T11" fmla="*/ 17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258">
                <a:moveTo>
                  <a:pt x="355" y="179"/>
                </a:moveTo>
                <a:cubicBezTo>
                  <a:pt x="299" y="248"/>
                  <a:pt x="219" y="258"/>
                  <a:pt x="161" y="186"/>
                </a:cubicBezTo>
                <a:cubicBezTo>
                  <a:pt x="115" y="131"/>
                  <a:pt x="70" y="80"/>
                  <a:pt x="0" y="58"/>
                </a:cubicBezTo>
                <a:cubicBezTo>
                  <a:pt x="92" y="13"/>
                  <a:pt x="185" y="0"/>
                  <a:pt x="274" y="41"/>
                </a:cubicBezTo>
                <a:cubicBezTo>
                  <a:pt x="274" y="41"/>
                  <a:pt x="363" y="74"/>
                  <a:pt x="362" y="163"/>
                </a:cubicBezTo>
                <a:lnTo>
                  <a:pt x="355" y="179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1319414" y="2506965"/>
            <a:ext cx="483352" cy="301199"/>
          </a:xfrm>
          <a:custGeom>
            <a:avLst/>
            <a:gdLst>
              <a:gd name="T0" fmla="*/ 506 w 506"/>
              <a:gd name="T1" fmla="*/ 134 h 315"/>
              <a:gd name="T2" fmla="*/ 268 w 506"/>
              <a:gd name="T3" fmla="*/ 261 h 315"/>
              <a:gd name="T4" fmla="*/ 0 w 506"/>
              <a:gd name="T5" fmla="*/ 202 h 315"/>
              <a:gd name="T6" fmla="*/ 327 w 506"/>
              <a:gd name="T7" fmla="*/ 11 h 315"/>
              <a:gd name="T8" fmla="*/ 503 w 506"/>
              <a:gd name="T9" fmla="*/ 110 h 315"/>
              <a:gd name="T10" fmla="*/ 506 w 506"/>
              <a:gd name="T11" fmla="*/ 13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" h="315">
                <a:moveTo>
                  <a:pt x="506" y="134"/>
                </a:moveTo>
                <a:cubicBezTo>
                  <a:pt x="477" y="250"/>
                  <a:pt x="386" y="315"/>
                  <a:pt x="268" y="261"/>
                </a:cubicBezTo>
                <a:cubicBezTo>
                  <a:pt x="184" y="222"/>
                  <a:pt x="101" y="189"/>
                  <a:pt x="0" y="202"/>
                </a:cubicBezTo>
                <a:cubicBezTo>
                  <a:pt x="88" y="90"/>
                  <a:pt x="196" y="17"/>
                  <a:pt x="327" y="11"/>
                </a:cubicBezTo>
                <a:cubicBezTo>
                  <a:pt x="327" y="11"/>
                  <a:pt x="457" y="0"/>
                  <a:pt x="503" y="110"/>
                </a:cubicBezTo>
                <a:lnTo>
                  <a:pt x="506" y="13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1710255" y="2821071"/>
            <a:ext cx="83905" cy="129803"/>
          </a:xfrm>
          <a:custGeom>
            <a:avLst/>
            <a:gdLst>
              <a:gd name="T0" fmla="*/ 50 w 88"/>
              <a:gd name="T1" fmla="*/ 136 h 136"/>
              <a:gd name="T2" fmla="*/ 80 w 88"/>
              <a:gd name="T3" fmla="*/ 87 h 136"/>
              <a:gd name="T4" fmla="*/ 88 w 88"/>
              <a:gd name="T5" fmla="*/ 0 h 136"/>
              <a:gd name="T6" fmla="*/ 7 w 88"/>
              <a:gd name="T7" fmla="*/ 83 h 136"/>
              <a:gd name="T8" fmla="*/ 44 w 88"/>
              <a:gd name="T9" fmla="*/ 133 h 136"/>
              <a:gd name="T10" fmla="*/ 50 w 88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36">
                <a:moveTo>
                  <a:pt x="50" y="136"/>
                </a:moveTo>
                <a:cubicBezTo>
                  <a:pt x="73" y="127"/>
                  <a:pt x="83" y="108"/>
                  <a:pt x="80" y="87"/>
                </a:cubicBezTo>
                <a:cubicBezTo>
                  <a:pt x="71" y="57"/>
                  <a:pt x="76" y="27"/>
                  <a:pt x="88" y="0"/>
                </a:cubicBezTo>
                <a:cubicBezTo>
                  <a:pt x="55" y="17"/>
                  <a:pt x="19" y="39"/>
                  <a:pt x="7" y="83"/>
                </a:cubicBezTo>
                <a:cubicBezTo>
                  <a:pt x="0" y="110"/>
                  <a:pt x="11" y="129"/>
                  <a:pt x="44" y="133"/>
                </a:cubicBezTo>
                <a:lnTo>
                  <a:pt x="50" y="136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955919" y="1924648"/>
            <a:ext cx="408052" cy="312673"/>
          </a:xfrm>
          <a:custGeom>
            <a:avLst/>
            <a:gdLst>
              <a:gd name="T0" fmla="*/ 36 w 427"/>
              <a:gd name="T1" fmla="*/ 265 h 327"/>
              <a:gd name="T2" fmla="*/ 268 w 427"/>
              <a:gd name="T3" fmla="*/ 221 h 327"/>
              <a:gd name="T4" fmla="*/ 427 w 427"/>
              <a:gd name="T5" fmla="*/ 29 h 327"/>
              <a:gd name="T6" fmla="*/ 99 w 427"/>
              <a:gd name="T7" fmla="*/ 80 h 327"/>
              <a:gd name="T8" fmla="*/ 25 w 427"/>
              <a:gd name="T9" fmla="*/ 246 h 327"/>
              <a:gd name="T10" fmla="*/ 36 w 427"/>
              <a:gd name="T11" fmla="*/ 26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7" h="327">
                <a:moveTo>
                  <a:pt x="36" y="265"/>
                </a:moveTo>
                <a:cubicBezTo>
                  <a:pt x="115" y="327"/>
                  <a:pt x="213" y="322"/>
                  <a:pt x="268" y="221"/>
                </a:cubicBezTo>
                <a:cubicBezTo>
                  <a:pt x="308" y="145"/>
                  <a:pt x="348" y="77"/>
                  <a:pt x="427" y="29"/>
                </a:cubicBezTo>
                <a:cubicBezTo>
                  <a:pt x="305" y="0"/>
                  <a:pt x="194" y="8"/>
                  <a:pt x="99" y="80"/>
                </a:cubicBezTo>
                <a:cubicBezTo>
                  <a:pt x="99" y="80"/>
                  <a:pt x="0" y="141"/>
                  <a:pt x="25" y="246"/>
                </a:cubicBezTo>
                <a:lnTo>
                  <a:pt x="36" y="265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4057345" y="2107519"/>
            <a:ext cx="1450056" cy="2039544"/>
          </a:xfrm>
          <a:custGeom>
            <a:avLst/>
            <a:gdLst>
              <a:gd name="T0" fmla="*/ 243 w 1517"/>
              <a:gd name="T1" fmla="*/ 1096 h 2133"/>
              <a:gd name="T2" fmla="*/ 54 w 1517"/>
              <a:gd name="T3" fmla="*/ 868 h 2133"/>
              <a:gd name="T4" fmla="*/ 345 w 1517"/>
              <a:gd name="T5" fmla="*/ 1058 h 2133"/>
              <a:gd name="T6" fmla="*/ 521 w 1517"/>
              <a:gd name="T7" fmla="*/ 1132 h 2133"/>
              <a:gd name="T8" fmla="*/ 487 w 1517"/>
              <a:gd name="T9" fmla="*/ 1052 h 2133"/>
              <a:gd name="T10" fmla="*/ 442 w 1517"/>
              <a:gd name="T11" fmla="*/ 915 h 2133"/>
              <a:gd name="T12" fmla="*/ 0 w 1517"/>
              <a:gd name="T13" fmla="*/ 527 h 2133"/>
              <a:gd name="T14" fmla="*/ 422 w 1517"/>
              <a:gd name="T15" fmla="*/ 767 h 2133"/>
              <a:gd name="T16" fmla="*/ 439 w 1517"/>
              <a:gd name="T17" fmla="*/ 583 h 2133"/>
              <a:gd name="T18" fmla="*/ 274 w 1517"/>
              <a:gd name="T19" fmla="*/ 268 h 2133"/>
              <a:gd name="T20" fmla="*/ 465 w 1517"/>
              <a:gd name="T21" fmla="*/ 494 h 2133"/>
              <a:gd name="T22" fmla="*/ 562 w 1517"/>
              <a:gd name="T23" fmla="*/ 312 h 2133"/>
              <a:gd name="T24" fmla="*/ 533 w 1517"/>
              <a:gd name="T25" fmla="*/ 944 h 2133"/>
              <a:gd name="T26" fmla="*/ 748 w 1517"/>
              <a:gd name="T27" fmla="*/ 513 h 2133"/>
              <a:gd name="T28" fmla="*/ 647 w 1517"/>
              <a:gd name="T29" fmla="*/ 1177 h 2133"/>
              <a:gd name="T30" fmla="*/ 723 w 1517"/>
              <a:gd name="T31" fmla="*/ 1368 h 2133"/>
              <a:gd name="T32" fmla="*/ 894 w 1517"/>
              <a:gd name="T33" fmla="*/ 949 h 2133"/>
              <a:gd name="T34" fmla="*/ 672 w 1517"/>
              <a:gd name="T35" fmla="*/ 0 h 2133"/>
              <a:gd name="T36" fmla="*/ 859 w 1517"/>
              <a:gd name="T37" fmla="*/ 284 h 2133"/>
              <a:gd name="T38" fmla="*/ 1014 w 1517"/>
              <a:gd name="T39" fmla="*/ 21 h 2133"/>
              <a:gd name="T40" fmla="*/ 908 w 1517"/>
              <a:gd name="T41" fmla="*/ 399 h 2133"/>
              <a:gd name="T42" fmla="*/ 986 w 1517"/>
              <a:gd name="T43" fmla="*/ 893 h 2133"/>
              <a:gd name="T44" fmla="*/ 947 w 1517"/>
              <a:gd name="T45" fmla="*/ 1139 h 2133"/>
              <a:gd name="T46" fmla="*/ 1123 w 1517"/>
              <a:gd name="T47" fmla="*/ 297 h 2133"/>
              <a:gd name="T48" fmla="*/ 1147 w 1517"/>
              <a:gd name="T49" fmla="*/ 676 h 2133"/>
              <a:gd name="T50" fmla="*/ 1517 w 1517"/>
              <a:gd name="T51" fmla="*/ 551 h 2133"/>
              <a:gd name="T52" fmla="*/ 1141 w 1517"/>
              <a:gd name="T53" fmla="*/ 760 h 2133"/>
              <a:gd name="T54" fmla="*/ 1053 w 1517"/>
              <a:gd name="T55" fmla="*/ 1131 h 2133"/>
              <a:gd name="T56" fmla="*/ 1236 w 1517"/>
              <a:gd name="T57" fmla="*/ 1105 h 2133"/>
              <a:gd name="T58" fmla="*/ 1448 w 1517"/>
              <a:gd name="T59" fmla="*/ 831 h 2133"/>
              <a:gd name="T60" fmla="*/ 1299 w 1517"/>
              <a:gd name="T61" fmla="*/ 1117 h 2133"/>
              <a:gd name="T62" fmla="*/ 1500 w 1517"/>
              <a:gd name="T63" fmla="*/ 1218 h 2133"/>
              <a:gd name="T64" fmla="*/ 996 w 1517"/>
              <a:gd name="T65" fmla="*/ 1251 h 2133"/>
              <a:gd name="T66" fmla="*/ 929 w 1517"/>
              <a:gd name="T67" fmla="*/ 1357 h 2133"/>
              <a:gd name="T68" fmla="*/ 655 w 1517"/>
              <a:gd name="T69" fmla="*/ 2132 h 2133"/>
              <a:gd name="T70" fmla="*/ 389 w 1517"/>
              <a:gd name="T71" fmla="*/ 2133 h 2133"/>
              <a:gd name="T72" fmla="*/ 566 w 1517"/>
              <a:gd name="T73" fmla="*/ 1551 h 2133"/>
              <a:gd name="T74" fmla="*/ 587 w 1517"/>
              <a:gd name="T75" fmla="*/ 1364 h 2133"/>
              <a:gd name="T76" fmla="*/ 326 w 1517"/>
              <a:gd name="T77" fmla="*/ 1121 h 2133"/>
              <a:gd name="T78" fmla="*/ 323 w 1517"/>
              <a:gd name="T79" fmla="*/ 1121 h 2133"/>
              <a:gd name="T80" fmla="*/ 32 w 1517"/>
              <a:gd name="T81" fmla="*/ 1300 h 2133"/>
              <a:gd name="T82" fmla="*/ 243 w 1517"/>
              <a:gd name="T83" fmla="*/ 1096 h 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7" h="2133">
                <a:moveTo>
                  <a:pt x="243" y="1096"/>
                </a:moveTo>
                <a:cubicBezTo>
                  <a:pt x="146" y="1058"/>
                  <a:pt x="62" y="979"/>
                  <a:pt x="54" y="868"/>
                </a:cubicBezTo>
                <a:cubicBezTo>
                  <a:pt x="86" y="1046"/>
                  <a:pt x="244" y="1042"/>
                  <a:pt x="345" y="1058"/>
                </a:cubicBezTo>
                <a:cubicBezTo>
                  <a:pt x="427" y="1070"/>
                  <a:pt x="475" y="1090"/>
                  <a:pt x="521" y="1132"/>
                </a:cubicBezTo>
                <a:cubicBezTo>
                  <a:pt x="511" y="1107"/>
                  <a:pt x="500" y="1081"/>
                  <a:pt x="487" y="1052"/>
                </a:cubicBezTo>
                <a:cubicBezTo>
                  <a:pt x="468" y="1008"/>
                  <a:pt x="453" y="962"/>
                  <a:pt x="442" y="915"/>
                </a:cubicBezTo>
                <a:cubicBezTo>
                  <a:pt x="369" y="736"/>
                  <a:pt x="235" y="531"/>
                  <a:pt x="0" y="527"/>
                </a:cubicBezTo>
                <a:cubicBezTo>
                  <a:pt x="140" y="517"/>
                  <a:pt x="304" y="621"/>
                  <a:pt x="422" y="767"/>
                </a:cubicBezTo>
                <a:cubicBezTo>
                  <a:pt x="420" y="706"/>
                  <a:pt x="426" y="644"/>
                  <a:pt x="439" y="583"/>
                </a:cubicBezTo>
                <a:cubicBezTo>
                  <a:pt x="443" y="468"/>
                  <a:pt x="409" y="341"/>
                  <a:pt x="274" y="268"/>
                </a:cubicBezTo>
                <a:cubicBezTo>
                  <a:pt x="358" y="306"/>
                  <a:pt x="433" y="384"/>
                  <a:pt x="465" y="494"/>
                </a:cubicBezTo>
                <a:cubicBezTo>
                  <a:pt x="488" y="431"/>
                  <a:pt x="520" y="370"/>
                  <a:pt x="562" y="312"/>
                </a:cubicBezTo>
                <a:cubicBezTo>
                  <a:pt x="412" y="562"/>
                  <a:pt x="458" y="770"/>
                  <a:pt x="533" y="944"/>
                </a:cubicBezTo>
                <a:cubicBezTo>
                  <a:pt x="540" y="759"/>
                  <a:pt x="630" y="606"/>
                  <a:pt x="748" y="513"/>
                </a:cubicBezTo>
                <a:cubicBezTo>
                  <a:pt x="562" y="709"/>
                  <a:pt x="577" y="987"/>
                  <a:pt x="647" y="1177"/>
                </a:cubicBezTo>
                <a:cubicBezTo>
                  <a:pt x="687" y="1254"/>
                  <a:pt x="712" y="1307"/>
                  <a:pt x="723" y="1368"/>
                </a:cubicBezTo>
                <a:cubicBezTo>
                  <a:pt x="802" y="1219"/>
                  <a:pt x="871" y="1054"/>
                  <a:pt x="894" y="949"/>
                </a:cubicBezTo>
                <a:cubicBezTo>
                  <a:pt x="946" y="713"/>
                  <a:pt x="927" y="336"/>
                  <a:pt x="672" y="0"/>
                </a:cubicBezTo>
                <a:cubicBezTo>
                  <a:pt x="738" y="76"/>
                  <a:pt x="805" y="175"/>
                  <a:pt x="859" y="284"/>
                </a:cubicBezTo>
                <a:cubicBezTo>
                  <a:pt x="872" y="168"/>
                  <a:pt x="935" y="75"/>
                  <a:pt x="1014" y="21"/>
                </a:cubicBezTo>
                <a:cubicBezTo>
                  <a:pt x="879" y="127"/>
                  <a:pt x="877" y="278"/>
                  <a:pt x="908" y="399"/>
                </a:cubicBezTo>
                <a:cubicBezTo>
                  <a:pt x="968" y="553"/>
                  <a:pt x="1003" y="725"/>
                  <a:pt x="986" y="893"/>
                </a:cubicBezTo>
                <a:cubicBezTo>
                  <a:pt x="982" y="933"/>
                  <a:pt x="969" y="1057"/>
                  <a:pt x="947" y="1139"/>
                </a:cubicBezTo>
                <a:cubicBezTo>
                  <a:pt x="1083" y="947"/>
                  <a:pt x="1170" y="665"/>
                  <a:pt x="1123" y="297"/>
                </a:cubicBezTo>
                <a:cubicBezTo>
                  <a:pt x="1146" y="409"/>
                  <a:pt x="1154" y="538"/>
                  <a:pt x="1147" y="676"/>
                </a:cubicBezTo>
                <a:cubicBezTo>
                  <a:pt x="1253" y="558"/>
                  <a:pt x="1397" y="525"/>
                  <a:pt x="1517" y="551"/>
                </a:cubicBezTo>
                <a:cubicBezTo>
                  <a:pt x="1320" y="524"/>
                  <a:pt x="1198" y="640"/>
                  <a:pt x="1141" y="760"/>
                </a:cubicBezTo>
                <a:cubicBezTo>
                  <a:pt x="1125" y="887"/>
                  <a:pt x="1100" y="1011"/>
                  <a:pt x="1053" y="1131"/>
                </a:cubicBezTo>
                <a:cubicBezTo>
                  <a:pt x="1115" y="1108"/>
                  <a:pt x="1177" y="1101"/>
                  <a:pt x="1236" y="1105"/>
                </a:cubicBezTo>
                <a:cubicBezTo>
                  <a:pt x="1336" y="1065"/>
                  <a:pt x="1433" y="985"/>
                  <a:pt x="1448" y="831"/>
                </a:cubicBezTo>
                <a:cubicBezTo>
                  <a:pt x="1445" y="933"/>
                  <a:pt x="1395" y="1045"/>
                  <a:pt x="1299" y="1117"/>
                </a:cubicBezTo>
                <a:cubicBezTo>
                  <a:pt x="1371" y="1134"/>
                  <a:pt x="1442" y="1168"/>
                  <a:pt x="1500" y="1218"/>
                </a:cubicBezTo>
                <a:cubicBezTo>
                  <a:pt x="1270" y="1137"/>
                  <a:pt x="1113" y="1167"/>
                  <a:pt x="996" y="1251"/>
                </a:cubicBezTo>
                <a:cubicBezTo>
                  <a:pt x="976" y="1286"/>
                  <a:pt x="954" y="1325"/>
                  <a:pt x="929" y="1357"/>
                </a:cubicBezTo>
                <a:cubicBezTo>
                  <a:pt x="725" y="1640"/>
                  <a:pt x="611" y="1861"/>
                  <a:pt x="655" y="2132"/>
                </a:cubicBezTo>
                <a:cubicBezTo>
                  <a:pt x="389" y="2133"/>
                  <a:pt x="389" y="2133"/>
                  <a:pt x="389" y="2133"/>
                </a:cubicBezTo>
                <a:cubicBezTo>
                  <a:pt x="379" y="1934"/>
                  <a:pt x="437" y="1735"/>
                  <a:pt x="566" y="1551"/>
                </a:cubicBezTo>
                <a:cubicBezTo>
                  <a:pt x="585" y="1482"/>
                  <a:pt x="592" y="1424"/>
                  <a:pt x="587" y="1364"/>
                </a:cubicBezTo>
                <a:cubicBezTo>
                  <a:pt x="540" y="1242"/>
                  <a:pt x="476" y="1149"/>
                  <a:pt x="326" y="1121"/>
                </a:cubicBezTo>
                <a:cubicBezTo>
                  <a:pt x="323" y="1121"/>
                  <a:pt x="323" y="1121"/>
                  <a:pt x="323" y="1121"/>
                </a:cubicBezTo>
                <a:cubicBezTo>
                  <a:pt x="217" y="1123"/>
                  <a:pt x="99" y="1161"/>
                  <a:pt x="32" y="1300"/>
                </a:cubicBezTo>
                <a:cubicBezTo>
                  <a:pt x="67" y="1213"/>
                  <a:pt x="140" y="1133"/>
                  <a:pt x="243" y="1096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5064924" y="2222260"/>
            <a:ext cx="129803" cy="223748"/>
          </a:xfrm>
          <a:custGeom>
            <a:avLst/>
            <a:gdLst>
              <a:gd name="T0" fmla="*/ 83 w 136"/>
              <a:gd name="T1" fmla="*/ 230 h 234"/>
              <a:gd name="T2" fmla="*/ 85 w 136"/>
              <a:gd name="T3" fmla="*/ 229 h 234"/>
              <a:gd name="T4" fmla="*/ 85 w 136"/>
              <a:gd name="T5" fmla="*/ 229 h 234"/>
              <a:gd name="T6" fmla="*/ 120 w 136"/>
              <a:gd name="T7" fmla="*/ 143 h 234"/>
              <a:gd name="T8" fmla="*/ 112 w 136"/>
              <a:gd name="T9" fmla="*/ 0 h 234"/>
              <a:gd name="T10" fmla="*/ 4 w 136"/>
              <a:gd name="T11" fmla="*/ 159 h 234"/>
              <a:gd name="T12" fmla="*/ 70 w 136"/>
              <a:gd name="T13" fmla="*/ 230 h 234"/>
              <a:gd name="T14" fmla="*/ 83 w 136"/>
              <a:gd name="T15" fmla="*/ 229 h 234"/>
              <a:gd name="T16" fmla="*/ 83 w 136"/>
              <a:gd name="T17" fmla="*/ 230 h 234"/>
              <a:gd name="T18" fmla="*/ 87 w 136"/>
              <a:gd name="T19" fmla="*/ 44 h 234"/>
              <a:gd name="T20" fmla="*/ 87 w 136"/>
              <a:gd name="T21" fmla="*/ 44 h 234"/>
              <a:gd name="T22" fmla="*/ 87 w 136"/>
              <a:gd name="T23" fmla="*/ 4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234">
                <a:moveTo>
                  <a:pt x="83" y="230"/>
                </a:moveTo>
                <a:cubicBezTo>
                  <a:pt x="84" y="230"/>
                  <a:pt x="84" y="229"/>
                  <a:pt x="85" y="229"/>
                </a:cubicBezTo>
                <a:cubicBezTo>
                  <a:pt x="85" y="229"/>
                  <a:pt x="85" y="229"/>
                  <a:pt x="85" y="229"/>
                </a:cubicBezTo>
                <a:cubicBezTo>
                  <a:pt x="122" y="209"/>
                  <a:pt x="136" y="174"/>
                  <a:pt x="120" y="143"/>
                </a:cubicBezTo>
                <a:cubicBezTo>
                  <a:pt x="101" y="98"/>
                  <a:pt x="100" y="49"/>
                  <a:pt x="112" y="0"/>
                </a:cubicBezTo>
                <a:cubicBezTo>
                  <a:pt x="64" y="39"/>
                  <a:pt x="10" y="86"/>
                  <a:pt x="4" y="159"/>
                </a:cubicBezTo>
                <a:cubicBezTo>
                  <a:pt x="0" y="208"/>
                  <a:pt x="19" y="234"/>
                  <a:pt x="70" y="230"/>
                </a:cubicBezTo>
                <a:cubicBezTo>
                  <a:pt x="83" y="229"/>
                  <a:pt x="83" y="229"/>
                  <a:pt x="83" y="229"/>
                </a:cubicBezTo>
                <a:lnTo>
                  <a:pt x="83" y="230"/>
                </a:lnTo>
                <a:close/>
                <a:moveTo>
                  <a:pt x="87" y="44"/>
                </a:move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435686" y="2531348"/>
            <a:ext cx="438889" cy="288291"/>
          </a:xfrm>
          <a:custGeom>
            <a:avLst/>
            <a:gdLst>
              <a:gd name="T0" fmla="*/ 0 w 459"/>
              <a:gd name="T1" fmla="*/ 113 h 302"/>
              <a:gd name="T2" fmla="*/ 197 w 459"/>
              <a:gd name="T3" fmla="*/ 278 h 302"/>
              <a:gd name="T4" fmla="*/ 459 w 459"/>
              <a:gd name="T5" fmla="*/ 277 h 302"/>
              <a:gd name="T6" fmla="*/ 189 w 459"/>
              <a:gd name="T7" fmla="*/ 36 h 302"/>
              <a:gd name="T8" fmla="*/ 12 w 459"/>
              <a:gd name="T9" fmla="*/ 85 h 302"/>
              <a:gd name="T10" fmla="*/ 12 w 459"/>
              <a:gd name="T11" fmla="*/ 85 h 302"/>
              <a:gd name="T12" fmla="*/ 12 w 459"/>
              <a:gd name="T13" fmla="*/ 85 h 302"/>
              <a:gd name="T14" fmla="*/ 7 w 459"/>
              <a:gd name="T15" fmla="*/ 91 h 302"/>
              <a:gd name="T16" fmla="*/ 9 w 459"/>
              <a:gd name="T17" fmla="*/ 91 h 302"/>
              <a:gd name="T18" fmla="*/ 0 w 459"/>
              <a:gd name="T19" fmla="*/ 11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9" h="302">
                <a:moveTo>
                  <a:pt x="0" y="113"/>
                </a:moveTo>
                <a:cubicBezTo>
                  <a:pt x="7" y="226"/>
                  <a:pt x="79" y="302"/>
                  <a:pt x="197" y="278"/>
                </a:cubicBezTo>
                <a:cubicBezTo>
                  <a:pt x="285" y="260"/>
                  <a:pt x="367" y="245"/>
                  <a:pt x="459" y="277"/>
                </a:cubicBezTo>
                <a:cubicBezTo>
                  <a:pt x="397" y="155"/>
                  <a:pt x="309" y="65"/>
                  <a:pt x="189" y="36"/>
                </a:cubicBezTo>
                <a:cubicBezTo>
                  <a:pt x="189" y="36"/>
                  <a:pt x="78" y="0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0" y="87"/>
                  <a:pt x="9" y="89"/>
                  <a:pt x="7" y="91"/>
                </a:cubicBezTo>
                <a:cubicBezTo>
                  <a:pt x="8" y="91"/>
                  <a:pt x="8" y="91"/>
                  <a:pt x="9" y="91"/>
                </a:cubicBezTo>
                <a:lnTo>
                  <a:pt x="0" y="113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4735041" y="2537085"/>
            <a:ext cx="136973" cy="109723"/>
          </a:xfrm>
          <a:custGeom>
            <a:avLst/>
            <a:gdLst>
              <a:gd name="T0" fmla="*/ 16 w 143"/>
              <a:gd name="T1" fmla="*/ 94 h 115"/>
              <a:gd name="T2" fmla="*/ 93 w 143"/>
              <a:gd name="T3" fmla="*/ 76 h 115"/>
              <a:gd name="T4" fmla="*/ 143 w 143"/>
              <a:gd name="T5" fmla="*/ 10 h 115"/>
              <a:gd name="T6" fmla="*/ 35 w 143"/>
              <a:gd name="T7" fmla="*/ 31 h 115"/>
              <a:gd name="T8" fmla="*/ 11 w 143"/>
              <a:gd name="T9" fmla="*/ 86 h 115"/>
              <a:gd name="T10" fmla="*/ 18 w 143"/>
              <a:gd name="T11" fmla="*/ 91 h 115"/>
              <a:gd name="T12" fmla="*/ 18 w 143"/>
              <a:gd name="T13" fmla="*/ 91 h 115"/>
              <a:gd name="T14" fmla="*/ 16 w 143"/>
              <a:gd name="T15" fmla="*/ 9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115">
                <a:moveTo>
                  <a:pt x="16" y="94"/>
                </a:moveTo>
                <a:cubicBezTo>
                  <a:pt x="45" y="115"/>
                  <a:pt x="76" y="111"/>
                  <a:pt x="93" y="76"/>
                </a:cubicBezTo>
                <a:cubicBezTo>
                  <a:pt x="106" y="51"/>
                  <a:pt x="118" y="27"/>
                  <a:pt x="143" y="10"/>
                </a:cubicBezTo>
                <a:cubicBezTo>
                  <a:pt x="102" y="0"/>
                  <a:pt x="66" y="7"/>
                  <a:pt x="35" y="31"/>
                </a:cubicBezTo>
                <a:cubicBezTo>
                  <a:pt x="35" y="31"/>
                  <a:pt x="0" y="51"/>
                  <a:pt x="11" y="86"/>
                </a:cubicBezTo>
                <a:cubicBezTo>
                  <a:pt x="18" y="91"/>
                  <a:pt x="18" y="91"/>
                  <a:pt x="18" y="91"/>
                </a:cubicBezTo>
                <a:cubicBezTo>
                  <a:pt x="18" y="91"/>
                  <a:pt x="18" y="91"/>
                  <a:pt x="18" y="91"/>
                </a:cubicBezTo>
                <a:cubicBezTo>
                  <a:pt x="17" y="92"/>
                  <a:pt x="17" y="93"/>
                  <a:pt x="16" y="94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025790" y="2230149"/>
            <a:ext cx="347096" cy="246696"/>
          </a:xfrm>
          <a:custGeom>
            <a:avLst/>
            <a:gdLst>
              <a:gd name="T0" fmla="*/ 355 w 363"/>
              <a:gd name="T1" fmla="*/ 179 h 258"/>
              <a:gd name="T2" fmla="*/ 161 w 363"/>
              <a:gd name="T3" fmla="*/ 186 h 258"/>
              <a:gd name="T4" fmla="*/ 0 w 363"/>
              <a:gd name="T5" fmla="*/ 58 h 258"/>
              <a:gd name="T6" fmla="*/ 274 w 363"/>
              <a:gd name="T7" fmla="*/ 41 h 258"/>
              <a:gd name="T8" fmla="*/ 362 w 363"/>
              <a:gd name="T9" fmla="*/ 163 h 258"/>
              <a:gd name="T10" fmla="*/ 355 w 363"/>
              <a:gd name="T11" fmla="*/ 17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258">
                <a:moveTo>
                  <a:pt x="355" y="179"/>
                </a:moveTo>
                <a:cubicBezTo>
                  <a:pt x="299" y="248"/>
                  <a:pt x="219" y="258"/>
                  <a:pt x="161" y="186"/>
                </a:cubicBezTo>
                <a:cubicBezTo>
                  <a:pt x="115" y="131"/>
                  <a:pt x="70" y="80"/>
                  <a:pt x="0" y="58"/>
                </a:cubicBezTo>
                <a:cubicBezTo>
                  <a:pt x="92" y="13"/>
                  <a:pt x="185" y="0"/>
                  <a:pt x="274" y="41"/>
                </a:cubicBezTo>
                <a:cubicBezTo>
                  <a:pt x="274" y="41"/>
                  <a:pt x="363" y="74"/>
                  <a:pt x="362" y="163"/>
                </a:cubicBezTo>
                <a:lnTo>
                  <a:pt x="355" y="179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3675826" y="2506965"/>
            <a:ext cx="483352" cy="301199"/>
          </a:xfrm>
          <a:custGeom>
            <a:avLst/>
            <a:gdLst>
              <a:gd name="T0" fmla="*/ 506 w 506"/>
              <a:gd name="T1" fmla="*/ 134 h 315"/>
              <a:gd name="T2" fmla="*/ 268 w 506"/>
              <a:gd name="T3" fmla="*/ 261 h 315"/>
              <a:gd name="T4" fmla="*/ 0 w 506"/>
              <a:gd name="T5" fmla="*/ 202 h 315"/>
              <a:gd name="T6" fmla="*/ 327 w 506"/>
              <a:gd name="T7" fmla="*/ 11 h 315"/>
              <a:gd name="T8" fmla="*/ 503 w 506"/>
              <a:gd name="T9" fmla="*/ 110 h 315"/>
              <a:gd name="T10" fmla="*/ 506 w 506"/>
              <a:gd name="T11" fmla="*/ 13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" h="315">
                <a:moveTo>
                  <a:pt x="506" y="134"/>
                </a:moveTo>
                <a:cubicBezTo>
                  <a:pt x="477" y="250"/>
                  <a:pt x="386" y="315"/>
                  <a:pt x="268" y="261"/>
                </a:cubicBezTo>
                <a:cubicBezTo>
                  <a:pt x="184" y="222"/>
                  <a:pt x="101" y="189"/>
                  <a:pt x="0" y="202"/>
                </a:cubicBezTo>
                <a:cubicBezTo>
                  <a:pt x="88" y="90"/>
                  <a:pt x="196" y="17"/>
                  <a:pt x="327" y="11"/>
                </a:cubicBezTo>
                <a:cubicBezTo>
                  <a:pt x="327" y="11"/>
                  <a:pt x="457" y="0"/>
                  <a:pt x="503" y="110"/>
                </a:cubicBezTo>
                <a:lnTo>
                  <a:pt x="506" y="13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4066667" y="2821072"/>
            <a:ext cx="83905" cy="129803"/>
          </a:xfrm>
          <a:custGeom>
            <a:avLst/>
            <a:gdLst>
              <a:gd name="T0" fmla="*/ 50 w 88"/>
              <a:gd name="T1" fmla="*/ 136 h 136"/>
              <a:gd name="T2" fmla="*/ 80 w 88"/>
              <a:gd name="T3" fmla="*/ 87 h 136"/>
              <a:gd name="T4" fmla="*/ 88 w 88"/>
              <a:gd name="T5" fmla="*/ 0 h 136"/>
              <a:gd name="T6" fmla="*/ 7 w 88"/>
              <a:gd name="T7" fmla="*/ 83 h 136"/>
              <a:gd name="T8" fmla="*/ 44 w 88"/>
              <a:gd name="T9" fmla="*/ 133 h 136"/>
              <a:gd name="T10" fmla="*/ 50 w 88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36">
                <a:moveTo>
                  <a:pt x="50" y="136"/>
                </a:moveTo>
                <a:cubicBezTo>
                  <a:pt x="73" y="127"/>
                  <a:pt x="83" y="108"/>
                  <a:pt x="80" y="87"/>
                </a:cubicBezTo>
                <a:cubicBezTo>
                  <a:pt x="71" y="57"/>
                  <a:pt x="76" y="27"/>
                  <a:pt x="88" y="0"/>
                </a:cubicBezTo>
                <a:cubicBezTo>
                  <a:pt x="55" y="17"/>
                  <a:pt x="19" y="39"/>
                  <a:pt x="7" y="83"/>
                </a:cubicBezTo>
                <a:cubicBezTo>
                  <a:pt x="0" y="110"/>
                  <a:pt x="11" y="129"/>
                  <a:pt x="44" y="133"/>
                </a:cubicBezTo>
                <a:lnTo>
                  <a:pt x="50" y="136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7053694" y="1818510"/>
            <a:ext cx="479049" cy="391559"/>
          </a:xfrm>
          <a:custGeom>
            <a:avLst/>
            <a:gdLst>
              <a:gd name="T0" fmla="*/ 442 w 501"/>
              <a:gd name="T1" fmla="*/ 374 h 409"/>
              <a:gd name="T2" fmla="*/ 168 w 501"/>
              <a:gd name="T3" fmla="*/ 264 h 409"/>
              <a:gd name="T4" fmla="*/ 0 w 501"/>
              <a:gd name="T5" fmla="*/ 7 h 409"/>
              <a:gd name="T6" fmla="*/ 451 w 501"/>
              <a:gd name="T7" fmla="*/ 171 h 409"/>
              <a:gd name="T8" fmla="*/ 463 w 501"/>
              <a:gd name="T9" fmla="*/ 357 h 409"/>
              <a:gd name="T10" fmla="*/ 442 w 501"/>
              <a:gd name="T11" fmla="*/ 37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409">
                <a:moveTo>
                  <a:pt x="442" y="374"/>
                </a:moveTo>
                <a:cubicBezTo>
                  <a:pt x="324" y="409"/>
                  <a:pt x="212" y="382"/>
                  <a:pt x="168" y="264"/>
                </a:cubicBezTo>
                <a:cubicBezTo>
                  <a:pt x="122" y="144"/>
                  <a:pt x="81" y="59"/>
                  <a:pt x="0" y="7"/>
                </a:cubicBezTo>
                <a:cubicBezTo>
                  <a:pt x="181" y="0"/>
                  <a:pt x="347" y="28"/>
                  <a:pt x="451" y="171"/>
                </a:cubicBezTo>
                <a:cubicBezTo>
                  <a:pt x="501" y="243"/>
                  <a:pt x="495" y="305"/>
                  <a:pt x="463" y="357"/>
                </a:cubicBezTo>
                <a:lnTo>
                  <a:pt x="442" y="37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7699119" y="1924647"/>
            <a:ext cx="408052" cy="312673"/>
          </a:xfrm>
          <a:custGeom>
            <a:avLst/>
            <a:gdLst>
              <a:gd name="T0" fmla="*/ 36 w 427"/>
              <a:gd name="T1" fmla="*/ 265 h 327"/>
              <a:gd name="T2" fmla="*/ 268 w 427"/>
              <a:gd name="T3" fmla="*/ 221 h 327"/>
              <a:gd name="T4" fmla="*/ 427 w 427"/>
              <a:gd name="T5" fmla="*/ 29 h 327"/>
              <a:gd name="T6" fmla="*/ 99 w 427"/>
              <a:gd name="T7" fmla="*/ 80 h 327"/>
              <a:gd name="T8" fmla="*/ 25 w 427"/>
              <a:gd name="T9" fmla="*/ 246 h 327"/>
              <a:gd name="T10" fmla="*/ 36 w 427"/>
              <a:gd name="T11" fmla="*/ 26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7" h="327">
                <a:moveTo>
                  <a:pt x="36" y="265"/>
                </a:moveTo>
                <a:cubicBezTo>
                  <a:pt x="115" y="327"/>
                  <a:pt x="213" y="322"/>
                  <a:pt x="268" y="221"/>
                </a:cubicBezTo>
                <a:cubicBezTo>
                  <a:pt x="308" y="145"/>
                  <a:pt x="348" y="77"/>
                  <a:pt x="427" y="29"/>
                </a:cubicBezTo>
                <a:cubicBezTo>
                  <a:pt x="305" y="0"/>
                  <a:pt x="194" y="8"/>
                  <a:pt x="99" y="80"/>
                </a:cubicBezTo>
                <a:cubicBezTo>
                  <a:pt x="99" y="80"/>
                  <a:pt x="0" y="141"/>
                  <a:pt x="25" y="246"/>
                </a:cubicBezTo>
                <a:lnTo>
                  <a:pt x="36" y="265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6800545" y="2107518"/>
            <a:ext cx="1450056" cy="2039544"/>
          </a:xfrm>
          <a:custGeom>
            <a:avLst/>
            <a:gdLst>
              <a:gd name="T0" fmla="*/ 243 w 1517"/>
              <a:gd name="T1" fmla="*/ 1096 h 2133"/>
              <a:gd name="T2" fmla="*/ 54 w 1517"/>
              <a:gd name="T3" fmla="*/ 868 h 2133"/>
              <a:gd name="T4" fmla="*/ 345 w 1517"/>
              <a:gd name="T5" fmla="*/ 1058 h 2133"/>
              <a:gd name="T6" fmla="*/ 521 w 1517"/>
              <a:gd name="T7" fmla="*/ 1132 h 2133"/>
              <a:gd name="T8" fmla="*/ 487 w 1517"/>
              <a:gd name="T9" fmla="*/ 1052 h 2133"/>
              <a:gd name="T10" fmla="*/ 442 w 1517"/>
              <a:gd name="T11" fmla="*/ 915 h 2133"/>
              <a:gd name="T12" fmla="*/ 0 w 1517"/>
              <a:gd name="T13" fmla="*/ 527 h 2133"/>
              <a:gd name="T14" fmla="*/ 422 w 1517"/>
              <a:gd name="T15" fmla="*/ 767 h 2133"/>
              <a:gd name="T16" fmla="*/ 439 w 1517"/>
              <a:gd name="T17" fmla="*/ 583 h 2133"/>
              <a:gd name="T18" fmla="*/ 274 w 1517"/>
              <a:gd name="T19" fmla="*/ 268 h 2133"/>
              <a:gd name="T20" fmla="*/ 465 w 1517"/>
              <a:gd name="T21" fmla="*/ 494 h 2133"/>
              <a:gd name="T22" fmla="*/ 562 w 1517"/>
              <a:gd name="T23" fmla="*/ 312 h 2133"/>
              <a:gd name="T24" fmla="*/ 533 w 1517"/>
              <a:gd name="T25" fmla="*/ 944 h 2133"/>
              <a:gd name="T26" fmla="*/ 748 w 1517"/>
              <a:gd name="T27" fmla="*/ 513 h 2133"/>
              <a:gd name="T28" fmla="*/ 647 w 1517"/>
              <a:gd name="T29" fmla="*/ 1177 h 2133"/>
              <a:gd name="T30" fmla="*/ 723 w 1517"/>
              <a:gd name="T31" fmla="*/ 1368 h 2133"/>
              <a:gd name="T32" fmla="*/ 894 w 1517"/>
              <a:gd name="T33" fmla="*/ 949 h 2133"/>
              <a:gd name="T34" fmla="*/ 672 w 1517"/>
              <a:gd name="T35" fmla="*/ 0 h 2133"/>
              <a:gd name="T36" fmla="*/ 859 w 1517"/>
              <a:gd name="T37" fmla="*/ 284 h 2133"/>
              <a:gd name="T38" fmla="*/ 1014 w 1517"/>
              <a:gd name="T39" fmla="*/ 21 h 2133"/>
              <a:gd name="T40" fmla="*/ 908 w 1517"/>
              <a:gd name="T41" fmla="*/ 399 h 2133"/>
              <a:gd name="T42" fmla="*/ 986 w 1517"/>
              <a:gd name="T43" fmla="*/ 893 h 2133"/>
              <a:gd name="T44" fmla="*/ 947 w 1517"/>
              <a:gd name="T45" fmla="*/ 1139 h 2133"/>
              <a:gd name="T46" fmla="*/ 1123 w 1517"/>
              <a:gd name="T47" fmla="*/ 297 h 2133"/>
              <a:gd name="T48" fmla="*/ 1147 w 1517"/>
              <a:gd name="T49" fmla="*/ 676 h 2133"/>
              <a:gd name="T50" fmla="*/ 1517 w 1517"/>
              <a:gd name="T51" fmla="*/ 551 h 2133"/>
              <a:gd name="T52" fmla="*/ 1141 w 1517"/>
              <a:gd name="T53" fmla="*/ 760 h 2133"/>
              <a:gd name="T54" fmla="*/ 1053 w 1517"/>
              <a:gd name="T55" fmla="*/ 1131 h 2133"/>
              <a:gd name="T56" fmla="*/ 1236 w 1517"/>
              <a:gd name="T57" fmla="*/ 1105 h 2133"/>
              <a:gd name="T58" fmla="*/ 1448 w 1517"/>
              <a:gd name="T59" fmla="*/ 831 h 2133"/>
              <a:gd name="T60" fmla="*/ 1299 w 1517"/>
              <a:gd name="T61" fmla="*/ 1117 h 2133"/>
              <a:gd name="T62" fmla="*/ 1500 w 1517"/>
              <a:gd name="T63" fmla="*/ 1218 h 2133"/>
              <a:gd name="T64" fmla="*/ 996 w 1517"/>
              <a:gd name="T65" fmla="*/ 1251 h 2133"/>
              <a:gd name="T66" fmla="*/ 929 w 1517"/>
              <a:gd name="T67" fmla="*/ 1357 h 2133"/>
              <a:gd name="T68" fmla="*/ 655 w 1517"/>
              <a:gd name="T69" fmla="*/ 2132 h 2133"/>
              <a:gd name="T70" fmla="*/ 389 w 1517"/>
              <a:gd name="T71" fmla="*/ 2133 h 2133"/>
              <a:gd name="T72" fmla="*/ 566 w 1517"/>
              <a:gd name="T73" fmla="*/ 1551 h 2133"/>
              <a:gd name="T74" fmla="*/ 587 w 1517"/>
              <a:gd name="T75" fmla="*/ 1364 h 2133"/>
              <a:gd name="T76" fmla="*/ 326 w 1517"/>
              <a:gd name="T77" fmla="*/ 1121 h 2133"/>
              <a:gd name="T78" fmla="*/ 323 w 1517"/>
              <a:gd name="T79" fmla="*/ 1121 h 2133"/>
              <a:gd name="T80" fmla="*/ 32 w 1517"/>
              <a:gd name="T81" fmla="*/ 1300 h 2133"/>
              <a:gd name="T82" fmla="*/ 243 w 1517"/>
              <a:gd name="T83" fmla="*/ 1096 h 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7" h="2133">
                <a:moveTo>
                  <a:pt x="243" y="1096"/>
                </a:moveTo>
                <a:cubicBezTo>
                  <a:pt x="146" y="1058"/>
                  <a:pt x="62" y="979"/>
                  <a:pt x="54" y="868"/>
                </a:cubicBezTo>
                <a:cubicBezTo>
                  <a:pt x="86" y="1046"/>
                  <a:pt x="244" y="1042"/>
                  <a:pt x="345" y="1058"/>
                </a:cubicBezTo>
                <a:cubicBezTo>
                  <a:pt x="427" y="1070"/>
                  <a:pt x="475" y="1090"/>
                  <a:pt x="521" y="1132"/>
                </a:cubicBezTo>
                <a:cubicBezTo>
                  <a:pt x="511" y="1107"/>
                  <a:pt x="500" y="1081"/>
                  <a:pt x="487" y="1052"/>
                </a:cubicBezTo>
                <a:cubicBezTo>
                  <a:pt x="468" y="1008"/>
                  <a:pt x="453" y="962"/>
                  <a:pt x="442" y="915"/>
                </a:cubicBezTo>
                <a:cubicBezTo>
                  <a:pt x="369" y="736"/>
                  <a:pt x="235" y="531"/>
                  <a:pt x="0" y="527"/>
                </a:cubicBezTo>
                <a:cubicBezTo>
                  <a:pt x="140" y="517"/>
                  <a:pt x="304" y="621"/>
                  <a:pt x="422" y="767"/>
                </a:cubicBezTo>
                <a:cubicBezTo>
                  <a:pt x="420" y="706"/>
                  <a:pt x="426" y="644"/>
                  <a:pt x="439" y="583"/>
                </a:cubicBezTo>
                <a:cubicBezTo>
                  <a:pt x="443" y="468"/>
                  <a:pt x="409" y="341"/>
                  <a:pt x="274" y="268"/>
                </a:cubicBezTo>
                <a:cubicBezTo>
                  <a:pt x="358" y="306"/>
                  <a:pt x="433" y="384"/>
                  <a:pt x="465" y="494"/>
                </a:cubicBezTo>
                <a:cubicBezTo>
                  <a:pt x="488" y="431"/>
                  <a:pt x="520" y="370"/>
                  <a:pt x="562" y="312"/>
                </a:cubicBezTo>
                <a:cubicBezTo>
                  <a:pt x="412" y="562"/>
                  <a:pt x="458" y="770"/>
                  <a:pt x="533" y="944"/>
                </a:cubicBezTo>
                <a:cubicBezTo>
                  <a:pt x="540" y="759"/>
                  <a:pt x="630" y="606"/>
                  <a:pt x="748" y="513"/>
                </a:cubicBezTo>
                <a:cubicBezTo>
                  <a:pt x="562" y="709"/>
                  <a:pt x="577" y="987"/>
                  <a:pt x="647" y="1177"/>
                </a:cubicBezTo>
                <a:cubicBezTo>
                  <a:pt x="687" y="1254"/>
                  <a:pt x="712" y="1307"/>
                  <a:pt x="723" y="1368"/>
                </a:cubicBezTo>
                <a:cubicBezTo>
                  <a:pt x="802" y="1219"/>
                  <a:pt x="871" y="1054"/>
                  <a:pt x="894" y="949"/>
                </a:cubicBezTo>
                <a:cubicBezTo>
                  <a:pt x="946" y="713"/>
                  <a:pt x="927" y="336"/>
                  <a:pt x="672" y="0"/>
                </a:cubicBezTo>
                <a:cubicBezTo>
                  <a:pt x="738" y="76"/>
                  <a:pt x="805" y="175"/>
                  <a:pt x="859" y="284"/>
                </a:cubicBezTo>
                <a:cubicBezTo>
                  <a:pt x="872" y="168"/>
                  <a:pt x="935" y="75"/>
                  <a:pt x="1014" y="21"/>
                </a:cubicBezTo>
                <a:cubicBezTo>
                  <a:pt x="879" y="127"/>
                  <a:pt x="877" y="278"/>
                  <a:pt x="908" y="399"/>
                </a:cubicBezTo>
                <a:cubicBezTo>
                  <a:pt x="968" y="553"/>
                  <a:pt x="1003" y="725"/>
                  <a:pt x="986" y="893"/>
                </a:cubicBezTo>
                <a:cubicBezTo>
                  <a:pt x="982" y="933"/>
                  <a:pt x="969" y="1057"/>
                  <a:pt x="947" y="1139"/>
                </a:cubicBezTo>
                <a:cubicBezTo>
                  <a:pt x="1083" y="947"/>
                  <a:pt x="1170" y="665"/>
                  <a:pt x="1123" y="297"/>
                </a:cubicBezTo>
                <a:cubicBezTo>
                  <a:pt x="1146" y="409"/>
                  <a:pt x="1154" y="538"/>
                  <a:pt x="1147" y="676"/>
                </a:cubicBezTo>
                <a:cubicBezTo>
                  <a:pt x="1253" y="558"/>
                  <a:pt x="1397" y="525"/>
                  <a:pt x="1517" y="551"/>
                </a:cubicBezTo>
                <a:cubicBezTo>
                  <a:pt x="1320" y="524"/>
                  <a:pt x="1198" y="640"/>
                  <a:pt x="1141" y="760"/>
                </a:cubicBezTo>
                <a:cubicBezTo>
                  <a:pt x="1125" y="887"/>
                  <a:pt x="1100" y="1011"/>
                  <a:pt x="1053" y="1131"/>
                </a:cubicBezTo>
                <a:cubicBezTo>
                  <a:pt x="1115" y="1108"/>
                  <a:pt x="1177" y="1101"/>
                  <a:pt x="1236" y="1105"/>
                </a:cubicBezTo>
                <a:cubicBezTo>
                  <a:pt x="1336" y="1065"/>
                  <a:pt x="1433" y="985"/>
                  <a:pt x="1448" y="831"/>
                </a:cubicBezTo>
                <a:cubicBezTo>
                  <a:pt x="1445" y="933"/>
                  <a:pt x="1395" y="1045"/>
                  <a:pt x="1299" y="1117"/>
                </a:cubicBezTo>
                <a:cubicBezTo>
                  <a:pt x="1371" y="1134"/>
                  <a:pt x="1442" y="1168"/>
                  <a:pt x="1500" y="1218"/>
                </a:cubicBezTo>
                <a:cubicBezTo>
                  <a:pt x="1270" y="1137"/>
                  <a:pt x="1113" y="1167"/>
                  <a:pt x="996" y="1251"/>
                </a:cubicBezTo>
                <a:cubicBezTo>
                  <a:pt x="976" y="1286"/>
                  <a:pt x="954" y="1325"/>
                  <a:pt x="929" y="1357"/>
                </a:cubicBezTo>
                <a:cubicBezTo>
                  <a:pt x="725" y="1640"/>
                  <a:pt x="611" y="1861"/>
                  <a:pt x="655" y="2132"/>
                </a:cubicBezTo>
                <a:cubicBezTo>
                  <a:pt x="389" y="2133"/>
                  <a:pt x="389" y="2133"/>
                  <a:pt x="389" y="2133"/>
                </a:cubicBezTo>
                <a:cubicBezTo>
                  <a:pt x="379" y="1934"/>
                  <a:pt x="437" y="1735"/>
                  <a:pt x="566" y="1551"/>
                </a:cubicBezTo>
                <a:cubicBezTo>
                  <a:pt x="585" y="1482"/>
                  <a:pt x="592" y="1424"/>
                  <a:pt x="587" y="1364"/>
                </a:cubicBezTo>
                <a:cubicBezTo>
                  <a:pt x="540" y="1242"/>
                  <a:pt x="476" y="1149"/>
                  <a:pt x="326" y="1121"/>
                </a:cubicBezTo>
                <a:cubicBezTo>
                  <a:pt x="323" y="1121"/>
                  <a:pt x="323" y="1121"/>
                  <a:pt x="323" y="1121"/>
                </a:cubicBezTo>
                <a:cubicBezTo>
                  <a:pt x="217" y="1123"/>
                  <a:pt x="99" y="1161"/>
                  <a:pt x="32" y="1300"/>
                </a:cubicBezTo>
                <a:cubicBezTo>
                  <a:pt x="67" y="1213"/>
                  <a:pt x="140" y="1133"/>
                  <a:pt x="243" y="1096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7808124" y="2222259"/>
            <a:ext cx="129803" cy="223748"/>
          </a:xfrm>
          <a:custGeom>
            <a:avLst/>
            <a:gdLst>
              <a:gd name="T0" fmla="*/ 83 w 136"/>
              <a:gd name="T1" fmla="*/ 230 h 234"/>
              <a:gd name="T2" fmla="*/ 85 w 136"/>
              <a:gd name="T3" fmla="*/ 229 h 234"/>
              <a:gd name="T4" fmla="*/ 85 w 136"/>
              <a:gd name="T5" fmla="*/ 229 h 234"/>
              <a:gd name="T6" fmla="*/ 120 w 136"/>
              <a:gd name="T7" fmla="*/ 143 h 234"/>
              <a:gd name="T8" fmla="*/ 112 w 136"/>
              <a:gd name="T9" fmla="*/ 0 h 234"/>
              <a:gd name="T10" fmla="*/ 4 w 136"/>
              <a:gd name="T11" fmla="*/ 159 h 234"/>
              <a:gd name="T12" fmla="*/ 70 w 136"/>
              <a:gd name="T13" fmla="*/ 230 h 234"/>
              <a:gd name="T14" fmla="*/ 83 w 136"/>
              <a:gd name="T15" fmla="*/ 229 h 234"/>
              <a:gd name="T16" fmla="*/ 83 w 136"/>
              <a:gd name="T17" fmla="*/ 230 h 234"/>
              <a:gd name="T18" fmla="*/ 87 w 136"/>
              <a:gd name="T19" fmla="*/ 44 h 234"/>
              <a:gd name="T20" fmla="*/ 87 w 136"/>
              <a:gd name="T21" fmla="*/ 44 h 234"/>
              <a:gd name="T22" fmla="*/ 87 w 136"/>
              <a:gd name="T23" fmla="*/ 4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234">
                <a:moveTo>
                  <a:pt x="83" y="230"/>
                </a:moveTo>
                <a:cubicBezTo>
                  <a:pt x="84" y="230"/>
                  <a:pt x="84" y="229"/>
                  <a:pt x="85" y="229"/>
                </a:cubicBezTo>
                <a:cubicBezTo>
                  <a:pt x="85" y="229"/>
                  <a:pt x="85" y="229"/>
                  <a:pt x="85" y="229"/>
                </a:cubicBezTo>
                <a:cubicBezTo>
                  <a:pt x="122" y="209"/>
                  <a:pt x="136" y="174"/>
                  <a:pt x="120" y="143"/>
                </a:cubicBezTo>
                <a:cubicBezTo>
                  <a:pt x="101" y="98"/>
                  <a:pt x="100" y="49"/>
                  <a:pt x="112" y="0"/>
                </a:cubicBezTo>
                <a:cubicBezTo>
                  <a:pt x="64" y="39"/>
                  <a:pt x="10" y="86"/>
                  <a:pt x="4" y="159"/>
                </a:cubicBezTo>
                <a:cubicBezTo>
                  <a:pt x="0" y="208"/>
                  <a:pt x="19" y="234"/>
                  <a:pt x="70" y="230"/>
                </a:cubicBezTo>
                <a:cubicBezTo>
                  <a:pt x="83" y="229"/>
                  <a:pt x="83" y="229"/>
                  <a:pt x="83" y="229"/>
                </a:cubicBezTo>
                <a:lnTo>
                  <a:pt x="83" y="230"/>
                </a:lnTo>
                <a:close/>
                <a:moveTo>
                  <a:pt x="87" y="44"/>
                </a:move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8178886" y="2531347"/>
            <a:ext cx="438889" cy="288291"/>
          </a:xfrm>
          <a:custGeom>
            <a:avLst/>
            <a:gdLst>
              <a:gd name="T0" fmla="*/ 0 w 459"/>
              <a:gd name="T1" fmla="*/ 113 h 302"/>
              <a:gd name="T2" fmla="*/ 197 w 459"/>
              <a:gd name="T3" fmla="*/ 278 h 302"/>
              <a:gd name="T4" fmla="*/ 459 w 459"/>
              <a:gd name="T5" fmla="*/ 277 h 302"/>
              <a:gd name="T6" fmla="*/ 189 w 459"/>
              <a:gd name="T7" fmla="*/ 36 h 302"/>
              <a:gd name="T8" fmla="*/ 12 w 459"/>
              <a:gd name="T9" fmla="*/ 85 h 302"/>
              <a:gd name="T10" fmla="*/ 12 w 459"/>
              <a:gd name="T11" fmla="*/ 85 h 302"/>
              <a:gd name="T12" fmla="*/ 12 w 459"/>
              <a:gd name="T13" fmla="*/ 85 h 302"/>
              <a:gd name="T14" fmla="*/ 7 w 459"/>
              <a:gd name="T15" fmla="*/ 91 h 302"/>
              <a:gd name="T16" fmla="*/ 9 w 459"/>
              <a:gd name="T17" fmla="*/ 91 h 302"/>
              <a:gd name="T18" fmla="*/ 0 w 459"/>
              <a:gd name="T19" fmla="*/ 11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9" h="302">
                <a:moveTo>
                  <a:pt x="0" y="113"/>
                </a:moveTo>
                <a:cubicBezTo>
                  <a:pt x="7" y="226"/>
                  <a:pt x="79" y="302"/>
                  <a:pt x="197" y="278"/>
                </a:cubicBezTo>
                <a:cubicBezTo>
                  <a:pt x="285" y="260"/>
                  <a:pt x="367" y="245"/>
                  <a:pt x="459" y="277"/>
                </a:cubicBezTo>
                <a:cubicBezTo>
                  <a:pt x="397" y="155"/>
                  <a:pt x="309" y="65"/>
                  <a:pt x="189" y="36"/>
                </a:cubicBezTo>
                <a:cubicBezTo>
                  <a:pt x="189" y="36"/>
                  <a:pt x="78" y="0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0" y="87"/>
                  <a:pt x="9" y="89"/>
                  <a:pt x="7" y="91"/>
                </a:cubicBezTo>
                <a:cubicBezTo>
                  <a:pt x="8" y="91"/>
                  <a:pt x="8" y="91"/>
                  <a:pt x="9" y="91"/>
                </a:cubicBezTo>
                <a:lnTo>
                  <a:pt x="0" y="113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8125818" y="2746489"/>
            <a:ext cx="123348" cy="201516"/>
          </a:xfrm>
          <a:custGeom>
            <a:avLst/>
            <a:gdLst>
              <a:gd name="T0" fmla="*/ 50 w 129"/>
              <a:gd name="T1" fmla="*/ 211 h 211"/>
              <a:gd name="T2" fmla="*/ 44 w 129"/>
              <a:gd name="T3" fmla="*/ 209 h 211"/>
              <a:gd name="T4" fmla="*/ 44 w 129"/>
              <a:gd name="T5" fmla="*/ 209 h 211"/>
              <a:gd name="T6" fmla="*/ 44 w 129"/>
              <a:gd name="T7" fmla="*/ 209 h 211"/>
              <a:gd name="T8" fmla="*/ 9 w 129"/>
              <a:gd name="T9" fmla="*/ 134 h 211"/>
              <a:gd name="T10" fmla="*/ 1 w 129"/>
              <a:gd name="T11" fmla="*/ 0 h 211"/>
              <a:gd name="T12" fmla="*/ 121 w 129"/>
              <a:gd name="T13" fmla="*/ 134 h 211"/>
              <a:gd name="T14" fmla="*/ 57 w 129"/>
              <a:gd name="T15" fmla="*/ 211 h 211"/>
              <a:gd name="T16" fmla="*/ 50 w 129"/>
              <a:gd name="T17" fmla="*/ 210 h 211"/>
              <a:gd name="T18" fmla="*/ 50 w 129"/>
              <a:gd name="T1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9" h="211">
                <a:moveTo>
                  <a:pt x="50" y="211"/>
                </a:moveTo>
                <a:cubicBezTo>
                  <a:pt x="48" y="211"/>
                  <a:pt x="46" y="210"/>
                  <a:pt x="44" y="209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10" y="195"/>
                  <a:pt x="0" y="165"/>
                  <a:pt x="9" y="134"/>
                </a:cubicBezTo>
                <a:cubicBezTo>
                  <a:pt x="21" y="88"/>
                  <a:pt x="18" y="45"/>
                  <a:pt x="1" y="0"/>
                </a:cubicBezTo>
                <a:cubicBezTo>
                  <a:pt x="51" y="31"/>
                  <a:pt x="106" y="67"/>
                  <a:pt x="121" y="134"/>
                </a:cubicBezTo>
                <a:cubicBezTo>
                  <a:pt x="129" y="180"/>
                  <a:pt x="109" y="207"/>
                  <a:pt x="57" y="211"/>
                </a:cubicBezTo>
                <a:cubicBezTo>
                  <a:pt x="50" y="210"/>
                  <a:pt x="50" y="210"/>
                  <a:pt x="50" y="210"/>
                </a:cubicBezTo>
                <a:lnTo>
                  <a:pt x="50" y="211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1"/>
          <p:cNvSpPr/>
          <p:nvPr/>
        </p:nvSpPr>
        <p:spPr bwMode="auto">
          <a:xfrm>
            <a:off x="8167411" y="3165298"/>
            <a:ext cx="346379" cy="484787"/>
          </a:xfrm>
          <a:custGeom>
            <a:avLst/>
            <a:gdLst>
              <a:gd name="T0" fmla="*/ 28 w 362"/>
              <a:gd name="T1" fmla="*/ 104 h 507"/>
              <a:gd name="T2" fmla="*/ 25 w 362"/>
              <a:gd name="T3" fmla="*/ 116 h 507"/>
              <a:gd name="T4" fmla="*/ 102 w 362"/>
              <a:gd name="T5" fmla="*/ 291 h 507"/>
              <a:gd name="T6" fmla="*/ 319 w 362"/>
              <a:gd name="T7" fmla="*/ 507 h 507"/>
              <a:gd name="T8" fmla="*/ 266 w 362"/>
              <a:gd name="T9" fmla="*/ 83 h 507"/>
              <a:gd name="T10" fmla="*/ 48 w 362"/>
              <a:gd name="T11" fmla="*/ 78 h 507"/>
              <a:gd name="T12" fmla="*/ 48 w 362"/>
              <a:gd name="T13" fmla="*/ 78 h 507"/>
              <a:gd name="T14" fmla="*/ 48 w 362"/>
              <a:gd name="T15" fmla="*/ 78 h 507"/>
              <a:gd name="T16" fmla="*/ 43 w 362"/>
              <a:gd name="T17" fmla="*/ 83 h 507"/>
              <a:gd name="T18" fmla="*/ 44 w 362"/>
              <a:gd name="T19" fmla="*/ 83 h 507"/>
              <a:gd name="T20" fmla="*/ 28 w 362"/>
              <a:gd name="T21" fmla="*/ 10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2" h="507">
                <a:moveTo>
                  <a:pt x="28" y="104"/>
                </a:moveTo>
                <a:cubicBezTo>
                  <a:pt x="27" y="108"/>
                  <a:pt x="26" y="112"/>
                  <a:pt x="25" y="116"/>
                </a:cubicBezTo>
                <a:cubicBezTo>
                  <a:pt x="0" y="199"/>
                  <a:pt x="35" y="259"/>
                  <a:pt x="102" y="291"/>
                </a:cubicBezTo>
                <a:cubicBezTo>
                  <a:pt x="196" y="335"/>
                  <a:pt x="268" y="409"/>
                  <a:pt x="319" y="507"/>
                </a:cubicBezTo>
                <a:cubicBezTo>
                  <a:pt x="342" y="367"/>
                  <a:pt x="362" y="210"/>
                  <a:pt x="266" y="83"/>
                </a:cubicBezTo>
                <a:cubicBezTo>
                  <a:pt x="203" y="0"/>
                  <a:pt x="127" y="0"/>
                  <a:pt x="48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6" y="80"/>
                  <a:pt x="45" y="81"/>
                  <a:pt x="43" y="83"/>
                </a:cubicBezTo>
                <a:cubicBezTo>
                  <a:pt x="44" y="83"/>
                  <a:pt x="44" y="83"/>
                  <a:pt x="44" y="83"/>
                </a:cubicBezTo>
                <a:lnTo>
                  <a:pt x="28" y="10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7478241" y="2537085"/>
            <a:ext cx="136973" cy="109723"/>
          </a:xfrm>
          <a:custGeom>
            <a:avLst/>
            <a:gdLst>
              <a:gd name="T0" fmla="*/ 16 w 143"/>
              <a:gd name="T1" fmla="*/ 94 h 115"/>
              <a:gd name="T2" fmla="*/ 93 w 143"/>
              <a:gd name="T3" fmla="*/ 76 h 115"/>
              <a:gd name="T4" fmla="*/ 143 w 143"/>
              <a:gd name="T5" fmla="*/ 10 h 115"/>
              <a:gd name="T6" fmla="*/ 35 w 143"/>
              <a:gd name="T7" fmla="*/ 31 h 115"/>
              <a:gd name="T8" fmla="*/ 11 w 143"/>
              <a:gd name="T9" fmla="*/ 86 h 115"/>
              <a:gd name="T10" fmla="*/ 18 w 143"/>
              <a:gd name="T11" fmla="*/ 91 h 115"/>
              <a:gd name="T12" fmla="*/ 18 w 143"/>
              <a:gd name="T13" fmla="*/ 91 h 115"/>
              <a:gd name="T14" fmla="*/ 16 w 143"/>
              <a:gd name="T15" fmla="*/ 9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115">
                <a:moveTo>
                  <a:pt x="16" y="94"/>
                </a:moveTo>
                <a:cubicBezTo>
                  <a:pt x="45" y="115"/>
                  <a:pt x="76" y="111"/>
                  <a:pt x="93" y="76"/>
                </a:cubicBezTo>
                <a:cubicBezTo>
                  <a:pt x="106" y="51"/>
                  <a:pt x="118" y="27"/>
                  <a:pt x="143" y="10"/>
                </a:cubicBezTo>
                <a:cubicBezTo>
                  <a:pt x="102" y="0"/>
                  <a:pt x="66" y="7"/>
                  <a:pt x="35" y="31"/>
                </a:cubicBezTo>
                <a:cubicBezTo>
                  <a:pt x="35" y="31"/>
                  <a:pt x="0" y="51"/>
                  <a:pt x="11" y="86"/>
                </a:cubicBezTo>
                <a:cubicBezTo>
                  <a:pt x="18" y="91"/>
                  <a:pt x="18" y="91"/>
                  <a:pt x="18" y="91"/>
                </a:cubicBezTo>
                <a:cubicBezTo>
                  <a:pt x="18" y="91"/>
                  <a:pt x="18" y="91"/>
                  <a:pt x="18" y="91"/>
                </a:cubicBezTo>
                <a:cubicBezTo>
                  <a:pt x="17" y="92"/>
                  <a:pt x="17" y="93"/>
                  <a:pt x="16" y="94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3"/>
          <p:cNvSpPr/>
          <p:nvPr/>
        </p:nvSpPr>
        <p:spPr bwMode="auto">
          <a:xfrm>
            <a:off x="7278159" y="2283217"/>
            <a:ext cx="248848" cy="182153"/>
          </a:xfrm>
          <a:custGeom>
            <a:avLst/>
            <a:gdLst>
              <a:gd name="T0" fmla="*/ 45 w 260"/>
              <a:gd name="T1" fmla="*/ 166 h 190"/>
              <a:gd name="T2" fmla="*/ 140 w 260"/>
              <a:gd name="T3" fmla="*/ 143 h 190"/>
              <a:gd name="T4" fmla="*/ 260 w 260"/>
              <a:gd name="T5" fmla="*/ 43 h 190"/>
              <a:gd name="T6" fmla="*/ 53 w 260"/>
              <a:gd name="T7" fmla="*/ 42 h 190"/>
              <a:gd name="T8" fmla="*/ 37 w 260"/>
              <a:gd name="T9" fmla="*/ 158 h 190"/>
              <a:gd name="T10" fmla="*/ 45 w 260"/>
              <a:gd name="T11" fmla="*/ 16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0" h="190">
                <a:moveTo>
                  <a:pt x="45" y="166"/>
                </a:moveTo>
                <a:cubicBezTo>
                  <a:pt x="84" y="190"/>
                  <a:pt x="120" y="175"/>
                  <a:pt x="140" y="143"/>
                </a:cubicBezTo>
                <a:cubicBezTo>
                  <a:pt x="168" y="96"/>
                  <a:pt x="208" y="63"/>
                  <a:pt x="260" y="43"/>
                </a:cubicBezTo>
                <a:cubicBezTo>
                  <a:pt x="194" y="20"/>
                  <a:pt x="119" y="0"/>
                  <a:pt x="53" y="42"/>
                </a:cubicBezTo>
                <a:cubicBezTo>
                  <a:pt x="7" y="67"/>
                  <a:pt x="0" y="111"/>
                  <a:pt x="37" y="158"/>
                </a:cubicBezTo>
                <a:lnTo>
                  <a:pt x="45" y="166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4"/>
          <p:cNvSpPr/>
          <p:nvPr/>
        </p:nvSpPr>
        <p:spPr bwMode="auto">
          <a:xfrm>
            <a:off x="6768990" y="2230149"/>
            <a:ext cx="347096" cy="246696"/>
          </a:xfrm>
          <a:custGeom>
            <a:avLst/>
            <a:gdLst>
              <a:gd name="T0" fmla="*/ 355 w 363"/>
              <a:gd name="T1" fmla="*/ 179 h 258"/>
              <a:gd name="T2" fmla="*/ 161 w 363"/>
              <a:gd name="T3" fmla="*/ 186 h 258"/>
              <a:gd name="T4" fmla="*/ 0 w 363"/>
              <a:gd name="T5" fmla="*/ 58 h 258"/>
              <a:gd name="T6" fmla="*/ 274 w 363"/>
              <a:gd name="T7" fmla="*/ 41 h 258"/>
              <a:gd name="T8" fmla="*/ 362 w 363"/>
              <a:gd name="T9" fmla="*/ 163 h 258"/>
              <a:gd name="T10" fmla="*/ 355 w 363"/>
              <a:gd name="T11" fmla="*/ 17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258">
                <a:moveTo>
                  <a:pt x="355" y="179"/>
                </a:moveTo>
                <a:cubicBezTo>
                  <a:pt x="299" y="248"/>
                  <a:pt x="219" y="258"/>
                  <a:pt x="161" y="186"/>
                </a:cubicBezTo>
                <a:cubicBezTo>
                  <a:pt x="115" y="131"/>
                  <a:pt x="70" y="80"/>
                  <a:pt x="0" y="58"/>
                </a:cubicBezTo>
                <a:cubicBezTo>
                  <a:pt x="92" y="13"/>
                  <a:pt x="185" y="0"/>
                  <a:pt x="274" y="41"/>
                </a:cubicBezTo>
                <a:cubicBezTo>
                  <a:pt x="274" y="41"/>
                  <a:pt x="363" y="74"/>
                  <a:pt x="362" y="163"/>
                </a:cubicBezTo>
                <a:lnTo>
                  <a:pt x="355" y="179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5"/>
          <p:cNvSpPr/>
          <p:nvPr/>
        </p:nvSpPr>
        <p:spPr bwMode="auto">
          <a:xfrm>
            <a:off x="6419026" y="2506965"/>
            <a:ext cx="483352" cy="301199"/>
          </a:xfrm>
          <a:custGeom>
            <a:avLst/>
            <a:gdLst>
              <a:gd name="T0" fmla="*/ 506 w 506"/>
              <a:gd name="T1" fmla="*/ 134 h 315"/>
              <a:gd name="T2" fmla="*/ 268 w 506"/>
              <a:gd name="T3" fmla="*/ 261 h 315"/>
              <a:gd name="T4" fmla="*/ 0 w 506"/>
              <a:gd name="T5" fmla="*/ 202 h 315"/>
              <a:gd name="T6" fmla="*/ 327 w 506"/>
              <a:gd name="T7" fmla="*/ 11 h 315"/>
              <a:gd name="T8" fmla="*/ 503 w 506"/>
              <a:gd name="T9" fmla="*/ 110 h 315"/>
              <a:gd name="T10" fmla="*/ 506 w 506"/>
              <a:gd name="T11" fmla="*/ 13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" h="315">
                <a:moveTo>
                  <a:pt x="506" y="134"/>
                </a:moveTo>
                <a:cubicBezTo>
                  <a:pt x="477" y="250"/>
                  <a:pt x="386" y="315"/>
                  <a:pt x="268" y="261"/>
                </a:cubicBezTo>
                <a:cubicBezTo>
                  <a:pt x="184" y="222"/>
                  <a:pt x="101" y="189"/>
                  <a:pt x="0" y="202"/>
                </a:cubicBezTo>
                <a:cubicBezTo>
                  <a:pt x="88" y="90"/>
                  <a:pt x="196" y="17"/>
                  <a:pt x="327" y="11"/>
                </a:cubicBezTo>
                <a:cubicBezTo>
                  <a:pt x="327" y="11"/>
                  <a:pt x="457" y="0"/>
                  <a:pt x="503" y="110"/>
                </a:cubicBezTo>
                <a:lnTo>
                  <a:pt x="506" y="13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6809867" y="2821071"/>
            <a:ext cx="83905" cy="129803"/>
          </a:xfrm>
          <a:custGeom>
            <a:avLst/>
            <a:gdLst>
              <a:gd name="T0" fmla="*/ 50 w 88"/>
              <a:gd name="T1" fmla="*/ 136 h 136"/>
              <a:gd name="T2" fmla="*/ 80 w 88"/>
              <a:gd name="T3" fmla="*/ 87 h 136"/>
              <a:gd name="T4" fmla="*/ 88 w 88"/>
              <a:gd name="T5" fmla="*/ 0 h 136"/>
              <a:gd name="T6" fmla="*/ 7 w 88"/>
              <a:gd name="T7" fmla="*/ 83 h 136"/>
              <a:gd name="T8" fmla="*/ 44 w 88"/>
              <a:gd name="T9" fmla="*/ 133 h 136"/>
              <a:gd name="T10" fmla="*/ 50 w 88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36">
                <a:moveTo>
                  <a:pt x="50" y="136"/>
                </a:moveTo>
                <a:cubicBezTo>
                  <a:pt x="73" y="127"/>
                  <a:pt x="83" y="108"/>
                  <a:pt x="80" y="87"/>
                </a:cubicBezTo>
                <a:cubicBezTo>
                  <a:pt x="71" y="57"/>
                  <a:pt x="76" y="27"/>
                  <a:pt x="88" y="0"/>
                </a:cubicBezTo>
                <a:cubicBezTo>
                  <a:pt x="55" y="17"/>
                  <a:pt x="19" y="39"/>
                  <a:pt x="7" y="83"/>
                </a:cubicBezTo>
                <a:cubicBezTo>
                  <a:pt x="0" y="110"/>
                  <a:pt x="11" y="129"/>
                  <a:pt x="44" y="133"/>
                </a:cubicBezTo>
                <a:lnTo>
                  <a:pt x="50" y="136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"/>
          <p:cNvSpPr/>
          <p:nvPr/>
        </p:nvSpPr>
        <p:spPr bwMode="auto">
          <a:xfrm>
            <a:off x="6655682" y="3268566"/>
            <a:ext cx="296896" cy="479049"/>
          </a:xfrm>
          <a:custGeom>
            <a:avLst/>
            <a:gdLst>
              <a:gd name="T0" fmla="*/ 234 w 310"/>
              <a:gd name="T1" fmla="*/ 23 h 501"/>
              <a:gd name="T2" fmla="*/ 232 w 310"/>
              <a:gd name="T3" fmla="*/ 284 h 501"/>
              <a:gd name="T4" fmla="*/ 86 w 310"/>
              <a:gd name="T5" fmla="*/ 501 h 501"/>
              <a:gd name="T6" fmla="*/ 77 w 310"/>
              <a:gd name="T7" fmla="*/ 78 h 501"/>
              <a:gd name="T8" fmla="*/ 215 w 310"/>
              <a:gd name="T9" fmla="*/ 13 h 501"/>
              <a:gd name="T10" fmla="*/ 234 w 310"/>
              <a:gd name="T11" fmla="*/ 23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0" h="501">
                <a:moveTo>
                  <a:pt x="234" y="23"/>
                </a:moveTo>
                <a:cubicBezTo>
                  <a:pt x="295" y="110"/>
                  <a:pt x="310" y="210"/>
                  <a:pt x="232" y="284"/>
                </a:cubicBezTo>
                <a:cubicBezTo>
                  <a:pt x="156" y="359"/>
                  <a:pt x="102" y="417"/>
                  <a:pt x="86" y="501"/>
                </a:cubicBezTo>
                <a:cubicBezTo>
                  <a:pt x="26" y="354"/>
                  <a:pt x="0" y="206"/>
                  <a:pt x="77" y="78"/>
                </a:cubicBezTo>
                <a:cubicBezTo>
                  <a:pt x="117" y="12"/>
                  <a:pt x="166" y="0"/>
                  <a:pt x="215" y="13"/>
                </a:cubicBezTo>
                <a:lnTo>
                  <a:pt x="234" y="23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9593694" y="1818510"/>
            <a:ext cx="479049" cy="391559"/>
          </a:xfrm>
          <a:custGeom>
            <a:avLst/>
            <a:gdLst>
              <a:gd name="T0" fmla="*/ 442 w 501"/>
              <a:gd name="T1" fmla="*/ 374 h 409"/>
              <a:gd name="T2" fmla="*/ 168 w 501"/>
              <a:gd name="T3" fmla="*/ 264 h 409"/>
              <a:gd name="T4" fmla="*/ 0 w 501"/>
              <a:gd name="T5" fmla="*/ 7 h 409"/>
              <a:gd name="T6" fmla="*/ 451 w 501"/>
              <a:gd name="T7" fmla="*/ 171 h 409"/>
              <a:gd name="T8" fmla="*/ 463 w 501"/>
              <a:gd name="T9" fmla="*/ 357 h 409"/>
              <a:gd name="T10" fmla="*/ 442 w 501"/>
              <a:gd name="T11" fmla="*/ 37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1" h="409">
                <a:moveTo>
                  <a:pt x="442" y="374"/>
                </a:moveTo>
                <a:cubicBezTo>
                  <a:pt x="324" y="409"/>
                  <a:pt x="212" y="382"/>
                  <a:pt x="168" y="264"/>
                </a:cubicBezTo>
                <a:cubicBezTo>
                  <a:pt x="122" y="144"/>
                  <a:pt x="81" y="59"/>
                  <a:pt x="0" y="7"/>
                </a:cubicBezTo>
                <a:cubicBezTo>
                  <a:pt x="181" y="0"/>
                  <a:pt x="347" y="28"/>
                  <a:pt x="451" y="171"/>
                </a:cubicBezTo>
                <a:cubicBezTo>
                  <a:pt x="501" y="243"/>
                  <a:pt x="495" y="305"/>
                  <a:pt x="463" y="357"/>
                </a:cubicBezTo>
                <a:lnTo>
                  <a:pt x="442" y="37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10239119" y="1924647"/>
            <a:ext cx="408052" cy="312673"/>
          </a:xfrm>
          <a:custGeom>
            <a:avLst/>
            <a:gdLst>
              <a:gd name="T0" fmla="*/ 36 w 427"/>
              <a:gd name="T1" fmla="*/ 265 h 327"/>
              <a:gd name="T2" fmla="*/ 268 w 427"/>
              <a:gd name="T3" fmla="*/ 221 h 327"/>
              <a:gd name="T4" fmla="*/ 427 w 427"/>
              <a:gd name="T5" fmla="*/ 29 h 327"/>
              <a:gd name="T6" fmla="*/ 99 w 427"/>
              <a:gd name="T7" fmla="*/ 80 h 327"/>
              <a:gd name="T8" fmla="*/ 25 w 427"/>
              <a:gd name="T9" fmla="*/ 246 h 327"/>
              <a:gd name="T10" fmla="*/ 36 w 427"/>
              <a:gd name="T11" fmla="*/ 26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7" h="327">
                <a:moveTo>
                  <a:pt x="36" y="265"/>
                </a:moveTo>
                <a:cubicBezTo>
                  <a:pt x="115" y="327"/>
                  <a:pt x="213" y="322"/>
                  <a:pt x="268" y="221"/>
                </a:cubicBezTo>
                <a:cubicBezTo>
                  <a:pt x="308" y="145"/>
                  <a:pt x="348" y="77"/>
                  <a:pt x="427" y="29"/>
                </a:cubicBezTo>
                <a:cubicBezTo>
                  <a:pt x="305" y="0"/>
                  <a:pt x="194" y="8"/>
                  <a:pt x="99" y="80"/>
                </a:cubicBezTo>
                <a:cubicBezTo>
                  <a:pt x="99" y="80"/>
                  <a:pt x="0" y="141"/>
                  <a:pt x="25" y="246"/>
                </a:cubicBezTo>
                <a:lnTo>
                  <a:pt x="36" y="265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9340545" y="2107518"/>
            <a:ext cx="1450056" cy="2039544"/>
          </a:xfrm>
          <a:custGeom>
            <a:avLst/>
            <a:gdLst>
              <a:gd name="T0" fmla="*/ 243 w 1517"/>
              <a:gd name="T1" fmla="*/ 1096 h 2133"/>
              <a:gd name="T2" fmla="*/ 54 w 1517"/>
              <a:gd name="T3" fmla="*/ 868 h 2133"/>
              <a:gd name="T4" fmla="*/ 345 w 1517"/>
              <a:gd name="T5" fmla="*/ 1058 h 2133"/>
              <a:gd name="T6" fmla="*/ 521 w 1517"/>
              <a:gd name="T7" fmla="*/ 1132 h 2133"/>
              <a:gd name="T8" fmla="*/ 487 w 1517"/>
              <a:gd name="T9" fmla="*/ 1052 h 2133"/>
              <a:gd name="T10" fmla="*/ 442 w 1517"/>
              <a:gd name="T11" fmla="*/ 915 h 2133"/>
              <a:gd name="T12" fmla="*/ 0 w 1517"/>
              <a:gd name="T13" fmla="*/ 527 h 2133"/>
              <a:gd name="T14" fmla="*/ 422 w 1517"/>
              <a:gd name="T15" fmla="*/ 767 h 2133"/>
              <a:gd name="T16" fmla="*/ 439 w 1517"/>
              <a:gd name="T17" fmla="*/ 583 h 2133"/>
              <a:gd name="T18" fmla="*/ 274 w 1517"/>
              <a:gd name="T19" fmla="*/ 268 h 2133"/>
              <a:gd name="T20" fmla="*/ 465 w 1517"/>
              <a:gd name="T21" fmla="*/ 494 h 2133"/>
              <a:gd name="T22" fmla="*/ 562 w 1517"/>
              <a:gd name="T23" fmla="*/ 312 h 2133"/>
              <a:gd name="T24" fmla="*/ 533 w 1517"/>
              <a:gd name="T25" fmla="*/ 944 h 2133"/>
              <a:gd name="T26" fmla="*/ 748 w 1517"/>
              <a:gd name="T27" fmla="*/ 513 h 2133"/>
              <a:gd name="T28" fmla="*/ 647 w 1517"/>
              <a:gd name="T29" fmla="*/ 1177 h 2133"/>
              <a:gd name="T30" fmla="*/ 723 w 1517"/>
              <a:gd name="T31" fmla="*/ 1368 h 2133"/>
              <a:gd name="T32" fmla="*/ 894 w 1517"/>
              <a:gd name="T33" fmla="*/ 949 h 2133"/>
              <a:gd name="T34" fmla="*/ 672 w 1517"/>
              <a:gd name="T35" fmla="*/ 0 h 2133"/>
              <a:gd name="T36" fmla="*/ 859 w 1517"/>
              <a:gd name="T37" fmla="*/ 284 h 2133"/>
              <a:gd name="T38" fmla="*/ 1014 w 1517"/>
              <a:gd name="T39" fmla="*/ 21 h 2133"/>
              <a:gd name="T40" fmla="*/ 908 w 1517"/>
              <a:gd name="T41" fmla="*/ 399 h 2133"/>
              <a:gd name="T42" fmla="*/ 986 w 1517"/>
              <a:gd name="T43" fmla="*/ 893 h 2133"/>
              <a:gd name="T44" fmla="*/ 947 w 1517"/>
              <a:gd name="T45" fmla="*/ 1139 h 2133"/>
              <a:gd name="T46" fmla="*/ 1123 w 1517"/>
              <a:gd name="T47" fmla="*/ 297 h 2133"/>
              <a:gd name="T48" fmla="*/ 1147 w 1517"/>
              <a:gd name="T49" fmla="*/ 676 h 2133"/>
              <a:gd name="T50" fmla="*/ 1517 w 1517"/>
              <a:gd name="T51" fmla="*/ 551 h 2133"/>
              <a:gd name="T52" fmla="*/ 1141 w 1517"/>
              <a:gd name="T53" fmla="*/ 760 h 2133"/>
              <a:gd name="T54" fmla="*/ 1053 w 1517"/>
              <a:gd name="T55" fmla="*/ 1131 h 2133"/>
              <a:gd name="T56" fmla="*/ 1236 w 1517"/>
              <a:gd name="T57" fmla="*/ 1105 h 2133"/>
              <a:gd name="T58" fmla="*/ 1448 w 1517"/>
              <a:gd name="T59" fmla="*/ 831 h 2133"/>
              <a:gd name="T60" fmla="*/ 1299 w 1517"/>
              <a:gd name="T61" fmla="*/ 1117 h 2133"/>
              <a:gd name="T62" fmla="*/ 1500 w 1517"/>
              <a:gd name="T63" fmla="*/ 1218 h 2133"/>
              <a:gd name="T64" fmla="*/ 996 w 1517"/>
              <a:gd name="T65" fmla="*/ 1251 h 2133"/>
              <a:gd name="T66" fmla="*/ 929 w 1517"/>
              <a:gd name="T67" fmla="*/ 1357 h 2133"/>
              <a:gd name="T68" fmla="*/ 655 w 1517"/>
              <a:gd name="T69" fmla="*/ 2132 h 2133"/>
              <a:gd name="T70" fmla="*/ 389 w 1517"/>
              <a:gd name="T71" fmla="*/ 2133 h 2133"/>
              <a:gd name="T72" fmla="*/ 566 w 1517"/>
              <a:gd name="T73" fmla="*/ 1551 h 2133"/>
              <a:gd name="T74" fmla="*/ 587 w 1517"/>
              <a:gd name="T75" fmla="*/ 1364 h 2133"/>
              <a:gd name="T76" fmla="*/ 326 w 1517"/>
              <a:gd name="T77" fmla="*/ 1121 h 2133"/>
              <a:gd name="T78" fmla="*/ 323 w 1517"/>
              <a:gd name="T79" fmla="*/ 1121 h 2133"/>
              <a:gd name="T80" fmla="*/ 32 w 1517"/>
              <a:gd name="T81" fmla="*/ 1300 h 2133"/>
              <a:gd name="T82" fmla="*/ 243 w 1517"/>
              <a:gd name="T83" fmla="*/ 1096 h 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7" h="2133">
                <a:moveTo>
                  <a:pt x="243" y="1096"/>
                </a:moveTo>
                <a:cubicBezTo>
                  <a:pt x="146" y="1058"/>
                  <a:pt x="62" y="979"/>
                  <a:pt x="54" y="868"/>
                </a:cubicBezTo>
                <a:cubicBezTo>
                  <a:pt x="86" y="1046"/>
                  <a:pt x="244" y="1042"/>
                  <a:pt x="345" y="1058"/>
                </a:cubicBezTo>
                <a:cubicBezTo>
                  <a:pt x="427" y="1070"/>
                  <a:pt x="475" y="1090"/>
                  <a:pt x="521" y="1132"/>
                </a:cubicBezTo>
                <a:cubicBezTo>
                  <a:pt x="511" y="1107"/>
                  <a:pt x="500" y="1081"/>
                  <a:pt x="487" y="1052"/>
                </a:cubicBezTo>
                <a:cubicBezTo>
                  <a:pt x="468" y="1008"/>
                  <a:pt x="453" y="962"/>
                  <a:pt x="442" y="915"/>
                </a:cubicBezTo>
                <a:cubicBezTo>
                  <a:pt x="369" y="736"/>
                  <a:pt x="235" y="531"/>
                  <a:pt x="0" y="527"/>
                </a:cubicBezTo>
                <a:cubicBezTo>
                  <a:pt x="140" y="517"/>
                  <a:pt x="304" y="621"/>
                  <a:pt x="422" y="767"/>
                </a:cubicBezTo>
                <a:cubicBezTo>
                  <a:pt x="420" y="706"/>
                  <a:pt x="426" y="644"/>
                  <a:pt x="439" y="583"/>
                </a:cubicBezTo>
                <a:cubicBezTo>
                  <a:pt x="443" y="468"/>
                  <a:pt x="409" y="341"/>
                  <a:pt x="274" y="268"/>
                </a:cubicBezTo>
                <a:cubicBezTo>
                  <a:pt x="358" y="306"/>
                  <a:pt x="433" y="384"/>
                  <a:pt x="465" y="494"/>
                </a:cubicBezTo>
                <a:cubicBezTo>
                  <a:pt x="488" y="431"/>
                  <a:pt x="520" y="370"/>
                  <a:pt x="562" y="312"/>
                </a:cubicBezTo>
                <a:cubicBezTo>
                  <a:pt x="412" y="562"/>
                  <a:pt x="458" y="770"/>
                  <a:pt x="533" y="944"/>
                </a:cubicBezTo>
                <a:cubicBezTo>
                  <a:pt x="540" y="759"/>
                  <a:pt x="630" y="606"/>
                  <a:pt x="748" y="513"/>
                </a:cubicBezTo>
                <a:cubicBezTo>
                  <a:pt x="562" y="709"/>
                  <a:pt x="577" y="987"/>
                  <a:pt x="647" y="1177"/>
                </a:cubicBezTo>
                <a:cubicBezTo>
                  <a:pt x="687" y="1254"/>
                  <a:pt x="712" y="1307"/>
                  <a:pt x="723" y="1368"/>
                </a:cubicBezTo>
                <a:cubicBezTo>
                  <a:pt x="802" y="1219"/>
                  <a:pt x="871" y="1054"/>
                  <a:pt x="894" y="949"/>
                </a:cubicBezTo>
                <a:cubicBezTo>
                  <a:pt x="946" y="713"/>
                  <a:pt x="927" y="336"/>
                  <a:pt x="672" y="0"/>
                </a:cubicBezTo>
                <a:cubicBezTo>
                  <a:pt x="738" y="76"/>
                  <a:pt x="805" y="175"/>
                  <a:pt x="859" y="284"/>
                </a:cubicBezTo>
                <a:cubicBezTo>
                  <a:pt x="872" y="168"/>
                  <a:pt x="935" y="75"/>
                  <a:pt x="1014" y="21"/>
                </a:cubicBezTo>
                <a:cubicBezTo>
                  <a:pt x="879" y="127"/>
                  <a:pt x="877" y="278"/>
                  <a:pt x="908" y="399"/>
                </a:cubicBezTo>
                <a:cubicBezTo>
                  <a:pt x="968" y="553"/>
                  <a:pt x="1003" y="725"/>
                  <a:pt x="986" y="893"/>
                </a:cubicBezTo>
                <a:cubicBezTo>
                  <a:pt x="982" y="933"/>
                  <a:pt x="969" y="1057"/>
                  <a:pt x="947" y="1139"/>
                </a:cubicBezTo>
                <a:cubicBezTo>
                  <a:pt x="1083" y="947"/>
                  <a:pt x="1170" y="665"/>
                  <a:pt x="1123" y="297"/>
                </a:cubicBezTo>
                <a:cubicBezTo>
                  <a:pt x="1146" y="409"/>
                  <a:pt x="1154" y="538"/>
                  <a:pt x="1147" y="676"/>
                </a:cubicBezTo>
                <a:cubicBezTo>
                  <a:pt x="1253" y="558"/>
                  <a:pt x="1397" y="525"/>
                  <a:pt x="1517" y="551"/>
                </a:cubicBezTo>
                <a:cubicBezTo>
                  <a:pt x="1320" y="524"/>
                  <a:pt x="1198" y="640"/>
                  <a:pt x="1141" y="760"/>
                </a:cubicBezTo>
                <a:cubicBezTo>
                  <a:pt x="1125" y="887"/>
                  <a:pt x="1100" y="1011"/>
                  <a:pt x="1053" y="1131"/>
                </a:cubicBezTo>
                <a:cubicBezTo>
                  <a:pt x="1115" y="1108"/>
                  <a:pt x="1177" y="1101"/>
                  <a:pt x="1236" y="1105"/>
                </a:cubicBezTo>
                <a:cubicBezTo>
                  <a:pt x="1336" y="1065"/>
                  <a:pt x="1433" y="985"/>
                  <a:pt x="1448" y="831"/>
                </a:cubicBezTo>
                <a:cubicBezTo>
                  <a:pt x="1445" y="933"/>
                  <a:pt x="1395" y="1045"/>
                  <a:pt x="1299" y="1117"/>
                </a:cubicBezTo>
                <a:cubicBezTo>
                  <a:pt x="1371" y="1134"/>
                  <a:pt x="1442" y="1168"/>
                  <a:pt x="1500" y="1218"/>
                </a:cubicBezTo>
                <a:cubicBezTo>
                  <a:pt x="1270" y="1137"/>
                  <a:pt x="1113" y="1167"/>
                  <a:pt x="996" y="1251"/>
                </a:cubicBezTo>
                <a:cubicBezTo>
                  <a:pt x="976" y="1286"/>
                  <a:pt x="954" y="1325"/>
                  <a:pt x="929" y="1357"/>
                </a:cubicBezTo>
                <a:cubicBezTo>
                  <a:pt x="725" y="1640"/>
                  <a:pt x="611" y="1861"/>
                  <a:pt x="655" y="2132"/>
                </a:cubicBezTo>
                <a:cubicBezTo>
                  <a:pt x="389" y="2133"/>
                  <a:pt x="389" y="2133"/>
                  <a:pt x="389" y="2133"/>
                </a:cubicBezTo>
                <a:cubicBezTo>
                  <a:pt x="379" y="1934"/>
                  <a:pt x="437" y="1735"/>
                  <a:pt x="566" y="1551"/>
                </a:cubicBezTo>
                <a:cubicBezTo>
                  <a:pt x="585" y="1482"/>
                  <a:pt x="592" y="1424"/>
                  <a:pt x="587" y="1364"/>
                </a:cubicBezTo>
                <a:cubicBezTo>
                  <a:pt x="540" y="1242"/>
                  <a:pt x="476" y="1149"/>
                  <a:pt x="326" y="1121"/>
                </a:cubicBezTo>
                <a:cubicBezTo>
                  <a:pt x="323" y="1121"/>
                  <a:pt x="323" y="1121"/>
                  <a:pt x="323" y="1121"/>
                </a:cubicBezTo>
                <a:cubicBezTo>
                  <a:pt x="217" y="1123"/>
                  <a:pt x="99" y="1161"/>
                  <a:pt x="32" y="1300"/>
                </a:cubicBezTo>
                <a:cubicBezTo>
                  <a:pt x="67" y="1213"/>
                  <a:pt x="140" y="1133"/>
                  <a:pt x="243" y="1096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10718886" y="2531347"/>
            <a:ext cx="438889" cy="288291"/>
          </a:xfrm>
          <a:custGeom>
            <a:avLst/>
            <a:gdLst>
              <a:gd name="T0" fmla="*/ 0 w 459"/>
              <a:gd name="T1" fmla="*/ 113 h 302"/>
              <a:gd name="T2" fmla="*/ 197 w 459"/>
              <a:gd name="T3" fmla="*/ 278 h 302"/>
              <a:gd name="T4" fmla="*/ 459 w 459"/>
              <a:gd name="T5" fmla="*/ 277 h 302"/>
              <a:gd name="T6" fmla="*/ 189 w 459"/>
              <a:gd name="T7" fmla="*/ 36 h 302"/>
              <a:gd name="T8" fmla="*/ 12 w 459"/>
              <a:gd name="T9" fmla="*/ 85 h 302"/>
              <a:gd name="T10" fmla="*/ 12 w 459"/>
              <a:gd name="T11" fmla="*/ 85 h 302"/>
              <a:gd name="T12" fmla="*/ 12 w 459"/>
              <a:gd name="T13" fmla="*/ 85 h 302"/>
              <a:gd name="T14" fmla="*/ 7 w 459"/>
              <a:gd name="T15" fmla="*/ 91 h 302"/>
              <a:gd name="T16" fmla="*/ 9 w 459"/>
              <a:gd name="T17" fmla="*/ 91 h 302"/>
              <a:gd name="T18" fmla="*/ 0 w 459"/>
              <a:gd name="T19" fmla="*/ 11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9" h="302">
                <a:moveTo>
                  <a:pt x="0" y="113"/>
                </a:moveTo>
                <a:cubicBezTo>
                  <a:pt x="7" y="226"/>
                  <a:pt x="79" y="302"/>
                  <a:pt x="197" y="278"/>
                </a:cubicBezTo>
                <a:cubicBezTo>
                  <a:pt x="285" y="260"/>
                  <a:pt x="367" y="245"/>
                  <a:pt x="459" y="277"/>
                </a:cubicBezTo>
                <a:cubicBezTo>
                  <a:pt x="397" y="155"/>
                  <a:pt x="309" y="65"/>
                  <a:pt x="189" y="36"/>
                </a:cubicBezTo>
                <a:cubicBezTo>
                  <a:pt x="189" y="36"/>
                  <a:pt x="78" y="0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0" y="87"/>
                  <a:pt x="9" y="89"/>
                  <a:pt x="7" y="91"/>
                </a:cubicBezTo>
                <a:cubicBezTo>
                  <a:pt x="8" y="91"/>
                  <a:pt x="8" y="91"/>
                  <a:pt x="9" y="91"/>
                </a:cubicBezTo>
                <a:lnTo>
                  <a:pt x="0" y="113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/>
          <p:nvPr/>
        </p:nvSpPr>
        <p:spPr bwMode="auto">
          <a:xfrm>
            <a:off x="10707411" y="3165298"/>
            <a:ext cx="346379" cy="484787"/>
          </a:xfrm>
          <a:custGeom>
            <a:avLst/>
            <a:gdLst>
              <a:gd name="T0" fmla="*/ 28 w 362"/>
              <a:gd name="T1" fmla="*/ 104 h 507"/>
              <a:gd name="T2" fmla="*/ 25 w 362"/>
              <a:gd name="T3" fmla="*/ 116 h 507"/>
              <a:gd name="T4" fmla="*/ 102 w 362"/>
              <a:gd name="T5" fmla="*/ 291 h 507"/>
              <a:gd name="T6" fmla="*/ 319 w 362"/>
              <a:gd name="T7" fmla="*/ 507 h 507"/>
              <a:gd name="T8" fmla="*/ 266 w 362"/>
              <a:gd name="T9" fmla="*/ 83 h 507"/>
              <a:gd name="T10" fmla="*/ 48 w 362"/>
              <a:gd name="T11" fmla="*/ 78 h 507"/>
              <a:gd name="T12" fmla="*/ 48 w 362"/>
              <a:gd name="T13" fmla="*/ 78 h 507"/>
              <a:gd name="T14" fmla="*/ 48 w 362"/>
              <a:gd name="T15" fmla="*/ 78 h 507"/>
              <a:gd name="T16" fmla="*/ 43 w 362"/>
              <a:gd name="T17" fmla="*/ 83 h 507"/>
              <a:gd name="T18" fmla="*/ 44 w 362"/>
              <a:gd name="T19" fmla="*/ 83 h 507"/>
              <a:gd name="T20" fmla="*/ 28 w 362"/>
              <a:gd name="T21" fmla="*/ 10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2" h="507">
                <a:moveTo>
                  <a:pt x="28" y="104"/>
                </a:moveTo>
                <a:cubicBezTo>
                  <a:pt x="27" y="108"/>
                  <a:pt x="26" y="112"/>
                  <a:pt x="25" y="116"/>
                </a:cubicBezTo>
                <a:cubicBezTo>
                  <a:pt x="0" y="199"/>
                  <a:pt x="35" y="259"/>
                  <a:pt x="102" y="291"/>
                </a:cubicBezTo>
                <a:cubicBezTo>
                  <a:pt x="196" y="335"/>
                  <a:pt x="268" y="409"/>
                  <a:pt x="319" y="507"/>
                </a:cubicBezTo>
                <a:cubicBezTo>
                  <a:pt x="342" y="367"/>
                  <a:pt x="362" y="210"/>
                  <a:pt x="266" y="83"/>
                </a:cubicBezTo>
                <a:cubicBezTo>
                  <a:pt x="203" y="0"/>
                  <a:pt x="127" y="0"/>
                  <a:pt x="48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6" y="80"/>
                  <a:pt x="45" y="81"/>
                  <a:pt x="43" y="83"/>
                </a:cubicBezTo>
                <a:cubicBezTo>
                  <a:pt x="44" y="83"/>
                  <a:pt x="44" y="83"/>
                  <a:pt x="44" y="83"/>
                </a:cubicBezTo>
                <a:lnTo>
                  <a:pt x="28" y="10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4"/>
          <p:cNvSpPr/>
          <p:nvPr/>
        </p:nvSpPr>
        <p:spPr bwMode="auto">
          <a:xfrm>
            <a:off x="9308990" y="2230149"/>
            <a:ext cx="347096" cy="246696"/>
          </a:xfrm>
          <a:custGeom>
            <a:avLst/>
            <a:gdLst>
              <a:gd name="T0" fmla="*/ 355 w 363"/>
              <a:gd name="T1" fmla="*/ 179 h 258"/>
              <a:gd name="T2" fmla="*/ 161 w 363"/>
              <a:gd name="T3" fmla="*/ 186 h 258"/>
              <a:gd name="T4" fmla="*/ 0 w 363"/>
              <a:gd name="T5" fmla="*/ 58 h 258"/>
              <a:gd name="T6" fmla="*/ 274 w 363"/>
              <a:gd name="T7" fmla="*/ 41 h 258"/>
              <a:gd name="T8" fmla="*/ 362 w 363"/>
              <a:gd name="T9" fmla="*/ 163 h 258"/>
              <a:gd name="T10" fmla="*/ 355 w 363"/>
              <a:gd name="T11" fmla="*/ 17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258">
                <a:moveTo>
                  <a:pt x="355" y="179"/>
                </a:moveTo>
                <a:cubicBezTo>
                  <a:pt x="299" y="248"/>
                  <a:pt x="219" y="258"/>
                  <a:pt x="161" y="186"/>
                </a:cubicBezTo>
                <a:cubicBezTo>
                  <a:pt x="115" y="131"/>
                  <a:pt x="70" y="80"/>
                  <a:pt x="0" y="58"/>
                </a:cubicBezTo>
                <a:cubicBezTo>
                  <a:pt x="92" y="13"/>
                  <a:pt x="185" y="0"/>
                  <a:pt x="274" y="41"/>
                </a:cubicBezTo>
                <a:cubicBezTo>
                  <a:pt x="274" y="41"/>
                  <a:pt x="363" y="74"/>
                  <a:pt x="362" y="163"/>
                </a:cubicBezTo>
                <a:lnTo>
                  <a:pt x="355" y="179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5"/>
          <p:cNvSpPr/>
          <p:nvPr/>
        </p:nvSpPr>
        <p:spPr bwMode="auto">
          <a:xfrm>
            <a:off x="8959026" y="2506965"/>
            <a:ext cx="483352" cy="301199"/>
          </a:xfrm>
          <a:custGeom>
            <a:avLst/>
            <a:gdLst>
              <a:gd name="T0" fmla="*/ 506 w 506"/>
              <a:gd name="T1" fmla="*/ 134 h 315"/>
              <a:gd name="T2" fmla="*/ 268 w 506"/>
              <a:gd name="T3" fmla="*/ 261 h 315"/>
              <a:gd name="T4" fmla="*/ 0 w 506"/>
              <a:gd name="T5" fmla="*/ 202 h 315"/>
              <a:gd name="T6" fmla="*/ 327 w 506"/>
              <a:gd name="T7" fmla="*/ 11 h 315"/>
              <a:gd name="T8" fmla="*/ 503 w 506"/>
              <a:gd name="T9" fmla="*/ 110 h 315"/>
              <a:gd name="T10" fmla="*/ 506 w 506"/>
              <a:gd name="T11" fmla="*/ 13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6" h="315">
                <a:moveTo>
                  <a:pt x="506" y="134"/>
                </a:moveTo>
                <a:cubicBezTo>
                  <a:pt x="477" y="250"/>
                  <a:pt x="386" y="315"/>
                  <a:pt x="268" y="261"/>
                </a:cubicBezTo>
                <a:cubicBezTo>
                  <a:pt x="184" y="222"/>
                  <a:pt x="101" y="189"/>
                  <a:pt x="0" y="202"/>
                </a:cubicBezTo>
                <a:cubicBezTo>
                  <a:pt x="88" y="90"/>
                  <a:pt x="196" y="17"/>
                  <a:pt x="327" y="11"/>
                </a:cubicBezTo>
                <a:cubicBezTo>
                  <a:pt x="327" y="11"/>
                  <a:pt x="457" y="0"/>
                  <a:pt x="503" y="110"/>
                </a:cubicBezTo>
                <a:lnTo>
                  <a:pt x="506" y="13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7"/>
          <p:cNvSpPr/>
          <p:nvPr/>
        </p:nvSpPr>
        <p:spPr bwMode="auto">
          <a:xfrm>
            <a:off x="9195682" y="3268566"/>
            <a:ext cx="296896" cy="479049"/>
          </a:xfrm>
          <a:custGeom>
            <a:avLst/>
            <a:gdLst>
              <a:gd name="T0" fmla="*/ 234 w 310"/>
              <a:gd name="T1" fmla="*/ 23 h 501"/>
              <a:gd name="T2" fmla="*/ 232 w 310"/>
              <a:gd name="T3" fmla="*/ 284 h 501"/>
              <a:gd name="T4" fmla="*/ 86 w 310"/>
              <a:gd name="T5" fmla="*/ 501 h 501"/>
              <a:gd name="T6" fmla="*/ 77 w 310"/>
              <a:gd name="T7" fmla="*/ 78 h 501"/>
              <a:gd name="T8" fmla="*/ 215 w 310"/>
              <a:gd name="T9" fmla="*/ 13 h 501"/>
              <a:gd name="T10" fmla="*/ 234 w 310"/>
              <a:gd name="T11" fmla="*/ 23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0" h="501">
                <a:moveTo>
                  <a:pt x="234" y="23"/>
                </a:moveTo>
                <a:cubicBezTo>
                  <a:pt x="295" y="110"/>
                  <a:pt x="310" y="210"/>
                  <a:pt x="232" y="284"/>
                </a:cubicBezTo>
                <a:cubicBezTo>
                  <a:pt x="156" y="359"/>
                  <a:pt x="102" y="417"/>
                  <a:pt x="86" y="501"/>
                </a:cubicBezTo>
                <a:cubicBezTo>
                  <a:pt x="26" y="354"/>
                  <a:pt x="0" y="206"/>
                  <a:pt x="77" y="78"/>
                </a:cubicBezTo>
                <a:cubicBezTo>
                  <a:pt x="117" y="12"/>
                  <a:pt x="166" y="0"/>
                  <a:pt x="215" y="13"/>
                </a:cubicBezTo>
                <a:lnTo>
                  <a:pt x="234" y="23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030682" y="441753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034763" y="470344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575181" y="441753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579262" y="470344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119680" y="441753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6123761" y="470344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664178" y="441753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668259" y="470344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990600" y="1784428"/>
            <a:ext cx="1174898" cy="1174898"/>
          </a:xfrm>
          <a:prstGeom prst="ellipse">
            <a:avLst/>
          </a:prstGeom>
          <a:noFill/>
          <a:ln w="76200">
            <a:solidFill>
              <a:srgbClr val="DA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 defTabSz="121666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3" name="Arc 10"/>
          <p:cNvSpPr/>
          <p:nvPr/>
        </p:nvSpPr>
        <p:spPr>
          <a:xfrm>
            <a:off x="990600" y="1784428"/>
            <a:ext cx="1174898" cy="1174898"/>
          </a:xfrm>
          <a:prstGeom prst="arc">
            <a:avLst>
              <a:gd name="adj1" fmla="val 16200000"/>
              <a:gd name="adj2" fmla="val 7767613"/>
            </a:avLst>
          </a:prstGeom>
          <a:noFill/>
          <a:ln w="76200" cap="rnd"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12"/>
          <p:cNvSpPr/>
          <p:nvPr/>
        </p:nvSpPr>
        <p:spPr>
          <a:xfrm>
            <a:off x="990600" y="4242285"/>
            <a:ext cx="1174898" cy="1174898"/>
          </a:xfrm>
          <a:prstGeom prst="ellipse">
            <a:avLst/>
          </a:prstGeom>
          <a:noFill/>
          <a:ln w="76200">
            <a:solidFill>
              <a:srgbClr val="DA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 defTabSz="121666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5" name="Arc 13"/>
          <p:cNvSpPr/>
          <p:nvPr/>
        </p:nvSpPr>
        <p:spPr>
          <a:xfrm>
            <a:off x="990600" y="4242285"/>
            <a:ext cx="1174898" cy="1174898"/>
          </a:xfrm>
          <a:prstGeom prst="arc">
            <a:avLst>
              <a:gd name="adj1" fmla="val 16200000"/>
              <a:gd name="adj2" fmla="val 20306819"/>
            </a:avLst>
          </a:prstGeom>
          <a:noFill/>
          <a:ln w="76200" cap="rnd"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6187633" y="1778786"/>
            <a:ext cx="1174898" cy="1174898"/>
          </a:xfrm>
          <a:prstGeom prst="ellipse">
            <a:avLst/>
          </a:prstGeom>
          <a:noFill/>
          <a:ln w="76200">
            <a:solidFill>
              <a:srgbClr val="DA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 defTabSz="121666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7" name="Arc 16"/>
          <p:cNvSpPr/>
          <p:nvPr/>
        </p:nvSpPr>
        <p:spPr>
          <a:xfrm>
            <a:off x="6187633" y="1778786"/>
            <a:ext cx="1174898" cy="1174898"/>
          </a:xfrm>
          <a:prstGeom prst="arc">
            <a:avLst>
              <a:gd name="adj1" fmla="val 16200000"/>
              <a:gd name="adj2" fmla="val 2324584"/>
            </a:avLst>
          </a:prstGeom>
          <a:noFill/>
          <a:ln w="76200" cap="rnd"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20"/>
          <p:cNvSpPr/>
          <p:nvPr/>
        </p:nvSpPr>
        <p:spPr>
          <a:xfrm>
            <a:off x="6187633" y="4242285"/>
            <a:ext cx="1174898" cy="1174898"/>
          </a:xfrm>
          <a:prstGeom prst="ellipse">
            <a:avLst/>
          </a:prstGeom>
          <a:noFill/>
          <a:ln w="76200">
            <a:solidFill>
              <a:srgbClr val="DA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 defTabSz="121666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95%</a:t>
            </a:r>
          </a:p>
        </p:txBody>
      </p:sp>
      <p:sp>
        <p:nvSpPr>
          <p:cNvPr id="9" name="Arc 21"/>
          <p:cNvSpPr/>
          <p:nvPr/>
        </p:nvSpPr>
        <p:spPr>
          <a:xfrm>
            <a:off x="6187633" y="4242285"/>
            <a:ext cx="1174898" cy="1174898"/>
          </a:xfrm>
          <a:prstGeom prst="arc">
            <a:avLst>
              <a:gd name="adj1" fmla="val 16200000"/>
              <a:gd name="adj2" fmla="val 13284944"/>
            </a:avLst>
          </a:prstGeom>
          <a:noFill/>
          <a:ln w="76200" cap="rnd"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1"/>
          <p:cNvSpPr/>
          <p:nvPr/>
        </p:nvSpPr>
        <p:spPr bwMode="auto">
          <a:xfrm>
            <a:off x="6700655" y="2070341"/>
            <a:ext cx="148854" cy="295893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93"/>
          <p:cNvSpPr>
            <a:spLocks noEditPoints="1"/>
          </p:cNvSpPr>
          <p:nvPr/>
        </p:nvSpPr>
        <p:spPr bwMode="auto">
          <a:xfrm>
            <a:off x="1467316" y="2068527"/>
            <a:ext cx="221465" cy="297707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4"/>
          <p:cNvSpPr>
            <a:spLocks noEditPoints="1"/>
          </p:cNvSpPr>
          <p:nvPr/>
        </p:nvSpPr>
        <p:spPr bwMode="auto">
          <a:xfrm>
            <a:off x="1445599" y="4561558"/>
            <a:ext cx="295893" cy="275924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12"/>
          <p:cNvSpPr>
            <a:spLocks noEditPoints="1"/>
          </p:cNvSpPr>
          <p:nvPr/>
        </p:nvSpPr>
        <p:spPr bwMode="auto">
          <a:xfrm>
            <a:off x="6627135" y="4574705"/>
            <a:ext cx="295893" cy="297708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52167" y="2247655"/>
            <a:ext cx="322244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452167" y="1862242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32949" y="2237553"/>
            <a:ext cx="322244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732949" y="1852140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52167" y="4463937"/>
            <a:ext cx="322244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52167" y="4078524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32949" y="4453835"/>
            <a:ext cx="322244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732949" y="4068422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5@|1FFC:0|FBC:0|LFC:9868950|LBC:16777215"/>
          <p:cNvSpPr/>
          <p:nvPr/>
        </p:nvSpPr>
        <p:spPr bwMode="auto">
          <a:xfrm rot="2700000">
            <a:off x="4747492" y="1792831"/>
            <a:ext cx="300061" cy="1652812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6@|1FFC:0|FBC:0|LFC:9868950|LBC:16777215"/>
          <p:cNvSpPr/>
          <p:nvPr/>
        </p:nvSpPr>
        <p:spPr bwMode="auto">
          <a:xfrm rot="2700000" flipV="1">
            <a:off x="4192898" y="3183482"/>
            <a:ext cx="300061" cy="41319"/>
          </a:xfrm>
          <a:prstGeom prst="rect">
            <a:avLst/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Bent Arrow 8@|1FFC:0|FBC:0|LFC:9868950|LBC:16777215"/>
          <p:cNvSpPr/>
          <p:nvPr/>
        </p:nvSpPr>
        <p:spPr bwMode="auto">
          <a:xfrm rot="18900000">
            <a:off x="4725749" y="4167162"/>
            <a:ext cx="300060" cy="1652812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9@|1FFC:0|FBC:0|LFC:9868950|LBC:16777215"/>
          <p:cNvSpPr/>
          <p:nvPr/>
        </p:nvSpPr>
        <p:spPr bwMode="auto">
          <a:xfrm rot="18900000" flipV="1">
            <a:off x="5310653" y="5527501"/>
            <a:ext cx="300060" cy="41319"/>
          </a:xfrm>
          <a:prstGeom prst="rect">
            <a:avLst/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Bent Arrow 11@|1FFC:0|FBC:0|LFC:9868950|LBC:16777215"/>
          <p:cNvSpPr/>
          <p:nvPr/>
        </p:nvSpPr>
        <p:spPr bwMode="auto">
          <a:xfrm rot="18900000" flipH="1" flipV="1">
            <a:off x="7110579" y="1782329"/>
            <a:ext cx="300060" cy="1652812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2@|1FFC:0|FBC:0|LFC:9868950|LBC:16777215"/>
          <p:cNvSpPr/>
          <p:nvPr/>
        </p:nvSpPr>
        <p:spPr bwMode="auto">
          <a:xfrm rot="18900000" flipH="1">
            <a:off x="6525675" y="2033482"/>
            <a:ext cx="300060" cy="41319"/>
          </a:xfrm>
          <a:prstGeom prst="rect">
            <a:avLst/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Bent Arrow 14@|1FFC:0|FBC:0|LFC:9868950|LBC:16777215"/>
          <p:cNvSpPr/>
          <p:nvPr/>
        </p:nvSpPr>
        <p:spPr bwMode="auto">
          <a:xfrm rot="2700000" flipH="1" flipV="1">
            <a:off x="7143566" y="4188905"/>
            <a:ext cx="300061" cy="1652812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5@|1FFC:0|FBC:0|LFC:9868950|LBC:16777215"/>
          <p:cNvSpPr/>
          <p:nvPr/>
        </p:nvSpPr>
        <p:spPr bwMode="auto">
          <a:xfrm rot="2700000" flipH="1">
            <a:off x="7698159" y="4409747"/>
            <a:ext cx="300061" cy="41319"/>
          </a:xfrm>
          <a:prstGeom prst="rect">
            <a:avLst/>
          </a:prstGeom>
          <a:solidFill>
            <a:srgbClr val="ADBACA"/>
          </a:solidFill>
          <a:ln w="12700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20@|1FFC:2381804|FBC:16777215|LFC:16777215|LBC:16777215"/>
          <p:cNvSpPr/>
          <p:nvPr/>
        </p:nvSpPr>
        <p:spPr bwMode="auto">
          <a:xfrm rot="18900000" flipV="1">
            <a:off x="6455778" y="3074438"/>
            <a:ext cx="1485674" cy="1485674"/>
          </a:xfrm>
          <a:prstGeom prst="roundRect">
            <a:avLst>
              <a:gd name="adj" fmla="val 9646"/>
            </a:avLst>
          </a:pr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34"/>
          <p:cNvGrpSpPr/>
          <p:nvPr/>
        </p:nvGrpSpPr>
        <p:grpSpPr>
          <a:xfrm>
            <a:off x="6880423" y="3544610"/>
            <a:ext cx="613402" cy="593867"/>
            <a:chOff x="2339975" y="3200401"/>
            <a:chExt cx="249238" cy="241301"/>
          </a:xfrm>
          <a:solidFill>
            <a:sysClr val="window" lastClr="FFFFFF"/>
          </a:solidFill>
        </p:grpSpPr>
        <p:sp>
          <p:nvSpPr>
            <p:cNvPr id="12" name="Rectangle 18@|1FFC:0|FBC:0|LFC:0|LBC:16777215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Rectangle 19@|1FFC:0|FBC:0|LFC:0|LBC:16777215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Rectangle 20@|1FFC:0|FBC:0|LFC:0|LBC:16777215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Rectangle 21@|1FFC:0|FBC:0|LFC:0|LBC:16777215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22@|1FFC:0|FBC:0|LFC:0|LBC:16777215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Rectangle 23@|1FFC:0|FBC:0|LFC:0|LBC:16777215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Rectangle 24@|1FFC:0|FBC:0|LFC:0|LBC:16777215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Rectangle 25@|1FFC:0|FBC:0|LFC:0|LBC:1677721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Rectangle 26@|1FFC:0|FBC:0|LFC:0|LBC:16777215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Rectangle 27@|1FFC:0|FBC:0|LFC:0|LBC:16777215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28@|1FFC:0|FBC:0|LFC:0|LBC:16777215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29@|5FFC:0|FBC:0|LFC:0|LBC:16777215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Rectangle 30@|1FFC:0|FBC:0|LFC:0|LBC:16777215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Rectangle 31@|1FFC:0|FBC:0|LFC:0|LBC:16777215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6" name="Rounded Rectangle 17@|1FFC:14657585|FBC:16777215|LFC:16777215|LBC:16777215"/>
          <p:cNvSpPr/>
          <p:nvPr/>
        </p:nvSpPr>
        <p:spPr bwMode="auto">
          <a:xfrm rot="18900000" flipV="1">
            <a:off x="5352721" y="4177495"/>
            <a:ext cx="1485674" cy="1485674"/>
          </a:xfrm>
          <a:prstGeom prst="roundRect">
            <a:avLst>
              <a:gd name="adj" fmla="val 9646"/>
            </a:avLst>
          </a:pr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719@|5FFC:16777215|FBC:16777215|LFC:16777215|LBC:16777215"/>
          <p:cNvSpPr/>
          <p:nvPr/>
        </p:nvSpPr>
        <p:spPr>
          <a:xfrm>
            <a:off x="5801694" y="4639527"/>
            <a:ext cx="587506" cy="50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ontrapunkt Bob Bold"/>
              <a:sym typeface="Arial" panose="020B0604020202020204" pitchFamily="34" charset="0"/>
            </a:endParaRPr>
          </a:p>
        </p:txBody>
      </p:sp>
      <p:sp>
        <p:nvSpPr>
          <p:cNvPr id="28" name="Rounded Rectangle 23@|1FFC:0|FBC:0|LFC:16777215|LBC:16777215"/>
          <p:cNvSpPr/>
          <p:nvPr/>
        </p:nvSpPr>
        <p:spPr bwMode="auto">
          <a:xfrm rot="18900000" flipV="1">
            <a:off x="4249665" y="3074438"/>
            <a:ext cx="1485674" cy="1485674"/>
          </a:xfrm>
          <a:prstGeom prst="roundRect">
            <a:avLst>
              <a:gd name="adj" fmla="val 9646"/>
            </a:avLst>
          </a:pr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hape 2102@|5FFC:16777215|FBC:16777215|LFC:16777215|LBC:16777215"/>
          <p:cNvSpPr/>
          <p:nvPr/>
        </p:nvSpPr>
        <p:spPr>
          <a:xfrm>
            <a:off x="4622339" y="3522435"/>
            <a:ext cx="720330" cy="576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 Light"/>
              <a:sym typeface="Arial" panose="020B0604020202020204" pitchFamily="34" charset="0"/>
            </a:endParaRPr>
          </a:p>
        </p:txBody>
      </p:sp>
      <p:sp>
        <p:nvSpPr>
          <p:cNvPr id="30" name="Rounded Rectangle 26@|1FFC:4308095|FBC:16777215|LFC:16777215|LBC:16777215"/>
          <p:cNvSpPr/>
          <p:nvPr/>
        </p:nvSpPr>
        <p:spPr bwMode="auto">
          <a:xfrm rot="18900000" flipV="1">
            <a:off x="5352721" y="1971381"/>
            <a:ext cx="1485674" cy="1485674"/>
          </a:xfrm>
          <a:prstGeom prst="roundRect">
            <a:avLst>
              <a:gd name="adj" fmla="val 9646"/>
            </a:avLst>
          </a:pr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56@|5FFC:16777215|FBC:16777215|LFC:16777215|LBC:16777215"/>
          <p:cNvSpPr/>
          <p:nvPr/>
        </p:nvSpPr>
        <p:spPr bwMode="auto">
          <a:xfrm>
            <a:off x="5802898" y="2468253"/>
            <a:ext cx="664971" cy="542729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373134" y="21115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377215" y="23974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73134" y="47112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377215" y="499716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375801" y="21115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379882" y="23974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375801" y="47112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1379882" y="499716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/>
          <p:nvPr/>
        </p:nvSpPr>
        <p:spPr bwMode="auto">
          <a:xfrm flipH="1">
            <a:off x="4654628" y="3703819"/>
            <a:ext cx="1179593" cy="1178567"/>
          </a:xfrm>
          <a:custGeom>
            <a:avLst/>
            <a:gdLst>
              <a:gd name="T0" fmla="*/ 1826419 w 21600"/>
              <a:gd name="T1" fmla="*/ 1824832 h 21600"/>
              <a:gd name="T2" fmla="*/ 1826419 w 21600"/>
              <a:gd name="T3" fmla="*/ 1824832 h 21600"/>
              <a:gd name="T4" fmla="*/ 1826419 w 21600"/>
              <a:gd name="T5" fmla="*/ 1824832 h 21600"/>
              <a:gd name="T6" fmla="*/ 1826419 w 21600"/>
              <a:gd name="T7" fmla="*/ 18248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06" y="6511"/>
                </a:moveTo>
                <a:cubicBezTo>
                  <a:pt x="5261" y="14770"/>
                  <a:pt x="12461" y="20845"/>
                  <a:pt x="21125" y="21600"/>
                </a:cubicBezTo>
                <a:cubicBezTo>
                  <a:pt x="21600" y="15922"/>
                  <a:pt x="21600" y="15922"/>
                  <a:pt x="21600" y="15922"/>
                </a:cubicBezTo>
                <a:cubicBezTo>
                  <a:pt x="15349" y="15405"/>
                  <a:pt x="10325" y="11117"/>
                  <a:pt x="8545" y="5479"/>
                </a:cubicBezTo>
                <a:cubicBezTo>
                  <a:pt x="11907" y="4844"/>
                  <a:pt x="11907" y="4844"/>
                  <a:pt x="11907" y="4844"/>
                </a:cubicBezTo>
                <a:cubicBezTo>
                  <a:pt x="4826" y="0"/>
                  <a:pt x="4826" y="0"/>
                  <a:pt x="4826" y="0"/>
                </a:cubicBezTo>
                <a:cubicBezTo>
                  <a:pt x="0" y="7107"/>
                  <a:pt x="0" y="7107"/>
                  <a:pt x="0" y="7107"/>
                </a:cubicBezTo>
                <a:lnTo>
                  <a:pt x="3006" y="6511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8"/>
          <p:cNvSpPr/>
          <p:nvPr/>
        </p:nvSpPr>
        <p:spPr bwMode="auto">
          <a:xfrm flipH="1">
            <a:off x="3438638" y="3703819"/>
            <a:ext cx="1095520" cy="1219579"/>
          </a:xfrm>
          <a:custGeom>
            <a:avLst/>
            <a:gdLst>
              <a:gd name="T0" fmla="*/ 1696244 w 21600"/>
              <a:gd name="T1" fmla="*/ 1888332 h 21600"/>
              <a:gd name="T2" fmla="*/ 1696244 w 21600"/>
              <a:gd name="T3" fmla="*/ 1888332 h 21600"/>
              <a:gd name="T4" fmla="*/ 1696244 w 21600"/>
              <a:gd name="T5" fmla="*/ 1888332 h 21600"/>
              <a:gd name="T6" fmla="*/ 1696244 w 21600"/>
              <a:gd name="T7" fmla="*/ 18883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14" y="18722"/>
                </a:moveTo>
                <a:cubicBezTo>
                  <a:pt x="15763" y="15845"/>
                  <a:pt x="21599" y="8402"/>
                  <a:pt x="21599" y="0"/>
                </a:cubicBezTo>
                <a:cubicBezTo>
                  <a:pt x="15507" y="0"/>
                  <a:pt x="15507" y="0"/>
                  <a:pt x="15507" y="0"/>
                </a:cubicBezTo>
                <a:cubicBezTo>
                  <a:pt x="15507" y="6061"/>
                  <a:pt x="11375" y="11279"/>
                  <a:pt x="5495" y="13428"/>
                </a:cubicBezTo>
                <a:cubicBezTo>
                  <a:pt x="4515" y="10282"/>
                  <a:pt x="4515" y="10282"/>
                  <a:pt x="4515" y="10282"/>
                </a:cubicBezTo>
                <a:cubicBezTo>
                  <a:pt x="0" y="17494"/>
                  <a:pt x="0" y="17494"/>
                  <a:pt x="0" y="17494"/>
                </a:cubicBezTo>
                <a:cubicBezTo>
                  <a:pt x="8009" y="21600"/>
                  <a:pt x="8009" y="21600"/>
                  <a:pt x="8009" y="21600"/>
                </a:cubicBezTo>
                <a:lnTo>
                  <a:pt x="7114" y="18722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9"/>
          <p:cNvSpPr/>
          <p:nvPr/>
        </p:nvSpPr>
        <p:spPr bwMode="auto">
          <a:xfrm flipH="1">
            <a:off x="2619435" y="2402730"/>
            <a:ext cx="1215990" cy="1182156"/>
          </a:xfrm>
          <a:custGeom>
            <a:avLst/>
            <a:gdLst>
              <a:gd name="T0" fmla="*/ 1882775 w 21600"/>
              <a:gd name="T1" fmla="*/ 1887972 h 21265"/>
              <a:gd name="T2" fmla="*/ 1882775 w 21600"/>
              <a:gd name="T3" fmla="*/ 1887972 h 21265"/>
              <a:gd name="T4" fmla="*/ 1882775 w 21600"/>
              <a:gd name="T5" fmla="*/ 1887972 h 21265"/>
              <a:gd name="T6" fmla="*/ 1882775 w 21600"/>
              <a:gd name="T7" fmla="*/ 1887972 h 21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65">
                <a:moveTo>
                  <a:pt x="2762" y="13987"/>
                </a:moveTo>
                <a:cubicBezTo>
                  <a:pt x="5908" y="5308"/>
                  <a:pt x="13389" y="-335"/>
                  <a:pt x="21599" y="15"/>
                </a:cubicBezTo>
                <a:cubicBezTo>
                  <a:pt x="21369" y="6164"/>
                  <a:pt x="21369" y="6164"/>
                  <a:pt x="21369" y="6164"/>
                </a:cubicBezTo>
                <a:cubicBezTo>
                  <a:pt x="15461" y="5930"/>
                  <a:pt x="10205" y="9939"/>
                  <a:pt x="7865" y="15816"/>
                </a:cubicBezTo>
                <a:cubicBezTo>
                  <a:pt x="10934" y="16944"/>
                  <a:pt x="10934" y="16944"/>
                  <a:pt x="10934" y="16944"/>
                </a:cubicBezTo>
                <a:cubicBezTo>
                  <a:pt x="3683" y="21264"/>
                  <a:pt x="3683" y="21264"/>
                  <a:pt x="3683" y="21264"/>
                </a:cubicBezTo>
                <a:cubicBezTo>
                  <a:pt x="0" y="12975"/>
                  <a:pt x="0" y="12975"/>
                  <a:pt x="0" y="12975"/>
                </a:cubicBezTo>
                <a:lnTo>
                  <a:pt x="2762" y="13987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10"/>
          <p:cNvSpPr/>
          <p:nvPr/>
        </p:nvSpPr>
        <p:spPr bwMode="auto">
          <a:xfrm flipH="1">
            <a:off x="1283999" y="2397092"/>
            <a:ext cx="1218552" cy="1187794"/>
          </a:xfrm>
          <a:custGeom>
            <a:avLst/>
            <a:gdLst>
              <a:gd name="T0" fmla="*/ 1886744 w 21600"/>
              <a:gd name="T1" fmla="*/ 1839119 h 21600"/>
              <a:gd name="T2" fmla="*/ 1886744 w 21600"/>
              <a:gd name="T3" fmla="*/ 1839119 h 21600"/>
              <a:gd name="T4" fmla="*/ 1886744 w 21600"/>
              <a:gd name="T5" fmla="*/ 1839119 h 21600"/>
              <a:gd name="T6" fmla="*/ 1886744 w 21600"/>
              <a:gd name="T7" fmla="*/ 1839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161" y="2832"/>
                </a:moveTo>
                <a:cubicBezTo>
                  <a:pt x="15778" y="5744"/>
                  <a:pt x="21600" y="13180"/>
                  <a:pt x="21600" y="21600"/>
                </a:cubicBezTo>
                <a:cubicBezTo>
                  <a:pt x="15548" y="21600"/>
                  <a:pt x="15548" y="21600"/>
                  <a:pt x="15548" y="21600"/>
                </a:cubicBezTo>
                <a:cubicBezTo>
                  <a:pt x="15510" y="15540"/>
                  <a:pt x="11374" y="10308"/>
                  <a:pt x="5514" y="8144"/>
                </a:cubicBezTo>
                <a:cubicBezTo>
                  <a:pt x="4557" y="11331"/>
                  <a:pt x="4557" y="11331"/>
                  <a:pt x="4557" y="11331"/>
                </a:cubicBezTo>
                <a:cubicBezTo>
                  <a:pt x="0" y="4091"/>
                  <a:pt x="0" y="4091"/>
                  <a:pt x="0" y="4091"/>
                </a:cubicBezTo>
                <a:cubicBezTo>
                  <a:pt x="8004" y="0"/>
                  <a:pt x="8004" y="0"/>
                  <a:pt x="8004" y="0"/>
                </a:cubicBezTo>
                <a:lnTo>
                  <a:pt x="7161" y="2832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7"/>
          <p:cNvSpPr/>
          <p:nvPr/>
        </p:nvSpPr>
        <p:spPr bwMode="auto">
          <a:xfrm flipH="1">
            <a:off x="4687437" y="2366845"/>
            <a:ext cx="1095520" cy="1218041"/>
          </a:xfrm>
          <a:custGeom>
            <a:avLst/>
            <a:gdLst>
              <a:gd name="T0" fmla="*/ 1696244 w 21600"/>
              <a:gd name="T1" fmla="*/ 1885950 h 21600"/>
              <a:gd name="T2" fmla="*/ 1696244 w 21600"/>
              <a:gd name="T3" fmla="*/ 1885950 h 21600"/>
              <a:gd name="T4" fmla="*/ 1696244 w 21600"/>
              <a:gd name="T5" fmla="*/ 1885950 h 21600"/>
              <a:gd name="T6" fmla="*/ 1696244 w 21600"/>
              <a:gd name="T7" fmla="*/ 18859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485" y="2877"/>
                </a:moveTo>
                <a:cubicBezTo>
                  <a:pt x="5836" y="5754"/>
                  <a:pt x="0" y="13197"/>
                  <a:pt x="0" y="21599"/>
                </a:cubicBezTo>
                <a:cubicBezTo>
                  <a:pt x="6049" y="21599"/>
                  <a:pt x="6049" y="21599"/>
                  <a:pt x="6049" y="21599"/>
                </a:cubicBezTo>
                <a:cubicBezTo>
                  <a:pt x="6049" y="15538"/>
                  <a:pt x="10224" y="10320"/>
                  <a:pt x="16104" y="8171"/>
                </a:cubicBezTo>
                <a:cubicBezTo>
                  <a:pt x="17084" y="11356"/>
                  <a:pt x="17084" y="11356"/>
                  <a:pt x="17084" y="11356"/>
                </a:cubicBezTo>
                <a:cubicBezTo>
                  <a:pt x="21599" y="4105"/>
                  <a:pt x="21599" y="4105"/>
                  <a:pt x="21599" y="4105"/>
                </a:cubicBezTo>
                <a:cubicBezTo>
                  <a:pt x="13590" y="0"/>
                  <a:pt x="13590" y="0"/>
                  <a:pt x="13590" y="0"/>
                </a:cubicBezTo>
                <a:lnTo>
                  <a:pt x="14485" y="2877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11"/>
          <p:cNvSpPr/>
          <p:nvPr/>
        </p:nvSpPr>
        <p:spPr bwMode="auto">
          <a:xfrm flipH="1">
            <a:off x="1167629" y="3703819"/>
            <a:ext cx="1186769" cy="1222142"/>
          </a:xfrm>
          <a:custGeom>
            <a:avLst/>
            <a:gdLst>
              <a:gd name="T0" fmla="*/ 1837532 w 21600"/>
              <a:gd name="T1" fmla="*/ 1892300 h 21600"/>
              <a:gd name="T2" fmla="*/ 1837532 w 21600"/>
              <a:gd name="T3" fmla="*/ 1892300 h 21600"/>
              <a:gd name="T4" fmla="*/ 1837532 w 21600"/>
              <a:gd name="T5" fmla="*/ 1892300 h 21600"/>
              <a:gd name="T6" fmla="*/ 1837532 w 21600"/>
              <a:gd name="T7" fmla="*/ 18923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767" y="7123"/>
                </a:moveTo>
                <a:cubicBezTo>
                  <a:pt x="15895" y="15778"/>
                  <a:pt x="8419" y="21600"/>
                  <a:pt x="0" y="21600"/>
                </a:cubicBezTo>
                <a:cubicBezTo>
                  <a:pt x="0" y="15510"/>
                  <a:pt x="0" y="15510"/>
                  <a:pt x="0" y="15510"/>
                </a:cubicBezTo>
                <a:cubicBezTo>
                  <a:pt x="6059" y="15510"/>
                  <a:pt x="11291" y="11374"/>
                  <a:pt x="13455" y="5514"/>
                </a:cubicBezTo>
                <a:cubicBezTo>
                  <a:pt x="10268" y="4557"/>
                  <a:pt x="10268" y="4557"/>
                  <a:pt x="10268" y="4557"/>
                </a:cubicBezTo>
                <a:cubicBezTo>
                  <a:pt x="17508" y="0"/>
                  <a:pt x="17508" y="0"/>
                  <a:pt x="17508" y="0"/>
                </a:cubicBezTo>
                <a:cubicBezTo>
                  <a:pt x="21599" y="8004"/>
                  <a:pt x="21599" y="8004"/>
                  <a:pt x="21599" y="8004"/>
                </a:cubicBezTo>
                <a:lnTo>
                  <a:pt x="18767" y="7123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45719" tIns="45719" rIns="45719" bIns="45719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259"/>
          <p:cNvGrpSpPr/>
          <p:nvPr/>
        </p:nvGrpSpPr>
        <p:grpSpPr bwMode="auto">
          <a:xfrm>
            <a:off x="4420676" y="3467304"/>
            <a:ext cx="332327" cy="396134"/>
            <a:chOff x="0" y="0"/>
            <a:chExt cx="494" cy="583"/>
          </a:xfrm>
          <a:solidFill>
            <a:srgbClr val="85933E"/>
          </a:solidFill>
        </p:grpSpPr>
        <p:sp>
          <p:nvSpPr>
            <p:cNvPr id="9" name="AutoShape 257@|5FFC:0|FBC:0|LFC:16777215|LBC:16777215"/>
            <p:cNvSpPr/>
            <p:nvPr/>
          </p:nvSpPr>
          <p:spPr bwMode="auto">
            <a:xfrm>
              <a:off x="0" y="240"/>
              <a:ext cx="494" cy="3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17998" y="0"/>
                  </a:moveTo>
                  <a:lnTo>
                    <a:pt x="15701" y="0"/>
                  </a:lnTo>
                  <a:lnTo>
                    <a:pt x="15701" y="3886"/>
                  </a:lnTo>
                  <a:lnTo>
                    <a:pt x="17998" y="3886"/>
                  </a:lnTo>
                  <a:cubicBezTo>
                    <a:pt x="18495" y="3886"/>
                    <a:pt x="18899" y="4466"/>
                    <a:pt x="18899" y="5181"/>
                  </a:cubicBezTo>
                  <a:lnTo>
                    <a:pt x="18899" y="16419"/>
                  </a:lnTo>
                  <a:cubicBezTo>
                    <a:pt x="18899" y="17134"/>
                    <a:pt x="18495" y="17714"/>
                    <a:pt x="17998" y="17714"/>
                  </a:cubicBezTo>
                  <a:lnTo>
                    <a:pt x="3602" y="17714"/>
                  </a:lnTo>
                  <a:cubicBezTo>
                    <a:pt x="3105" y="17714"/>
                    <a:pt x="2701" y="17134"/>
                    <a:pt x="2701" y="16419"/>
                  </a:cubicBezTo>
                  <a:lnTo>
                    <a:pt x="2701" y="5181"/>
                  </a:lnTo>
                  <a:cubicBezTo>
                    <a:pt x="2701" y="4466"/>
                    <a:pt x="3105" y="3886"/>
                    <a:pt x="3602" y="3886"/>
                  </a:cubicBezTo>
                  <a:lnTo>
                    <a:pt x="5876" y="3886"/>
                  </a:lnTo>
                  <a:lnTo>
                    <a:pt x="5876" y="0"/>
                  </a:lnTo>
                  <a:lnTo>
                    <a:pt x="3602" y="0"/>
                  </a:lnTo>
                  <a:cubicBezTo>
                    <a:pt x="1613" y="0"/>
                    <a:pt x="0" y="2319"/>
                    <a:pt x="0" y="5181"/>
                  </a:cubicBezTo>
                  <a:lnTo>
                    <a:pt x="0" y="16419"/>
                  </a:lnTo>
                  <a:cubicBezTo>
                    <a:pt x="0" y="19280"/>
                    <a:pt x="1613" y="21600"/>
                    <a:pt x="3602" y="21600"/>
                  </a:cubicBezTo>
                  <a:lnTo>
                    <a:pt x="17998" y="21600"/>
                  </a:lnTo>
                  <a:cubicBezTo>
                    <a:pt x="19987" y="21600"/>
                    <a:pt x="21600" y="19281"/>
                    <a:pt x="21600" y="16419"/>
                  </a:cubicBezTo>
                  <a:lnTo>
                    <a:pt x="21600" y="5181"/>
                  </a:lnTo>
                  <a:cubicBezTo>
                    <a:pt x="21600" y="2320"/>
                    <a:pt x="19987" y="0"/>
                    <a:pt x="17998" y="0"/>
                  </a:cubicBezTo>
                  <a:close/>
                  <a:moveTo>
                    <a:pt x="17998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258@|5FFC:0|FBC:0|LFC:16777215|LBC:16777215"/>
            <p:cNvSpPr/>
            <p:nvPr/>
          </p:nvSpPr>
          <p:spPr bwMode="auto">
            <a:xfrm>
              <a:off x="88" y="0"/>
              <a:ext cx="31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8103" y="21600"/>
                  </a:moveTo>
                  <a:lnTo>
                    <a:pt x="13498" y="21600"/>
                  </a:lnTo>
                  <a:lnTo>
                    <a:pt x="13498" y="9643"/>
                  </a:lnTo>
                  <a:lnTo>
                    <a:pt x="21600" y="9643"/>
                  </a:lnTo>
                  <a:lnTo>
                    <a:pt x="10800" y="0"/>
                  </a:lnTo>
                  <a:lnTo>
                    <a:pt x="0" y="9643"/>
                  </a:lnTo>
                  <a:lnTo>
                    <a:pt x="8103" y="9643"/>
                  </a:lnTo>
                  <a:lnTo>
                    <a:pt x="8103" y="21600"/>
                  </a:lnTo>
                  <a:close/>
                  <a:moveTo>
                    <a:pt x="8103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9"/>
          <p:cNvGrpSpPr/>
          <p:nvPr/>
        </p:nvGrpSpPr>
        <p:grpSpPr bwMode="auto">
          <a:xfrm flipV="1">
            <a:off x="2373677" y="3594304"/>
            <a:ext cx="332327" cy="396134"/>
            <a:chOff x="0" y="0"/>
            <a:chExt cx="494" cy="583"/>
          </a:xfrm>
          <a:solidFill>
            <a:srgbClr val="85933E"/>
          </a:solidFill>
        </p:grpSpPr>
        <p:sp>
          <p:nvSpPr>
            <p:cNvPr id="12" name="AutoShape 257@|5FFC:0|FBC:0|LFC:16777215|LBC:16777215"/>
            <p:cNvSpPr/>
            <p:nvPr/>
          </p:nvSpPr>
          <p:spPr bwMode="auto">
            <a:xfrm>
              <a:off x="0" y="240"/>
              <a:ext cx="494" cy="3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17998" y="0"/>
                  </a:moveTo>
                  <a:lnTo>
                    <a:pt x="15701" y="0"/>
                  </a:lnTo>
                  <a:lnTo>
                    <a:pt x="15701" y="3886"/>
                  </a:lnTo>
                  <a:lnTo>
                    <a:pt x="17998" y="3886"/>
                  </a:lnTo>
                  <a:cubicBezTo>
                    <a:pt x="18495" y="3886"/>
                    <a:pt x="18899" y="4466"/>
                    <a:pt x="18899" y="5181"/>
                  </a:cubicBezTo>
                  <a:lnTo>
                    <a:pt x="18899" y="16419"/>
                  </a:lnTo>
                  <a:cubicBezTo>
                    <a:pt x="18899" y="17134"/>
                    <a:pt x="18495" y="17714"/>
                    <a:pt x="17998" y="17714"/>
                  </a:cubicBezTo>
                  <a:lnTo>
                    <a:pt x="3602" y="17714"/>
                  </a:lnTo>
                  <a:cubicBezTo>
                    <a:pt x="3105" y="17714"/>
                    <a:pt x="2701" y="17134"/>
                    <a:pt x="2701" y="16419"/>
                  </a:cubicBezTo>
                  <a:lnTo>
                    <a:pt x="2701" y="5181"/>
                  </a:lnTo>
                  <a:cubicBezTo>
                    <a:pt x="2701" y="4466"/>
                    <a:pt x="3105" y="3886"/>
                    <a:pt x="3602" y="3886"/>
                  </a:cubicBezTo>
                  <a:lnTo>
                    <a:pt x="5876" y="3886"/>
                  </a:lnTo>
                  <a:lnTo>
                    <a:pt x="5876" y="0"/>
                  </a:lnTo>
                  <a:lnTo>
                    <a:pt x="3602" y="0"/>
                  </a:lnTo>
                  <a:cubicBezTo>
                    <a:pt x="1613" y="0"/>
                    <a:pt x="0" y="2319"/>
                    <a:pt x="0" y="5181"/>
                  </a:cubicBezTo>
                  <a:lnTo>
                    <a:pt x="0" y="16419"/>
                  </a:lnTo>
                  <a:cubicBezTo>
                    <a:pt x="0" y="19280"/>
                    <a:pt x="1613" y="21600"/>
                    <a:pt x="3602" y="21600"/>
                  </a:cubicBezTo>
                  <a:lnTo>
                    <a:pt x="17998" y="21600"/>
                  </a:lnTo>
                  <a:cubicBezTo>
                    <a:pt x="19987" y="21600"/>
                    <a:pt x="21600" y="19281"/>
                    <a:pt x="21600" y="16419"/>
                  </a:cubicBezTo>
                  <a:lnTo>
                    <a:pt x="21600" y="5181"/>
                  </a:lnTo>
                  <a:cubicBezTo>
                    <a:pt x="21600" y="2320"/>
                    <a:pt x="19987" y="0"/>
                    <a:pt x="17998" y="0"/>
                  </a:cubicBezTo>
                  <a:close/>
                  <a:moveTo>
                    <a:pt x="17998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utoShape 258@|5FFC:0|FBC:0|LFC:16777215|LBC:16777215"/>
            <p:cNvSpPr/>
            <p:nvPr/>
          </p:nvSpPr>
          <p:spPr bwMode="auto">
            <a:xfrm>
              <a:off x="88" y="0"/>
              <a:ext cx="316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8103" y="21600"/>
                  </a:moveTo>
                  <a:lnTo>
                    <a:pt x="13498" y="21600"/>
                  </a:lnTo>
                  <a:lnTo>
                    <a:pt x="13498" y="9643"/>
                  </a:lnTo>
                  <a:lnTo>
                    <a:pt x="21600" y="9643"/>
                  </a:lnTo>
                  <a:lnTo>
                    <a:pt x="10800" y="0"/>
                  </a:lnTo>
                  <a:lnTo>
                    <a:pt x="0" y="9643"/>
                  </a:lnTo>
                  <a:lnTo>
                    <a:pt x="8103" y="9643"/>
                  </a:lnTo>
                  <a:lnTo>
                    <a:pt x="8103" y="21600"/>
                  </a:lnTo>
                  <a:close/>
                  <a:moveTo>
                    <a:pt x="8103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608965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308030" y="2688795"/>
            <a:ext cx="4413310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308030" y="2243734"/>
            <a:ext cx="275287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08030" y="3860287"/>
            <a:ext cx="4413310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3513" y="1215208"/>
            <a:ext cx="4472277" cy="44275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08116" y="3074987"/>
            <a:ext cx="472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78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8" name="组合 4"/>
          <p:cNvGrpSpPr/>
          <p:nvPr/>
        </p:nvGrpSpPr>
        <p:grpSpPr bwMode="auto">
          <a:xfrm>
            <a:off x="6589166" y="3009899"/>
            <a:ext cx="3162300" cy="838200"/>
            <a:chOff x="4457700" y="3441700"/>
            <a:chExt cx="3162300" cy="8382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457700" y="34417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57700" y="42799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844641" y="3089055"/>
            <a:ext cx="2010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52463" y="1843062"/>
            <a:ext cx="3124687" cy="1994073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1351543" y="1843743"/>
            <a:ext cx="3145536" cy="1993392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7715768" y="1843743"/>
            <a:ext cx="3145536" cy="1993392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5" name="Oval 22"/>
          <p:cNvSpPr/>
          <p:nvPr/>
        </p:nvSpPr>
        <p:spPr>
          <a:xfrm>
            <a:off x="1350696" y="4168107"/>
            <a:ext cx="585787" cy="585787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6" name="Oval 33"/>
          <p:cNvSpPr/>
          <p:nvPr/>
        </p:nvSpPr>
        <p:spPr>
          <a:xfrm>
            <a:off x="4533413" y="4168107"/>
            <a:ext cx="585787" cy="585787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Oval 36"/>
          <p:cNvSpPr/>
          <p:nvPr/>
        </p:nvSpPr>
        <p:spPr>
          <a:xfrm>
            <a:off x="7719212" y="4168107"/>
            <a:ext cx="585787" cy="585787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357445" y="4276334"/>
            <a:ext cx="5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Gill Sans" charset="0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Gill Sans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541704" y="4276334"/>
            <a:ext cx="5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Gill Sans" charset="0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Gill Sans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7725962" y="4276334"/>
            <a:ext cx="5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Gill Sans" charset="0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Gill Sans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697310" y="24307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901823" y="2785231"/>
            <a:ext cx="20449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00486" y="243078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4999" y="2785231"/>
            <a:ext cx="20449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28789" y="4804327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97155" y="432103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58970" y="4804327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63983" y="433788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43228" y="4804327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3228" y="432043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/>
          <p:nvPr/>
        </p:nvSpPr>
        <p:spPr bwMode="auto">
          <a:xfrm>
            <a:off x="3591715" y="4520062"/>
            <a:ext cx="4991194" cy="934066"/>
          </a:xfrm>
          <a:prstGeom prst="ellipse">
            <a:avLst/>
          </a:prstGeom>
          <a:gradFill flip="none" rotWithShape="1">
            <a:gsLst>
              <a:gs pos="1000">
                <a:sysClr val="windowText" lastClr="000000"/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5493634" y="2335621"/>
            <a:ext cx="889000" cy="1911350"/>
          </a:xfrm>
          <a:custGeom>
            <a:avLst/>
            <a:gdLst>
              <a:gd name="T0" fmla="*/ 521920 w 772584"/>
              <a:gd name="T1" fmla="*/ 1716301 h 1663700"/>
              <a:gd name="T2" fmla="*/ 463387 w 772584"/>
              <a:gd name="T3" fmla="*/ 1380820 h 1663700"/>
              <a:gd name="T4" fmla="*/ 478021 w 772584"/>
              <a:gd name="T5" fmla="*/ 1118270 h 1663700"/>
              <a:gd name="T6" fmla="*/ 756052 w 772584"/>
              <a:gd name="T7" fmla="*/ 782790 h 1663700"/>
              <a:gd name="T8" fmla="*/ 873118 w 772584"/>
              <a:gd name="T9" fmla="*/ 666100 h 1663700"/>
              <a:gd name="T10" fmla="*/ 653620 w 772584"/>
              <a:gd name="T11" fmla="*/ 826547 h 1663700"/>
              <a:gd name="T12" fmla="*/ 478021 w 772584"/>
              <a:gd name="T13" fmla="*/ 1030754 h 1663700"/>
              <a:gd name="T14" fmla="*/ 478021 w 772584"/>
              <a:gd name="T15" fmla="*/ 914065 h 1663700"/>
              <a:gd name="T16" fmla="*/ 507287 w 772584"/>
              <a:gd name="T17" fmla="*/ 491067 h 1663700"/>
              <a:gd name="T18" fmla="*/ 609720 w 772584"/>
              <a:gd name="T19" fmla="*/ 286861 h 1663700"/>
              <a:gd name="T20" fmla="*/ 785319 w 772584"/>
              <a:gd name="T21" fmla="*/ 97241 h 1663700"/>
              <a:gd name="T22" fmla="*/ 507287 w 772584"/>
              <a:gd name="T23" fmla="*/ 301447 h 1663700"/>
              <a:gd name="T24" fmla="*/ 360955 w 772584"/>
              <a:gd name="T25" fmla="*/ 9724 h 1663700"/>
              <a:gd name="T26" fmla="*/ 434121 w 772584"/>
              <a:gd name="T27" fmla="*/ 359792 h 1663700"/>
              <a:gd name="T28" fmla="*/ 434121 w 772584"/>
              <a:gd name="T29" fmla="*/ 651515 h 1663700"/>
              <a:gd name="T30" fmla="*/ 404854 w 772584"/>
              <a:gd name="T31" fmla="*/ 986995 h 1663700"/>
              <a:gd name="T32" fmla="*/ 156088 w 772584"/>
              <a:gd name="T33" fmla="*/ 680686 h 1663700"/>
              <a:gd name="T34" fmla="*/ 9755 w 772584"/>
              <a:gd name="T35" fmla="*/ 476481 h 1663700"/>
              <a:gd name="T36" fmla="*/ 214622 w 772584"/>
              <a:gd name="T37" fmla="*/ 826547 h 1663700"/>
              <a:gd name="T38" fmla="*/ 390221 w 772584"/>
              <a:gd name="T39" fmla="*/ 1103684 h 1663700"/>
              <a:gd name="T40" fmla="*/ 390221 w 772584"/>
              <a:gd name="T41" fmla="*/ 1789231 h 1663700"/>
              <a:gd name="T42" fmla="*/ 507287 w 772584"/>
              <a:gd name="T43" fmla="*/ 1832990 h 1663700"/>
              <a:gd name="T44" fmla="*/ 585331 w 772584"/>
              <a:gd name="T45" fmla="*/ 1832990 h 1663700"/>
              <a:gd name="T46" fmla="*/ 565820 w 772584"/>
              <a:gd name="T47" fmla="*/ 1755198 h 1663700"/>
              <a:gd name="T48" fmla="*/ 521920 w 772584"/>
              <a:gd name="T49" fmla="*/ 1716301 h 1663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72584"/>
              <a:gd name="T76" fmla="*/ 0 h 1663700"/>
              <a:gd name="T77" fmla="*/ 772584 w 772584"/>
              <a:gd name="T78" fmla="*/ 1663700 h 1663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72584" h="1663700">
                <a:moveTo>
                  <a:pt x="452967" y="1494367"/>
                </a:moveTo>
                <a:cubicBezTo>
                  <a:pt x="438150" y="1440039"/>
                  <a:pt x="408517" y="1289050"/>
                  <a:pt x="402167" y="1202267"/>
                </a:cubicBezTo>
                <a:cubicBezTo>
                  <a:pt x="395817" y="1115484"/>
                  <a:pt x="372534" y="1060450"/>
                  <a:pt x="414867" y="973667"/>
                </a:cubicBezTo>
                <a:cubicBezTo>
                  <a:pt x="457200" y="886884"/>
                  <a:pt x="599017" y="747184"/>
                  <a:pt x="656167" y="681567"/>
                </a:cubicBezTo>
                <a:cubicBezTo>
                  <a:pt x="713317" y="615950"/>
                  <a:pt x="772584" y="573617"/>
                  <a:pt x="757767" y="579967"/>
                </a:cubicBezTo>
                <a:cubicBezTo>
                  <a:pt x="742950" y="586317"/>
                  <a:pt x="624417" y="666750"/>
                  <a:pt x="567267" y="719667"/>
                </a:cubicBezTo>
                <a:cubicBezTo>
                  <a:pt x="510117" y="772584"/>
                  <a:pt x="440267" y="884767"/>
                  <a:pt x="414867" y="897467"/>
                </a:cubicBezTo>
                <a:cubicBezTo>
                  <a:pt x="389467" y="910167"/>
                  <a:pt x="410634" y="874184"/>
                  <a:pt x="414867" y="795867"/>
                </a:cubicBezTo>
                <a:cubicBezTo>
                  <a:pt x="419100" y="717550"/>
                  <a:pt x="421217" y="518584"/>
                  <a:pt x="440267" y="427567"/>
                </a:cubicBezTo>
                <a:cubicBezTo>
                  <a:pt x="459317" y="336550"/>
                  <a:pt x="488950" y="306917"/>
                  <a:pt x="529167" y="249767"/>
                </a:cubicBezTo>
                <a:cubicBezTo>
                  <a:pt x="569384" y="192617"/>
                  <a:pt x="696384" y="82550"/>
                  <a:pt x="681567" y="84667"/>
                </a:cubicBezTo>
                <a:cubicBezTo>
                  <a:pt x="666750" y="86784"/>
                  <a:pt x="501650" y="275167"/>
                  <a:pt x="440267" y="262467"/>
                </a:cubicBezTo>
                <a:cubicBezTo>
                  <a:pt x="378884" y="249767"/>
                  <a:pt x="323850" y="0"/>
                  <a:pt x="313267" y="8467"/>
                </a:cubicBezTo>
                <a:cubicBezTo>
                  <a:pt x="302684" y="16934"/>
                  <a:pt x="366184" y="220134"/>
                  <a:pt x="376767" y="313267"/>
                </a:cubicBezTo>
                <a:cubicBezTo>
                  <a:pt x="387350" y="406400"/>
                  <a:pt x="381000" y="476250"/>
                  <a:pt x="376767" y="567267"/>
                </a:cubicBezTo>
                <a:cubicBezTo>
                  <a:pt x="372534" y="658284"/>
                  <a:pt x="391584" y="855134"/>
                  <a:pt x="351367" y="859367"/>
                </a:cubicBezTo>
                <a:cubicBezTo>
                  <a:pt x="311150" y="863600"/>
                  <a:pt x="192617" y="666750"/>
                  <a:pt x="135467" y="592667"/>
                </a:cubicBezTo>
                <a:cubicBezTo>
                  <a:pt x="78317" y="518584"/>
                  <a:pt x="0" y="393700"/>
                  <a:pt x="8467" y="414867"/>
                </a:cubicBezTo>
                <a:cubicBezTo>
                  <a:pt x="16934" y="436034"/>
                  <a:pt x="131234" y="628650"/>
                  <a:pt x="186267" y="719667"/>
                </a:cubicBezTo>
                <a:cubicBezTo>
                  <a:pt x="241300" y="810684"/>
                  <a:pt x="313267" y="821267"/>
                  <a:pt x="338667" y="960967"/>
                </a:cubicBezTo>
                <a:cubicBezTo>
                  <a:pt x="364067" y="1100667"/>
                  <a:pt x="321734" y="1452034"/>
                  <a:pt x="338667" y="1557867"/>
                </a:cubicBezTo>
                <a:cubicBezTo>
                  <a:pt x="355600" y="1663700"/>
                  <a:pt x="412045" y="1589617"/>
                  <a:pt x="440267" y="1595967"/>
                </a:cubicBezTo>
                <a:cubicBezTo>
                  <a:pt x="468489" y="1602317"/>
                  <a:pt x="499533" y="1607256"/>
                  <a:pt x="508000" y="1595967"/>
                </a:cubicBezTo>
                <a:cubicBezTo>
                  <a:pt x="516467" y="1584678"/>
                  <a:pt x="525639" y="1591733"/>
                  <a:pt x="491067" y="1528234"/>
                </a:cubicBezTo>
                <a:cubicBezTo>
                  <a:pt x="498828" y="1545168"/>
                  <a:pt x="467784" y="1493661"/>
                  <a:pt x="452967" y="1494367"/>
                </a:cubicBezTo>
                <a:close/>
              </a:path>
            </a:pathLst>
          </a:custGeom>
          <a:solidFill>
            <a:srgbClr val="98C966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85"/>
          <p:cNvSpPr/>
          <p:nvPr/>
        </p:nvSpPr>
        <p:spPr bwMode="auto">
          <a:xfrm>
            <a:off x="6279447" y="2602321"/>
            <a:ext cx="865187" cy="473075"/>
          </a:xfrm>
          <a:custGeom>
            <a:avLst/>
            <a:gdLst>
              <a:gd name="connsiteX0" fmla="*/ 11642 w 753534"/>
              <a:gd name="connsiteY0" fmla="*/ 392642 h 411692"/>
              <a:gd name="connsiteX1" fmla="*/ 5292 w 753534"/>
              <a:gd name="connsiteY1" fmla="*/ 284692 h 411692"/>
              <a:gd name="connsiteX2" fmla="*/ 43392 w 753534"/>
              <a:gd name="connsiteY2" fmla="*/ 195792 h 411692"/>
              <a:gd name="connsiteX3" fmla="*/ 125942 w 753534"/>
              <a:gd name="connsiteY3" fmla="*/ 113242 h 411692"/>
              <a:gd name="connsiteX4" fmla="*/ 291042 w 753534"/>
              <a:gd name="connsiteY4" fmla="*/ 30692 h 411692"/>
              <a:gd name="connsiteX5" fmla="*/ 456142 w 753534"/>
              <a:gd name="connsiteY5" fmla="*/ 5292 h 411692"/>
              <a:gd name="connsiteX6" fmla="*/ 684742 w 753534"/>
              <a:gd name="connsiteY6" fmla="*/ 62442 h 411692"/>
              <a:gd name="connsiteX7" fmla="*/ 748242 w 753534"/>
              <a:gd name="connsiteY7" fmla="*/ 100542 h 411692"/>
              <a:gd name="connsiteX8" fmla="*/ 652992 w 753534"/>
              <a:gd name="connsiteY8" fmla="*/ 94192 h 411692"/>
              <a:gd name="connsiteX9" fmla="*/ 564092 w 753534"/>
              <a:gd name="connsiteY9" fmla="*/ 138642 h 411692"/>
              <a:gd name="connsiteX10" fmla="*/ 379942 w 753534"/>
              <a:gd name="connsiteY10" fmla="*/ 278342 h 411692"/>
              <a:gd name="connsiteX11" fmla="*/ 208492 w 753534"/>
              <a:gd name="connsiteY11" fmla="*/ 360892 h 411692"/>
              <a:gd name="connsiteX12" fmla="*/ 68792 w 753534"/>
              <a:gd name="connsiteY12" fmla="*/ 398992 h 411692"/>
              <a:gd name="connsiteX13" fmla="*/ 11642 w 753534"/>
              <a:gd name="connsiteY13" fmla="*/ 392642 h 411692"/>
              <a:gd name="connsiteX0-1" fmla="*/ 11642 w 753534"/>
              <a:gd name="connsiteY0-2" fmla="*/ 392642 h 411692"/>
              <a:gd name="connsiteX1-3" fmla="*/ 5292 w 753534"/>
              <a:gd name="connsiteY1-4" fmla="*/ 284692 h 411692"/>
              <a:gd name="connsiteX2-5" fmla="*/ 43392 w 753534"/>
              <a:gd name="connsiteY2-6" fmla="*/ 195792 h 411692"/>
              <a:gd name="connsiteX3-7" fmla="*/ 125942 w 753534"/>
              <a:gd name="connsiteY3-8" fmla="*/ 113242 h 411692"/>
              <a:gd name="connsiteX4-9" fmla="*/ 291042 w 753534"/>
              <a:gd name="connsiteY4-10" fmla="*/ 30692 h 411692"/>
              <a:gd name="connsiteX5-11" fmla="*/ 456142 w 753534"/>
              <a:gd name="connsiteY5-12" fmla="*/ 5292 h 411692"/>
              <a:gd name="connsiteX6-13" fmla="*/ 684742 w 753534"/>
              <a:gd name="connsiteY6-14" fmla="*/ 62442 h 411692"/>
              <a:gd name="connsiteX7-15" fmla="*/ 748242 w 753534"/>
              <a:gd name="connsiteY7-16" fmla="*/ 100542 h 411692"/>
              <a:gd name="connsiteX8-17" fmla="*/ 652992 w 753534"/>
              <a:gd name="connsiteY8-18" fmla="*/ 94192 h 411692"/>
              <a:gd name="connsiteX9-19" fmla="*/ 564092 w 753534"/>
              <a:gd name="connsiteY9-20" fmla="*/ 138642 h 411692"/>
              <a:gd name="connsiteX10-21" fmla="*/ 379942 w 753534"/>
              <a:gd name="connsiteY10-22" fmla="*/ 278342 h 411692"/>
              <a:gd name="connsiteX11-23" fmla="*/ 208492 w 753534"/>
              <a:gd name="connsiteY11-24" fmla="*/ 360892 h 411692"/>
              <a:gd name="connsiteX12-25" fmla="*/ 68792 w 753534"/>
              <a:gd name="connsiteY12-26" fmla="*/ 398992 h 411692"/>
              <a:gd name="connsiteX13-27" fmla="*/ 11642 w 753534"/>
              <a:gd name="connsiteY13-28" fmla="*/ 392642 h 411692"/>
              <a:gd name="connsiteX0-29" fmla="*/ 11642 w 753534"/>
              <a:gd name="connsiteY0-30" fmla="*/ 392642 h 411692"/>
              <a:gd name="connsiteX1-31" fmla="*/ 5292 w 753534"/>
              <a:gd name="connsiteY1-32" fmla="*/ 284692 h 411692"/>
              <a:gd name="connsiteX2-33" fmla="*/ 43392 w 753534"/>
              <a:gd name="connsiteY2-34" fmla="*/ 195792 h 411692"/>
              <a:gd name="connsiteX3-35" fmla="*/ 125942 w 753534"/>
              <a:gd name="connsiteY3-36" fmla="*/ 113242 h 411692"/>
              <a:gd name="connsiteX4-37" fmla="*/ 291042 w 753534"/>
              <a:gd name="connsiteY4-38" fmla="*/ 30692 h 411692"/>
              <a:gd name="connsiteX5-39" fmla="*/ 456142 w 753534"/>
              <a:gd name="connsiteY5-40" fmla="*/ 5292 h 411692"/>
              <a:gd name="connsiteX6-41" fmla="*/ 684742 w 753534"/>
              <a:gd name="connsiteY6-42" fmla="*/ 62442 h 411692"/>
              <a:gd name="connsiteX7-43" fmla="*/ 748242 w 753534"/>
              <a:gd name="connsiteY7-44" fmla="*/ 100542 h 411692"/>
              <a:gd name="connsiteX8-45" fmla="*/ 652992 w 753534"/>
              <a:gd name="connsiteY8-46" fmla="*/ 94192 h 411692"/>
              <a:gd name="connsiteX9-47" fmla="*/ 564092 w 753534"/>
              <a:gd name="connsiteY9-48" fmla="*/ 138642 h 411692"/>
              <a:gd name="connsiteX10-49" fmla="*/ 379942 w 753534"/>
              <a:gd name="connsiteY10-50" fmla="*/ 278342 h 411692"/>
              <a:gd name="connsiteX11-51" fmla="*/ 208492 w 753534"/>
              <a:gd name="connsiteY11-52" fmla="*/ 360892 h 411692"/>
              <a:gd name="connsiteX12-53" fmla="*/ 68792 w 753534"/>
              <a:gd name="connsiteY12-54" fmla="*/ 398992 h 411692"/>
              <a:gd name="connsiteX13-55" fmla="*/ 11642 w 753534"/>
              <a:gd name="connsiteY13-56" fmla="*/ 392642 h 411692"/>
              <a:gd name="connsiteX0-57" fmla="*/ 11642 w 753534"/>
              <a:gd name="connsiteY0-58" fmla="*/ 392642 h 411692"/>
              <a:gd name="connsiteX1-59" fmla="*/ 5292 w 753534"/>
              <a:gd name="connsiteY1-60" fmla="*/ 284692 h 411692"/>
              <a:gd name="connsiteX2-61" fmla="*/ 43392 w 753534"/>
              <a:gd name="connsiteY2-62" fmla="*/ 195792 h 411692"/>
              <a:gd name="connsiteX3-63" fmla="*/ 125942 w 753534"/>
              <a:gd name="connsiteY3-64" fmla="*/ 113242 h 411692"/>
              <a:gd name="connsiteX4-65" fmla="*/ 291042 w 753534"/>
              <a:gd name="connsiteY4-66" fmla="*/ 30692 h 411692"/>
              <a:gd name="connsiteX5-67" fmla="*/ 456142 w 753534"/>
              <a:gd name="connsiteY5-68" fmla="*/ 5292 h 411692"/>
              <a:gd name="connsiteX6-69" fmla="*/ 684742 w 753534"/>
              <a:gd name="connsiteY6-70" fmla="*/ 62442 h 411692"/>
              <a:gd name="connsiteX7-71" fmla="*/ 748242 w 753534"/>
              <a:gd name="connsiteY7-72" fmla="*/ 100542 h 411692"/>
              <a:gd name="connsiteX8-73" fmla="*/ 652992 w 753534"/>
              <a:gd name="connsiteY8-74" fmla="*/ 94192 h 411692"/>
              <a:gd name="connsiteX9-75" fmla="*/ 564092 w 753534"/>
              <a:gd name="connsiteY9-76" fmla="*/ 138642 h 411692"/>
              <a:gd name="connsiteX10-77" fmla="*/ 379942 w 753534"/>
              <a:gd name="connsiteY10-78" fmla="*/ 278342 h 411692"/>
              <a:gd name="connsiteX11-79" fmla="*/ 208492 w 753534"/>
              <a:gd name="connsiteY11-80" fmla="*/ 360892 h 411692"/>
              <a:gd name="connsiteX12-81" fmla="*/ 68792 w 753534"/>
              <a:gd name="connsiteY12-82" fmla="*/ 398992 h 411692"/>
              <a:gd name="connsiteX13-83" fmla="*/ 11642 w 753534"/>
              <a:gd name="connsiteY13-84" fmla="*/ 392642 h 411692"/>
              <a:gd name="connsiteX0-85" fmla="*/ 11642 w 753534"/>
              <a:gd name="connsiteY0-86" fmla="*/ 392642 h 411692"/>
              <a:gd name="connsiteX1-87" fmla="*/ 5292 w 753534"/>
              <a:gd name="connsiteY1-88" fmla="*/ 284692 h 411692"/>
              <a:gd name="connsiteX2-89" fmla="*/ 43392 w 753534"/>
              <a:gd name="connsiteY2-90" fmla="*/ 195792 h 411692"/>
              <a:gd name="connsiteX3-91" fmla="*/ 125942 w 753534"/>
              <a:gd name="connsiteY3-92" fmla="*/ 113242 h 411692"/>
              <a:gd name="connsiteX4-93" fmla="*/ 291042 w 753534"/>
              <a:gd name="connsiteY4-94" fmla="*/ 30692 h 411692"/>
              <a:gd name="connsiteX5-95" fmla="*/ 456142 w 753534"/>
              <a:gd name="connsiteY5-96" fmla="*/ 5292 h 411692"/>
              <a:gd name="connsiteX6-97" fmla="*/ 684742 w 753534"/>
              <a:gd name="connsiteY6-98" fmla="*/ 62442 h 411692"/>
              <a:gd name="connsiteX7-99" fmla="*/ 748242 w 753534"/>
              <a:gd name="connsiteY7-100" fmla="*/ 100542 h 411692"/>
              <a:gd name="connsiteX8-101" fmla="*/ 652992 w 753534"/>
              <a:gd name="connsiteY8-102" fmla="*/ 94192 h 411692"/>
              <a:gd name="connsiteX9-103" fmla="*/ 564092 w 753534"/>
              <a:gd name="connsiteY9-104" fmla="*/ 138642 h 411692"/>
              <a:gd name="connsiteX10-105" fmla="*/ 379942 w 753534"/>
              <a:gd name="connsiteY10-106" fmla="*/ 278342 h 411692"/>
              <a:gd name="connsiteX11-107" fmla="*/ 208492 w 753534"/>
              <a:gd name="connsiteY11-108" fmla="*/ 360892 h 411692"/>
              <a:gd name="connsiteX12-109" fmla="*/ 68792 w 753534"/>
              <a:gd name="connsiteY12-110" fmla="*/ 398992 h 411692"/>
              <a:gd name="connsiteX13-111" fmla="*/ 11642 w 753534"/>
              <a:gd name="connsiteY13-112" fmla="*/ 392642 h 4116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753534" h="411692">
                <a:moveTo>
                  <a:pt x="11642" y="392642"/>
                </a:moveTo>
                <a:cubicBezTo>
                  <a:pt x="1059" y="373592"/>
                  <a:pt x="0" y="317500"/>
                  <a:pt x="5292" y="284692"/>
                </a:cubicBezTo>
                <a:cubicBezTo>
                  <a:pt x="10584" y="251884"/>
                  <a:pt x="23284" y="224367"/>
                  <a:pt x="43392" y="195792"/>
                </a:cubicBezTo>
                <a:cubicBezTo>
                  <a:pt x="63500" y="167217"/>
                  <a:pt x="84667" y="140759"/>
                  <a:pt x="125942" y="113242"/>
                </a:cubicBezTo>
                <a:cubicBezTo>
                  <a:pt x="167217" y="85725"/>
                  <a:pt x="236009" y="48684"/>
                  <a:pt x="291042" y="30692"/>
                </a:cubicBezTo>
                <a:cubicBezTo>
                  <a:pt x="346075" y="12700"/>
                  <a:pt x="390525" y="0"/>
                  <a:pt x="456142" y="5292"/>
                </a:cubicBezTo>
                <a:cubicBezTo>
                  <a:pt x="521759" y="10584"/>
                  <a:pt x="636059" y="46567"/>
                  <a:pt x="684742" y="62442"/>
                </a:cubicBezTo>
                <a:cubicBezTo>
                  <a:pt x="733425" y="78317"/>
                  <a:pt x="753534" y="95250"/>
                  <a:pt x="748242" y="100542"/>
                </a:cubicBezTo>
                <a:cubicBezTo>
                  <a:pt x="742950" y="105834"/>
                  <a:pt x="683684" y="87842"/>
                  <a:pt x="652992" y="94192"/>
                </a:cubicBezTo>
                <a:cubicBezTo>
                  <a:pt x="622300" y="100542"/>
                  <a:pt x="609600" y="107950"/>
                  <a:pt x="564092" y="138642"/>
                </a:cubicBezTo>
                <a:cubicBezTo>
                  <a:pt x="518584" y="169334"/>
                  <a:pt x="477309" y="222250"/>
                  <a:pt x="379942" y="278342"/>
                </a:cubicBezTo>
                <a:cubicBezTo>
                  <a:pt x="307975" y="321734"/>
                  <a:pt x="260350" y="340784"/>
                  <a:pt x="208492" y="360892"/>
                </a:cubicBezTo>
                <a:cubicBezTo>
                  <a:pt x="156634" y="381000"/>
                  <a:pt x="101600" y="393700"/>
                  <a:pt x="68792" y="398992"/>
                </a:cubicBezTo>
                <a:cubicBezTo>
                  <a:pt x="35984" y="404284"/>
                  <a:pt x="22225" y="411692"/>
                  <a:pt x="11642" y="392642"/>
                </a:cubicBezTo>
                <a:close/>
              </a:path>
            </a:pathLst>
          </a:custGeom>
          <a:solidFill>
            <a:srgbClr val="92BF12"/>
          </a:solidFill>
          <a:ln w="6350" cap="flat" cmpd="sng" algn="ctr">
            <a:solidFill>
              <a:srgbClr val="92BF12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86"/>
          <p:cNvSpPr/>
          <p:nvPr/>
        </p:nvSpPr>
        <p:spPr bwMode="auto">
          <a:xfrm>
            <a:off x="6260397" y="2597559"/>
            <a:ext cx="873125" cy="488950"/>
          </a:xfrm>
          <a:custGeom>
            <a:avLst/>
            <a:gdLst>
              <a:gd name="connsiteX0" fmla="*/ 33867 w 759884"/>
              <a:gd name="connsiteY0" fmla="*/ 408517 h 424392"/>
              <a:gd name="connsiteX1" fmla="*/ 218017 w 759884"/>
              <a:gd name="connsiteY1" fmla="*/ 243417 h 424392"/>
              <a:gd name="connsiteX2" fmla="*/ 357717 w 759884"/>
              <a:gd name="connsiteY2" fmla="*/ 141817 h 424392"/>
              <a:gd name="connsiteX3" fmla="*/ 497417 w 759884"/>
              <a:gd name="connsiteY3" fmla="*/ 91017 h 424392"/>
              <a:gd name="connsiteX4" fmla="*/ 662517 w 759884"/>
              <a:gd name="connsiteY4" fmla="*/ 71967 h 424392"/>
              <a:gd name="connsiteX5" fmla="*/ 757767 w 759884"/>
              <a:gd name="connsiteY5" fmla="*/ 97367 h 424392"/>
              <a:gd name="connsiteX6" fmla="*/ 649817 w 759884"/>
              <a:gd name="connsiteY6" fmla="*/ 40217 h 424392"/>
              <a:gd name="connsiteX7" fmla="*/ 465667 w 759884"/>
              <a:gd name="connsiteY7" fmla="*/ 2117 h 424392"/>
              <a:gd name="connsiteX8" fmla="*/ 281517 w 759884"/>
              <a:gd name="connsiteY8" fmla="*/ 27517 h 424392"/>
              <a:gd name="connsiteX9" fmla="*/ 135467 w 759884"/>
              <a:gd name="connsiteY9" fmla="*/ 103717 h 424392"/>
              <a:gd name="connsiteX10" fmla="*/ 46567 w 759884"/>
              <a:gd name="connsiteY10" fmla="*/ 205317 h 424392"/>
              <a:gd name="connsiteX11" fmla="*/ 14817 w 759884"/>
              <a:gd name="connsiteY11" fmla="*/ 338667 h 424392"/>
              <a:gd name="connsiteX12" fmla="*/ 33867 w 759884"/>
              <a:gd name="connsiteY12" fmla="*/ 408517 h 4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84" h="424392">
                <a:moveTo>
                  <a:pt x="33867" y="408517"/>
                </a:moveTo>
                <a:cubicBezTo>
                  <a:pt x="67734" y="392642"/>
                  <a:pt x="164042" y="287867"/>
                  <a:pt x="218017" y="243417"/>
                </a:cubicBezTo>
                <a:cubicBezTo>
                  <a:pt x="271992" y="198967"/>
                  <a:pt x="311150" y="167217"/>
                  <a:pt x="357717" y="141817"/>
                </a:cubicBezTo>
                <a:cubicBezTo>
                  <a:pt x="404284" y="116417"/>
                  <a:pt x="446617" y="102659"/>
                  <a:pt x="497417" y="91017"/>
                </a:cubicBezTo>
                <a:cubicBezTo>
                  <a:pt x="548217" y="79375"/>
                  <a:pt x="619125" y="70909"/>
                  <a:pt x="662517" y="71967"/>
                </a:cubicBezTo>
                <a:cubicBezTo>
                  <a:pt x="705909" y="73025"/>
                  <a:pt x="759884" y="102659"/>
                  <a:pt x="757767" y="97367"/>
                </a:cubicBezTo>
                <a:cubicBezTo>
                  <a:pt x="755650" y="92075"/>
                  <a:pt x="698500" y="56092"/>
                  <a:pt x="649817" y="40217"/>
                </a:cubicBezTo>
                <a:cubicBezTo>
                  <a:pt x="601134" y="24342"/>
                  <a:pt x="527050" y="4234"/>
                  <a:pt x="465667" y="2117"/>
                </a:cubicBezTo>
                <a:cubicBezTo>
                  <a:pt x="404284" y="0"/>
                  <a:pt x="336550" y="10584"/>
                  <a:pt x="281517" y="27517"/>
                </a:cubicBezTo>
                <a:cubicBezTo>
                  <a:pt x="226484" y="44450"/>
                  <a:pt x="174625" y="74084"/>
                  <a:pt x="135467" y="103717"/>
                </a:cubicBezTo>
                <a:cubicBezTo>
                  <a:pt x="96309" y="133350"/>
                  <a:pt x="66675" y="166159"/>
                  <a:pt x="46567" y="205317"/>
                </a:cubicBezTo>
                <a:cubicBezTo>
                  <a:pt x="26459" y="244475"/>
                  <a:pt x="17992" y="302684"/>
                  <a:pt x="14817" y="338667"/>
                </a:cubicBezTo>
                <a:cubicBezTo>
                  <a:pt x="11642" y="374650"/>
                  <a:pt x="0" y="424392"/>
                  <a:pt x="33867" y="408517"/>
                </a:cubicBezTo>
                <a:close/>
              </a:path>
            </a:pathLst>
          </a:custGeom>
          <a:solidFill>
            <a:srgbClr val="7FBC41"/>
          </a:solidFill>
          <a:ln w="6350" cap="flat" cmpd="sng" algn="ctr">
            <a:solidFill>
              <a:srgbClr val="669734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 flipH="1">
            <a:off x="4934834" y="2564221"/>
            <a:ext cx="620713" cy="338138"/>
          </a:xfrm>
          <a:custGeom>
            <a:avLst/>
            <a:gdLst>
              <a:gd name="connsiteX0" fmla="*/ 11642 w 753534"/>
              <a:gd name="connsiteY0" fmla="*/ 392642 h 411692"/>
              <a:gd name="connsiteX1" fmla="*/ 5292 w 753534"/>
              <a:gd name="connsiteY1" fmla="*/ 284692 h 411692"/>
              <a:gd name="connsiteX2" fmla="*/ 43392 w 753534"/>
              <a:gd name="connsiteY2" fmla="*/ 195792 h 411692"/>
              <a:gd name="connsiteX3" fmla="*/ 125942 w 753534"/>
              <a:gd name="connsiteY3" fmla="*/ 113242 h 411692"/>
              <a:gd name="connsiteX4" fmla="*/ 291042 w 753534"/>
              <a:gd name="connsiteY4" fmla="*/ 30692 h 411692"/>
              <a:gd name="connsiteX5" fmla="*/ 456142 w 753534"/>
              <a:gd name="connsiteY5" fmla="*/ 5292 h 411692"/>
              <a:gd name="connsiteX6" fmla="*/ 684742 w 753534"/>
              <a:gd name="connsiteY6" fmla="*/ 62442 h 411692"/>
              <a:gd name="connsiteX7" fmla="*/ 748242 w 753534"/>
              <a:gd name="connsiteY7" fmla="*/ 100542 h 411692"/>
              <a:gd name="connsiteX8" fmla="*/ 652992 w 753534"/>
              <a:gd name="connsiteY8" fmla="*/ 94192 h 411692"/>
              <a:gd name="connsiteX9" fmla="*/ 564092 w 753534"/>
              <a:gd name="connsiteY9" fmla="*/ 138642 h 411692"/>
              <a:gd name="connsiteX10" fmla="*/ 379942 w 753534"/>
              <a:gd name="connsiteY10" fmla="*/ 278342 h 411692"/>
              <a:gd name="connsiteX11" fmla="*/ 208492 w 753534"/>
              <a:gd name="connsiteY11" fmla="*/ 360892 h 411692"/>
              <a:gd name="connsiteX12" fmla="*/ 68792 w 753534"/>
              <a:gd name="connsiteY12" fmla="*/ 398992 h 411692"/>
              <a:gd name="connsiteX13" fmla="*/ 11642 w 753534"/>
              <a:gd name="connsiteY13" fmla="*/ 392642 h 411692"/>
              <a:gd name="connsiteX0-1" fmla="*/ 11642 w 753534"/>
              <a:gd name="connsiteY0-2" fmla="*/ 392642 h 411692"/>
              <a:gd name="connsiteX1-3" fmla="*/ 5292 w 753534"/>
              <a:gd name="connsiteY1-4" fmla="*/ 284692 h 411692"/>
              <a:gd name="connsiteX2-5" fmla="*/ 43392 w 753534"/>
              <a:gd name="connsiteY2-6" fmla="*/ 195792 h 411692"/>
              <a:gd name="connsiteX3-7" fmla="*/ 125942 w 753534"/>
              <a:gd name="connsiteY3-8" fmla="*/ 113242 h 411692"/>
              <a:gd name="connsiteX4-9" fmla="*/ 291042 w 753534"/>
              <a:gd name="connsiteY4-10" fmla="*/ 30692 h 411692"/>
              <a:gd name="connsiteX5-11" fmla="*/ 456142 w 753534"/>
              <a:gd name="connsiteY5-12" fmla="*/ 5292 h 411692"/>
              <a:gd name="connsiteX6-13" fmla="*/ 684742 w 753534"/>
              <a:gd name="connsiteY6-14" fmla="*/ 62442 h 411692"/>
              <a:gd name="connsiteX7-15" fmla="*/ 748242 w 753534"/>
              <a:gd name="connsiteY7-16" fmla="*/ 100542 h 411692"/>
              <a:gd name="connsiteX8-17" fmla="*/ 652992 w 753534"/>
              <a:gd name="connsiteY8-18" fmla="*/ 94192 h 411692"/>
              <a:gd name="connsiteX9-19" fmla="*/ 564092 w 753534"/>
              <a:gd name="connsiteY9-20" fmla="*/ 138642 h 411692"/>
              <a:gd name="connsiteX10-21" fmla="*/ 379942 w 753534"/>
              <a:gd name="connsiteY10-22" fmla="*/ 278342 h 411692"/>
              <a:gd name="connsiteX11-23" fmla="*/ 208492 w 753534"/>
              <a:gd name="connsiteY11-24" fmla="*/ 360892 h 411692"/>
              <a:gd name="connsiteX12-25" fmla="*/ 68792 w 753534"/>
              <a:gd name="connsiteY12-26" fmla="*/ 398992 h 411692"/>
              <a:gd name="connsiteX13-27" fmla="*/ 11642 w 753534"/>
              <a:gd name="connsiteY13-28" fmla="*/ 392642 h 411692"/>
              <a:gd name="connsiteX0-29" fmla="*/ 11642 w 753534"/>
              <a:gd name="connsiteY0-30" fmla="*/ 392642 h 411692"/>
              <a:gd name="connsiteX1-31" fmla="*/ 5292 w 753534"/>
              <a:gd name="connsiteY1-32" fmla="*/ 284692 h 411692"/>
              <a:gd name="connsiteX2-33" fmla="*/ 43392 w 753534"/>
              <a:gd name="connsiteY2-34" fmla="*/ 195792 h 411692"/>
              <a:gd name="connsiteX3-35" fmla="*/ 125942 w 753534"/>
              <a:gd name="connsiteY3-36" fmla="*/ 113242 h 411692"/>
              <a:gd name="connsiteX4-37" fmla="*/ 291042 w 753534"/>
              <a:gd name="connsiteY4-38" fmla="*/ 30692 h 411692"/>
              <a:gd name="connsiteX5-39" fmla="*/ 456142 w 753534"/>
              <a:gd name="connsiteY5-40" fmla="*/ 5292 h 411692"/>
              <a:gd name="connsiteX6-41" fmla="*/ 684742 w 753534"/>
              <a:gd name="connsiteY6-42" fmla="*/ 62442 h 411692"/>
              <a:gd name="connsiteX7-43" fmla="*/ 748242 w 753534"/>
              <a:gd name="connsiteY7-44" fmla="*/ 100542 h 411692"/>
              <a:gd name="connsiteX8-45" fmla="*/ 652992 w 753534"/>
              <a:gd name="connsiteY8-46" fmla="*/ 94192 h 411692"/>
              <a:gd name="connsiteX9-47" fmla="*/ 564092 w 753534"/>
              <a:gd name="connsiteY9-48" fmla="*/ 138642 h 411692"/>
              <a:gd name="connsiteX10-49" fmla="*/ 379942 w 753534"/>
              <a:gd name="connsiteY10-50" fmla="*/ 278342 h 411692"/>
              <a:gd name="connsiteX11-51" fmla="*/ 208492 w 753534"/>
              <a:gd name="connsiteY11-52" fmla="*/ 360892 h 411692"/>
              <a:gd name="connsiteX12-53" fmla="*/ 68792 w 753534"/>
              <a:gd name="connsiteY12-54" fmla="*/ 398992 h 411692"/>
              <a:gd name="connsiteX13-55" fmla="*/ 11642 w 753534"/>
              <a:gd name="connsiteY13-56" fmla="*/ 392642 h 411692"/>
              <a:gd name="connsiteX0-57" fmla="*/ 11642 w 753534"/>
              <a:gd name="connsiteY0-58" fmla="*/ 392642 h 411692"/>
              <a:gd name="connsiteX1-59" fmla="*/ 5292 w 753534"/>
              <a:gd name="connsiteY1-60" fmla="*/ 284692 h 411692"/>
              <a:gd name="connsiteX2-61" fmla="*/ 43392 w 753534"/>
              <a:gd name="connsiteY2-62" fmla="*/ 195792 h 411692"/>
              <a:gd name="connsiteX3-63" fmla="*/ 125942 w 753534"/>
              <a:gd name="connsiteY3-64" fmla="*/ 113242 h 411692"/>
              <a:gd name="connsiteX4-65" fmla="*/ 291042 w 753534"/>
              <a:gd name="connsiteY4-66" fmla="*/ 30692 h 411692"/>
              <a:gd name="connsiteX5-67" fmla="*/ 456142 w 753534"/>
              <a:gd name="connsiteY5-68" fmla="*/ 5292 h 411692"/>
              <a:gd name="connsiteX6-69" fmla="*/ 684742 w 753534"/>
              <a:gd name="connsiteY6-70" fmla="*/ 62442 h 411692"/>
              <a:gd name="connsiteX7-71" fmla="*/ 748242 w 753534"/>
              <a:gd name="connsiteY7-72" fmla="*/ 100542 h 411692"/>
              <a:gd name="connsiteX8-73" fmla="*/ 652992 w 753534"/>
              <a:gd name="connsiteY8-74" fmla="*/ 94192 h 411692"/>
              <a:gd name="connsiteX9-75" fmla="*/ 564092 w 753534"/>
              <a:gd name="connsiteY9-76" fmla="*/ 138642 h 411692"/>
              <a:gd name="connsiteX10-77" fmla="*/ 379942 w 753534"/>
              <a:gd name="connsiteY10-78" fmla="*/ 278342 h 411692"/>
              <a:gd name="connsiteX11-79" fmla="*/ 208492 w 753534"/>
              <a:gd name="connsiteY11-80" fmla="*/ 360892 h 411692"/>
              <a:gd name="connsiteX12-81" fmla="*/ 68792 w 753534"/>
              <a:gd name="connsiteY12-82" fmla="*/ 398992 h 411692"/>
              <a:gd name="connsiteX13-83" fmla="*/ 11642 w 753534"/>
              <a:gd name="connsiteY13-84" fmla="*/ 392642 h 411692"/>
              <a:gd name="connsiteX0-85" fmla="*/ 11642 w 753534"/>
              <a:gd name="connsiteY0-86" fmla="*/ 392642 h 411692"/>
              <a:gd name="connsiteX1-87" fmla="*/ 5292 w 753534"/>
              <a:gd name="connsiteY1-88" fmla="*/ 284692 h 411692"/>
              <a:gd name="connsiteX2-89" fmla="*/ 43392 w 753534"/>
              <a:gd name="connsiteY2-90" fmla="*/ 195792 h 411692"/>
              <a:gd name="connsiteX3-91" fmla="*/ 125942 w 753534"/>
              <a:gd name="connsiteY3-92" fmla="*/ 113242 h 411692"/>
              <a:gd name="connsiteX4-93" fmla="*/ 291042 w 753534"/>
              <a:gd name="connsiteY4-94" fmla="*/ 30692 h 411692"/>
              <a:gd name="connsiteX5-95" fmla="*/ 456142 w 753534"/>
              <a:gd name="connsiteY5-96" fmla="*/ 5292 h 411692"/>
              <a:gd name="connsiteX6-97" fmla="*/ 684742 w 753534"/>
              <a:gd name="connsiteY6-98" fmla="*/ 62442 h 411692"/>
              <a:gd name="connsiteX7-99" fmla="*/ 748242 w 753534"/>
              <a:gd name="connsiteY7-100" fmla="*/ 100542 h 411692"/>
              <a:gd name="connsiteX8-101" fmla="*/ 652992 w 753534"/>
              <a:gd name="connsiteY8-102" fmla="*/ 94192 h 411692"/>
              <a:gd name="connsiteX9-103" fmla="*/ 564092 w 753534"/>
              <a:gd name="connsiteY9-104" fmla="*/ 138642 h 411692"/>
              <a:gd name="connsiteX10-105" fmla="*/ 379942 w 753534"/>
              <a:gd name="connsiteY10-106" fmla="*/ 278342 h 411692"/>
              <a:gd name="connsiteX11-107" fmla="*/ 208492 w 753534"/>
              <a:gd name="connsiteY11-108" fmla="*/ 360892 h 411692"/>
              <a:gd name="connsiteX12-109" fmla="*/ 68792 w 753534"/>
              <a:gd name="connsiteY12-110" fmla="*/ 398992 h 411692"/>
              <a:gd name="connsiteX13-111" fmla="*/ 11642 w 753534"/>
              <a:gd name="connsiteY13-112" fmla="*/ 392642 h 4116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753534" h="411692">
                <a:moveTo>
                  <a:pt x="11642" y="392642"/>
                </a:moveTo>
                <a:cubicBezTo>
                  <a:pt x="1059" y="373592"/>
                  <a:pt x="0" y="317500"/>
                  <a:pt x="5292" y="284692"/>
                </a:cubicBezTo>
                <a:cubicBezTo>
                  <a:pt x="10584" y="251884"/>
                  <a:pt x="23284" y="224367"/>
                  <a:pt x="43392" y="195792"/>
                </a:cubicBezTo>
                <a:cubicBezTo>
                  <a:pt x="63500" y="167217"/>
                  <a:pt x="84667" y="140759"/>
                  <a:pt x="125942" y="113242"/>
                </a:cubicBezTo>
                <a:cubicBezTo>
                  <a:pt x="167217" y="85725"/>
                  <a:pt x="236009" y="48684"/>
                  <a:pt x="291042" y="30692"/>
                </a:cubicBezTo>
                <a:cubicBezTo>
                  <a:pt x="346075" y="12700"/>
                  <a:pt x="390525" y="0"/>
                  <a:pt x="456142" y="5292"/>
                </a:cubicBezTo>
                <a:cubicBezTo>
                  <a:pt x="521759" y="10584"/>
                  <a:pt x="636059" y="46567"/>
                  <a:pt x="684742" y="62442"/>
                </a:cubicBezTo>
                <a:cubicBezTo>
                  <a:pt x="733425" y="78317"/>
                  <a:pt x="753534" y="95250"/>
                  <a:pt x="748242" y="100542"/>
                </a:cubicBezTo>
                <a:cubicBezTo>
                  <a:pt x="742950" y="105834"/>
                  <a:pt x="683684" y="87842"/>
                  <a:pt x="652992" y="94192"/>
                </a:cubicBezTo>
                <a:cubicBezTo>
                  <a:pt x="622300" y="100542"/>
                  <a:pt x="609600" y="107950"/>
                  <a:pt x="564092" y="138642"/>
                </a:cubicBezTo>
                <a:cubicBezTo>
                  <a:pt x="518584" y="169334"/>
                  <a:pt x="477309" y="222250"/>
                  <a:pt x="379942" y="278342"/>
                </a:cubicBezTo>
                <a:cubicBezTo>
                  <a:pt x="307975" y="321734"/>
                  <a:pt x="260350" y="340784"/>
                  <a:pt x="208492" y="360892"/>
                </a:cubicBezTo>
                <a:cubicBezTo>
                  <a:pt x="156634" y="381000"/>
                  <a:pt x="101600" y="393700"/>
                  <a:pt x="68792" y="398992"/>
                </a:cubicBezTo>
                <a:cubicBezTo>
                  <a:pt x="35984" y="404284"/>
                  <a:pt x="22225" y="411692"/>
                  <a:pt x="11642" y="392642"/>
                </a:cubicBezTo>
                <a:close/>
              </a:path>
            </a:pathLst>
          </a:custGeom>
          <a:solidFill>
            <a:srgbClr val="92BF12"/>
          </a:solidFill>
          <a:ln w="6350" cap="flat" cmpd="sng" algn="ctr">
            <a:solidFill>
              <a:srgbClr val="92BF12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 flipH="1">
            <a:off x="4942772" y="2561046"/>
            <a:ext cx="625475" cy="349250"/>
          </a:xfrm>
          <a:custGeom>
            <a:avLst/>
            <a:gdLst>
              <a:gd name="connsiteX0" fmla="*/ 33867 w 759884"/>
              <a:gd name="connsiteY0" fmla="*/ 408517 h 424392"/>
              <a:gd name="connsiteX1" fmla="*/ 218017 w 759884"/>
              <a:gd name="connsiteY1" fmla="*/ 243417 h 424392"/>
              <a:gd name="connsiteX2" fmla="*/ 357717 w 759884"/>
              <a:gd name="connsiteY2" fmla="*/ 141817 h 424392"/>
              <a:gd name="connsiteX3" fmla="*/ 497417 w 759884"/>
              <a:gd name="connsiteY3" fmla="*/ 91017 h 424392"/>
              <a:gd name="connsiteX4" fmla="*/ 662517 w 759884"/>
              <a:gd name="connsiteY4" fmla="*/ 71967 h 424392"/>
              <a:gd name="connsiteX5" fmla="*/ 757767 w 759884"/>
              <a:gd name="connsiteY5" fmla="*/ 97367 h 424392"/>
              <a:gd name="connsiteX6" fmla="*/ 649817 w 759884"/>
              <a:gd name="connsiteY6" fmla="*/ 40217 h 424392"/>
              <a:gd name="connsiteX7" fmla="*/ 465667 w 759884"/>
              <a:gd name="connsiteY7" fmla="*/ 2117 h 424392"/>
              <a:gd name="connsiteX8" fmla="*/ 281517 w 759884"/>
              <a:gd name="connsiteY8" fmla="*/ 27517 h 424392"/>
              <a:gd name="connsiteX9" fmla="*/ 135467 w 759884"/>
              <a:gd name="connsiteY9" fmla="*/ 103717 h 424392"/>
              <a:gd name="connsiteX10" fmla="*/ 46567 w 759884"/>
              <a:gd name="connsiteY10" fmla="*/ 205317 h 424392"/>
              <a:gd name="connsiteX11" fmla="*/ 14817 w 759884"/>
              <a:gd name="connsiteY11" fmla="*/ 338667 h 424392"/>
              <a:gd name="connsiteX12" fmla="*/ 33867 w 759884"/>
              <a:gd name="connsiteY12" fmla="*/ 408517 h 4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84" h="424392">
                <a:moveTo>
                  <a:pt x="33867" y="408517"/>
                </a:moveTo>
                <a:cubicBezTo>
                  <a:pt x="67734" y="392642"/>
                  <a:pt x="164042" y="287867"/>
                  <a:pt x="218017" y="243417"/>
                </a:cubicBezTo>
                <a:cubicBezTo>
                  <a:pt x="271992" y="198967"/>
                  <a:pt x="311150" y="167217"/>
                  <a:pt x="357717" y="141817"/>
                </a:cubicBezTo>
                <a:cubicBezTo>
                  <a:pt x="404284" y="116417"/>
                  <a:pt x="446617" y="102659"/>
                  <a:pt x="497417" y="91017"/>
                </a:cubicBezTo>
                <a:cubicBezTo>
                  <a:pt x="548217" y="79375"/>
                  <a:pt x="619125" y="70909"/>
                  <a:pt x="662517" y="71967"/>
                </a:cubicBezTo>
                <a:cubicBezTo>
                  <a:pt x="705909" y="73025"/>
                  <a:pt x="759884" y="102659"/>
                  <a:pt x="757767" y="97367"/>
                </a:cubicBezTo>
                <a:cubicBezTo>
                  <a:pt x="755650" y="92075"/>
                  <a:pt x="698500" y="56092"/>
                  <a:pt x="649817" y="40217"/>
                </a:cubicBezTo>
                <a:cubicBezTo>
                  <a:pt x="601134" y="24342"/>
                  <a:pt x="527050" y="4234"/>
                  <a:pt x="465667" y="2117"/>
                </a:cubicBezTo>
                <a:cubicBezTo>
                  <a:pt x="404284" y="0"/>
                  <a:pt x="336550" y="10584"/>
                  <a:pt x="281517" y="27517"/>
                </a:cubicBezTo>
                <a:cubicBezTo>
                  <a:pt x="226484" y="44450"/>
                  <a:pt x="174625" y="74084"/>
                  <a:pt x="135467" y="103717"/>
                </a:cubicBezTo>
                <a:cubicBezTo>
                  <a:pt x="96309" y="133350"/>
                  <a:pt x="66675" y="166159"/>
                  <a:pt x="46567" y="205317"/>
                </a:cubicBezTo>
                <a:cubicBezTo>
                  <a:pt x="26459" y="244475"/>
                  <a:pt x="17992" y="302684"/>
                  <a:pt x="14817" y="338667"/>
                </a:cubicBezTo>
                <a:cubicBezTo>
                  <a:pt x="11642" y="374650"/>
                  <a:pt x="0" y="424392"/>
                  <a:pt x="33867" y="408517"/>
                </a:cubicBezTo>
                <a:close/>
              </a:path>
            </a:pathLst>
          </a:custGeom>
          <a:solidFill>
            <a:srgbClr val="7FBC41"/>
          </a:solidFill>
          <a:ln w="6350" cap="flat" cmpd="sng" algn="ctr">
            <a:solidFill>
              <a:srgbClr val="669734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1"/>
          <p:cNvSpPr/>
          <p:nvPr/>
        </p:nvSpPr>
        <p:spPr bwMode="auto">
          <a:xfrm>
            <a:off x="6292147" y="2126071"/>
            <a:ext cx="619125" cy="339725"/>
          </a:xfrm>
          <a:custGeom>
            <a:avLst/>
            <a:gdLst>
              <a:gd name="connsiteX0" fmla="*/ 11642 w 753534"/>
              <a:gd name="connsiteY0" fmla="*/ 392642 h 411692"/>
              <a:gd name="connsiteX1" fmla="*/ 5292 w 753534"/>
              <a:gd name="connsiteY1" fmla="*/ 284692 h 411692"/>
              <a:gd name="connsiteX2" fmla="*/ 43392 w 753534"/>
              <a:gd name="connsiteY2" fmla="*/ 195792 h 411692"/>
              <a:gd name="connsiteX3" fmla="*/ 125942 w 753534"/>
              <a:gd name="connsiteY3" fmla="*/ 113242 h 411692"/>
              <a:gd name="connsiteX4" fmla="*/ 291042 w 753534"/>
              <a:gd name="connsiteY4" fmla="*/ 30692 h 411692"/>
              <a:gd name="connsiteX5" fmla="*/ 456142 w 753534"/>
              <a:gd name="connsiteY5" fmla="*/ 5292 h 411692"/>
              <a:gd name="connsiteX6" fmla="*/ 684742 w 753534"/>
              <a:gd name="connsiteY6" fmla="*/ 62442 h 411692"/>
              <a:gd name="connsiteX7" fmla="*/ 748242 w 753534"/>
              <a:gd name="connsiteY7" fmla="*/ 100542 h 411692"/>
              <a:gd name="connsiteX8" fmla="*/ 652992 w 753534"/>
              <a:gd name="connsiteY8" fmla="*/ 94192 h 411692"/>
              <a:gd name="connsiteX9" fmla="*/ 564092 w 753534"/>
              <a:gd name="connsiteY9" fmla="*/ 138642 h 411692"/>
              <a:gd name="connsiteX10" fmla="*/ 379942 w 753534"/>
              <a:gd name="connsiteY10" fmla="*/ 278342 h 411692"/>
              <a:gd name="connsiteX11" fmla="*/ 208492 w 753534"/>
              <a:gd name="connsiteY11" fmla="*/ 360892 h 411692"/>
              <a:gd name="connsiteX12" fmla="*/ 68792 w 753534"/>
              <a:gd name="connsiteY12" fmla="*/ 398992 h 411692"/>
              <a:gd name="connsiteX13" fmla="*/ 11642 w 753534"/>
              <a:gd name="connsiteY13" fmla="*/ 392642 h 411692"/>
              <a:gd name="connsiteX0-1" fmla="*/ 11642 w 753534"/>
              <a:gd name="connsiteY0-2" fmla="*/ 392642 h 411692"/>
              <a:gd name="connsiteX1-3" fmla="*/ 5292 w 753534"/>
              <a:gd name="connsiteY1-4" fmla="*/ 284692 h 411692"/>
              <a:gd name="connsiteX2-5" fmla="*/ 43392 w 753534"/>
              <a:gd name="connsiteY2-6" fmla="*/ 195792 h 411692"/>
              <a:gd name="connsiteX3-7" fmla="*/ 125942 w 753534"/>
              <a:gd name="connsiteY3-8" fmla="*/ 113242 h 411692"/>
              <a:gd name="connsiteX4-9" fmla="*/ 291042 w 753534"/>
              <a:gd name="connsiteY4-10" fmla="*/ 30692 h 411692"/>
              <a:gd name="connsiteX5-11" fmla="*/ 456142 w 753534"/>
              <a:gd name="connsiteY5-12" fmla="*/ 5292 h 411692"/>
              <a:gd name="connsiteX6-13" fmla="*/ 684742 w 753534"/>
              <a:gd name="connsiteY6-14" fmla="*/ 62442 h 411692"/>
              <a:gd name="connsiteX7-15" fmla="*/ 748242 w 753534"/>
              <a:gd name="connsiteY7-16" fmla="*/ 100542 h 411692"/>
              <a:gd name="connsiteX8-17" fmla="*/ 652992 w 753534"/>
              <a:gd name="connsiteY8-18" fmla="*/ 94192 h 411692"/>
              <a:gd name="connsiteX9-19" fmla="*/ 564092 w 753534"/>
              <a:gd name="connsiteY9-20" fmla="*/ 138642 h 411692"/>
              <a:gd name="connsiteX10-21" fmla="*/ 379942 w 753534"/>
              <a:gd name="connsiteY10-22" fmla="*/ 278342 h 411692"/>
              <a:gd name="connsiteX11-23" fmla="*/ 208492 w 753534"/>
              <a:gd name="connsiteY11-24" fmla="*/ 360892 h 411692"/>
              <a:gd name="connsiteX12-25" fmla="*/ 68792 w 753534"/>
              <a:gd name="connsiteY12-26" fmla="*/ 398992 h 411692"/>
              <a:gd name="connsiteX13-27" fmla="*/ 11642 w 753534"/>
              <a:gd name="connsiteY13-28" fmla="*/ 392642 h 411692"/>
              <a:gd name="connsiteX0-29" fmla="*/ 11642 w 753534"/>
              <a:gd name="connsiteY0-30" fmla="*/ 392642 h 411692"/>
              <a:gd name="connsiteX1-31" fmla="*/ 5292 w 753534"/>
              <a:gd name="connsiteY1-32" fmla="*/ 284692 h 411692"/>
              <a:gd name="connsiteX2-33" fmla="*/ 43392 w 753534"/>
              <a:gd name="connsiteY2-34" fmla="*/ 195792 h 411692"/>
              <a:gd name="connsiteX3-35" fmla="*/ 125942 w 753534"/>
              <a:gd name="connsiteY3-36" fmla="*/ 113242 h 411692"/>
              <a:gd name="connsiteX4-37" fmla="*/ 291042 w 753534"/>
              <a:gd name="connsiteY4-38" fmla="*/ 30692 h 411692"/>
              <a:gd name="connsiteX5-39" fmla="*/ 456142 w 753534"/>
              <a:gd name="connsiteY5-40" fmla="*/ 5292 h 411692"/>
              <a:gd name="connsiteX6-41" fmla="*/ 684742 w 753534"/>
              <a:gd name="connsiteY6-42" fmla="*/ 62442 h 411692"/>
              <a:gd name="connsiteX7-43" fmla="*/ 748242 w 753534"/>
              <a:gd name="connsiteY7-44" fmla="*/ 100542 h 411692"/>
              <a:gd name="connsiteX8-45" fmla="*/ 652992 w 753534"/>
              <a:gd name="connsiteY8-46" fmla="*/ 94192 h 411692"/>
              <a:gd name="connsiteX9-47" fmla="*/ 564092 w 753534"/>
              <a:gd name="connsiteY9-48" fmla="*/ 138642 h 411692"/>
              <a:gd name="connsiteX10-49" fmla="*/ 379942 w 753534"/>
              <a:gd name="connsiteY10-50" fmla="*/ 278342 h 411692"/>
              <a:gd name="connsiteX11-51" fmla="*/ 208492 w 753534"/>
              <a:gd name="connsiteY11-52" fmla="*/ 360892 h 411692"/>
              <a:gd name="connsiteX12-53" fmla="*/ 68792 w 753534"/>
              <a:gd name="connsiteY12-54" fmla="*/ 398992 h 411692"/>
              <a:gd name="connsiteX13-55" fmla="*/ 11642 w 753534"/>
              <a:gd name="connsiteY13-56" fmla="*/ 392642 h 411692"/>
              <a:gd name="connsiteX0-57" fmla="*/ 11642 w 753534"/>
              <a:gd name="connsiteY0-58" fmla="*/ 392642 h 411692"/>
              <a:gd name="connsiteX1-59" fmla="*/ 5292 w 753534"/>
              <a:gd name="connsiteY1-60" fmla="*/ 284692 h 411692"/>
              <a:gd name="connsiteX2-61" fmla="*/ 43392 w 753534"/>
              <a:gd name="connsiteY2-62" fmla="*/ 195792 h 411692"/>
              <a:gd name="connsiteX3-63" fmla="*/ 125942 w 753534"/>
              <a:gd name="connsiteY3-64" fmla="*/ 113242 h 411692"/>
              <a:gd name="connsiteX4-65" fmla="*/ 291042 w 753534"/>
              <a:gd name="connsiteY4-66" fmla="*/ 30692 h 411692"/>
              <a:gd name="connsiteX5-67" fmla="*/ 456142 w 753534"/>
              <a:gd name="connsiteY5-68" fmla="*/ 5292 h 411692"/>
              <a:gd name="connsiteX6-69" fmla="*/ 684742 w 753534"/>
              <a:gd name="connsiteY6-70" fmla="*/ 62442 h 411692"/>
              <a:gd name="connsiteX7-71" fmla="*/ 748242 w 753534"/>
              <a:gd name="connsiteY7-72" fmla="*/ 100542 h 411692"/>
              <a:gd name="connsiteX8-73" fmla="*/ 652992 w 753534"/>
              <a:gd name="connsiteY8-74" fmla="*/ 94192 h 411692"/>
              <a:gd name="connsiteX9-75" fmla="*/ 564092 w 753534"/>
              <a:gd name="connsiteY9-76" fmla="*/ 138642 h 411692"/>
              <a:gd name="connsiteX10-77" fmla="*/ 379942 w 753534"/>
              <a:gd name="connsiteY10-78" fmla="*/ 278342 h 411692"/>
              <a:gd name="connsiteX11-79" fmla="*/ 208492 w 753534"/>
              <a:gd name="connsiteY11-80" fmla="*/ 360892 h 411692"/>
              <a:gd name="connsiteX12-81" fmla="*/ 68792 w 753534"/>
              <a:gd name="connsiteY12-82" fmla="*/ 398992 h 411692"/>
              <a:gd name="connsiteX13-83" fmla="*/ 11642 w 753534"/>
              <a:gd name="connsiteY13-84" fmla="*/ 392642 h 411692"/>
              <a:gd name="connsiteX0-85" fmla="*/ 11642 w 753534"/>
              <a:gd name="connsiteY0-86" fmla="*/ 392642 h 411692"/>
              <a:gd name="connsiteX1-87" fmla="*/ 5292 w 753534"/>
              <a:gd name="connsiteY1-88" fmla="*/ 284692 h 411692"/>
              <a:gd name="connsiteX2-89" fmla="*/ 43392 w 753534"/>
              <a:gd name="connsiteY2-90" fmla="*/ 195792 h 411692"/>
              <a:gd name="connsiteX3-91" fmla="*/ 125942 w 753534"/>
              <a:gd name="connsiteY3-92" fmla="*/ 113242 h 411692"/>
              <a:gd name="connsiteX4-93" fmla="*/ 291042 w 753534"/>
              <a:gd name="connsiteY4-94" fmla="*/ 30692 h 411692"/>
              <a:gd name="connsiteX5-95" fmla="*/ 456142 w 753534"/>
              <a:gd name="connsiteY5-96" fmla="*/ 5292 h 411692"/>
              <a:gd name="connsiteX6-97" fmla="*/ 684742 w 753534"/>
              <a:gd name="connsiteY6-98" fmla="*/ 62442 h 411692"/>
              <a:gd name="connsiteX7-99" fmla="*/ 748242 w 753534"/>
              <a:gd name="connsiteY7-100" fmla="*/ 100542 h 411692"/>
              <a:gd name="connsiteX8-101" fmla="*/ 652992 w 753534"/>
              <a:gd name="connsiteY8-102" fmla="*/ 94192 h 411692"/>
              <a:gd name="connsiteX9-103" fmla="*/ 564092 w 753534"/>
              <a:gd name="connsiteY9-104" fmla="*/ 138642 h 411692"/>
              <a:gd name="connsiteX10-105" fmla="*/ 379942 w 753534"/>
              <a:gd name="connsiteY10-106" fmla="*/ 278342 h 411692"/>
              <a:gd name="connsiteX11-107" fmla="*/ 208492 w 753534"/>
              <a:gd name="connsiteY11-108" fmla="*/ 360892 h 411692"/>
              <a:gd name="connsiteX12-109" fmla="*/ 68792 w 753534"/>
              <a:gd name="connsiteY12-110" fmla="*/ 398992 h 411692"/>
              <a:gd name="connsiteX13-111" fmla="*/ 11642 w 753534"/>
              <a:gd name="connsiteY13-112" fmla="*/ 392642 h 4116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753534" h="411692">
                <a:moveTo>
                  <a:pt x="11642" y="392642"/>
                </a:moveTo>
                <a:cubicBezTo>
                  <a:pt x="1059" y="373592"/>
                  <a:pt x="0" y="317500"/>
                  <a:pt x="5292" y="284692"/>
                </a:cubicBezTo>
                <a:cubicBezTo>
                  <a:pt x="10584" y="251884"/>
                  <a:pt x="23284" y="224367"/>
                  <a:pt x="43392" y="195792"/>
                </a:cubicBezTo>
                <a:cubicBezTo>
                  <a:pt x="63500" y="167217"/>
                  <a:pt x="84667" y="140759"/>
                  <a:pt x="125942" y="113242"/>
                </a:cubicBezTo>
                <a:cubicBezTo>
                  <a:pt x="167217" y="85725"/>
                  <a:pt x="236009" y="48684"/>
                  <a:pt x="291042" y="30692"/>
                </a:cubicBezTo>
                <a:cubicBezTo>
                  <a:pt x="346075" y="12700"/>
                  <a:pt x="390525" y="0"/>
                  <a:pt x="456142" y="5292"/>
                </a:cubicBezTo>
                <a:cubicBezTo>
                  <a:pt x="521759" y="10584"/>
                  <a:pt x="636059" y="46567"/>
                  <a:pt x="684742" y="62442"/>
                </a:cubicBezTo>
                <a:cubicBezTo>
                  <a:pt x="733425" y="78317"/>
                  <a:pt x="753534" y="95250"/>
                  <a:pt x="748242" y="100542"/>
                </a:cubicBezTo>
                <a:cubicBezTo>
                  <a:pt x="742950" y="105834"/>
                  <a:pt x="683684" y="87842"/>
                  <a:pt x="652992" y="94192"/>
                </a:cubicBezTo>
                <a:cubicBezTo>
                  <a:pt x="622300" y="100542"/>
                  <a:pt x="609600" y="107950"/>
                  <a:pt x="564092" y="138642"/>
                </a:cubicBezTo>
                <a:cubicBezTo>
                  <a:pt x="518584" y="169334"/>
                  <a:pt x="477309" y="222250"/>
                  <a:pt x="379942" y="278342"/>
                </a:cubicBezTo>
                <a:cubicBezTo>
                  <a:pt x="307975" y="321734"/>
                  <a:pt x="260350" y="340784"/>
                  <a:pt x="208492" y="360892"/>
                </a:cubicBezTo>
                <a:cubicBezTo>
                  <a:pt x="156634" y="381000"/>
                  <a:pt x="101600" y="393700"/>
                  <a:pt x="68792" y="398992"/>
                </a:cubicBezTo>
                <a:cubicBezTo>
                  <a:pt x="35984" y="404284"/>
                  <a:pt x="22225" y="411692"/>
                  <a:pt x="11642" y="392642"/>
                </a:cubicBezTo>
                <a:close/>
              </a:path>
            </a:pathLst>
          </a:custGeom>
          <a:solidFill>
            <a:srgbClr val="92BF12"/>
          </a:solidFill>
          <a:ln w="6350" cap="flat" cmpd="sng" algn="ctr">
            <a:solidFill>
              <a:srgbClr val="92BF12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2"/>
          <p:cNvSpPr/>
          <p:nvPr/>
        </p:nvSpPr>
        <p:spPr bwMode="auto">
          <a:xfrm>
            <a:off x="6279447" y="2122896"/>
            <a:ext cx="623887" cy="350838"/>
          </a:xfrm>
          <a:custGeom>
            <a:avLst/>
            <a:gdLst>
              <a:gd name="connsiteX0" fmla="*/ 33867 w 759884"/>
              <a:gd name="connsiteY0" fmla="*/ 408517 h 424392"/>
              <a:gd name="connsiteX1" fmla="*/ 218017 w 759884"/>
              <a:gd name="connsiteY1" fmla="*/ 243417 h 424392"/>
              <a:gd name="connsiteX2" fmla="*/ 357717 w 759884"/>
              <a:gd name="connsiteY2" fmla="*/ 141817 h 424392"/>
              <a:gd name="connsiteX3" fmla="*/ 497417 w 759884"/>
              <a:gd name="connsiteY3" fmla="*/ 91017 h 424392"/>
              <a:gd name="connsiteX4" fmla="*/ 662517 w 759884"/>
              <a:gd name="connsiteY4" fmla="*/ 71967 h 424392"/>
              <a:gd name="connsiteX5" fmla="*/ 757767 w 759884"/>
              <a:gd name="connsiteY5" fmla="*/ 97367 h 424392"/>
              <a:gd name="connsiteX6" fmla="*/ 649817 w 759884"/>
              <a:gd name="connsiteY6" fmla="*/ 40217 h 424392"/>
              <a:gd name="connsiteX7" fmla="*/ 465667 w 759884"/>
              <a:gd name="connsiteY7" fmla="*/ 2117 h 424392"/>
              <a:gd name="connsiteX8" fmla="*/ 281517 w 759884"/>
              <a:gd name="connsiteY8" fmla="*/ 27517 h 424392"/>
              <a:gd name="connsiteX9" fmla="*/ 135467 w 759884"/>
              <a:gd name="connsiteY9" fmla="*/ 103717 h 424392"/>
              <a:gd name="connsiteX10" fmla="*/ 46567 w 759884"/>
              <a:gd name="connsiteY10" fmla="*/ 205317 h 424392"/>
              <a:gd name="connsiteX11" fmla="*/ 14817 w 759884"/>
              <a:gd name="connsiteY11" fmla="*/ 338667 h 424392"/>
              <a:gd name="connsiteX12" fmla="*/ 33867 w 759884"/>
              <a:gd name="connsiteY12" fmla="*/ 408517 h 4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884" h="424392">
                <a:moveTo>
                  <a:pt x="33867" y="408517"/>
                </a:moveTo>
                <a:cubicBezTo>
                  <a:pt x="67734" y="392642"/>
                  <a:pt x="164042" y="287867"/>
                  <a:pt x="218017" y="243417"/>
                </a:cubicBezTo>
                <a:cubicBezTo>
                  <a:pt x="271992" y="198967"/>
                  <a:pt x="311150" y="167217"/>
                  <a:pt x="357717" y="141817"/>
                </a:cubicBezTo>
                <a:cubicBezTo>
                  <a:pt x="404284" y="116417"/>
                  <a:pt x="446617" y="102659"/>
                  <a:pt x="497417" y="91017"/>
                </a:cubicBezTo>
                <a:cubicBezTo>
                  <a:pt x="548217" y="79375"/>
                  <a:pt x="619125" y="70909"/>
                  <a:pt x="662517" y="71967"/>
                </a:cubicBezTo>
                <a:cubicBezTo>
                  <a:pt x="705909" y="73025"/>
                  <a:pt x="759884" y="102659"/>
                  <a:pt x="757767" y="97367"/>
                </a:cubicBezTo>
                <a:cubicBezTo>
                  <a:pt x="755650" y="92075"/>
                  <a:pt x="698500" y="56092"/>
                  <a:pt x="649817" y="40217"/>
                </a:cubicBezTo>
                <a:cubicBezTo>
                  <a:pt x="601134" y="24342"/>
                  <a:pt x="527050" y="4234"/>
                  <a:pt x="465667" y="2117"/>
                </a:cubicBezTo>
                <a:cubicBezTo>
                  <a:pt x="404284" y="0"/>
                  <a:pt x="336550" y="10584"/>
                  <a:pt x="281517" y="27517"/>
                </a:cubicBezTo>
                <a:cubicBezTo>
                  <a:pt x="226484" y="44450"/>
                  <a:pt x="174625" y="74084"/>
                  <a:pt x="135467" y="103717"/>
                </a:cubicBezTo>
                <a:cubicBezTo>
                  <a:pt x="96309" y="133350"/>
                  <a:pt x="66675" y="166159"/>
                  <a:pt x="46567" y="205317"/>
                </a:cubicBezTo>
                <a:cubicBezTo>
                  <a:pt x="26459" y="244475"/>
                  <a:pt x="17992" y="302684"/>
                  <a:pt x="14817" y="338667"/>
                </a:cubicBezTo>
                <a:cubicBezTo>
                  <a:pt x="11642" y="374650"/>
                  <a:pt x="0" y="424392"/>
                  <a:pt x="33867" y="408517"/>
                </a:cubicBezTo>
                <a:close/>
              </a:path>
            </a:pathLst>
          </a:custGeom>
          <a:solidFill>
            <a:srgbClr val="7FBC41"/>
          </a:solidFill>
          <a:ln w="6350" cap="flat" cmpd="sng" algn="ctr">
            <a:solidFill>
              <a:srgbClr val="669734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1"/>
          <p:cNvSpPr/>
          <p:nvPr/>
        </p:nvSpPr>
        <p:spPr bwMode="auto">
          <a:xfrm rot="15224640">
            <a:off x="5588090" y="2096703"/>
            <a:ext cx="360363" cy="323850"/>
          </a:xfrm>
          <a:prstGeom prst="teardrop">
            <a:avLst/>
          </a:prstGeom>
          <a:solidFill>
            <a:srgbClr val="7FBC4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79"/>
          <p:cNvSpPr/>
          <p:nvPr/>
        </p:nvSpPr>
        <p:spPr bwMode="auto">
          <a:xfrm>
            <a:off x="4379209" y="5126446"/>
            <a:ext cx="1095375" cy="312738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80"/>
          <p:cNvSpPr/>
          <p:nvPr/>
        </p:nvSpPr>
        <p:spPr bwMode="auto">
          <a:xfrm>
            <a:off x="4388734" y="5151846"/>
            <a:ext cx="1076325" cy="2159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7"/>
          <p:cNvSpPr/>
          <p:nvPr/>
        </p:nvSpPr>
        <p:spPr bwMode="auto">
          <a:xfrm>
            <a:off x="3853747" y="4966109"/>
            <a:ext cx="1095375" cy="312737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8"/>
          <p:cNvSpPr/>
          <p:nvPr/>
        </p:nvSpPr>
        <p:spPr bwMode="auto">
          <a:xfrm>
            <a:off x="3863272" y="4991509"/>
            <a:ext cx="1076325" cy="215899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5"/>
          <p:cNvSpPr/>
          <p:nvPr/>
        </p:nvSpPr>
        <p:spPr bwMode="auto">
          <a:xfrm>
            <a:off x="4233159" y="4893084"/>
            <a:ext cx="1095375" cy="312737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76"/>
          <p:cNvSpPr/>
          <p:nvPr/>
        </p:nvSpPr>
        <p:spPr bwMode="auto">
          <a:xfrm>
            <a:off x="4242684" y="4918484"/>
            <a:ext cx="1076325" cy="215899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3"/>
          <p:cNvSpPr/>
          <p:nvPr/>
        </p:nvSpPr>
        <p:spPr bwMode="auto">
          <a:xfrm>
            <a:off x="4029959" y="4791484"/>
            <a:ext cx="1093788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74"/>
          <p:cNvSpPr/>
          <p:nvPr/>
        </p:nvSpPr>
        <p:spPr bwMode="auto">
          <a:xfrm>
            <a:off x="4039484" y="4816884"/>
            <a:ext cx="1074738" cy="214312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71"/>
          <p:cNvSpPr/>
          <p:nvPr/>
        </p:nvSpPr>
        <p:spPr bwMode="auto">
          <a:xfrm>
            <a:off x="4831647" y="4981984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72"/>
          <p:cNvSpPr/>
          <p:nvPr/>
        </p:nvSpPr>
        <p:spPr bwMode="auto">
          <a:xfrm>
            <a:off x="4841172" y="5007384"/>
            <a:ext cx="1076325" cy="214312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69"/>
          <p:cNvSpPr/>
          <p:nvPr/>
        </p:nvSpPr>
        <p:spPr bwMode="auto">
          <a:xfrm>
            <a:off x="5065009" y="4805771"/>
            <a:ext cx="1095375" cy="312738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70"/>
          <p:cNvSpPr/>
          <p:nvPr/>
        </p:nvSpPr>
        <p:spPr bwMode="auto">
          <a:xfrm>
            <a:off x="5074534" y="4831171"/>
            <a:ext cx="1076325" cy="2159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67"/>
          <p:cNvSpPr/>
          <p:nvPr/>
        </p:nvSpPr>
        <p:spPr bwMode="auto">
          <a:xfrm>
            <a:off x="5722234" y="4996271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68"/>
          <p:cNvSpPr/>
          <p:nvPr/>
        </p:nvSpPr>
        <p:spPr bwMode="auto">
          <a:xfrm>
            <a:off x="5731759" y="5021671"/>
            <a:ext cx="1076325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65"/>
          <p:cNvSpPr/>
          <p:nvPr/>
        </p:nvSpPr>
        <p:spPr bwMode="auto">
          <a:xfrm>
            <a:off x="5955597" y="4777196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66"/>
          <p:cNvSpPr/>
          <p:nvPr/>
        </p:nvSpPr>
        <p:spPr bwMode="auto">
          <a:xfrm>
            <a:off x="5965122" y="4802596"/>
            <a:ext cx="1076325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63"/>
          <p:cNvSpPr/>
          <p:nvPr/>
        </p:nvSpPr>
        <p:spPr bwMode="auto">
          <a:xfrm>
            <a:off x="6525509" y="4966109"/>
            <a:ext cx="1093788" cy="312737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64"/>
          <p:cNvSpPr/>
          <p:nvPr/>
        </p:nvSpPr>
        <p:spPr bwMode="auto">
          <a:xfrm>
            <a:off x="6535034" y="4991509"/>
            <a:ext cx="1074738" cy="215899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61"/>
          <p:cNvSpPr/>
          <p:nvPr/>
        </p:nvSpPr>
        <p:spPr bwMode="auto">
          <a:xfrm>
            <a:off x="6933497" y="4704171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val 62"/>
          <p:cNvSpPr/>
          <p:nvPr/>
        </p:nvSpPr>
        <p:spPr bwMode="auto">
          <a:xfrm>
            <a:off x="6943022" y="4729571"/>
            <a:ext cx="1076325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59"/>
          <p:cNvSpPr/>
          <p:nvPr/>
        </p:nvSpPr>
        <p:spPr bwMode="auto">
          <a:xfrm>
            <a:off x="6554084" y="4791484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60"/>
          <p:cNvSpPr/>
          <p:nvPr/>
        </p:nvSpPr>
        <p:spPr bwMode="auto">
          <a:xfrm>
            <a:off x="6563609" y="4816884"/>
            <a:ext cx="1076325" cy="214312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57"/>
          <p:cNvSpPr/>
          <p:nvPr/>
        </p:nvSpPr>
        <p:spPr bwMode="auto">
          <a:xfrm>
            <a:off x="5561897" y="4645434"/>
            <a:ext cx="1095375" cy="312737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val 58"/>
          <p:cNvSpPr/>
          <p:nvPr/>
        </p:nvSpPr>
        <p:spPr bwMode="auto">
          <a:xfrm>
            <a:off x="5571422" y="4670834"/>
            <a:ext cx="1076325" cy="215899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55"/>
          <p:cNvSpPr/>
          <p:nvPr/>
        </p:nvSpPr>
        <p:spPr bwMode="auto">
          <a:xfrm>
            <a:off x="4685597" y="4659721"/>
            <a:ext cx="1095375" cy="312738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56"/>
          <p:cNvSpPr/>
          <p:nvPr/>
        </p:nvSpPr>
        <p:spPr bwMode="auto">
          <a:xfrm>
            <a:off x="4695122" y="4685121"/>
            <a:ext cx="1076325" cy="2159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3"/>
          <p:cNvSpPr/>
          <p:nvPr/>
        </p:nvSpPr>
        <p:spPr bwMode="auto">
          <a:xfrm>
            <a:off x="4277609" y="4586696"/>
            <a:ext cx="1095375" cy="312738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54"/>
          <p:cNvSpPr/>
          <p:nvPr/>
        </p:nvSpPr>
        <p:spPr bwMode="auto">
          <a:xfrm>
            <a:off x="4287134" y="4612096"/>
            <a:ext cx="1076325" cy="2159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51"/>
          <p:cNvSpPr/>
          <p:nvPr/>
        </p:nvSpPr>
        <p:spPr bwMode="auto">
          <a:xfrm>
            <a:off x="4847522" y="4456521"/>
            <a:ext cx="1093787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52"/>
          <p:cNvSpPr/>
          <p:nvPr/>
        </p:nvSpPr>
        <p:spPr bwMode="auto">
          <a:xfrm>
            <a:off x="4857047" y="4481921"/>
            <a:ext cx="1074737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9"/>
          <p:cNvSpPr/>
          <p:nvPr/>
        </p:nvSpPr>
        <p:spPr bwMode="auto">
          <a:xfrm>
            <a:off x="5663497" y="4440646"/>
            <a:ext cx="1095375" cy="312738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50"/>
          <p:cNvSpPr/>
          <p:nvPr/>
        </p:nvSpPr>
        <p:spPr bwMode="auto">
          <a:xfrm>
            <a:off x="5673022" y="4466046"/>
            <a:ext cx="1076325" cy="2159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7"/>
          <p:cNvSpPr/>
          <p:nvPr/>
        </p:nvSpPr>
        <p:spPr bwMode="auto">
          <a:xfrm>
            <a:off x="6466772" y="4572409"/>
            <a:ext cx="1093787" cy="312737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8"/>
          <p:cNvSpPr/>
          <p:nvPr/>
        </p:nvSpPr>
        <p:spPr bwMode="auto">
          <a:xfrm>
            <a:off x="6476297" y="4597809"/>
            <a:ext cx="1074737" cy="215899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5"/>
          <p:cNvSpPr/>
          <p:nvPr/>
        </p:nvSpPr>
        <p:spPr bwMode="auto">
          <a:xfrm>
            <a:off x="6495347" y="4383496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Oval 46"/>
          <p:cNvSpPr/>
          <p:nvPr/>
        </p:nvSpPr>
        <p:spPr bwMode="auto">
          <a:xfrm>
            <a:off x="6504872" y="4408896"/>
            <a:ext cx="1076325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3"/>
          <p:cNvSpPr/>
          <p:nvPr/>
        </p:nvSpPr>
        <p:spPr bwMode="auto">
          <a:xfrm>
            <a:off x="5839709" y="4237446"/>
            <a:ext cx="1093788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4"/>
          <p:cNvSpPr/>
          <p:nvPr/>
        </p:nvSpPr>
        <p:spPr bwMode="auto">
          <a:xfrm>
            <a:off x="5849234" y="4262846"/>
            <a:ext cx="1074738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1"/>
          <p:cNvSpPr/>
          <p:nvPr/>
        </p:nvSpPr>
        <p:spPr bwMode="auto">
          <a:xfrm>
            <a:off x="5050722" y="4294596"/>
            <a:ext cx="1095375" cy="312738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Oval 42"/>
          <p:cNvSpPr/>
          <p:nvPr/>
        </p:nvSpPr>
        <p:spPr bwMode="auto">
          <a:xfrm>
            <a:off x="5060247" y="4319996"/>
            <a:ext cx="1076325" cy="2159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39"/>
          <p:cNvSpPr/>
          <p:nvPr/>
        </p:nvSpPr>
        <p:spPr bwMode="auto">
          <a:xfrm>
            <a:off x="4920547" y="4207284"/>
            <a:ext cx="1093787" cy="312737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Oval 40"/>
          <p:cNvSpPr/>
          <p:nvPr/>
        </p:nvSpPr>
        <p:spPr bwMode="auto">
          <a:xfrm>
            <a:off x="4930072" y="4232684"/>
            <a:ext cx="1074737" cy="228600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37"/>
          <p:cNvSpPr/>
          <p:nvPr/>
        </p:nvSpPr>
        <p:spPr bwMode="auto">
          <a:xfrm>
            <a:off x="5517447" y="4077109"/>
            <a:ext cx="1095375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38"/>
          <p:cNvSpPr/>
          <p:nvPr/>
        </p:nvSpPr>
        <p:spPr bwMode="auto">
          <a:xfrm>
            <a:off x="5526972" y="4102515"/>
            <a:ext cx="1076325" cy="214312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35"/>
          <p:cNvSpPr/>
          <p:nvPr/>
        </p:nvSpPr>
        <p:spPr bwMode="auto">
          <a:xfrm>
            <a:off x="5634922" y="5361396"/>
            <a:ext cx="1093787" cy="311150"/>
          </a:xfrm>
          <a:custGeom>
            <a:avLst/>
            <a:gdLst>
              <a:gd name="connsiteX0" fmla="*/ 0 w 4572000"/>
              <a:gd name="connsiteY0" fmla="*/ 457200 h 914400"/>
              <a:gd name="connsiteX1" fmla="*/ 2286000 w 4572000"/>
              <a:gd name="connsiteY1" fmla="*/ 0 h 914400"/>
              <a:gd name="connsiteX2" fmla="*/ 4572000 w 4572000"/>
              <a:gd name="connsiteY2" fmla="*/ 457200 h 914400"/>
              <a:gd name="connsiteX3" fmla="*/ 2286000 w 4572000"/>
              <a:gd name="connsiteY3" fmla="*/ 914400 h 914400"/>
              <a:gd name="connsiteX4" fmla="*/ 0 w 4572000"/>
              <a:gd name="connsiteY4" fmla="*/ 457200 h 914400"/>
              <a:gd name="connsiteX0-1" fmla="*/ 38100 w 4610100"/>
              <a:gd name="connsiteY0-2" fmla="*/ 868455 h 1325655"/>
              <a:gd name="connsiteX1-3" fmla="*/ 2324100 w 4610100"/>
              <a:gd name="connsiteY1-4" fmla="*/ 411255 h 1325655"/>
              <a:gd name="connsiteX2-5" fmla="*/ 4610100 w 4610100"/>
              <a:gd name="connsiteY2-6" fmla="*/ 868455 h 1325655"/>
              <a:gd name="connsiteX3-7" fmla="*/ 2324100 w 4610100"/>
              <a:gd name="connsiteY3-8" fmla="*/ 1325655 h 1325655"/>
              <a:gd name="connsiteX4-9" fmla="*/ 38100 w 4610100"/>
              <a:gd name="connsiteY4-10" fmla="*/ 868455 h 1325655"/>
              <a:gd name="connsiteX0-11" fmla="*/ 38100 w 4610100"/>
              <a:gd name="connsiteY0-12" fmla="*/ 868455 h 1325655"/>
              <a:gd name="connsiteX1-13" fmla="*/ 2324100 w 4610100"/>
              <a:gd name="connsiteY1-14" fmla="*/ 411255 h 1325655"/>
              <a:gd name="connsiteX2-15" fmla="*/ 4610100 w 4610100"/>
              <a:gd name="connsiteY2-16" fmla="*/ 868455 h 1325655"/>
              <a:gd name="connsiteX3-17" fmla="*/ 2324100 w 4610100"/>
              <a:gd name="connsiteY3-18" fmla="*/ 1325655 h 1325655"/>
              <a:gd name="connsiteX4-19" fmla="*/ 38100 w 4610100"/>
              <a:gd name="connsiteY4-20" fmla="*/ 868455 h 1325655"/>
              <a:gd name="connsiteX0-21" fmla="*/ 38100 w 4629150"/>
              <a:gd name="connsiteY0-22" fmla="*/ 868455 h 1325655"/>
              <a:gd name="connsiteX1-23" fmla="*/ 2324100 w 4629150"/>
              <a:gd name="connsiteY1-24" fmla="*/ 411255 h 1325655"/>
              <a:gd name="connsiteX2-25" fmla="*/ 4610100 w 4629150"/>
              <a:gd name="connsiteY2-26" fmla="*/ 868455 h 1325655"/>
              <a:gd name="connsiteX3-27" fmla="*/ 2324100 w 4629150"/>
              <a:gd name="connsiteY3-28" fmla="*/ 1325655 h 1325655"/>
              <a:gd name="connsiteX4-29" fmla="*/ 38100 w 4629150"/>
              <a:gd name="connsiteY4-30" fmla="*/ 868455 h 1325655"/>
              <a:gd name="connsiteX0-31" fmla="*/ 38100 w 4653423"/>
              <a:gd name="connsiteY0-32" fmla="*/ 868455 h 1325655"/>
              <a:gd name="connsiteX1-33" fmla="*/ 2324100 w 4653423"/>
              <a:gd name="connsiteY1-34" fmla="*/ 411255 h 1325655"/>
              <a:gd name="connsiteX2-35" fmla="*/ 4610100 w 4653423"/>
              <a:gd name="connsiteY2-36" fmla="*/ 868455 h 1325655"/>
              <a:gd name="connsiteX3-37" fmla="*/ 2324100 w 4653423"/>
              <a:gd name="connsiteY3-38" fmla="*/ 1325655 h 1325655"/>
              <a:gd name="connsiteX4-39" fmla="*/ 38100 w 4653423"/>
              <a:gd name="connsiteY4-40" fmla="*/ 868455 h 1325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53423" h="1325655">
                <a:moveTo>
                  <a:pt x="38100" y="868455"/>
                </a:moveTo>
                <a:cubicBezTo>
                  <a:pt x="0" y="0"/>
                  <a:pt x="121777" y="849405"/>
                  <a:pt x="2324100" y="411255"/>
                </a:cubicBezTo>
                <a:cubicBezTo>
                  <a:pt x="4653423" y="830355"/>
                  <a:pt x="4629150" y="31750"/>
                  <a:pt x="4610100" y="868455"/>
                </a:cubicBezTo>
                <a:cubicBezTo>
                  <a:pt x="4610100" y="1120960"/>
                  <a:pt x="3586623" y="1325655"/>
                  <a:pt x="2324100" y="1325655"/>
                </a:cubicBezTo>
                <a:cubicBezTo>
                  <a:pt x="1061577" y="1325655"/>
                  <a:pt x="38100" y="1120960"/>
                  <a:pt x="38100" y="868455"/>
                </a:cubicBezTo>
                <a:close/>
              </a:path>
            </a:pathLst>
          </a:custGeom>
          <a:solidFill>
            <a:srgbClr val="8497B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36"/>
          <p:cNvSpPr/>
          <p:nvPr/>
        </p:nvSpPr>
        <p:spPr bwMode="auto">
          <a:xfrm>
            <a:off x="5644447" y="5386796"/>
            <a:ext cx="1074737" cy="214313"/>
          </a:xfrm>
          <a:prstGeom prst="ellipse">
            <a:avLst/>
          </a:prstGeom>
          <a:solidFill>
            <a:srgbClr val="D6DCE5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id-ID" kern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7" name="Elbow Connector 87"/>
          <p:cNvCxnSpPr/>
          <p:nvPr/>
        </p:nvCxnSpPr>
        <p:spPr>
          <a:xfrm>
            <a:off x="6659765" y="2247580"/>
            <a:ext cx="1548526" cy="291241"/>
          </a:xfrm>
          <a:prstGeom prst="bentConnector3">
            <a:avLst>
              <a:gd name="adj1" fmla="val 100614"/>
            </a:avLst>
          </a:prstGeom>
          <a:noFill/>
          <a:ln w="12700" cap="flat" cmpd="sng" algn="ctr">
            <a:solidFill>
              <a:srgbClr val="ADBACA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8" name="Elbow Connector 91"/>
          <p:cNvCxnSpPr/>
          <p:nvPr/>
        </p:nvCxnSpPr>
        <p:spPr>
          <a:xfrm>
            <a:off x="6612822" y="2922696"/>
            <a:ext cx="1815559" cy="109567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59" name="Elbow Connector 95"/>
          <p:cNvCxnSpPr/>
          <p:nvPr/>
        </p:nvCxnSpPr>
        <p:spPr>
          <a:xfrm rot="10800000" flipV="1">
            <a:off x="4277609" y="2221151"/>
            <a:ext cx="1422372" cy="232880"/>
          </a:xfrm>
          <a:prstGeom prst="bentConnector3">
            <a:avLst>
              <a:gd name="adj1" fmla="val 100001"/>
            </a:avLst>
          </a:prstGeom>
          <a:noFill/>
          <a:ln w="12700" cap="flat" cmpd="sng" algn="ctr">
            <a:solidFill>
              <a:srgbClr val="ADBACA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cxnSp>
        <p:nvCxnSpPr>
          <p:cNvPr id="60" name="Elbow Connector 96"/>
          <p:cNvCxnSpPr/>
          <p:nvPr/>
        </p:nvCxnSpPr>
        <p:spPr>
          <a:xfrm rot="10800000" flipV="1">
            <a:off x="3520641" y="2722111"/>
            <a:ext cx="1708348" cy="1198631"/>
          </a:xfrm>
          <a:prstGeom prst="bentConnector3">
            <a:avLst>
              <a:gd name="adj1" fmla="val 34707"/>
            </a:avLst>
          </a:prstGeom>
          <a:noFill/>
          <a:ln w="12700" cap="flat" cmpd="sng" algn="ctr">
            <a:solidFill>
              <a:srgbClr val="ADBACA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1" name="TextBox 13"/>
          <p:cNvSpPr txBox="1"/>
          <p:nvPr/>
        </p:nvSpPr>
        <p:spPr>
          <a:xfrm>
            <a:off x="8428381" y="242100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8432462" y="270691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8629894" y="386478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8633975" y="415068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1725838" y="23573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1729919" y="26432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961897" y="380128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65978" y="408718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3052537" y="1662449"/>
            <a:ext cx="2720975" cy="2940050"/>
          </a:xfrm>
          <a:custGeom>
            <a:avLst/>
            <a:gdLst>
              <a:gd name="T0" fmla="*/ 144 w 471"/>
              <a:gd name="T1" fmla="*/ 462 h 509"/>
              <a:gd name="T2" fmla="*/ 144 w 471"/>
              <a:gd name="T3" fmla="*/ 407 h 509"/>
              <a:gd name="T4" fmla="*/ 144 w 471"/>
              <a:gd name="T5" fmla="*/ 403 h 509"/>
              <a:gd name="T6" fmla="*/ 227 w 471"/>
              <a:gd name="T7" fmla="*/ 323 h 509"/>
              <a:gd name="T8" fmla="*/ 423 w 471"/>
              <a:gd name="T9" fmla="*/ 323 h 509"/>
              <a:gd name="T10" fmla="*/ 471 w 471"/>
              <a:gd name="T11" fmla="*/ 275 h 509"/>
              <a:gd name="T12" fmla="*/ 471 w 471"/>
              <a:gd name="T13" fmla="*/ 49 h 509"/>
              <a:gd name="T14" fmla="*/ 423 w 471"/>
              <a:gd name="T15" fmla="*/ 1 h 509"/>
              <a:gd name="T16" fmla="*/ 192 w 471"/>
              <a:gd name="T17" fmla="*/ 0 h 509"/>
              <a:gd name="T18" fmla="*/ 144 w 471"/>
              <a:gd name="T19" fmla="*/ 48 h 509"/>
              <a:gd name="T20" fmla="*/ 144 w 471"/>
              <a:gd name="T21" fmla="*/ 275 h 509"/>
              <a:gd name="T22" fmla="*/ 144 w 471"/>
              <a:gd name="T23" fmla="*/ 281 h 509"/>
              <a:gd name="T24" fmla="*/ 89 w 471"/>
              <a:gd name="T25" fmla="*/ 359 h 509"/>
              <a:gd name="T26" fmla="*/ 48 w 471"/>
              <a:gd name="T27" fmla="*/ 359 h 509"/>
              <a:gd name="T28" fmla="*/ 0 w 471"/>
              <a:gd name="T29" fmla="*/ 407 h 509"/>
              <a:gd name="T30" fmla="*/ 0 w 471"/>
              <a:gd name="T31" fmla="*/ 461 h 509"/>
              <a:gd name="T32" fmla="*/ 48 w 471"/>
              <a:gd name="T33" fmla="*/ 509 h 509"/>
              <a:gd name="T34" fmla="*/ 96 w 471"/>
              <a:gd name="T35" fmla="*/ 509 h 509"/>
              <a:gd name="T36" fmla="*/ 144 w 471"/>
              <a:gd name="T37" fmla="*/ 46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1" h="509">
                <a:moveTo>
                  <a:pt x="144" y="462"/>
                </a:moveTo>
                <a:cubicBezTo>
                  <a:pt x="144" y="407"/>
                  <a:pt x="144" y="407"/>
                  <a:pt x="144" y="407"/>
                </a:cubicBezTo>
                <a:cubicBezTo>
                  <a:pt x="144" y="406"/>
                  <a:pt x="144" y="405"/>
                  <a:pt x="144" y="403"/>
                </a:cubicBezTo>
                <a:cubicBezTo>
                  <a:pt x="143" y="390"/>
                  <a:pt x="148" y="338"/>
                  <a:pt x="227" y="323"/>
                </a:cubicBezTo>
                <a:cubicBezTo>
                  <a:pt x="423" y="323"/>
                  <a:pt x="423" y="323"/>
                  <a:pt x="423" y="323"/>
                </a:cubicBezTo>
                <a:cubicBezTo>
                  <a:pt x="449" y="323"/>
                  <a:pt x="471" y="302"/>
                  <a:pt x="471" y="275"/>
                </a:cubicBezTo>
                <a:cubicBezTo>
                  <a:pt x="471" y="49"/>
                  <a:pt x="471" y="49"/>
                  <a:pt x="471" y="49"/>
                </a:cubicBezTo>
                <a:cubicBezTo>
                  <a:pt x="471" y="22"/>
                  <a:pt x="450" y="1"/>
                  <a:pt x="423" y="1"/>
                </a:cubicBezTo>
                <a:cubicBezTo>
                  <a:pt x="192" y="0"/>
                  <a:pt x="192" y="0"/>
                  <a:pt x="192" y="0"/>
                </a:cubicBezTo>
                <a:cubicBezTo>
                  <a:pt x="166" y="0"/>
                  <a:pt x="144" y="22"/>
                  <a:pt x="144" y="48"/>
                </a:cubicBezTo>
                <a:cubicBezTo>
                  <a:pt x="144" y="275"/>
                  <a:pt x="144" y="275"/>
                  <a:pt x="144" y="275"/>
                </a:cubicBezTo>
                <a:cubicBezTo>
                  <a:pt x="144" y="277"/>
                  <a:pt x="144" y="279"/>
                  <a:pt x="144" y="281"/>
                </a:cubicBezTo>
                <a:cubicBezTo>
                  <a:pt x="142" y="308"/>
                  <a:pt x="131" y="346"/>
                  <a:pt x="89" y="359"/>
                </a:cubicBezTo>
                <a:cubicBezTo>
                  <a:pt x="48" y="359"/>
                  <a:pt x="48" y="359"/>
                  <a:pt x="48" y="359"/>
                </a:cubicBezTo>
                <a:cubicBezTo>
                  <a:pt x="21" y="359"/>
                  <a:pt x="0" y="380"/>
                  <a:pt x="0" y="407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8"/>
                  <a:pt x="21" y="509"/>
                  <a:pt x="48" y="509"/>
                </a:cubicBezTo>
                <a:cubicBezTo>
                  <a:pt x="96" y="509"/>
                  <a:pt x="96" y="509"/>
                  <a:pt x="96" y="509"/>
                </a:cubicBezTo>
                <a:cubicBezTo>
                  <a:pt x="122" y="509"/>
                  <a:pt x="144" y="488"/>
                  <a:pt x="144" y="462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115"/>
          <p:cNvSpPr>
            <a:spLocks noChangeArrowheads="1"/>
          </p:cNvSpPr>
          <p:nvPr/>
        </p:nvSpPr>
        <p:spPr bwMode="auto">
          <a:xfrm>
            <a:off x="3250775" y="3909249"/>
            <a:ext cx="388343" cy="48223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4225699" y="3834149"/>
            <a:ext cx="2944812" cy="2714625"/>
          </a:xfrm>
          <a:custGeom>
            <a:avLst/>
            <a:gdLst>
              <a:gd name="T0" fmla="*/ 462 w 510"/>
              <a:gd name="T1" fmla="*/ 326 h 470"/>
              <a:gd name="T2" fmla="*/ 407 w 510"/>
              <a:gd name="T3" fmla="*/ 326 h 470"/>
              <a:gd name="T4" fmla="*/ 404 w 510"/>
              <a:gd name="T5" fmla="*/ 327 h 470"/>
              <a:gd name="T6" fmla="*/ 323 w 510"/>
              <a:gd name="T7" fmla="*/ 244 h 470"/>
              <a:gd name="T8" fmla="*/ 323 w 510"/>
              <a:gd name="T9" fmla="*/ 48 h 470"/>
              <a:gd name="T10" fmla="*/ 275 w 510"/>
              <a:gd name="T11" fmla="*/ 0 h 470"/>
              <a:gd name="T12" fmla="*/ 48 w 510"/>
              <a:gd name="T13" fmla="*/ 0 h 470"/>
              <a:gd name="T14" fmla="*/ 0 w 510"/>
              <a:gd name="T15" fmla="*/ 48 h 470"/>
              <a:gd name="T16" fmla="*/ 0 w 510"/>
              <a:gd name="T17" fmla="*/ 278 h 470"/>
              <a:gd name="T18" fmla="*/ 48 w 510"/>
              <a:gd name="T19" fmla="*/ 326 h 470"/>
              <a:gd name="T20" fmla="*/ 275 w 510"/>
              <a:gd name="T21" fmla="*/ 326 h 470"/>
              <a:gd name="T22" fmla="*/ 281 w 510"/>
              <a:gd name="T23" fmla="*/ 326 h 470"/>
              <a:gd name="T24" fmla="*/ 359 w 510"/>
              <a:gd name="T25" fmla="*/ 381 h 470"/>
              <a:gd name="T26" fmla="*/ 359 w 510"/>
              <a:gd name="T27" fmla="*/ 422 h 470"/>
              <a:gd name="T28" fmla="*/ 407 w 510"/>
              <a:gd name="T29" fmla="*/ 470 h 470"/>
              <a:gd name="T30" fmla="*/ 462 w 510"/>
              <a:gd name="T31" fmla="*/ 470 h 470"/>
              <a:gd name="T32" fmla="*/ 510 w 510"/>
              <a:gd name="T33" fmla="*/ 422 h 470"/>
              <a:gd name="T34" fmla="*/ 510 w 510"/>
              <a:gd name="T35" fmla="*/ 374 h 470"/>
              <a:gd name="T36" fmla="*/ 462 w 510"/>
              <a:gd name="T37" fmla="*/ 3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0" h="470">
                <a:moveTo>
                  <a:pt x="462" y="326"/>
                </a:moveTo>
                <a:cubicBezTo>
                  <a:pt x="407" y="326"/>
                  <a:pt x="407" y="326"/>
                  <a:pt x="407" y="326"/>
                </a:cubicBezTo>
                <a:cubicBezTo>
                  <a:pt x="406" y="326"/>
                  <a:pt x="405" y="326"/>
                  <a:pt x="404" y="327"/>
                </a:cubicBezTo>
                <a:cubicBezTo>
                  <a:pt x="390" y="327"/>
                  <a:pt x="338" y="322"/>
                  <a:pt x="323" y="244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21"/>
                  <a:pt x="302" y="0"/>
                  <a:pt x="2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5"/>
                  <a:pt x="22" y="326"/>
                  <a:pt x="48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7" y="326"/>
                  <a:pt x="279" y="326"/>
                  <a:pt x="281" y="326"/>
                </a:cubicBezTo>
                <a:cubicBezTo>
                  <a:pt x="309" y="328"/>
                  <a:pt x="346" y="339"/>
                  <a:pt x="359" y="381"/>
                </a:cubicBezTo>
                <a:cubicBezTo>
                  <a:pt x="359" y="422"/>
                  <a:pt x="359" y="422"/>
                  <a:pt x="359" y="422"/>
                </a:cubicBezTo>
                <a:cubicBezTo>
                  <a:pt x="359" y="449"/>
                  <a:pt x="380" y="470"/>
                  <a:pt x="407" y="470"/>
                </a:cubicBezTo>
                <a:cubicBezTo>
                  <a:pt x="462" y="470"/>
                  <a:pt x="462" y="470"/>
                  <a:pt x="462" y="470"/>
                </a:cubicBezTo>
                <a:cubicBezTo>
                  <a:pt x="488" y="470"/>
                  <a:pt x="510" y="449"/>
                  <a:pt x="510" y="422"/>
                </a:cubicBezTo>
                <a:cubicBezTo>
                  <a:pt x="510" y="374"/>
                  <a:pt x="510" y="374"/>
                  <a:pt x="510" y="374"/>
                </a:cubicBezTo>
                <a:cubicBezTo>
                  <a:pt x="510" y="348"/>
                  <a:pt x="488" y="326"/>
                  <a:pt x="462" y="326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00"/>
          <p:cNvSpPr>
            <a:spLocks noChangeArrowheads="1"/>
          </p:cNvSpPr>
          <p:nvPr/>
        </p:nvSpPr>
        <p:spPr bwMode="auto">
          <a:xfrm>
            <a:off x="6467743" y="5967391"/>
            <a:ext cx="560183" cy="361890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5022624" y="513099"/>
            <a:ext cx="2940050" cy="2720975"/>
          </a:xfrm>
          <a:custGeom>
            <a:avLst/>
            <a:gdLst>
              <a:gd name="T0" fmla="*/ 48 w 509"/>
              <a:gd name="T1" fmla="*/ 144 h 471"/>
              <a:gd name="T2" fmla="*/ 102 w 509"/>
              <a:gd name="T3" fmla="*/ 144 h 471"/>
              <a:gd name="T4" fmla="*/ 106 w 509"/>
              <a:gd name="T5" fmla="*/ 144 h 471"/>
              <a:gd name="T6" fmla="*/ 186 w 509"/>
              <a:gd name="T7" fmla="*/ 227 h 471"/>
              <a:gd name="T8" fmla="*/ 186 w 509"/>
              <a:gd name="T9" fmla="*/ 423 h 471"/>
              <a:gd name="T10" fmla="*/ 234 w 509"/>
              <a:gd name="T11" fmla="*/ 471 h 471"/>
              <a:gd name="T12" fmla="*/ 461 w 509"/>
              <a:gd name="T13" fmla="*/ 471 h 471"/>
              <a:gd name="T14" fmla="*/ 509 w 509"/>
              <a:gd name="T15" fmla="*/ 423 h 471"/>
              <a:gd name="T16" fmla="*/ 509 w 509"/>
              <a:gd name="T17" fmla="*/ 192 h 471"/>
              <a:gd name="T18" fmla="*/ 461 w 509"/>
              <a:gd name="T19" fmla="*/ 144 h 471"/>
              <a:gd name="T20" fmla="*/ 234 w 509"/>
              <a:gd name="T21" fmla="*/ 144 h 471"/>
              <a:gd name="T22" fmla="*/ 228 w 509"/>
              <a:gd name="T23" fmla="*/ 144 h 471"/>
              <a:gd name="T24" fmla="*/ 151 w 509"/>
              <a:gd name="T25" fmla="*/ 89 h 471"/>
              <a:gd name="T26" fmla="*/ 151 w 509"/>
              <a:gd name="T27" fmla="*/ 48 h 471"/>
              <a:gd name="T28" fmla="*/ 103 w 509"/>
              <a:gd name="T29" fmla="*/ 0 h 471"/>
              <a:gd name="T30" fmla="*/ 48 w 509"/>
              <a:gd name="T31" fmla="*/ 0 h 471"/>
              <a:gd name="T32" fmla="*/ 0 w 509"/>
              <a:gd name="T33" fmla="*/ 48 h 471"/>
              <a:gd name="T34" fmla="*/ 0 w 509"/>
              <a:gd name="T35" fmla="*/ 96 h 471"/>
              <a:gd name="T36" fmla="*/ 48 w 509"/>
              <a:gd name="T37" fmla="*/ 14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9" h="471">
                <a:moveTo>
                  <a:pt x="48" y="144"/>
                </a:moveTo>
                <a:cubicBezTo>
                  <a:pt x="102" y="144"/>
                  <a:pt x="102" y="144"/>
                  <a:pt x="102" y="144"/>
                </a:cubicBezTo>
                <a:cubicBezTo>
                  <a:pt x="104" y="144"/>
                  <a:pt x="105" y="144"/>
                  <a:pt x="106" y="144"/>
                </a:cubicBezTo>
                <a:cubicBezTo>
                  <a:pt x="120" y="143"/>
                  <a:pt x="171" y="148"/>
                  <a:pt x="186" y="227"/>
                </a:cubicBezTo>
                <a:cubicBezTo>
                  <a:pt x="186" y="423"/>
                  <a:pt x="186" y="423"/>
                  <a:pt x="186" y="423"/>
                </a:cubicBezTo>
                <a:cubicBezTo>
                  <a:pt x="186" y="449"/>
                  <a:pt x="207" y="471"/>
                  <a:pt x="234" y="471"/>
                </a:cubicBezTo>
                <a:cubicBezTo>
                  <a:pt x="461" y="471"/>
                  <a:pt x="461" y="471"/>
                  <a:pt x="461" y="471"/>
                </a:cubicBezTo>
                <a:cubicBezTo>
                  <a:pt x="487" y="471"/>
                  <a:pt x="509" y="450"/>
                  <a:pt x="509" y="423"/>
                </a:cubicBezTo>
                <a:cubicBezTo>
                  <a:pt x="509" y="192"/>
                  <a:pt x="509" y="192"/>
                  <a:pt x="509" y="192"/>
                </a:cubicBezTo>
                <a:cubicBezTo>
                  <a:pt x="509" y="166"/>
                  <a:pt x="488" y="144"/>
                  <a:pt x="461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2" y="144"/>
                  <a:pt x="230" y="144"/>
                  <a:pt x="228" y="144"/>
                </a:cubicBezTo>
                <a:cubicBezTo>
                  <a:pt x="201" y="142"/>
                  <a:pt x="164" y="131"/>
                  <a:pt x="151" y="89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1" y="21"/>
                  <a:pt x="129" y="0"/>
                  <a:pt x="10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22"/>
                  <a:pt x="21" y="144"/>
                  <a:pt x="48" y="144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54"/>
          <p:cNvSpPr>
            <a:spLocks noChangeArrowheads="1"/>
          </p:cNvSpPr>
          <p:nvPr/>
        </p:nvSpPr>
        <p:spPr bwMode="auto">
          <a:xfrm>
            <a:off x="5252507" y="682182"/>
            <a:ext cx="358788" cy="487239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6397399" y="2402224"/>
            <a:ext cx="2708275" cy="2990850"/>
          </a:xfrm>
          <a:custGeom>
            <a:avLst/>
            <a:gdLst>
              <a:gd name="T0" fmla="*/ 323 w 469"/>
              <a:gd name="T1" fmla="*/ 51 h 518"/>
              <a:gd name="T2" fmla="*/ 325 w 469"/>
              <a:gd name="T3" fmla="*/ 105 h 518"/>
              <a:gd name="T4" fmla="*/ 325 w 469"/>
              <a:gd name="T5" fmla="*/ 109 h 518"/>
              <a:gd name="T6" fmla="*/ 244 w 469"/>
              <a:gd name="T7" fmla="*/ 191 h 518"/>
              <a:gd name="T8" fmla="*/ 48 w 469"/>
              <a:gd name="T9" fmla="*/ 195 h 518"/>
              <a:gd name="T10" fmla="*/ 1 w 469"/>
              <a:gd name="T11" fmla="*/ 244 h 518"/>
              <a:gd name="T12" fmla="*/ 5 w 469"/>
              <a:gd name="T13" fmla="*/ 470 h 518"/>
              <a:gd name="T14" fmla="*/ 54 w 469"/>
              <a:gd name="T15" fmla="*/ 517 h 518"/>
              <a:gd name="T16" fmla="*/ 285 w 469"/>
              <a:gd name="T17" fmla="*/ 513 h 518"/>
              <a:gd name="T18" fmla="*/ 332 w 469"/>
              <a:gd name="T19" fmla="*/ 464 h 518"/>
              <a:gd name="T20" fmla="*/ 327 w 469"/>
              <a:gd name="T21" fmla="*/ 237 h 518"/>
              <a:gd name="T22" fmla="*/ 327 w 469"/>
              <a:gd name="T23" fmla="*/ 231 h 518"/>
              <a:gd name="T24" fmla="*/ 380 w 469"/>
              <a:gd name="T25" fmla="*/ 152 h 518"/>
              <a:gd name="T26" fmla="*/ 422 w 469"/>
              <a:gd name="T27" fmla="*/ 151 h 518"/>
              <a:gd name="T28" fmla="*/ 469 w 469"/>
              <a:gd name="T29" fmla="*/ 102 h 518"/>
              <a:gd name="T30" fmla="*/ 467 w 469"/>
              <a:gd name="T31" fmla="*/ 48 h 518"/>
              <a:gd name="T32" fmla="*/ 418 w 469"/>
              <a:gd name="T33" fmla="*/ 1 h 518"/>
              <a:gd name="T34" fmla="*/ 370 w 469"/>
              <a:gd name="T35" fmla="*/ 2 h 518"/>
              <a:gd name="T36" fmla="*/ 323 w 469"/>
              <a:gd name="T37" fmla="*/ 5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9" h="518">
                <a:moveTo>
                  <a:pt x="323" y="51"/>
                </a:moveTo>
                <a:cubicBezTo>
                  <a:pt x="325" y="105"/>
                  <a:pt x="325" y="105"/>
                  <a:pt x="325" y="105"/>
                </a:cubicBezTo>
                <a:cubicBezTo>
                  <a:pt x="325" y="106"/>
                  <a:pt x="325" y="107"/>
                  <a:pt x="325" y="109"/>
                </a:cubicBezTo>
                <a:cubicBezTo>
                  <a:pt x="325" y="122"/>
                  <a:pt x="322" y="174"/>
                  <a:pt x="244" y="191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21" y="195"/>
                  <a:pt x="0" y="217"/>
                  <a:pt x="1" y="244"/>
                </a:cubicBezTo>
                <a:cubicBezTo>
                  <a:pt x="5" y="470"/>
                  <a:pt x="5" y="470"/>
                  <a:pt x="5" y="470"/>
                </a:cubicBezTo>
                <a:cubicBezTo>
                  <a:pt x="6" y="497"/>
                  <a:pt x="28" y="518"/>
                  <a:pt x="54" y="517"/>
                </a:cubicBezTo>
                <a:cubicBezTo>
                  <a:pt x="285" y="513"/>
                  <a:pt x="285" y="513"/>
                  <a:pt x="285" y="513"/>
                </a:cubicBezTo>
                <a:cubicBezTo>
                  <a:pt x="311" y="512"/>
                  <a:pt x="332" y="490"/>
                  <a:pt x="332" y="464"/>
                </a:cubicBezTo>
                <a:cubicBezTo>
                  <a:pt x="327" y="237"/>
                  <a:pt x="327" y="237"/>
                  <a:pt x="327" y="237"/>
                </a:cubicBezTo>
                <a:cubicBezTo>
                  <a:pt x="327" y="235"/>
                  <a:pt x="327" y="233"/>
                  <a:pt x="327" y="231"/>
                </a:cubicBezTo>
                <a:cubicBezTo>
                  <a:pt x="329" y="204"/>
                  <a:pt x="339" y="166"/>
                  <a:pt x="380" y="152"/>
                </a:cubicBezTo>
                <a:cubicBezTo>
                  <a:pt x="422" y="151"/>
                  <a:pt x="422" y="151"/>
                  <a:pt x="422" y="151"/>
                </a:cubicBezTo>
                <a:cubicBezTo>
                  <a:pt x="448" y="151"/>
                  <a:pt x="469" y="129"/>
                  <a:pt x="469" y="102"/>
                </a:cubicBezTo>
                <a:cubicBezTo>
                  <a:pt x="467" y="48"/>
                  <a:pt x="467" y="48"/>
                  <a:pt x="467" y="48"/>
                </a:cubicBezTo>
                <a:cubicBezTo>
                  <a:pt x="467" y="21"/>
                  <a:pt x="445" y="0"/>
                  <a:pt x="418" y="1"/>
                </a:cubicBezTo>
                <a:cubicBezTo>
                  <a:pt x="370" y="2"/>
                  <a:pt x="370" y="2"/>
                  <a:pt x="370" y="2"/>
                </a:cubicBezTo>
                <a:cubicBezTo>
                  <a:pt x="344" y="2"/>
                  <a:pt x="323" y="24"/>
                  <a:pt x="323" y="51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8"/>
          <p:cNvSpPr>
            <a:spLocks noChangeArrowheads="1"/>
          </p:cNvSpPr>
          <p:nvPr/>
        </p:nvSpPr>
        <p:spPr bwMode="auto">
          <a:xfrm>
            <a:off x="8464988" y="2653803"/>
            <a:ext cx="569368" cy="478671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131945" y="141622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136026" y="17021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560521" y="39964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64602" y="428235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817" y="21560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179898" y="244190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481797" y="497241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85878" y="525832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137784" y="2156003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309484" y="1835188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462236" y="4362338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705260" y="4050446"/>
            <a:ext cx="1403576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4"/>
          <p:cNvSpPr/>
          <p:nvPr/>
        </p:nvSpPr>
        <p:spPr bwMode="auto">
          <a:xfrm rot="5400000">
            <a:off x="3667943" y="1313632"/>
            <a:ext cx="2533664" cy="2432317"/>
          </a:xfrm>
          <a:custGeom>
            <a:avLst/>
            <a:gdLst>
              <a:gd name="connsiteX0" fmla="*/ 0 w 1905000"/>
              <a:gd name="connsiteY0" fmla="*/ 1828800 h 1828800"/>
              <a:gd name="connsiteX1" fmla="*/ 0 w 1905000"/>
              <a:gd name="connsiteY1" fmla="*/ 220590 h 1828800"/>
              <a:gd name="connsiteX2" fmla="*/ 0 w 1905000"/>
              <a:gd name="connsiteY2" fmla="*/ 220590 h 1828800"/>
              <a:gd name="connsiteX3" fmla="*/ 0 w 1905000"/>
              <a:gd name="connsiteY3" fmla="*/ 220590 h 1828800"/>
              <a:gd name="connsiteX4" fmla="*/ 1152467 w 1905000"/>
              <a:gd name="connsiteY4" fmla="*/ 220590 h 1828800"/>
              <a:gd name="connsiteX5" fmla="*/ 1152467 w 1905000"/>
              <a:gd name="connsiteY5" fmla="*/ 0 h 1828800"/>
              <a:gd name="connsiteX6" fmla="*/ 1905000 w 1905000"/>
              <a:gd name="connsiteY6" fmla="*/ 457200 h 1828800"/>
              <a:gd name="connsiteX7" fmla="*/ 1152467 w 1905000"/>
              <a:gd name="connsiteY7" fmla="*/ 914400 h 1828800"/>
              <a:gd name="connsiteX8" fmla="*/ 1152467 w 1905000"/>
              <a:gd name="connsiteY8" fmla="*/ 693810 h 1828800"/>
              <a:gd name="connsiteX9" fmla="*/ 473220 w 1905000"/>
              <a:gd name="connsiteY9" fmla="*/ 693810 h 1828800"/>
              <a:gd name="connsiteX10" fmla="*/ 473220 w 1905000"/>
              <a:gd name="connsiteY10" fmla="*/ 693810 h 1828800"/>
              <a:gd name="connsiteX11" fmla="*/ 473220 w 1905000"/>
              <a:gd name="connsiteY11" fmla="*/ 1828800 h 1828800"/>
              <a:gd name="connsiteX12" fmla="*/ 0 w 1905000"/>
              <a:gd name="connsiteY12" fmla="*/ 1828800 h 1828800"/>
              <a:gd name="connsiteX0-1" fmla="*/ 0 w 1905000"/>
              <a:gd name="connsiteY0-2" fmla="*/ 1828800 h 1828800"/>
              <a:gd name="connsiteX1-3" fmla="*/ 0 w 1905000"/>
              <a:gd name="connsiteY1-4" fmla="*/ 220590 h 1828800"/>
              <a:gd name="connsiteX2-5" fmla="*/ 0 w 1905000"/>
              <a:gd name="connsiteY2-6" fmla="*/ 220590 h 1828800"/>
              <a:gd name="connsiteX3-7" fmla="*/ 0 w 1905000"/>
              <a:gd name="connsiteY3-8" fmla="*/ 220590 h 1828800"/>
              <a:gd name="connsiteX4-9" fmla="*/ 1152467 w 1905000"/>
              <a:gd name="connsiteY4-10" fmla="*/ 220590 h 1828800"/>
              <a:gd name="connsiteX5-11" fmla="*/ 1152467 w 1905000"/>
              <a:gd name="connsiteY5-12" fmla="*/ 0 h 1828800"/>
              <a:gd name="connsiteX6-13" fmla="*/ 1905000 w 1905000"/>
              <a:gd name="connsiteY6-14" fmla="*/ 457200 h 1828800"/>
              <a:gd name="connsiteX7-15" fmla="*/ 1152467 w 1905000"/>
              <a:gd name="connsiteY7-16" fmla="*/ 914400 h 1828800"/>
              <a:gd name="connsiteX8-17" fmla="*/ 1152467 w 1905000"/>
              <a:gd name="connsiteY8-18" fmla="*/ 693810 h 1828800"/>
              <a:gd name="connsiteX9-19" fmla="*/ 473220 w 1905000"/>
              <a:gd name="connsiteY9-20" fmla="*/ 693810 h 1828800"/>
              <a:gd name="connsiteX10-21" fmla="*/ 473220 w 1905000"/>
              <a:gd name="connsiteY10-22" fmla="*/ 693810 h 1828800"/>
              <a:gd name="connsiteX11-23" fmla="*/ 473220 w 1905000"/>
              <a:gd name="connsiteY11-24" fmla="*/ 1828800 h 1828800"/>
              <a:gd name="connsiteX12-25" fmla="*/ 215900 w 1905000"/>
              <a:gd name="connsiteY12-26" fmla="*/ 1828800 h 1828800"/>
              <a:gd name="connsiteX13" fmla="*/ 0 w 1905000"/>
              <a:gd name="connsiteY13" fmla="*/ 1828800 h 1828800"/>
              <a:gd name="connsiteX0-27" fmla="*/ 0 w 1905000"/>
              <a:gd name="connsiteY0-28" fmla="*/ 1828800 h 1828800"/>
              <a:gd name="connsiteX1-29" fmla="*/ 0 w 1905000"/>
              <a:gd name="connsiteY1-30" fmla="*/ 220590 h 1828800"/>
              <a:gd name="connsiteX2-31" fmla="*/ 0 w 1905000"/>
              <a:gd name="connsiteY2-32" fmla="*/ 220590 h 1828800"/>
              <a:gd name="connsiteX3-33" fmla="*/ 0 w 1905000"/>
              <a:gd name="connsiteY3-34" fmla="*/ 220590 h 1828800"/>
              <a:gd name="connsiteX4-35" fmla="*/ 1152467 w 1905000"/>
              <a:gd name="connsiteY4-36" fmla="*/ 220590 h 1828800"/>
              <a:gd name="connsiteX5-37" fmla="*/ 1152467 w 1905000"/>
              <a:gd name="connsiteY5-38" fmla="*/ 0 h 1828800"/>
              <a:gd name="connsiteX6-39" fmla="*/ 1905000 w 1905000"/>
              <a:gd name="connsiteY6-40" fmla="*/ 457200 h 1828800"/>
              <a:gd name="connsiteX7-41" fmla="*/ 1152467 w 1905000"/>
              <a:gd name="connsiteY7-42" fmla="*/ 914400 h 1828800"/>
              <a:gd name="connsiteX8-43" fmla="*/ 1152467 w 1905000"/>
              <a:gd name="connsiteY8-44" fmla="*/ 693810 h 1828800"/>
              <a:gd name="connsiteX9-45" fmla="*/ 473220 w 1905000"/>
              <a:gd name="connsiteY9-46" fmla="*/ 693810 h 1828800"/>
              <a:gd name="connsiteX10-47" fmla="*/ 473220 w 1905000"/>
              <a:gd name="connsiteY10-48" fmla="*/ 693810 h 1828800"/>
              <a:gd name="connsiteX11-49" fmla="*/ 473220 w 1905000"/>
              <a:gd name="connsiteY11-50" fmla="*/ 1828800 h 1828800"/>
              <a:gd name="connsiteX12-51" fmla="*/ 215900 w 1905000"/>
              <a:gd name="connsiteY12-52" fmla="*/ 1581150 h 1828800"/>
              <a:gd name="connsiteX13-53" fmla="*/ 0 w 1905000"/>
              <a:gd name="connsiteY13-54" fmla="*/ 1828800 h 1828800"/>
              <a:gd name="connsiteX0-55" fmla="*/ 0 w 1905000"/>
              <a:gd name="connsiteY0-56" fmla="*/ 1828800 h 1828800"/>
              <a:gd name="connsiteX1-57" fmla="*/ 0 w 1905000"/>
              <a:gd name="connsiteY1-58" fmla="*/ 220590 h 1828800"/>
              <a:gd name="connsiteX2-59" fmla="*/ 0 w 1905000"/>
              <a:gd name="connsiteY2-60" fmla="*/ 220590 h 1828800"/>
              <a:gd name="connsiteX3-61" fmla="*/ 0 w 1905000"/>
              <a:gd name="connsiteY3-62" fmla="*/ 220590 h 1828800"/>
              <a:gd name="connsiteX4-63" fmla="*/ 1152467 w 1905000"/>
              <a:gd name="connsiteY4-64" fmla="*/ 220590 h 1828800"/>
              <a:gd name="connsiteX5-65" fmla="*/ 1152467 w 1905000"/>
              <a:gd name="connsiteY5-66" fmla="*/ 0 h 1828800"/>
              <a:gd name="connsiteX6-67" fmla="*/ 1905000 w 1905000"/>
              <a:gd name="connsiteY6-68" fmla="*/ 457200 h 1828800"/>
              <a:gd name="connsiteX7-69" fmla="*/ 1152467 w 1905000"/>
              <a:gd name="connsiteY7-70" fmla="*/ 914400 h 1828800"/>
              <a:gd name="connsiteX8-71" fmla="*/ 1152467 w 1905000"/>
              <a:gd name="connsiteY8-72" fmla="*/ 693810 h 1828800"/>
              <a:gd name="connsiteX9-73" fmla="*/ 473220 w 1905000"/>
              <a:gd name="connsiteY9-74" fmla="*/ 693810 h 1828800"/>
              <a:gd name="connsiteX10-75" fmla="*/ 473220 w 1905000"/>
              <a:gd name="connsiteY10-76" fmla="*/ 693810 h 1828800"/>
              <a:gd name="connsiteX11-77" fmla="*/ 473220 w 1905000"/>
              <a:gd name="connsiteY11-78" fmla="*/ 1828800 h 1828800"/>
              <a:gd name="connsiteX12-79" fmla="*/ 215900 w 1905000"/>
              <a:gd name="connsiteY12-80" fmla="*/ 1562100 h 1828800"/>
              <a:gd name="connsiteX13-81" fmla="*/ 0 w 1905000"/>
              <a:gd name="connsiteY13-82" fmla="*/ 1828800 h 1828800"/>
              <a:gd name="connsiteX0-83" fmla="*/ 0 w 1905000"/>
              <a:gd name="connsiteY0-84" fmla="*/ 1828800 h 1828800"/>
              <a:gd name="connsiteX1-85" fmla="*/ 0 w 1905000"/>
              <a:gd name="connsiteY1-86" fmla="*/ 220590 h 1828800"/>
              <a:gd name="connsiteX2-87" fmla="*/ 0 w 1905000"/>
              <a:gd name="connsiteY2-88" fmla="*/ 220590 h 1828800"/>
              <a:gd name="connsiteX3-89" fmla="*/ 0 w 1905000"/>
              <a:gd name="connsiteY3-90" fmla="*/ 220590 h 1828800"/>
              <a:gd name="connsiteX4-91" fmla="*/ 1152467 w 1905000"/>
              <a:gd name="connsiteY4-92" fmla="*/ 220590 h 1828800"/>
              <a:gd name="connsiteX5-93" fmla="*/ 1152467 w 1905000"/>
              <a:gd name="connsiteY5-94" fmla="*/ 0 h 1828800"/>
              <a:gd name="connsiteX6-95" fmla="*/ 1905000 w 1905000"/>
              <a:gd name="connsiteY6-96" fmla="*/ 457200 h 1828800"/>
              <a:gd name="connsiteX7-97" fmla="*/ 1152467 w 1905000"/>
              <a:gd name="connsiteY7-98" fmla="*/ 914400 h 1828800"/>
              <a:gd name="connsiteX8-99" fmla="*/ 1152467 w 1905000"/>
              <a:gd name="connsiteY8-100" fmla="*/ 693810 h 1828800"/>
              <a:gd name="connsiteX9-101" fmla="*/ 473220 w 1905000"/>
              <a:gd name="connsiteY9-102" fmla="*/ 693810 h 1828800"/>
              <a:gd name="connsiteX10-103" fmla="*/ 473220 w 1905000"/>
              <a:gd name="connsiteY10-104" fmla="*/ 693810 h 1828800"/>
              <a:gd name="connsiteX11-105" fmla="*/ 473220 w 1905000"/>
              <a:gd name="connsiteY11-106" fmla="*/ 1828800 h 1828800"/>
              <a:gd name="connsiteX12-107" fmla="*/ 215900 w 1905000"/>
              <a:gd name="connsiteY12-108" fmla="*/ 1466850 h 1828800"/>
              <a:gd name="connsiteX13-109" fmla="*/ 0 w 1905000"/>
              <a:gd name="connsiteY13-110" fmla="*/ 1828800 h 1828800"/>
              <a:gd name="connsiteX0-111" fmla="*/ 0 w 1905000"/>
              <a:gd name="connsiteY0-112" fmla="*/ 1828800 h 1828800"/>
              <a:gd name="connsiteX1-113" fmla="*/ 0 w 1905000"/>
              <a:gd name="connsiteY1-114" fmla="*/ 220590 h 1828800"/>
              <a:gd name="connsiteX2-115" fmla="*/ 0 w 1905000"/>
              <a:gd name="connsiteY2-116" fmla="*/ 220590 h 1828800"/>
              <a:gd name="connsiteX3-117" fmla="*/ 0 w 1905000"/>
              <a:gd name="connsiteY3-118" fmla="*/ 220590 h 1828800"/>
              <a:gd name="connsiteX4-119" fmla="*/ 1152467 w 1905000"/>
              <a:gd name="connsiteY4-120" fmla="*/ 220590 h 1828800"/>
              <a:gd name="connsiteX5-121" fmla="*/ 1152467 w 1905000"/>
              <a:gd name="connsiteY5-122" fmla="*/ 0 h 1828800"/>
              <a:gd name="connsiteX6-123" fmla="*/ 1905000 w 1905000"/>
              <a:gd name="connsiteY6-124" fmla="*/ 457200 h 1828800"/>
              <a:gd name="connsiteX7-125" fmla="*/ 1152467 w 1905000"/>
              <a:gd name="connsiteY7-126" fmla="*/ 914400 h 1828800"/>
              <a:gd name="connsiteX8-127" fmla="*/ 1152467 w 1905000"/>
              <a:gd name="connsiteY8-128" fmla="*/ 693810 h 1828800"/>
              <a:gd name="connsiteX9-129" fmla="*/ 473220 w 1905000"/>
              <a:gd name="connsiteY9-130" fmla="*/ 693810 h 1828800"/>
              <a:gd name="connsiteX10-131" fmla="*/ 473220 w 1905000"/>
              <a:gd name="connsiteY10-132" fmla="*/ 693810 h 1828800"/>
              <a:gd name="connsiteX11-133" fmla="*/ 473220 w 1905000"/>
              <a:gd name="connsiteY11-134" fmla="*/ 1828800 h 1828800"/>
              <a:gd name="connsiteX12-135" fmla="*/ 215900 w 1905000"/>
              <a:gd name="connsiteY12-136" fmla="*/ 1676400 h 1828800"/>
              <a:gd name="connsiteX13-137" fmla="*/ 0 w 1905000"/>
              <a:gd name="connsiteY13-138" fmla="*/ 1828800 h 1828800"/>
              <a:gd name="connsiteX0-139" fmla="*/ 0 w 1905000"/>
              <a:gd name="connsiteY0-140" fmla="*/ 1828800 h 1828800"/>
              <a:gd name="connsiteX1-141" fmla="*/ 0 w 1905000"/>
              <a:gd name="connsiteY1-142" fmla="*/ 220590 h 1828800"/>
              <a:gd name="connsiteX2-143" fmla="*/ 0 w 1905000"/>
              <a:gd name="connsiteY2-144" fmla="*/ 220590 h 1828800"/>
              <a:gd name="connsiteX3-145" fmla="*/ 0 w 1905000"/>
              <a:gd name="connsiteY3-146" fmla="*/ 220590 h 1828800"/>
              <a:gd name="connsiteX4-147" fmla="*/ 1152467 w 1905000"/>
              <a:gd name="connsiteY4-148" fmla="*/ 220590 h 1828800"/>
              <a:gd name="connsiteX5-149" fmla="*/ 1152467 w 1905000"/>
              <a:gd name="connsiteY5-150" fmla="*/ 0 h 1828800"/>
              <a:gd name="connsiteX6-151" fmla="*/ 1905000 w 1905000"/>
              <a:gd name="connsiteY6-152" fmla="*/ 457200 h 1828800"/>
              <a:gd name="connsiteX7-153" fmla="*/ 1152467 w 1905000"/>
              <a:gd name="connsiteY7-154" fmla="*/ 914400 h 1828800"/>
              <a:gd name="connsiteX8-155" fmla="*/ 1152467 w 1905000"/>
              <a:gd name="connsiteY8-156" fmla="*/ 693810 h 1828800"/>
              <a:gd name="connsiteX9-157" fmla="*/ 473220 w 1905000"/>
              <a:gd name="connsiteY9-158" fmla="*/ 693810 h 1828800"/>
              <a:gd name="connsiteX10-159" fmla="*/ 473220 w 1905000"/>
              <a:gd name="connsiteY10-160" fmla="*/ 693810 h 1828800"/>
              <a:gd name="connsiteX11-161" fmla="*/ 473220 w 1905000"/>
              <a:gd name="connsiteY11-162" fmla="*/ 1828800 h 1828800"/>
              <a:gd name="connsiteX12-163" fmla="*/ 254000 w 1905000"/>
              <a:gd name="connsiteY12-164" fmla="*/ 1466850 h 1828800"/>
              <a:gd name="connsiteX13-165" fmla="*/ 0 w 1905000"/>
              <a:gd name="connsiteY13-166" fmla="*/ 1828800 h 1828800"/>
              <a:gd name="connsiteX0-167" fmla="*/ 0 w 1905000"/>
              <a:gd name="connsiteY0-168" fmla="*/ 1828800 h 1828800"/>
              <a:gd name="connsiteX1-169" fmla="*/ 0 w 1905000"/>
              <a:gd name="connsiteY1-170" fmla="*/ 220590 h 1828800"/>
              <a:gd name="connsiteX2-171" fmla="*/ 0 w 1905000"/>
              <a:gd name="connsiteY2-172" fmla="*/ 220590 h 1828800"/>
              <a:gd name="connsiteX3-173" fmla="*/ 0 w 1905000"/>
              <a:gd name="connsiteY3-174" fmla="*/ 220590 h 1828800"/>
              <a:gd name="connsiteX4-175" fmla="*/ 1152467 w 1905000"/>
              <a:gd name="connsiteY4-176" fmla="*/ 220590 h 1828800"/>
              <a:gd name="connsiteX5-177" fmla="*/ 1152467 w 1905000"/>
              <a:gd name="connsiteY5-178" fmla="*/ 0 h 1828800"/>
              <a:gd name="connsiteX6-179" fmla="*/ 1905000 w 1905000"/>
              <a:gd name="connsiteY6-180" fmla="*/ 457200 h 1828800"/>
              <a:gd name="connsiteX7-181" fmla="*/ 1152467 w 1905000"/>
              <a:gd name="connsiteY7-182" fmla="*/ 914400 h 1828800"/>
              <a:gd name="connsiteX8-183" fmla="*/ 1152467 w 1905000"/>
              <a:gd name="connsiteY8-184" fmla="*/ 693810 h 1828800"/>
              <a:gd name="connsiteX9-185" fmla="*/ 473220 w 1905000"/>
              <a:gd name="connsiteY9-186" fmla="*/ 693810 h 1828800"/>
              <a:gd name="connsiteX10-187" fmla="*/ 473220 w 1905000"/>
              <a:gd name="connsiteY10-188" fmla="*/ 693810 h 1828800"/>
              <a:gd name="connsiteX11-189" fmla="*/ 473220 w 1905000"/>
              <a:gd name="connsiteY11-190" fmla="*/ 1828800 h 1828800"/>
              <a:gd name="connsiteX12-191" fmla="*/ 251784 w 1905000"/>
              <a:gd name="connsiteY12-192" fmla="*/ 1378935 h 1828800"/>
              <a:gd name="connsiteX13-193" fmla="*/ 0 w 1905000"/>
              <a:gd name="connsiteY13-194" fmla="*/ 1828800 h 1828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905000" h="1828800">
                <a:moveTo>
                  <a:pt x="0" y="1828800"/>
                </a:moveTo>
                <a:lnTo>
                  <a:pt x="0" y="220590"/>
                </a:lnTo>
                <a:lnTo>
                  <a:pt x="0" y="220590"/>
                </a:lnTo>
                <a:lnTo>
                  <a:pt x="0" y="220590"/>
                </a:lnTo>
                <a:lnTo>
                  <a:pt x="1152467" y="220590"/>
                </a:lnTo>
                <a:lnTo>
                  <a:pt x="1152467" y="0"/>
                </a:lnTo>
                <a:lnTo>
                  <a:pt x="1905000" y="457200"/>
                </a:lnTo>
                <a:lnTo>
                  <a:pt x="1152467" y="914400"/>
                </a:lnTo>
                <a:lnTo>
                  <a:pt x="1152467" y="693810"/>
                </a:lnTo>
                <a:lnTo>
                  <a:pt x="473220" y="693810"/>
                </a:lnTo>
                <a:lnTo>
                  <a:pt x="473220" y="693810"/>
                </a:lnTo>
                <a:lnTo>
                  <a:pt x="473220" y="1828800"/>
                </a:lnTo>
                <a:lnTo>
                  <a:pt x="251784" y="1378935"/>
                </a:lnTo>
                <a:lnTo>
                  <a:pt x="0" y="182880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72"/>
          <p:cNvSpPr/>
          <p:nvPr/>
        </p:nvSpPr>
        <p:spPr bwMode="auto">
          <a:xfrm>
            <a:off x="1561993" y="988014"/>
            <a:ext cx="2533663" cy="2432317"/>
          </a:xfrm>
          <a:custGeom>
            <a:avLst/>
            <a:gdLst>
              <a:gd name="connsiteX0" fmla="*/ 0 w 1905000"/>
              <a:gd name="connsiteY0" fmla="*/ 1828800 h 1828800"/>
              <a:gd name="connsiteX1" fmla="*/ 0 w 1905000"/>
              <a:gd name="connsiteY1" fmla="*/ 220590 h 1828800"/>
              <a:gd name="connsiteX2" fmla="*/ 0 w 1905000"/>
              <a:gd name="connsiteY2" fmla="*/ 220590 h 1828800"/>
              <a:gd name="connsiteX3" fmla="*/ 0 w 1905000"/>
              <a:gd name="connsiteY3" fmla="*/ 220590 h 1828800"/>
              <a:gd name="connsiteX4" fmla="*/ 1152467 w 1905000"/>
              <a:gd name="connsiteY4" fmla="*/ 220590 h 1828800"/>
              <a:gd name="connsiteX5" fmla="*/ 1152467 w 1905000"/>
              <a:gd name="connsiteY5" fmla="*/ 0 h 1828800"/>
              <a:gd name="connsiteX6" fmla="*/ 1905000 w 1905000"/>
              <a:gd name="connsiteY6" fmla="*/ 457200 h 1828800"/>
              <a:gd name="connsiteX7" fmla="*/ 1152467 w 1905000"/>
              <a:gd name="connsiteY7" fmla="*/ 914400 h 1828800"/>
              <a:gd name="connsiteX8" fmla="*/ 1152467 w 1905000"/>
              <a:gd name="connsiteY8" fmla="*/ 693810 h 1828800"/>
              <a:gd name="connsiteX9" fmla="*/ 473220 w 1905000"/>
              <a:gd name="connsiteY9" fmla="*/ 693810 h 1828800"/>
              <a:gd name="connsiteX10" fmla="*/ 473220 w 1905000"/>
              <a:gd name="connsiteY10" fmla="*/ 693810 h 1828800"/>
              <a:gd name="connsiteX11" fmla="*/ 473220 w 1905000"/>
              <a:gd name="connsiteY11" fmla="*/ 1828800 h 1828800"/>
              <a:gd name="connsiteX12" fmla="*/ 0 w 1905000"/>
              <a:gd name="connsiteY12" fmla="*/ 1828800 h 1828800"/>
              <a:gd name="connsiteX0-1" fmla="*/ 0 w 1905000"/>
              <a:gd name="connsiteY0-2" fmla="*/ 1828800 h 1828800"/>
              <a:gd name="connsiteX1-3" fmla="*/ 0 w 1905000"/>
              <a:gd name="connsiteY1-4" fmla="*/ 220590 h 1828800"/>
              <a:gd name="connsiteX2-5" fmla="*/ 0 w 1905000"/>
              <a:gd name="connsiteY2-6" fmla="*/ 220590 h 1828800"/>
              <a:gd name="connsiteX3-7" fmla="*/ 0 w 1905000"/>
              <a:gd name="connsiteY3-8" fmla="*/ 220590 h 1828800"/>
              <a:gd name="connsiteX4-9" fmla="*/ 1152467 w 1905000"/>
              <a:gd name="connsiteY4-10" fmla="*/ 220590 h 1828800"/>
              <a:gd name="connsiteX5-11" fmla="*/ 1152467 w 1905000"/>
              <a:gd name="connsiteY5-12" fmla="*/ 0 h 1828800"/>
              <a:gd name="connsiteX6-13" fmla="*/ 1905000 w 1905000"/>
              <a:gd name="connsiteY6-14" fmla="*/ 457200 h 1828800"/>
              <a:gd name="connsiteX7-15" fmla="*/ 1152467 w 1905000"/>
              <a:gd name="connsiteY7-16" fmla="*/ 914400 h 1828800"/>
              <a:gd name="connsiteX8-17" fmla="*/ 1152467 w 1905000"/>
              <a:gd name="connsiteY8-18" fmla="*/ 693810 h 1828800"/>
              <a:gd name="connsiteX9-19" fmla="*/ 473220 w 1905000"/>
              <a:gd name="connsiteY9-20" fmla="*/ 693810 h 1828800"/>
              <a:gd name="connsiteX10-21" fmla="*/ 473220 w 1905000"/>
              <a:gd name="connsiteY10-22" fmla="*/ 693810 h 1828800"/>
              <a:gd name="connsiteX11-23" fmla="*/ 473220 w 1905000"/>
              <a:gd name="connsiteY11-24" fmla="*/ 1828800 h 1828800"/>
              <a:gd name="connsiteX12-25" fmla="*/ 215900 w 1905000"/>
              <a:gd name="connsiteY12-26" fmla="*/ 1828800 h 1828800"/>
              <a:gd name="connsiteX13" fmla="*/ 0 w 1905000"/>
              <a:gd name="connsiteY13" fmla="*/ 1828800 h 1828800"/>
              <a:gd name="connsiteX0-27" fmla="*/ 0 w 1905000"/>
              <a:gd name="connsiteY0-28" fmla="*/ 1828800 h 1828800"/>
              <a:gd name="connsiteX1-29" fmla="*/ 0 w 1905000"/>
              <a:gd name="connsiteY1-30" fmla="*/ 220590 h 1828800"/>
              <a:gd name="connsiteX2-31" fmla="*/ 0 w 1905000"/>
              <a:gd name="connsiteY2-32" fmla="*/ 220590 h 1828800"/>
              <a:gd name="connsiteX3-33" fmla="*/ 0 w 1905000"/>
              <a:gd name="connsiteY3-34" fmla="*/ 220590 h 1828800"/>
              <a:gd name="connsiteX4-35" fmla="*/ 1152467 w 1905000"/>
              <a:gd name="connsiteY4-36" fmla="*/ 220590 h 1828800"/>
              <a:gd name="connsiteX5-37" fmla="*/ 1152467 w 1905000"/>
              <a:gd name="connsiteY5-38" fmla="*/ 0 h 1828800"/>
              <a:gd name="connsiteX6-39" fmla="*/ 1905000 w 1905000"/>
              <a:gd name="connsiteY6-40" fmla="*/ 457200 h 1828800"/>
              <a:gd name="connsiteX7-41" fmla="*/ 1152467 w 1905000"/>
              <a:gd name="connsiteY7-42" fmla="*/ 914400 h 1828800"/>
              <a:gd name="connsiteX8-43" fmla="*/ 1152467 w 1905000"/>
              <a:gd name="connsiteY8-44" fmla="*/ 693810 h 1828800"/>
              <a:gd name="connsiteX9-45" fmla="*/ 473220 w 1905000"/>
              <a:gd name="connsiteY9-46" fmla="*/ 693810 h 1828800"/>
              <a:gd name="connsiteX10-47" fmla="*/ 473220 w 1905000"/>
              <a:gd name="connsiteY10-48" fmla="*/ 693810 h 1828800"/>
              <a:gd name="connsiteX11-49" fmla="*/ 473220 w 1905000"/>
              <a:gd name="connsiteY11-50" fmla="*/ 1828800 h 1828800"/>
              <a:gd name="connsiteX12-51" fmla="*/ 215900 w 1905000"/>
              <a:gd name="connsiteY12-52" fmla="*/ 1581150 h 1828800"/>
              <a:gd name="connsiteX13-53" fmla="*/ 0 w 1905000"/>
              <a:gd name="connsiteY13-54" fmla="*/ 1828800 h 1828800"/>
              <a:gd name="connsiteX0-55" fmla="*/ 0 w 1905000"/>
              <a:gd name="connsiteY0-56" fmla="*/ 1828800 h 1828800"/>
              <a:gd name="connsiteX1-57" fmla="*/ 0 w 1905000"/>
              <a:gd name="connsiteY1-58" fmla="*/ 220590 h 1828800"/>
              <a:gd name="connsiteX2-59" fmla="*/ 0 w 1905000"/>
              <a:gd name="connsiteY2-60" fmla="*/ 220590 h 1828800"/>
              <a:gd name="connsiteX3-61" fmla="*/ 0 w 1905000"/>
              <a:gd name="connsiteY3-62" fmla="*/ 220590 h 1828800"/>
              <a:gd name="connsiteX4-63" fmla="*/ 1152467 w 1905000"/>
              <a:gd name="connsiteY4-64" fmla="*/ 220590 h 1828800"/>
              <a:gd name="connsiteX5-65" fmla="*/ 1152467 w 1905000"/>
              <a:gd name="connsiteY5-66" fmla="*/ 0 h 1828800"/>
              <a:gd name="connsiteX6-67" fmla="*/ 1905000 w 1905000"/>
              <a:gd name="connsiteY6-68" fmla="*/ 457200 h 1828800"/>
              <a:gd name="connsiteX7-69" fmla="*/ 1152467 w 1905000"/>
              <a:gd name="connsiteY7-70" fmla="*/ 914400 h 1828800"/>
              <a:gd name="connsiteX8-71" fmla="*/ 1152467 w 1905000"/>
              <a:gd name="connsiteY8-72" fmla="*/ 693810 h 1828800"/>
              <a:gd name="connsiteX9-73" fmla="*/ 473220 w 1905000"/>
              <a:gd name="connsiteY9-74" fmla="*/ 693810 h 1828800"/>
              <a:gd name="connsiteX10-75" fmla="*/ 473220 w 1905000"/>
              <a:gd name="connsiteY10-76" fmla="*/ 693810 h 1828800"/>
              <a:gd name="connsiteX11-77" fmla="*/ 473220 w 1905000"/>
              <a:gd name="connsiteY11-78" fmla="*/ 1828800 h 1828800"/>
              <a:gd name="connsiteX12-79" fmla="*/ 215900 w 1905000"/>
              <a:gd name="connsiteY12-80" fmla="*/ 1562100 h 1828800"/>
              <a:gd name="connsiteX13-81" fmla="*/ 0 w 1905000"/>
              <a:gd name="connsiteY13-82" fmla="*/ 1828800 h 1828800"/>
              <a:gd name="connsiteX0-83" fmla="*/ 0 w 1905000"/>
              <a:gd name="connsiteY0-84" fmla="*/ 1828800 h 1828800"/>
              <a:gd name="connsiteX1-85" fmla="*/ 0 w 1905000"/>
              <a:gd name="connsiteY1-86" fmla="*/ 220590 h 1828800"/>
              <a:gd name="connsiteX2-87" fmla="*/ 0 w 1905000"/>
              <a:gd name="connsiteY2-88" fmla="*/ 220590 h 1828800"/>
              <a:gd name="connsiteX3-89" fmla="*/ 0 w 1905000"/>
              <a:gd name="connsiteY3-90" fmla="*/ 220590 h 1828800"/>
              <a:gd name="connsiteX4-91" fmla="*/ 1152467 w 1905000"/>
              <a:gd name="connsiteY4-92" fmla="*/ 220590 h 1828800"/>
              <a:gd name="connsiteX5-93" fmla="*/ 1152467 w 1905000"/>
              <a:gd name="connsiteY5-94" fmla="*/ 0 h 1828800"/>
              <a:gd name="connsiteX6-95" fmla="*/ 1905000 w 1905000"/>
              <a:gd name="connsiteY6-96" fmla="*/ 457200 h 1828800"/>
              <a:gd name="connsiteX7-97" fmla="*/ 1152467 w 1905000"/>
              <a:gd name="connsiteY7-98" fmla="*/ 914400 h 1828800"/>
              <a:gd name="connsiteX8-99" fmla="*/ 1152467 w 1905000"/>
              <a:gd name="connsiteY8-100" fmla="*/ 693810 h 1828800"/>
              <a:gd name="connsiteX9-101" fmla="*/ 473220 w 1905000"/>
              <a:gd name="connsiteY9-102" fmla="*/ 693810 h 1828800"/>
              <a:gd name="connsiteX10-103" fmla="*/ 473220 w 1905000"/>
              <a:gd name="connsiteY10-104" fmla="*/ 693810 h 1828800"/>
              <a:gd name="connsiteX11-105" fmla="*/ 473220 w 1905000"/>
              <a:gd name="connsiteY11-106" fmla="*/ 1828800 h 1828800"/>
              <a:gd name="connsiteX12-107" fmla="*/ 215900 w 1905000"/>
              <a:gd name="connsiteY12-108" fmla="*/ 1466850 h 1828800"/>
              <a:gd name="connsiteX13-109" fmla="*/ 0 w 1905000"/>
              <a:gd name="connsiteY13-110" fmla="*/ 1828800 h 1828800"/>
              <a:gd name="connsiteX0-111" fmla="*/ 0 w 1905000"/>
              <a:gd name="connsiteY0-112" fmla="*/ 1828800 h 1828800"/>
              <a:gd name="connsiteX1-113" fmla="*/ 0 w 1905000"/>
              <a:gd name="connsiteY1-114" fmla="*/ 220590 h 1828800"/>
              <a:gd name="connsiteX2-115" fmla="*/ 0 w 1905000"/>
              <a:gd name="connsiteY2-116" fmla="*/ 220590 h 1828800"/>
              <a:gd name="connsiteX3-117" fmla="*/ 0 w 1905000"/>
              <a:gd name="connsiteY3-118" fmla="*/ 220590 h 1828800"/>
              <a:gd name="connsiteX4-119" fmla="*/ 1152467 w 1905000"/>
              <a:gd name="connsiteY4-120" fmla="*/ 220590 h 1828800"/>
              <a:gd name="connsiteX5-121" fmla="*/ 1152467 w 1905000"/>
              <a:gd name="connsiteY5-122" fmla="*/ 0 h 1828800"/>
              <a:gd name="connsiteX6-123" fmla="*/ 1905000 w 1905000"/>
              <a:gd name="connsiteY6-124" fmla="*/ 457200 h 1828800"/>
              <a:gd name="connsiteX7-125" fmla="*/ 1152467 w 1905000"/>
              <a:gd name="connsiteY7-126" fmla="*/ 914400 h 1828800"/>
              <a:gd name="connsiteX8-127" fmla="*/ 1152467 w 1905000"/>
              <a:gd name="connsiteY8-128" fmla="*/ 693810 h 1828800"/>
              <a:gd name="connsiteX9-129" fmla="*/ 473220 w 1905000"/>
              <a:gd name="connsiteY9-130" fmla="*/ 693810 h 1828800"/>
              <a:gd name="connsiteX10-131" fmla="*/ 473220 w 1905000"/>
              <a:gd name="connsiteY10-132" fmla="*/ 693810 h 1828800"/>
              <a:gd name="connsiteX11-133" fmla="*/ 473220 w 1905000"/>
              <a:gd name="connsiteY11-134" fmla="*/ 1828800 h 1828800"/>
              <a:gd name="connsiteX12-135" fmla="*/ 215900 w 1905000"/>
              <a:gd name="connsiteY12-136" fmla="*/ 1676400 h 1828800"/>
              <a:gd name="connsiteX13-137" fmla="*/ 0 w 1905000"/>
              <a:gd name="connsiteY13-138" fmla="*/ 1828800 h 1828800"/>
              <a:gd name="connsiteX0-139" fmla="*/ 0 w 1905000"/>
              <a:gd name="connsiteY0-140" fmla="*/ 1828800 h 1828800"/>
              <a:gd name="connsiteX1-141" fmla="*/ 0 w 1905000"/>
              <a:gd name="connsiteY1-142" fmla="*/ 220590 h 1828800"/>
              <a:gd name="connsiteX2-143" fmla="*/ 0 w 1905000"/>
              <a:gd name="connsiteY2-144" fmla="*/ 220590 h 1828800"/>
              <a:gd name="connsiteX3-145" fmla="*/ 0 w 1905000"/>
              <a:gd name="connsiteY3-146" fmla="*/ 220590 h 1828800"/>
              <a:gd name="connsiteX4-147" fmla="*/ 1152467 w 1905000"/>
              <a:gd name="connsiteY4-148" fmla="*/ 220590 h 1828800"/>
              <a:gd name="connsiteX5-149" fmla="*/ 1152467 w 1905000"/>
              <a:gd name="connsiteY5-150" fmla="*/ 0 h 1828800"/>
              <a:gd name="connsiteX6-151" fmla="*/ 1905000 w 1905000"/>
              <a:gd name="connsiteY6-152" fmla="*/ 457200 h 1828800"/>
              <a:gd name="connsiteX7-153" fmla="*/ 1152467 w 1905000"/>
              <a:gd name="connsiteY7-154" fmla="*/ 914400 h 1828800"/>
              <a:gd name="connsiteX8-155" fmla="*/ 1152467 w 1905000"/>
              <a:gd name="connsiteY8-156" fmla="*/ 693810 h 1828800"/>
              <a:gd name="connsiteX9-157" fmla="*/ 473220 w 1905000"/>
              <a:gd name="connsiteY9-158" fmla="*/ 693810 h 1828800"/>
              <a:gd name="connsiteX10-159" fmla="*/ 473220 w 1905000"/>
              <a:gd name="connsiteY10-160" fmla="*/ 693810 h 1828800"/>
              <a:gd name="connsiteX11-161" fmla="*/ 473220 w 1905000"/>
              <a:gd name="connsiteY11-162" fmla="*/ 1828800 h 1828800"/>
              <a:gd name="connsiteX12-163" fmla="*/ 254000 w 1905000"/>
              <a:gd name="connsiteY12-164" fmla="*/ 1466850 h 1828800"/>
              <a:gd name="connsiteX13-165" fmla="*/ 0 w 1905000"/>
              <a:gd name="connsiteY13-166" fmla="*/ 1828800 h 1828800"/>
              <a:gd name="connsiteX0-167" fmla="*/ 0 w 1905000"/>
              <a:gd name="connsiteY0-168" fmla="*/ 1828800 h 1828800"/>
              <a:gd name="connsiteX1-169" fmla="*/ 0 w 1905000"/>
              <a:gd name="connsiteY1-170" fmla="*/ 220590 h 1828800"/>
              <a:gd name="connsiteX2-171" fmla="*/ 0 w 1905000"/>
              <a:gd name="connsiteY2-172" fmla="*/ 220590 h 1828800"/>
              <a:gd name="connsiteX3-173" fmla="*/ 0 w 1905000"/>
              <a:gd name="connsiteY3-174" fmla="*/ 220590 h 1828800"/>
              <a:gd name="connsiteX4-175" fmla="*/ 1152467 w 1905000"/>
              <a:gd name="connsiteY4-176" fmla="*/ 220590 h 1828800"/>
              <a:gd name="connsiteX5-177" fmla="*/ 1152467 w 1905000"/>
              <a:gd name="connsiteY5-178" fmla="*/ 0 h 1828800"/>
              <a:gd name="connsiteX6-179" fmla="*/ 1905000 w 1905000"/>
              <a:gd name="connsiteY6-180" fmla="*/ 457200 h 1828800"/>
              <a:gd name="connsiteX7-181" fmla="*/ 1152467 w 1905000"/>
              <a:gd name="connsiteY7-182" fmla="*/ 914400 h 1828800"/>
              <a:gd name="connsiteX8-183" fmla="*/ 1152467 w 1905000"/>
              <a:gd name="connsiteY8-184" fmla="*/ 693810 h 1828800"/>
              <a:gd name="connsiteX9-185" fmla="*/ 473220 w 1905000"/>
              <a:gd name="connsiteY9-186" fmla="*/ 693810 h 1828800"/>
              <a:gd name="connsiteX10-187" fmla="*/ 473220 w 1905000"/>
              <a:gd name="connsiteY10-188" fmla="*/ 693810 h 1828800"/>
              <a:gd name="connsiteX11-189" fmla="*/ 473220 w 1905000"/>
              <a:gd name="connsiteY11-190" fmla="*/ 1828800 h 1828800"/>
              <a:gd name="connsiteX12-191" fmla="*/ 251784 w 1905000"/>
              <a:gd name="connsiteY12-192" fmla="*/ 1378935 h 1828800"/>
              <a:gd name="connsiteX13-193" fmla="*/ 0 w 1905000"/>
              <a:gd name="connsiteY13-194" fmla="*/ 1828800 h 1828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905000" h="1828800">
                <a:moveTo>
                  <a:pt x="0" y="1828800"/>
                </a:moveTo>
                <a:lnTo>
                  <a:pt x="0" y="220590"/>
                </a:lnTo>
                <a:lnTo>
                  <a:pt x="0" y="220590"/>
                </a:lnTo>
                <a:lnTo>
                  <a:pt x="0" y="220590"/>
                </a:lnTo>
                <a:lnTo>
                  <a:pt x="1152467" y="220590"/>
                </a:lnTo>
                <a:lnTo>
                  <a:pt x="1152467" y="0"/>
                </a:lnTo>
                <a:lnTo>
                  <a:pt x="1905000" y="457200"/>
                </a:lnTo>
                <a:lnTo>
                  <a:pt x="1152467" y="914400"/>
                </a:lnTo>
                <a:lnTo>
                  <a:pt x="1152467" y="693810"/>
                </a:lnTo>
                <a:lnTo>
                  <a:pt x="473220" y="693810"/>
                </a:lnTo>
                <a:lnTo>
                  <a:pt x="473220" y="693810"/>
                </a:lnTo>
                <a:lnTo>
                  <a:pt x="473220" y="1828800"/>
                </a:lnTo>
                <a:lnTo>
                  <a:pt x="251784" y="1378935"/>
                </a:lnTo>
                <a:lnTo>
                  <a:pt x="0" y="182880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3"/>
          <p:cNvSpPr/>
          <p:nvPr/>
        </p:nvSpPr>
        <p:spPr bwMode="auto">
          <a:xfrm rot="16200000">
            <a:off x="1221488" y="3104930"/>
            <a:ext cx="2533664" cy="2432317"/>
          </a:xfrm>
          <a:custGeom>
            <a:avLst/>
            <a:gdLst>
              <a:gd name="connsiteX0" fmla="*/ 0 w 1905000"/>
              <a:gd name="connsiteY0" fmla="*/ 1828800 h 1828800"/>
              <a:gd name="connsiteX1" fmla="*/ 0 w 1905000"/>
              <a:gd name="connsiteY1" fmla="*/ 220590 h 1828800"/>
              <a:gd name="connsiteX2" fmla="*/ 0 w 1905000"/>
              <a:gd name="connsiteY2" fmla="*/ 220590 h 1828800"/>
              <a:gd name="connsiteX3" fmla="*/ 0 w 1905000"/>
              <a:gd name="connsiteY3" fmla="*/ 220590 h 1828800"/>
              <a:gd name="connsiteX4" fmla="*/ 1152467 w 1905000"/>
              <a:gd name="connsiteY4" fmla="*/ 220590 h 1828800"/>
              <a:gd name="connsiteX5" fmla="*/ 1152467 w 1905000"/>
              <a:gd name="connsiteY5" fmla="*/ 0 h 1828800"/>
              <a:gd name="connsiteX6" fmla="*/ 1905000 w 1905000"/>
              <a:gd name="connsiteY6" fmla="*/ 457200 h 1828800"/>
              <a:gd name="connsiteX7" fmla="*/ 1152467 w 1905000"/>
              <a:gd name="connsiteY7" fmla="*/ 914400 h 1828800"/>
              <a:gd name="connsiteX8" fmla="*/ 1152467 w 1905000"/>
              <a:gd name="connsiteY8" fmla="*/ 693810 h 1828800"/>
              <a:gd name="connsiteX9" fmla="*/ 473220 w 1905000"/>
              <a:gd name="connsiteY9" fmla="*/ 693810 h 1828800"/>
              <a:gd name="connsiteX10" fmla="*/ 473220 w 1905000"/>
              <a:gd name="connsiteY10" fmla="*/ 693810 h 1828800"/>
              <a:gd name="connsiteX11" fmla="*/ 473220 w 1905000"/>
              <a:gd name="connsiteY11" fmla="*/ 1828800 h 1828800"/>
              <a:gd name="connsiteX12" fmla="*/ 0 w 1905000"/>
              <a:gd name="connsiteY12" fmla="*/ 1828800 h 1828800"/>
              <a:gd name="connsiteX0-1" fmla="*/ 0 w 1905000"/>
              <a:gd name="connsiteY0-2" fmla="*/ 1828800 h 1828800"/>
              <a:gd name="connsiteX1-3" fmla="*/ 0 w 1905000"/>
              <a:gd name="connsiteY1-4" fmla="*/ 220590 h 1828800"/>
              <a:gd name="connsiteX2-5" fmla="*/ 0 w 1905000"/>
              <a:gd name="connsiteY2-6" fmla="*/ 220590 h 1828800"/>
              <a:gd name="connsiteX3-7" fmla="*/ 0 w 1905000"/>
              <a:gd name="connsiteY3-8" fmla="*/ 220590 h 1828800"/>
              <a:gd name="connsiteX4-9" fmla="*/ 1152467 w 1905000"/>
              <a:gd name="connsiteY4-10" fmla="*/ 220590 h 1828800"/>
              <a:gd name="connsiteX5-11" fmla="*/ 1152467 w 1905000"/>
              <a:gd name="connsiteY5-12" fmla="*/ 0 h 1828800"/>
              <a:gd name="connsiteX6-13" fmla="*/ 1905000 w 1905000"/>
              <a:gd name="connsiteY6-14" fmla="*/ 457200 h 1828800"/>
              <a:gd name="connsiteX7-15" fmla="*/ 1152467 w 1905000"/>
              <a:gd name="connsiteY7-16" fmla="*/ 914400 h 1828800"/>
              <a:gd name="connsiteX8-17" fmla="*/ 1152467 w 1905000"/>
              <a:gd name="connsiteY8-18" fmla="*/ 693810 h 1828800"/>
              <a:gd name="connsiteX9-19" fmla="*/ 473220 w 1905000"/>
              <a:gd name="connsiteY9-20" fmla="*/ 693810 h 1828800"/>
              <a:gd name="connsiteX10-21" fmla="*/ 473220 w 1905000"/>
              <a:gd name="connsiteY10-22" fmla="*/ 693810 h 1828800"/>
              <a:gd name="connsiteX11-23" fmla="*/ 473220 w 1905000"/>
              <a:gd name="connsiteY11-24" fmla="*/ 1828800 h 1828800"/>
              <a:gd name="connsiteX12-25" fmla="*/ 215900 w 1905000"/>
              <a:gd name="connsiteY12-26" fmla="*/ 1828800 h 1828800"/>
              <a:gd name="connsiteX13" fmla="*/ 0 w 1905000"/>
              <a:gd name="connsiteY13" fmla="*/ 1828800 h 1828800"/>
              <a:gd name="connsiteX0-27" fmla="*/ 0 w 1905000"/>
              <a:gd name="connsiteY0-28" fmla="*/ 1828800 h 1828800"/>
              <a:gd name="connsiteX1-29" fmla="*/ 0 w 1905000"/>
              <a:gd name="connsiteY1-30" fmla="*/ 220590 h 1828800"/>
              <a:gd name="connsiteX2-31" fmla="*/ 0 w 1905000"/>
              <a:gd name="connsiteY2-32" fmla="*/ 220590 h 1828800"/>
              <a:gd name="connsiteX3-33" fmla="*/ 0 w 1905000"/>
              <a:gd name="connsiteY3-34" fmla="*/ 220590 h 1828800"/>
              <a:gd name="connsiteX4-35" fmla="*/ 1152467 w 1905000"/>
              <a:gd name="connsiteY4-36" fmla="*/ 220590 h 1828800"/>
              <a:gd name="connsiteX5-37" fmla="*/ 1152467 w 1905000"/>
              <a:gd name="connsiteY5-38" fmla="*/ 0 h 1828800"/>
              <a:gd name="connsiteX6-39" fmla="*/ 1905000 w 1905000"/>
              <a:gd name="connsiteY6-40" fmla="*/ 457200 h 1828800"/>
              <a:gd name="connsiteX7-41" fmla="*/ 1152467 w 1905000"/>
              <a:gd name="connsiteY7-42" fmla="*/ 914400 h 1828800"/>
              <a:gd name="connsiteX8-43" fmla="*/ 1152467 w 1905000"/>
              <a:gd name="connsiteY8-44" fmla="*/ 693810 h 1828800"/>
              <a:gd name="connsiteX9-45" fmla="*/ 473220 w 1905000"/>
              <a:gd name="connsiteY9-46" fmla="*/ 693810 h 1828800"/>
              <a:gd name="connsiteX10-47" fmla="*/ 473220 w 1905000"/>
              <a:gd name="connsiteY10-48" fmla="*/ 693810 h 1828800"/>
              <a:gd name="connsiteX11-49" fmla="*/ 473220 w 1905000"/>
              <a:gd name="connsiteY11-50" fmla="*/ 1828800 h 1828800"/>
              <a:gd name="connsiteX12-51" fmla="*/ 215900 w 1905000"/>
              <a:gd name="connsiteY12-52" fmla="*/ 1581150 h 1828800"/>
              <a:gd name="connsiteX13-53" fmla="*/ 0 w 1905000"/>
              <a:gd name="connsiteY13-54" fmla="*/ 1828800 h 1828800"/>
              <a:gd name="connsiteX0-55" fmla="*/ 0 w 1905000"/>
              <a:gd name="connsiteY0-56" fmla="*/ 1828800 h 1828800"/>
              <a:gd name="connsiteX1-57" fmla="*/ 0 w 1905000"/>
              <a:gd name="connsiteY1-58" fmla="*/ 220590 h 1828800"/>
              <a:gd name="connsiteX2-59" fmla="*/ 0 w 1905000"/>
              <a:gd name="connsiteY2-60" fmla="*/ 220590 h 1828800"/>
              <a:gd name="connsiteX3-61" fmla="*/ 0 w 1905000"/>
              <a:gd name="connsiteY3-62" fmla="*/ 220590 h 1828800"/>
              <a:gd name="connsiteX4-63" fmla="*/ 1152467 w 1905000"/>
              <a:gd name="connsiteY4-64" fmla="*/ 220590 h 1828800"/>
              <a:gd name="connsiteX5-65" fmla="*/ 1152467 w 1905000"/>
              <a:gd name="connsiteY5-66" fmla="*/ 0 h 1828800"/>
              <a:gd name="connsiteX6-67" fmla="*/ 1905000 w 1905000"/>
              <a:gd name="connsiteY6-68" fmla="*/ 457200 h 1828800"/>
              <a:gd name="connsiteX7-69" fmla="*/ 1152467 w 1905000"/>
              <a:gd name="connsiteY7-70" fmla="*/ 914400 h 1828800"/>
              <a:gd name="connsiteX8-71" fmla="*/ 1152467 w 1905000"/>
              <a:gd name="connsiteY8-72" fmla="*/ 693810 h 1828800"/>
              <a:gd name="connsiteX9-73" fmla="*/ 473220 w 1905000"/>
              <a:gd name="connsiteY9-74" fmla="*/ 693810 h 1828800"/>
              <a:gd name="connsiteX10-75" fmla="*/ 473220 w 1905000"/>
              <a:gd name="connsiteY10-76" fmla="*/ 693810 h 1828800"/>
              <a:gd name="connsiteX11-77" fmla="*/ 473220 w 1905000"/>
              <a:gd name="connsiteY11-78" fmla="*/ 1828800 h 1828800"/>
              <a:gd name="connsiteX12-79" fmla="*/ 215900 w 1905000"/>
              <a:gd name="connsiteY12-80" fmla="*/ 1562100 h 1828800"/>
              <a:gd name="connsiteX13-81" fmla="*/ 0 w 1905000"/>
              <a:gd name="connsiteY13-82" fmla="*/ 1828800 h 1828800"/>
              <a:gd name="connsiteX0-83" fmla="*/ 0 w 1905000"/>
              <a:gd name="connsiteY0-84" fmla="*/ 1828800 h 1828800"/>
              <a:gd name="connsiteX1-85" fmla="*/ 0 w 1905000"/>
              <a:gd name="connsiteY1-86" fmla="*/ 220590 h 1828800"/>
              <a:gd name="connsiteX2-87" fmla="*/ 0 w 1905000"/>
              <a:gd name="connsiteY2-88" fmla="*/ 220590 h 1828800"/>
              <a:gd name="connsiteX3-89" fmla="*/ 0 w 1905000"/>
              <a:gd name="connsiteY3-90" fmla="*/ 220590 h 1828800"/>
              <a:gd name="connsiteX4-91" fmla="*/ 1152467 w 1905000"/>
              <a:gd name="connsiteY4-92" fmla="*/ 220590 h 1828800"/>
              <a:gd name="connsiteX5-93" fmla="*/ 1152467 w 1905000"/>
              <a:gd name="connsiteY5-94" fmla="*/ 0 h 1828800"/>
              <a:gd name="connsiteX6-95" fmla="*/ 1905000 w 1905000"/>
              <a:gd name="connsiteY6-96" fmla="*/ 457200 h 1828800"/>
              <a:gd name="connsiteX7-97" fmla="*/ 1152467 w 1905000"/>
              <a:gd name="connsiteY7-98" fmla="*/ 914400 h 1828800"/>
              <a:gd name="connsiteX8-99" fmla="*/ 1152467 w 1905000"/>
              <a:gd name="connsiteY8-100" fmla="*/ 693810 h 1828800"/>
              <a:gd name="connsiteX9-101" fmla="*/ 473220 w 1905000"/>
              <a:gd name="connsiteY9-102" fmla="*/ 693810 h 1828800"/>
              <a:gd name="connsiteX10-103" fmla="*/ 473220 w 1905000"/>
              <a:gd name="connsiteY10-104" fmla="*/ 693810 h 1828800"/>
              <a:gd name="connsiteX11-105" fmla="*/ 473220 w 1905000"/>
              <a:gd name="connsiteY11-106" fmla="*/ 1828800 h 1828800"/>
              <a:gd name="connsiteX12-107" fmla="*/ 215900 w 1905000"/>
              <a:gd name="connsiteY12-108" fmla="*/ 1466850 h 1828800"/>
              <a:gd name="connsiteX13-109" fmla="*/ 0 w 1905000"/>
              <a:gd name="connsiteY13-110" fmla="*/ 1828800 h 1828800"/>
              <a:gd name="connsiteX0-111" fmla="*/ 0 w 1905000"/>
              <a:gd name="connsiteY0-112" fmla="*/ 1828800 h 1828800"/>
              <a:gd name="connsiteX1-113" fmla="*/ 0 w 1905000"/>
              <a:gd name="connsiteY1-114" fmla="*/ 220590 h 1828800"/>
              <a:gd name="connsiteX2-115" fmla="*/ 0 w 1905000"/>
              <a:gd name="connsiteY2-116" fmla="*/ 220590 h 1828800"/>
              <a:gd name="connsiteX3-117" fmla="*/ 0 w 1905000"/>
              <a:gd name="connsiteY3-118" fmla="*/ 220590 h 1828800"/>
              <a:gd name="connsiteX4-119" fmla="*/ 1152467 w 1905000"/>
              <a:gd name="connsiteY4-120" fmla="*/ 220590 h 1828800"/>
              <a:gd name="connsiteX5-121" fmla="*/ 1152467 w 1905000"/>
              <a:gd name="connsiteY5-122" fmla="*/ 0 h 1828800"/>
              <a:gd name="connsiteX6-123" fmla="*/ 1905000 w 1905000"/>
              <a:gd name="connsiteY6-124" fmla="*/ 457200 h 1828800"/>
              <a:gd name="connsiteX7-125" fmla="*/ 1152467 w 1905000"/>
              <a:gd name="connsiteY7-126" fmla="*/ 914400 h 1828800"/>
              <a:gd name="connsiteX8-127" fmla="*/ 1152467 w 1905000"/>
              <a:gd name="connsiteY8-128" fmla="*/ 693810 h 1828800"/>
              <a:gd name="connsiteX9-129" fmla="*/ 473220 w 1905000"/>
              <a:gd name="connsiteY9-130" fmla="*/ 693810 h 1828800"/>
              <a:gd name="connsiteX10-131" fmla="*/ 473220 w 1905000"/>
              <a:gd name="connsiteY10-132" fmla="*/ 693810 h 1828800"/>
              <a:gd name="connsiteX11-133" fmla="*/ 473220 w 1905000"/>
              <a:gd name="connsiteY11-134" fmla="*/ 1828800 h 1828800"/>
              <a:gd name="connsiteX12-135" fmla="*/ 215900 w 1905000"/>
              <a:gd name="connsiteY12-136" fmla="*/ 1676400 h 1828800"/>
              <a:gd name="connsiteX13-137" fmla="*/ 0 w 1905000"/>
              <a:gd name="connsiteY13-138" fmla="*/ 1828800 h 1828800"/>
              <a:gd name="connsiteX0-139" fmla="*/ 0 w 1905000"/>
              <a:gd name="connsiteY0-140" fmla="*/ 1828800 h 1828800"/>
              <a:gd name="connsiteX1-141" fmla="*/ 0 w 1905000"/>
              <a:gd name="connsiteY1-142" fmla="*/ 220590 h 1828800"/>
              <a:gd name="connsiteX2-143" fmla="*/ 0 w 1905000"/>
              <a:gd name="connsiteY2-144" fmla="*/ 220590 h 1828800"/>
              <a:gd name="connsiteX3-145" fmla="*/ 0 w 1905000"/>
              <a:gd name="connsiteY3-146" fmla="*/ 220590 h 1828800"/>
              <a:gd name="connsiteX4-147" fmla="*/ 1152467 w 1905000"/>
              <a:gd name="connsiteY4-148" fmla="*/ 220590 h 1828800"/>
              <a:gd name="connsiteX5-149" fmla="*/ 1152467 w 1905000"/>
              <a:gd name="connsiteY5-150" fmla="*/ 0 h 1828800"/>
              <a:gd name="connsiteX6-151" fmla="*/ 1905000 w 1905000"/>
              <a:gd name="connsiteY6-152" fmla="*/ 457200 h 1828800"/>
              <a:gd name="connsiteX7-153" fmla="*/ 1152467 w 1905000"/>
              <a:gd name="connsiteY7-154" fmla="*/ 914400 h 1828800"/>
              <a:gd name="connsiteX8-155" fmla="*/ 1152467 w 1905000"/>
              <a:gd name="connsiteY8-156" fmla="*/ 693810 h 1828800"/>
              <a:gd name="connsiteX9-157" fmla="*/ 473220 w 1905000"/>
              <a:gd name="connsiteY9-158" fmla="*/ 693810 h 1828800"/>
              <a:gd name="connsiteX10-159" fmla="*/ 473220 w 1905000"/>
              <a:gd name="connsiteY10-160" fmla="*/ 693810 h 1828800"/>
              <a:gd name="connsiteX11-161" fmla="*/ 473220 w 1905000"/>
              <a:gd name="connsiteY11-162" fmla="*/ 1828800 h 1828800"/>
              <a:gd name="connsiteX12-163" fmla="*/ 254000 w 1905000"/>
              <a:gd name="connsiteY12-164" fmla="*/ 1466850 h 1828800"/>
              <a:gd name="connsiteX13-165" fmla="*/ 0 w 1905000"/>
              <a:gd name="connsiteY13-166" fmla="*/ 1828800 h 1828800"/>
              <a:gd name="connsiteX0-167" fmla="*/ 0 w 1905000"/>
              <a:gd name="connsiteY0-168" fmla="*/ 1828800 h 1828800"/>
              <a:gd name="connsiteX1-169" fmla="*/ 0 w 1905000"/>
              <a:gd name="connsiteY1-170" fmla="*/ 220590 h 1828800"/>
              <a:gd name="connsiteX2-171" fmla="*/ 0 w 1905000"/>
              <a:gd name="connsiteY2-172" fmla="*/ 220590 h 1828800"/>
              <a:gd name="connsiteX3-173" fmla="*/ 0 w 1905000"/>
              <a:gd name="connsiteY3-174" fmla="*/ 220590 h 1828800"/>
              <a:gd name="connsiteX4-175" fmla="*/ 1152467 w 1905000"/>
              <a:gd name="connsiteY4-176" fmla="*/ 220590 h 1828800"/>
              <a:gd name="connsiteX5-177" fmla="*/ 1152467 w 1905000"/>
              <a:gd name="connsiteY5-178" fmla="*/ 0 h 1828800"/>
              <a:gd name="connsiteX6-179" fmla="*/ 1905000 w 1905000"/>
              <a:gd name="connsiteY6-180" fmla="*/ 457200 h 1828800"/>
              <a:gd name="connsiteX7-181" fmla="*/ 1152467 w 1905000"/>
              <a:gd name="connsiteY7-182" fmla="*/ 914400 h 1828800"/>
              <a:gd name="connsiteX8-183" fmla="*/ 1152467 w 1905000"/>
              <a:gd name="connsiteY8-184" fmla="*/ 693810 h 1828800"/>
              <a:gd name="connsiteX9-185" fmla="*/ 473220 w 1905000"/>
              <a:gd name="connsiteY9-186" fmla="*/ 693810 h 1828800"/>
              <a:gd name="connsiteX10-187" fmla="*/ 473220 w 1905000"/>
              <a:gd name="connsiteY10-188" fmla="*/ 693810 h 1828800"/>
              <a:gd name="connsiteX11-189" fmla="*/ 473220 w 1905000"/>
              <a:gd name="connsiteY11-190" fmla="*/ 1828800 h 1828800"/>
              <a:gd name="connsiteX12-191" fmla="*/ 251784 w 1905000"/>
              <a:gd name="connsiteY12-192" fmla="*/ 1378935 h 1828800"/>
              <a:gd name="connsiteX13-193" fmla="*/ 0 w 1905000"/>
              <a:gd name="connsiteY13-194" fmla="*/ 1828800 h 1828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905000" h="1828800">
                <a:moveTo>
                  <a:pt x="0" y="1828800"/>
                </a:moveTo>
                <a:lnTo>
                  <a:pt x="0" y="220590"/>
                </a:lnTo>
                <a:lnTo>
                  <a:pt x="0" y="220590"/>
                </a:lnTo>
                <a:lnTo>
                  <a:pt x="0" y="220590"/>
                </a:lnTo>
                <a:lnTo>
                  <a:pt x="1152467" y="220590"/>
                </a:lnTo>
                <a:lnTo>
                  <a:pt x="1152467" y="0"/>
                </a:lnTo>
                <a:lnTo>
                  <a:pt x="1905000" y="457200"/>
                </a:lnTo>
                <a:lnTo>
                  <a:pt x="1152467" y="914400"/>
                </a:lnTo>
                <a:lnTo>
                  <a:pt x="1152467" y="693810"/>
                </a:lnTo>
                <a:lnTo>
                  <a:pt x="473220" y="693810"/>
                </a:lnTo>
                <a:lnTo>
                  <a:pt x="473220" y="693810"/>
                </a:lnTo>
                <a:lnTo>
                  <a:pt x="473220" y="1828800"/>
                </a:lnTo>
                <a:lnTo>
                  <a:pt x="251784" y="1378935"/>
                </a:lnTo>
                <a:lnTo>
                  <a:pt x="0" y="182880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4"/>
          <p:cNvSpPr/>
          <p:nvPr/>
        </p:nvSpPr>
        <p:spPr bwMode="auto">
          <a:xfrm rot="10800000">
            <a:off x="3343019" y="3430548"/>
            <a:ext cx="2533663" cy="2432317"/>
          </a:xfrm>
          <a:custGeom>
            <a:avLst/>
            <a:gdLst>
              <a:gd name="connsiteX0" fmla="*/ 0 w 1905000"/>
              <a:gd name="connsiteY0" fmla="*/ 1828800 h 1828800"/>
              <a:gd name="connsiteX1" fmla="*/ 0 w 1905000"/>
              <a:gd name="connsiteY1" fmla="*/ 220590 h 1828800"/>
              <a:gd name="connsiteX2" fmla="*/ 0 w 1905000"/>
              <a:gd name="connsiteY2" fmla="*/ 220590 h 1828800"/>
              <a:gd name="connsiteX3" fmla="*/ 0 w 1905000"/>
              <a:gd name="connsiteY3" fmla="*/ 220590 h 1828800"/>
              <a:gd name="connsiteX4" fmla="*/ 1152467 w 1905000"/>
              <a:gd name="connsiteY4" fmla="*/ 220590 h 1828800"/>
              <a:gd name="connsiteX5" fmla="*/ 1152467 w 1905000"/>
              <a:gd name="connsiteY5" fmla="*/ 0 h 1828800"/>
              <a:gd name="connsiteX6" fmla="*/ 1905000 w 1905000"/>
              <a:gd name="connsiteY6" fmla="*/ 457200 h 1828800"/>
              <a:gd name="connsiteX7" fmla="*/ 1152467 w 1905000"/>
              <a:gd name="connsiteY7" fmla="*/ 914400 h 1828800"/>
              <a:gd name="connsiteX8" fmla="*/ 1152467 w 1905000"/>
              <a:gd name="connsiteY8" fmla="*/ 693810 h 1828800"/>
              <a:gd name="connsiteX9" fmla="*/ 473220 w 1905000"/>
              <a:gd name="connsiteY9" fmla="*/ 693810 h 1828800"/>
              <a:gd name="connsiteX10" fmla="*/ 473220 w 1905000"/>
              <a:gd name="connsiteY10" fmla="*/ 693810 h 1828800"/>
              <a:gd name="connsiteX11" fmla="*/ 473220 w 1905000"/>
              <a:gd name="connsiteY11" fmla="*/ 1828800 h 1828800"/>
              <a:gd name="connsiteX12" fmla="*/ 0 w 1905000"/>
              <a:gd name="connsiteY12" fmla="*/ 1828800 h 1828800"/>
              <a:gd name="connsiteX0-1" fmla="*/ 0 w 1905000"/>
              <a:gd name="connsiteY0-2" fmla="*/ 1828800 h 1828800"/>
              <a:gd name="connsiteX1-3" fmla="*/ 0 w 1905000"/>
              <a:gd name="connsiteY1-4" fmla="*/ 220590 h 1828800"/>
              <a:gd name="connsiteX2-5" fmla="*/ 0 w 1905000"/>
              <a:gd name="connsiteY2-6" fmla="*/ 220590 h 1828800"/>
              <a:gd name="connsiteX3-7" fmla="*/ 0 w 1905000"/>
              <a:gd name="connsiteY3-8" fmla="*/ 220590 h 1828800"/>
              <a:gd name="connsiteX4-9" fmla="*/ 1152467 w 1905000"/>
              <a:gd name="connsiteY4-10" fmla="*/ 220590 h 1828800"/>
              <a:gd name="connsiteX5-11" fmla="*/ 1152467 w 1905000"/>
              <a:gd name="connsiteY5-12" fmla="*/ 0 h 1828800"/>
              <a:gd name="connsiteX6-13" fmla="*/ 1905000 w 1905000"/>
              <a:gd name="connsiteY6-14" fmla="*/ 457200 h 1828800"/>
              <a:gd name="connsiteX7-15" fmla="*/ 1152467 w 1905000"/>
              <a:gd name="connsiteY7-16" fmla="*/ 914400 h 1828800"/>
              <a:gd name="connsiteX8-17" fmla="*/ 1152467 w 1905000"/>
              <a:gd name="connsiteY8-18" fmla="*/ 693810 h 1828800"/>
              <a:gd name="connsiteX9-19" fmla="*/ 473220 w 1905000"/>
              <a:gd name="connsiteY9-20" fmla="*/ 693810 h 1828800"/>
              <a:gd name="connsiteX10-21" fmla="*/ 473220 w 1905000"/>
              <a:gd name="connsiteY10-22" fmla="*/ 693810 h 1828800"/>
              <a:gd name="connsiteX11-23" fmla="*/ 473220 w 1905000"/>
              <a:gd name="connsiteY11-24" fmla="*/ 1828800 h 1828800"/>
              <a:gd name="connsiteX12-25" fmla="*/ 215900 w 1905000"/>
              <a:gd name="connsiteY12-26" fmla="*/ 1828800 h 1828800"/>
              <a:gd name="connsiteX13" fmla="*/ 0 w 1905000"/>
              <a:gd name="connsiteY13" fmla="*/ 1828800 h 1828800"/>
              <a:gd name="connsiteX0-27" fmla="*/ 0 w 1905000"/>
              <a:gd name="connsiteY0-28" fmla="*/ 1828800 h 1828800"/>
              <a:gd name="connsiteX1-29" fmla="*/ 0 w 1905000"/>
              <a:gd name="connsiteY1-30" fmla="*/ 220590 h 1828800"/>
              <a:gd name="connsiteX2-31" fmla="*/ 0 w 1905000"/>
              <a:gd name="connsiteY2-32" fmla="*/ 220590 h 1828800"/>
              <a:gd name="connsiteX3-33" fmla="*/ 0 w 1905000"/>
              <a:gd name="connsiteY3-34" fmla="*/ 220590 h 1828800"/>
              <a:gd name="connsiteX4-35" fmla="*/ 1152467 w 1905000"/>
              <a:gd name="connsiteY4-36" fmla="*/ 220590 h 1828800"/>
              <a:gd name="connsiteX5-37" fmla="*/ 1152467 w 1905000"/>
              <a:gd name="connsiteY5-38" fmla="*/ 0 h 1828800"/>
              <a:gd name="connsiteX6-39" fmla="*/ 1905000 w 1905000"/>
              <a:gd name="connsiteY6-40" fmla="*/ 457200 h 1828800"/>
              <a:gd name="connsiteX7-41" fmla="*/ 1152467 w 1905000"/>
              <a:gd name="connsiteY7-42" fmla="*/ 914400 h 1828800"/>
              <a:gd name="connsiteX8-43" fmla="*/ 1152467 w 1905000"/>
              <a:gd name="connsiteY8-44" fmla="*/ 693810 h 1828800"/>
              <a:gd name="connsiteX9-45" fmla="*/ 473220 w 1905000"/>
              <a:gd name="connsiteY9-46" fmla="*/ 693810 h 1828800"/>
              <a:gd name="connsiteX10-47" fmla="*/ 473220 w 1905000"/>
              <a:gd name="connsiteY10-48" fmla="*/ 693810 h 1828800"/>
              <a:gd name="connsiteX11-49" fmla="*/ 473220 w 1905000"/>
              <a:gd name="connsiteY11-50" fmla="*/ 1828800 h 1828800"/>
              <a:gd name="connsiteX12-51" fmla="*/ 215900 w 1905000"/>
              <a:gd name="connsiteY12-52" fmla="*/ 1581150 h 1828800"/>
              <a:gd name="connsiteX13-53" fmla="*/ 0 w 1905000"/>
              <a:gd name="connsiteY13-54" fmla="*/ 1828800 h 1828800"/>
              <a:gd name="connsiteX0-55" fmla="*/ 0 w 1905000"/>
              <a:gd name="connsiteY0-56" fmla="*/ 1828800 h 1828800"/>
              <a:gd name="connsiteX1-57" fmla="*/ 0 w 1905000"/>
              <a:gd name="connsiteY1-58" fmla="*/ 220590 h 1828800"/>
              <a:gd name="connsiteX2-59" fmla="*/ 0 w 1905000"/>
              <a:gd name="connsiteY2-60" fmla="*/ 220590 h 1828800"/>
              <a:gd name="connsiteX3-61" fmla="*/ 0 w 1905000"/>
              <a:gd name="connsiteY3-62" fmla="*/ 220590 h 1828800"/>
              <a:gd name="connsiteX4-63" fmla="*/ 1152467 w 1905000"/>
              <a:gd name="connsiteY4-64" fmla="*/ 220590 h 1828800"/>
              <a:gd name="connsiteX5-65" fmla="*/ 1152467 w 1905000"/>
              <a:gd name="connsiteY5-66" fmla="*/ 0 h 1828800"/>
              <a:gd name="connsiteX6-67" fmla="*/ 1905000 w 1905000"/>
              <a:gd name="connsiteY6-68" fmla="*/ 457200 h 1828800"/>
              <a:gd name="connsiteX7-69" fmla="*/ 1152467 w 1905000"/>
              <a:gd name="connsiteY7-70" fmla="*/ 914400 h 1828800"/>
              <a:gd name="connsiteX8-71" fmla="*/ 1152467 w 1905000"/>
              <a:gd name="connsiteY8-72" fmla="*/ 693810 h 1828800"/>
              <a:gd name="connsiteX9-73" fmla="*/ 473220 w 1905000"/>
              <a:gd name="connsiteY9-74" fmla="*/ 693810 h 1828800"/>
              <a:gd name="connsiteX10-75" fmla="*/ 473220 w 1905000"/>
              <a:gd name="connsiteY10-76" fmla="*/ 693810 h 1828800"/>
              <a:gd name="connsiteX11-77" fmla="*/ 473220 w 1905000"/>
              <a:gd name="connsiteY11-78" fmla="*/ 1828800 h 1828800"/>
              <a:gd name="connsiteX12-79" fmla="*/ 215900 w 1905000"/>
              <a:gd name="connsiteY12-80" fmla="*/ 1562100 h 1828800"/>
              <a:gd name="connsiteX13-81" fmla="*/ 0 w 1905000"/>
              <a:gd name="connsiteY13-82" fmla="*/ 1828800 h 1828800"/>
              <a:gd name="connsiteX0-83" fmla="*/ 0 w 1905000"/>
              <a:gd name="connsiteY0-84" fmla="*/ 1828800 h 1828800"/>
              <a:gd name="connsiteX1-85" fmla="*/ 0 w 1905000"/>
              <a:gd name="connsiteY1-86" fmla="*/ 220590 h 1828800"/>
              <a:gd name="connsiteX2-87" fmla="*/ 0 w 1905000"/>
              <a:gd name="connsiteY2-88" fmla="*/ 220590 h 1828800"/>
              <a:gd name="connsiteX3-89" fmla="*/ 0 w 1905000"/>
              <a:gd name="connsiteY3-90" fmla="*/ 220590 h 1828800"/>
              <a:gd name="connsiteX4-91" fmla="*/ 1152467 w 1905000"/>
              <a:gd name="connsiteY4-92" fmla="*/ 220590 h 1828800"/>
              <a:gd name="connsiteX5-93" fmla="*/ 1152467 w 1905000"/>
              <a:gd name="connsiteY5-94" fmla="*/ 0 h 1828800"/>
              <a:gd name="connsiteX6-95" fmla="*/ 1905000 w 1905000"/>
              <a:gd name="connsiteY6-96" fmla="*/ 457200 h 1828800"/>
              <a:gd name="connsiteX7-97" fmla="*/ 1152467 w 1905000"/>
              <a:gd name="connsiteY7-98" fmla="*/ 914400 h 1828800"/>
              <a:gd name="connsiteX8-99" fmla="*/ 1152467 w 1905000"/>
              <a:gd name="connsiteY8-100" fmla="*/ 693810 h 1828800"/>
              <a:gd name="connsiteX9-101" fmla="*/ 473220 w 1905000"/>
              <a:gd name="connsiteY9-102" fmla="*/ 693810 h 1828800"/>
              <a:gd name="connsiteX10-103" fmla="*/ 473220 w 1905000"/>
              <a:gd name="connsiteY10-104" fmla="*/ 693810 h 1828800"/>
              <a:gd name="connsiteX11-105" fmla="*/ 473220 w 1905000"/>
              <a:gd name="connsiteY11-106" fmla="*/ 1828800 h 1828800"/>
              <a:gd name="connsiteX12-107" fmla="*/ 215900 w 1905000"/>
              <a:gd name="connsiteY12-108" fmla="*/ 1466850 h 1828800"/>
              <a:gd name="connsiteX13-109" fmla="*/ 0 w 1905000"/>
              <a:gd name="connsiteY13-110" fmla="*/ 1828800 h 1828800"/>
              <a:gd name="connsiteX0-111" fmla="*/ 0 w 1905000"/>
              <a:gd name="connsiteY0-112" fmla="*/ 1828800 h 1828800"/>
              <a:gd name="connsiteX1-113" fmla="*/ 0 w 1905000"/>
              <a:gd name="connsiteY1-114" fmla="*/ 220590 h 1828800"/>
              <a:gd name="connsiteX2-115" fmla="*/ 0 w 1905000"/>
              <a:gd name="connsiteY2-116" fmla="*/ 220590 h 1828800"/>
              <a:gd name="connsiteX3-117" fmla="*/ 0 w 1905000"/>
              <a:gd name="connsiteY3-118" fmla="*/ 220590 h 1828800"/>
              <a:gd name="connsiteX4-119" fmla="*/ 1152467 w 1905000"/>
              <a:gd name="connsiteY4-120" fmla="*/ 220590 h 1828800"/>
              <a:gd name="connsiteX5-121" fmla="*/ 1152467 w 1905000"/>
              <a:gd name="connsiteY5-122" fmla="*/ 0 h 1828800"/>
              <a:gd name="connsiteX6-123" fmla="*/ 1905000 w 1905000"/>
              <a:gd name="connsiteY6-124" fmla="*/ 457200 h 1828800"/>
              <a:gd name="connsiteX7-125" fmla="*/ 1152467 w 1905000"/>
              <a:gd name="connsiteY7-126" fmla="*/ 914400 h 1828800"/>
              <a:gd name="connsiteX8-127" fmla="*/ 1152467 w 1905000"/>
              <a:gd name="connsiteY8-128" fmla="*/ 693810 h 1828800"/>
              <a:gd name="connsiteX9-129" fmla="*/ 473220 w 1905000"/>
              <a:gd name="connsiteY9-130" fmla="*/ 693810 h 1828800"/>
              <a:gd name="connsiteX10-131" fmla="*/ 473220 w 1905000"/>
              <a:gd name="connsiteY10-132" fmla="*/ 693810 h 1828800"/>
              <a:gd name="connsiteX11-133" fmla="*/ 473220 w 1905000"/>
              <a:gd name="connsiteY11-134" fmla="*/ 1828800 h 1828800"/>
              <a:gd name="connsiteX12-135" fmla="*/ 215900 w 1905000"/>
              <a:gd name="connsiteY12-136" fmla="*/ 1676400 h 1828800"/>
              <a:gd name="connsiteX13-137" fmla="*/ 0 w 1905000"/>
              <a:gd name="connsiteY13-138" fmla="*/ 1828800 h 1828800"/>
              <a:gd name="connsiteX0-139" fmla="*/ 0 w 1905000"/>
              <a:gd name="connsiteY0-140" fmla="*/ 1828800 h 1828800"/>
              <a:gd name="connsiteX1-141" fmla="*/ 0 w 1905000"/>
              <a:gd name="connsiteY1-142" fmla="*/ 220590 h 1828800"/>
              <a:gd name="connsiteX2-143" fmla="*/ 0 w 1905000"/>
              <a:gd name="connsiteY2-144" fmla="*/ 220590 h 1828800"/>
              <a:gd name="connsiteX3-145" fmla="*/ 0 w 1905000"/>
              <a:gd name="connsiteY3-146" fmla="*/ 220590 h 1828800"/>
              <a:gd name="connsiteX4-147" fmla="*/ 1152467 w 1905000"/>
              <a:gd name="connsiteY4-148" fmla="*/ 220590 h 1828800"/>
              <a:gd name="connsiteX5-149" fmla="*/ 1152467 w 1905000"/>
              <a:gd name="connsiteY5-150" fmla="*/ 0 h 1828800"/>
              <a:gd name="connsiteX6-151" fmla="*/ 1905000 w 1905000"/>
              <a:gd name="connsiteY6-152" fmla="*/ 457200 h 1828800"/>
              <a:gd name="connsiteX7-153" fmla="*/ 1152467 w 1905000"/>
              <a:gd name="connsiteY7-154" fmla="*/ 914400 h 1828800"/>
              <a:gd name="connsiteX8-155" fmla="*/ 1152467 w 1905000"/>
              <a:gd name="connsiteY8-156" fmla="*/ 693810 h 1828800"/>
              <a:gd name="connsiteX9-157" fmla="*/ 473220 w 1905000"/>
              <a:gd name="connsiteY9-158" fmla="*/ 693810 h 1828800"/>
              <a:gd name="connsiteX10-159" fmla="*/ 473220 w 1905000"/>
              <a:gd name="connsiteY10-160" fmla="*/ 693810 h 1828800"/>
              <a:gd name="connsiteX11-161" fmla="*/ 473220 w 1905000"/>
              <a:gd name="connsiteY11-162" fmla="*/ 1828800 h 1828800"/>
              <a:gd name="connsiteX12-163" fmla="*/ 254000 w 1905000"/>
              <a:gd name="connsiteY12-164" fmla="*/ 1466850 h 1828800"/>
              <a:gd name="connsiteX13-165" fmla="*/ 0 w 1905000"/>
              <a:gd name="connsiteY13-166" fmla="*/ 1828800 h 1828800"/>
              <a:gd name="connsiteX0-167" fmla="*/ 0 w 1905000"/>
              <a:gd name="connsiteY0-168" fmla="*/ 1828800 h 1828800"/>
              <a:gd name="connsiteX1-169" fmla="*/ 0 w 1905000"/>
              <a:gd name="connsiteY1-170" fmla="*/ 220590 h 1828800"/>
              <a:gd name="connsiteX2-171" fmla="*/ 0 w 1905000"/>
              <a:gd name="connsiteY2-172" fmla="*/ 220590 h 1828800"/>
              <a:gd name="connsiteX3-173" fmla="*/ 0 w 1905000"/>
              <a:gd name="connsiteY3-174" fmla="*/ 220590 h 1828800"/>
              <a:gd name="connsiteX4-175" fmla="*/ 1152467 w 1905000"/>
              <a:gd name="connsiteY4-176" fmla="*/ 220590 h 1828800"/>
              <a:gd name="connsiteX5-177" fmla="*/ 1152467 w 1905000"/>
              <a:gd name="connsiteY5-178" fmla="*/ 0 h 1828800"/>
              <a:gd name="connsiteX6-179" fmla="*/ 1905000 w 1905000"/>
              <a:gd name="connsiteY6-180" fmla="*/ 457200 h 1828800"/>
              <a:gd name="connsiteX7-181" fmla="*/ 1152467 w 1905000"/>
              <a:gd name="connsiteY7-182" fmla="*/ 914400 h 1828800"/>
              <a:gd name="connsiteX8-183" fmla="*/ 1152467 w 1905000"/>
              <a:gd name="connsiteY8-184" fmla="*/ 693810 h 1828800"/>
              <a:gd name="connsiteX9-185" fmla="*/ 473220 w 1905000"/>
              <a:gd name="connsiteY9-186" fmla="*/ 693810 h 1828800"/>
              <a:gd name="connsiteX10-187" fmla="*/ 473220 w 1905000"/>
              <a:gd name="connsiteY10-188" fmla="*/ 693810 h 1828800"/>
              <a:gd name="connsiteX11-189" fmla="*/ 473220 w 1905000"/>
              <a:gd name="connsiteY11-190" fmla="*/ 1828800 h 1828800"/>
              <a:gd name="connsiteX12-191" fmla="*/ 251784 w 1905000"/>
              <a:gd name="connsiteY12-192" fmla="*/ 1378935 h 1828800"/>
              <a:gd name="connsiteX13-193" fmla="*/ 0 w 1905000"/>
              <a:gd name="connsiteY13-194" fmla="*/ 1828800 h 1828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53" y="connsiteY13-54"/>
              </a:cxn>
            </a:cxnLst>
            <a:rect l="l" t="t" r="r" b="b"/>
            <a:pathLst>
              <a:path w="1905000" h="1828800">
                <a:moveTo>
                  <a:pt x="0" y="1828800"/>
                </a:moveTo>
                <a:lnTo>
                  <a:pt x="0" y="220590"/>
                </a:lnTo>
                <a:lnTo>
                  <a:pt x="0" y="220590"/>
                </a:lnTo>
                <a:lnTo>
                  <a:pt x="0" y="220590"/>
                </a:lnTo>
                <a:lnTo>
                  <a:pt x="1152467" y="220590"/>
                </a:lnTo>
                <a:lnTo>
                  <a:pt x="1152467" y="0"/>
                </a:lnTo>
                <a:lnTo>
                  <a:pt x="1905000" y="457200"/>
                </a:lnTo>
                <a:lnTo>
                  <a:pt x="1152467" y="914400"/>
                </a:lnTo>
                <a:lnTo>
                  <a:pt x="1152467" y="693810"/>
                </a:lnTo>
                <a:lnTo>
                  <a:pt x="473220" y="693810"/>
                </a:lnTo>
                <a:lnTo>
                  <a:pt x="473220" y="693810"/>
                </a:lnTo>
                <a:lnTo>
                  <a:pt x="473220" y="1828800"/>
                </a:lnTo>
                <a:lnTo>
                  <a:pt x="251784" y="1378935"/>
                </a:lnTo>
                <a:lnTo>
                  <a:pt x="0" y="182880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45"/>
          <p:cNvSpPr>
            <a:spLocks noEditPoints="1"/>
          </p:cNvSpPr>
          <p:nvPr/>
        </p:nvSpPr>
        <p:spPr bwMode="auto">
          <a:xfrm>
            <a:off x="6344660" y="1618355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45"/>
          <p:cNvSpPr>
            <a:spLocks noEditPoints="1"/>
          </p:cNvSpPr>
          <p:nvPr/>
        </p:nvSpPr>
        <p:spPr bwMode="auto">
          <a:xfrm>
            <a:off x="6344660" y="2732474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45"/>
          <p:cNvSpPr>
            <a:spLocks noEditPoints="1"/>
          </p:cNvSpPr>
          <p:nvPr/>
        </p:nvSpPr>
        <p:spPr bwMode="auto">
          <a:xfrm>
            <a:off x="6344660" y="3846594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93"/>
          <p:cNvSpPr>
            <a:spLocks noEditPoints="1"/>
          </p:cNvSpPr>
          <p:nvPr/>
        </p:nvSpPr>
        <p:spPr bwMode="auto">
          <a:xfrm>
            <a:off x="6344660" y="4960713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04"/>
          <p:cNvSpPr/>
          <p:nvPr/>
        </p:nvSpPr>
        <p:spPr bwMode="auto">
          <a:xfrm>
            <a:off x="2881454" y="2593094"/>
            <a:ext cx="1686642" cy="1691144"/>
          </a:xfrm>
          <a:prstGeom prst="rect">
            <a:avLst/>
          </a:prstGeom>
          <a:solidFill>
            <a:srgbClr val="778435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52"/>
          <p:cNvSpPr>
            <a:spLocks noEditPoints="1"/>
          </p:cNvSpPr>
          <p:nvPr/>
        </p:nvSpPr>
        <p:spPr bwMode="auto">
          <a:xfrm>
            <a:off x="3442085" y="3177423"/>
            <a:ext cx="565378" cy="52248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3228779" y="1346131"/>
            <a:ext cx="413575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3" name="Text Placeholder 3"/>
          <p:cNvSpPr txBox="1"/>
          <p:nvPr/>
        </p:nvSpPr>
        <p:spPr>
          <a:xfrm>
            <a:off x="5340545" y="2762826"/>
            <a:ext cx="40075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3850471" y="5000360"/>
            <a:ext cx="413575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1667077" y="3605421"/>
            <a:ext cx="413575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8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7033329" y="154826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037410" y="1904260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033329" y="2682589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037410" y="3038586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033329" y="3816915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037410" y="4172912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033329" y="4951242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037410" y="5307239"/>
            <a:ext cx="41534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86475" y="1895475"/>
            <a:ext cx="2022475" cy="588963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5175" y="1895475"/>
            <a:ext cx="2806700" cy="588963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6475" y="2733675"/>
            <a:ext cx="2022475" cy="590550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5175" y="2733675"/>
            <a:ext cx="2806700" cy="590550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6475" y="3578225"/>
            <a:ext cx="2022475" cy="588963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85175" y="3568700"/>
            <a:ext cx="2806700" cy="590550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6475" y="4416425"/>
            <a:ext cx="2022475" cy="590550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5175" y="4408488"/>
            <a:ext cx="2806700" cy="588962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93138" y="4446588"/>
            <a:ext cx="27289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8088" y="4446588"/>
            <a:ext cx="1820862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93138" y="3606800"/>
            <a:ext cx="2728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88088" y="3606800"/>
            <a:ext cx="182086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93138" y="2767013"/>
            <a:ext cx="2728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88088" y="2767013"/>
            <a:ext cx="182086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593138" y="1928813"/>
            <a:ext cx="27289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88088" y="1928813"/>
            <a:ext cx="1820862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500688" y="1435100"/>
            <a:ext cx="0" cy="4032250"/>
          </a:xfrm>
          <a:prstGeom prst="line">
            <a:avLst/>
          </a:prstGeom>
          <a:ln w="12700">
            <a:solidFill>
              <a:srgbClr val="778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4"/>
          <p:cNvGrpSpPr/>
          <p:nvPr/>
        </p:nvGrpSpPr>
        <p:grpSpPr bwMode="auto">
          <a:xfrm>
            <a:off x="1422400" y="1398588"/>
            <a:ext cx="3492500" cy="4103687"/>
            <a:chOff x="1422720" y="999460"/>
            <a:chExt cx="3492180" cy="4103420"/>
          </a:xfrm>
          <a:solidFill>
            <a:srgbClr val="85933E"/>
          </a:solidFill>
        </p:grpSpPr>
        <p:sp>
          <p:nvSpPr>
            <p:cNvPr id="26" name="任意多边形 31"/>
            <p:cNvSpPr/>
            <p:nvPr/>
          </p:nvSpPr>
          <p:spPr bwMode="auto">
            <a:xfrm>
              <a:off x="1422720" y="999460"/>
              <a:ext cx="3492180" cy="3492273"/>
            </a:xfrm>
            <a:custGeom>
              <a:avLst/>
              <a:gdLst>
                <a:gd name="connsiteX0" fmla="*/ 3237255 w 3711484"/>
                <a:gd name="connsiteY0" fmla="*/ 619789 h 3711482"/>
                <a:gd name="connsiteX1" fmla="*/ 3287723 w 3711484"/>
                <a:gd name="connsiteY1" fmla="*/ 675318 h 3711482"/>
                <a:gd name="connsiteX2" fmla="*/ 3711484 w 3711484"/>
                <a:gd name="connsiteY2" fmla="*/ 1855741 h 3711482"/>
                <a:gd name="connsiteX3" fmla="*/ 1855742 w 3711484"/>
                <a:gd name="connsiteY3" fmla="*/ 3711482 h 3711482"/>
                <a:gd name="connsiteX4" fmla="*/ 675318 w 3711484"/>
                <a:gd name="connsiteY4" fmla="*/ 3287721 h 3711482"/>
                <a:gd name="connsiteX5" fmla="*/ 619791 w 3711484"/>
                <a:gd name="connsiteY5" fmla="*/ 3237254 h 3711482"/>
                <a:gd name="connsiteX6" fmla="*/ 725108 w 3711484"/>
                <a:gd name="connsiteY6" fmla="*/ 3131937 h 3711482"/>
                <a:gd name="connsiteX7" fmla="*/ 770059 w 3711484"/>
                <a:gd name="connsiteY7" fmla="*/ 3172790 h 3711482"/>
                <a:gd name="connsiteX8" fmla="*/ 1855742 w 3711484"/>
                <a:gd name="connsiteY8" fmla="*/ 3562540 h 3711482"/>
                <a:gd name="connsiteX9" fmla="*/ 3562542 w 3711484"/>
                <a:gd name="connsiteY9" fmla="*/ 1855741 h 3711482"/>
                <a:gd name="connsiteX10" fmla="*/ 3172792 w 3711484"/>
                <a:gd name="connsiteY10" fmla="*/ 770059 h 3711482"/>
                <a:gd name="connsiteX11" fmla="*/ 3131938 w 3711484"/>
                <a:gd name="connsiteY11" fmla="*/ 725107 h 3711482"/>
                <a:gd name="connsiteX12" fmla="*/ 1855742 w 3711484"/>
                <a:gd name="connsiteY12" fmla="*/ 0 h 3711482"/>
                <a:gd name="connsiteX13" fmla="*/ 3036167 w 3711484"/>
                <a:gd name="connsiteY13" fmla="*/ 423761 h 3711482"/>
                <a:gd name="connsiteX14" fmla="*/ 3091694 w 3711484"/>
                <a:gd name="connsiteY14" fmla="*/ 474229 h 3711482"/>
                <a:gd name="connsiteX15" fmla="*/ 2986377 w 3711484"/>
                <a:gd name="connsiteY15" fmla="*/ 579546 h 3711482"/>
                <a:gd name="connsiteX16" fmla="*/ 2941426 w 3711484"/>
                <a:gd name="connsiteY16" fmla="*/ 538692 h 3711482"/>
                <a:gd name="connsiteX17" fmla="*/ 1855742 w 3711484"/>
                <a:gd name="connsiteY17" fmla="*/ 148942 h 3711482"/>
                <a:gd name="connsiteX18" fmla="*/ 148942 w 3711484"/>
                <a:gd name="connsiteY18" fmla="*/ 1855741 h 3711482"/>
                <a:gd name="connsiteX19" fmla="*/ 538692 w 3711484"/>
                <a:gd name="connsiteY19" fmla="*/ 2941424 h 3711482"/>
                <a:gd name="connsiteX20" fmla="*/ 579547 w 3711484"/>
                <a:gd name="connsiteY20" fmla="*/ 2986376 h 3711482"/>
                <a:gd name="connsiteX21" fmla="*/ 474230 w 3711484"/>
                <a:gd name="connsiteY21" fmla="*/ 3091694 h 3711482"/>
                <a:gd name="connsiteX22" fmla="*/ 423761 w 3711484"/>
                <a:gd name="connsiteY22" fmla="*/ 3036165 h 3711482"/>
                <a:gd name="connsiteX23" fmla="*/ 0 w 3711484"/>
                <a:gd name="connsiteY23" fmla="*/ 1855741 h 3711482"/>
                <a:gd name="connsiteX24" fmla="*/ 1855742 w 3711484"/>
                <a:gd name="connsiteY24" fmla="*/ 0 h 37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11484" h="3711482">
                  <a:moveTo>
                    <a:pt x="3237255" y="619789"/>
                  </a:moveTo>
                  <a:lnTo>
                    <a:pt x="3287723" y="675318"/>
                  </a:lnTo>
                  <a:cubicBezTo>
                    <a:pt x="3552456" y="996099"/>
                    <a:pt x="3711484" y="1407349"/>
                    <a:pt x="3711484" y="1855741"/>
                  </a:cubicBezTo>
                  <a:cubicBezTo>
                    <a:pt x="3711484" y="2880638"/>
                    <a:pt x="2880640" y="3711482"/>
                    <a:pt x="1855742" y="3711482"/>
                  </a:cubicBezTo>
                  <a:cubicBezTo>
                    <a:pt x="1407349" y="3711482"/>
                    <a:pt x="996100" y="3552454"/>
                    <a:pt x="675318" y="3287721"/>
                  </a:cubicBezTo>
                  <a:lnTo>
                    <a:pt x="619791" y="3237254"/>
                  </a:lnTo>
                  <a:lnTo>
                    <a:pt x="725108" y="3131937"/>
                  </a:lnTo>
                  <a:lnTo>
                    <a:pt x="770059" y="3172790"/>
                  </a:lnTo>
                  <a:cubicBezTo>
                    <a:pt x="1065094" y="3416275"/>
                    <a:pt x="1443337" y="3562540"/>
                    <a:pt x="1855742" y="3562540"/>
                  </a:cubicBezTo>
                  <a:cubicBezTo>
                    <a:pt x="2798382" y="3562540"/>
                    <a:pt x="3562542" y="2798380"/>
                    <a:pt x="3562542" y="1855741"/>
                  </a:cubicBezTo>
                  <a:cubicBezTo>
                    <a:pt x="3562542" y="1443337"/>
                    <a:pt x="3416277" y="1065094"/>
                    <a:pt x="3172792" y="770059"/>
                  </a:cubicBezTo>
                  <a:lnTo>
                    <a:pt x="3131938" y="725107"/>
                  </a:lnTo>
                  <a:close/>
                  <a:moveTo>
                    <a:pt x="1855742" y="0"/>
                  </a:moveTo>
                  <a:cubicBezTo>
                    <a:pt x="2304135" y="0"/>
                    <a:pt x="2715385" y="159029"/>
                    <a:pt x="3036167" y="423761"/>
                  </a:cubicBezTo>
                  <a:lnTo>
                    <a:pt x="3091694" y="474229"/>
                  </a:lnTo>
                  <a:lnTo>
                    <a:pt x="2986377" y="579546"/>
                  </a:lnTo>
                  <a:lnTo>
                    <a:pt x="2941426" y="538692"/>
                  </a:lnTo>
                  <a:cubicBezTo>
                    <a:pt x="2646390" y="295207"/>
                    <a:pt x="2268147" y="148942"/>
                    <a:pt x="1855742" y="148942"/>
                  </a:cubicBezTo>
                  <a:cubicBezTo>
                    <a:pt x="913102" y="148942"/>
                    <a:pt x="148942" y="913102"/>
                    <a:pt x="148942" y="1855741"/>
                  </a:cubicBezTo>
                  <a:cubicBezTo>
                    <a:pt x="148942" y="2268146"/>
                    <a:pt x="295207" y="2646388"/>
                    <a:pt x="538692" y="2941424"/>
                  </a:cubicBezTo>
                  <a:lnTo>
                    <a:pt x="579547" y="2986376"/>
                  </a:lnTo>
                  <a:lnTo>
                    <a:pt x="474230" y="3091694"/>
                  </a:lnTo>
                  <a:lnTo>
                    <a:pt x="423761" y="3036165"/>
                  </a:lnTo>
                  <a:cubicBezTo>
                    <a:pt x="159029" y="2715383"/>
                    <a:pt x="0" y="2304134"/>
                    <a:pt x="0" y="1855741"/>
                  </a:cubicBezTo>
                  <a:cubicBezTo>
                    <a:pt x="0" y="830844"/>
                    <a:pt x="830844" y="0"/>
                    <a:pt x="185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矩形 33"/>
            <p:cNvSpPr>
              <a:spLocks noChangeArrowheads="1"/>
            </p:cNvSpPr>
            <p:nvPr/>
          </p:nvSpPr>
          <p:spPr bwMode="auto">
            <a:xfrm>
              <a:off x="1924789" y="4579660"/>
              <a:ext cx="248804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7843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 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7843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843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4568" y="1983839"/>
            <a:ext cx="2668162" cy="24627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1"/>
          <p:cNvSpPr/>
          <p:nvPr/>
        </p:nvSpPr>
        <p:spPr>
          <a:xfrm>
            <a:off x="6417164" y="2323031"/>
            <a:ext cx="609441" cy="609441"/>
          </a:xfrm>
          <a:prstGeom prst="ellipse">
            <a:avLst/>
          </a:prstGeom>
          <a:noFill/>
          <a:ln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9"/>
          <p:cNvSpPr>
            <a:spLocks noEditPoints="1"/>
          </p:cNvSpPr>
          <p:nvPr/>
        </p:nvSpPr>
        <p:spPr bwMode="auto">
          <a:xfrm>
            <a:off x="6561254" y="2473275"/>
            <a:ext cx="321259" cy="308951"/>
          </a:xfrm>
          <a:custGeom>
            <a:avLst/>
            <a:gdLst/>
            <a:ahLst/>
            <a:cxnLst>
              <a:cxn ang="0">
                <a:pos x="59" y="59"/>
              </a:cxn>
              <a:cxn ang="0">
                <a:pos x="19" y="100"/>
              </a:cxn>
              <a:cxn ang="0">
                <a:pos x="7" y="100"/>
              </a:cxn>
              <a:cxn ang="0">
                <a:pos x="7" y="88"/>
              </a:cxn>
              <a:cxn ang="0">
                <a:pos x="10" y="85"/>
              </a:cxn>
              <a:cxn ang="0">
                <a:pos x="2" y="77"/>
              </a:cxn>
              <a:cxn ang="0">
                <a:pos x="2" y="71"/>
              </a:cxn>
              <a:cxn ang="0">
                <a:pos x="7" y="71"/>
              </a:cxn>
              <a:cxn ang="0">
                <a:pos x="16" y="80"/>
              </a:cxn>
              <a:cxn ang="0">
                <a:pos x="19" y="77"/>
              </a:cxn>
              <a:cxn ang="0">
                <a:pos x="16" y="74"/>
              </a:cxn>
              <a:cxn ang="0">
                <a:pos x="16" y="68"/>
              </a:cxn>
              <a:cxn ang="0">
                <a:pos x="21" y="68"/>
              </a:cxn>
              <a:cxn ang="0">
                <a:pos x="24" y="71"/>
              </a:cxn>
              <a:cxn ang="0">
                <a:pos x="27" y="68"/>
              </a:cxn>
              <a:cxn ang="0">
                <a:pos x="19" y="60"/>
              </a:cxn>
              <a:cxn ang="0">
                <a:pos x="19" y="54"/>
              </a:cxn>
              <a:cxn ang="0">
                <a:pos x="24" y="54"/>
              </a:cxn>
              <a:cxn ang="0">
                <a:pos x="33" y="63"/>
              </a:cxn>
              <a:cxn ang="0">
                <a:pos x="47" y="48"/>
              </a:cxn>
              <a:cxn ang="0">
                <a:pos x="46" y="10"/>
              </a:cxn>
              <a:cxn ang="0">
                <a:pos x="89" y="18"/>
              </a:cxn>
              <a:cxn ang="0">
                <a:pos x="96" y="61"/>
              </a:cxn>
              <a:cxn ang="0">
                <a:pos x="59" y="59"/>
              </a:cxn>
              <a:cxn ang="0">
                <a:pos x="81" y="26"/>
              </a:cxn>
              <a:cxn ang="0">
                <a:pos x="62" y="22"/>
              </a:cxn>
              <a:cxn ang="0">
                <a:pos x="67" y="40"/>
              </a:cxn>
              <a:cxn ang="0">
                <a:pos x="85" y="44"/>
              </a:cxn>
              <a:cxn ang="0">
                <a:pos x="81" y="26"/>
              </a:cxn>
            </a:cxnLst>
            <a:rect l="0" t="0" r="r" b="b"/>
            <a:pathLst>
              <a:path w="107" h="103">
                <a:moveTo>
                  <a:pt x="59" y="59"/>
                </a:moveTo>
                <a:cubicBezTo>
                  <a:pt x="19" y="100"/>
                  <a:pt x="19" y="100"/>
                  <a:pt x="19" y="100"/>
                </a:cubicBezTo>
                <a:cubicBezTo>
                  <a:pt x="15" y="103"/>
                  <a:pt x="10" y="103"/>
                  <a:pt x="7" y="100"/>
                </a:cubicBezTo>
                <a:cubicBezTo>
                  <a:pt x="4" y="96"/>
                  <a:pt x="4" y="91"/>
                  <a:pt x="7" y="88"/>
                </a:cubicBezTo>
                <a:cubicBezTo>
                  <a:pt x="10" y="85"/>
                  <a:pt x="10" y="85"/>
                  <a:pt x="10" y="85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3"/>
                  <a:pt x="2" y="71"/>
                </a:cubicBezTo>
                <a:cubicBezTo>
                  <a:pt x="3" y="69"/>
                  <a:pt x="6" y="69"/>
                  <a:pt x="7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9" y="77"/>
                  <a:pt x="19" y="77"/>
                  <a:pt x="19" y="77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2"/>
                  <a:pt x="14" y="70"/>
                  <a:pt x="16" y="68"/>
                </a:cubicBezTo>
                <a:cubicBezTo>
                  <a:pt x="17" y="67"/>
                  <a:pt x="20" y="67"/>
                  <a:pt x="21" y="68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27" y="68"/>
                  <a:pt x="27" y="68"/>
                </a:cubicBezTo>
                <a:cubicBezTo>
                  <a:pt x="19" y="60"/>
                  <a:pt x="19" y="60"/>
                  <a:pt x="19" y="60"/>
                </a:cubicBezTo>
                <a:cubicBezTo>
                  <a:pt x="17" y="58"/>
                  <a:pt x="17" y="56"/>
                  <a:pt x="19" y="54"/>
                </a:cubicBezTo>
                <a:cubicBezTo>
                  <a:pt x="20" y="52"/>
                  <a:pt x="23" y="52"/>
                  <a:pt x="24" y="54"/>
                </a:cubicBezTo>
                <a:cubicBezTo>
                  <a:pt x="33" y="63"/>
                  <a:pt x="33" y="63"/>
                  <a:pt x="33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38" y="35"/>
                  <a:pt x="37" y="19"/>
                  <a:pt x="46" y="10"/>
                </a:cubicBezTo>
                <a:cubicBezTo>
                  <a:pt x="56" y="0"/>
                  <a:pt x="75" y="4"/>
                  <a:pt x="89" y="18"/>
                </a:cubicBezTo>
                <a:cubicBezTo>
                  <a:pt x="103" y="32"/>
                  <a:pt x="107" y="51"/>
                  <a:pt x="96" y="61"/>
                </a:cubicBezTo>
                <a:cubicBezTo>
                  <a:pt x="88" y="70"/>
                  <a:pt x="72" y="69"/>
                  <a:pt x="59" y="59"/>
                </a:cubicBezTo>
                <a:close/>
                <a:moveTo>
                  <a:pt x="81" y="26"/>
                </a:moveTo>
                <a:cubicBezTo>
                  <a:pt x="75" y="20"/>
                  <a:pt x="66" y="18"/>
                  <a:pt x="62" y="22"/>
                </a:cubicBezTo>
                <a:cubicBezTo>
                  <a:pt x="59" y="26"/>
                  <a:pt x="60" y="34"/>
                  <a:pt x="67" y="40"/>
                </a:cubicBezTo>
                <a:cubicBezTo>
                  <a:pt x="73" y="46"/>
                  <a:pt x="81" y="48"/>
                  <a:pt x="85" y="44"/>
                </a:cubicBezTo>
                <a:cubicBezTo>
                  <a:pt x="89" y="41"/>
                  <a:pt x="87" y="32"/>
                  <a:pt x="81" y="26"/>
                </a:cubicBez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35"/>
          <p:cNvSpPr/>
          <p:nvPr/>
        </p:nvSpPr>
        <p:spPr>
          <a:xfrm>
            <a:off x="6417164" y="3405503"/>
            <a:ext cx="609441" cy="609441"/>
          </a:xfrm>
          <a:prstGeom prst="ellipse">
            <a:avLst/>
          </a:prstGeom>
          <a:noFill/>
          <a:ln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583740" y="3522406"/>
            <a:ext cx="276287" cy="365261"/>
          </a:xfrm>
          <a:custGeom>
            <a:avLst/>
            <a:gdLst/>
            <a:ahLst/>
            <a:cxnLst>
              <a:cxn ang="0">
                <a:pos x="97" y="85"/>
              </a:cxn>
              <a:cxn ang="0">
                <a:pos x="54" y="129"/>
              </a:cxn>
              <a:cxn ang="0">
                <a:pos x="21" y="103"/>
              </a:cxn>
              <a:cxn ang="0">
                <a:pos x="42" y="90"/>
              </a:cxn>
              <a:cxn ang="0">
                <a:pos x="52" y="110"/>
              </a:cxn>
              <a:cxn ang="0">
                <a:pos x="95" y="57"/>
              </a:cxn>
              <a:cxn ang="0">
                <a:pos x="97" y="85"/>
              </a:cxn>
              <a:cxn ang="0">
                <a:pos x="80" y="24"/>
              </a:cxn>
              <a:cxn ang="0">
                <a:pos x="76" y="20"/>
              </a:cxn>
              <a:cxn ang="0">
                <a:pos x="60" y="20"/>
              </a:cxn>
              <a:cxn ang="0">
                <a:pos x="60" y="12"/>
              </a:cxn>
              <a:cxn ang="0">
                <a:pos x="80" y="12"/>
              </a:cxn>
              <a:cxn ang="0">
                <a:pos x="88" y="20"/>
              </a:cxn>
              <a:cxn ang="0">
                <a:pos x="88" y="58"/>
              </a:cxn>
              <a:cxn ang="0">
                <a:pos x="80" y="64"/>
              </a:cxn>
              <a:cxn ang="0">
                <a:pos x="80" y="24"/>
              </a:cxn>
              <a:cxn ang="0">
                <a:pos x="68" y="24"/>
              </a:cxn>
              <a:cxn ang="0">
                <a:pos x="72" y="28"/>
              </a:cxn>
              <a:cxn ang="0">
                <a:pos x="72" y="36"/>
              </a:cxn>
              <a:cxn ang="0">
                <a:pos x="16" y="36"/>
              </a:cxn>
              <a:cxn ang="0">
                <a:pos x="16" y="28"/>
              </a:cxn>
              <a:cxn ang="0">
                <a:pos x="20" y="24"/>
              </a:cxn>
              <a:cxn ang="0">
                <a:pos x="32" y="24"/>
              </a:cxn>
              <a:cxn ang="0">
                <a:pos x="32" y="13"/>
              </a:cxn>
              <a:cxn ang="0">
                <a:pos x="44" y="0"/>
              </a:cxn>
              <a:cxn ang="0">
                <a:pos x="56" y="13"/>
              </a:cxn>
              <a:cxn ang="0">
                <a:pos x="56" y="24"/>
              </a:cxn>
              <a:cxn ang="0">
                <a:pos x="68" y="24"/>
              </a:cxn>
              <a:cxn ang="0">
                <a:pos x="44" y="12"/>
              </a:cxn>
              <a:cxn ang="0">
                <a:pos x="40" y="16"/>
              </a:cxn>
              <a:cxn ang="0">
                <a:pos x="44" y="20"/>
              </a:cxn>
              <a:cxn ang="0">
                <a:pos x="48" y="16"/>
              </a:cxn>
              <a:cxn ang="0">
                <a:pos x="44" y="12"/>
              </a:cxn>
              <a:cxn ang="0">
                <a:pos x="8" y="24"/>
              </a:cxn>
              <a:cxn ang="0">
                <a:pos x="8" y="116"/>
              </a:cxn>
              <a:cxn ang="0">
                <a:pos x="12" y="120"/>
              </a:cxn>
              <a:cxn ang="0">
                <a:pos x="36" y="120"/>
              </a:cxn>
              <a:cxn ang="0">
                <a:pos x="44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20"/>
              </a:cxn>
              <a:cxn ang="0">
                <a:pos x="8" y="12"/>
              </a:cxn>
              <a:cxn ang="0">
                <a:pos x="28" y="12"/>
              </a:cxn>
              <a:cxn ang="0">
                <a:pos x="28" y="20"/>
              </a:cxn>
              <a:cxn ang="0">
                <a:pos x="12" y="20"/>
              </a:cxn>
              <a:cxn ang="0">
                <a:pos x="8" y="24"/>
              </a:cxn>
              <a:cxn ang="0">
                <a:pos x="76" y="120"/>
              </a:cxn>
              <a:cxn ang="0">
                <a:pos x="80" y="116"/>
              </a:cxn>
              <a:cxn ang="0">
                <a:pos x="80" y="103"/>
              </a:cxn>
              <a:cxn ang="0">
                <a:pos x="88" y="96"/>
              </a:cxn>
              <a:cxn ang="0">
                <a:pos x="88" y="120"/>
              </a:cxn>
              <a:cxn ang="0">
                <a:pos x="80" y="128"/>
              </a:cxn>
              <a:cxn ang="0">
                <a:pos x="59" y="128"/>
              </a:cxn>
              <a:cxn ang="0">
                <a:pos x="65" y="120"/>
              </a:cxn>
              <a:cxn ang="0">
                <a:pos x="76" y="120"/>
              </a:cxn>
            </a:cxnLst>
            <a:rect l="0" t="0" r="r" b="b"/>
            <a:pathLst>
              <a:path w="97" h="129">
                <a:moveTo>
                  <a:pt x="97" y="85"/>
                </a:moveTo>
                <a:cubicBezTo>
                  <a:pt x="85" y="87"/>
                  <a:pt x="61" y="115"/>
                  <a:pt x="54" y="129"/>
                </a:cubicBezTo>
                <a:cubicBezTo>
                  <a:pt x="43" y="116"/>
                  <a:pt x="30" y="106"/>
                  <a:pt x="21" y="103"/>
                </a:cubicBezTo>
                <a:cubicBezTo>
                  <a:pt x="42" y="90"/>
                  <a:pt x="42" y="90"/>
                  <a:pt x="42" y="9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69" y="71"/>
                  <a:pt x="95" y="57"/>
                </a:cubicBezTo>
                <a:cubicBezTo>
                  <a:pt x="95" y="67"/>
                  <a:pt x="92" y="75"/>
                  <a:pt x="97" y="85"/>
                </a:cubicBezTo>
                <a:close/>
                <a:moveTo>
                  <a:pt x="80" y="24"/>
                </a:moveTo>
                <a:cubicBezTo>
                  <a:pt x="80" y="22"/>
                  <a:pt x="78" y="20"/>
                  <a:pt x="76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2"/>
                  <a:pt x="60" y="12"/>
                  <a:pt x="6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4" y="12"/>
                  <a:pt x="88" y="16"/>
                  <a:pt x="88" y="20"/>
                </a:cubicBezTo>
                <a:cubicBezTo>
                  <a:pt x="88" y="58"/>
                  <a:pt x="88" y="58"/>
                  <a:pt x="88" y="58"/>
                </a:cubicBezTo>
                <a:cubicBezTo>
                  <a:pt x="83" y="60"/>
                  <a:pt x="80" y="64"/>
                  <a:pt x="80" y="64"/>
                </a:cubicBezTo>
                <a:lnTo>
                  <a:pt x="80" y="24"/>
                </a:lnTo>
                <a:close/>
                <a:moveTo>
                  <a:pt x="68" y="24"/>
                </a:moveTo>
                <a:cubicBezTo>
                  <a:pt x="70" y="24"/>
                  <a:pt x="72" y="26"/>
                  <a:pt x="72" y="28"/>
                </a:cubicBezTo>
                <a:cubicBezTo>
                  <a:pt x="72" y="30"/>
                  <a:pt x="72" y="36"/>
                  <a:pt x="7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0"/>
                  <a:pt x="16" y="28"/>
                </a:cubicBezTo>
                <a:cubicBezTo>
                  <a:pt x="16" y="26"/>
                  <a:pt x="18" y="24"/>
                  <a:pt x="2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19"/>
                  <a:pt x="32" y="13"/>
                </a:cubicBezTo>
                <a:cubicBezTo>
                  <a:pt x="32" y="6"/>
                  <a:pt x="37" y="0"/>
                  <a:pt x="44" y="0"/>
                </a:cubicBezTo>
                <a:cubicBezTo>
                  <a:pt x="51" y="0"/>
                  <a:pt x="56" y="6"/>
                  <a:pt x="56" y="13"/>
                </a:cubicBezTo>
                <a:cubicBezTo>
                  <a:pt x="56" y="20"/>
                  <a:pt x="56" y="24"/>
                  <a:pt x="56" y="24"/>
                </a:cubicBezTo>
                <a:lnTo>
                  <a:pt x="68" y="24"/>
                </a:lnTo>
                <a:close/>
                <a:moveTo>
                  <a:pt x="44" y="12"/>
                </a:move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46" y="20"/>
                  <a:pt x="48" y="18"/>
                  <a:pt x="48" y="16"/>
                </a:cubicBezTo>
                <a:cubicBezTo>
                  <a:pt x="48" y="14"/>
                  <a:pt x="46" y="12"/>
                  <a:pt x="44" y="12"/>
                </a:cubicBezTo>
                <a:close/>
                <a:moveTo>
                  <a:pt x="8" y="24"/>
                </a:moveTo>
                <a:cubicBezTo>
                  <a:pt x="8" y="116"/>
                  <a:pt x="8" y="116"/>
                  <a:pt x="8" y="116"/>
                </a:cubicBezTo>
                <a:cubicBezTo>
                  <a:pt x="8" y="118"/>
                  <a:pt x="10" y="120"/>
                  <a:pt x="1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2"/>
                  <a:pt x="43" y="125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24"/>
                  <a:pt x="0" y="1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4" y="12"/>
                  <a:pt x="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20"/>
                  <a:pt x="28" y="20"/>
                  <a:pt x="2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8" y="22"/>
                  <a:pt x="8" y="24"/>
                </a:cubicBezTo>
                <a:close/>
                <a:moveTo>
                  <a:pt x="76" y="120"/>
                </a:moveTo>
                <a:cubicBezTo>
                  <a:pt x="78" y="120"/>
                  <a:pt x="80" y="118"/>
                  <a:pt x="80" y="116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3" y="100"/>
                  <a:pt x="85" y="98"/>
                  <a:pt x="88" y="9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4"/>
                  <a:pt x="84" y="128"/>
                  <a:pt x="8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61" y="125"/>
                  <a:pt x="63" y="123"/>
                  <a:pt x="65" y="120"/>
                </a:cubicBezTo>
                <a:lnTo>
                  <a:pt x="76" y="12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39"/>
          <p:cNvSpPr/>
          <p:nvPr/>
        </p:nvSpPr>
        <p:spPr>
          <a:xfrm>
            <a:off x="6417164" y="4449901"/>
            <a:ext cx="609441" cy="609441"/>
          </a:xfrm>
          <a:prstGeom prst="ellipse">
            <a:avLst/>
          </a:prstGeom>
          <a:noFill/>
          <a:ln>
            <a:solidFill>
              <a:srgbClr val="859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7"/>
          <p:cNvSpPr>
            <a:spLocks noEditPoints="1"/>
          </p:cNvSpPr>
          <p:nvPr/>
        </p:nvSpPr>
        <p:spPr bwMode="auto">
          <a:xfrm>
            <a:off x="6539124" y="4537013"/>
            <a:ext cx="365519" cy="435216"/>
          </a:xfrm>
          <a:custGeom>
            <a:avLst/>
            <a:gdLst/>
            <a:ahLst/>
            <a:cxnLst>
              <a:cxn ang="0">
                <a:pos x="97" y="8"/>
              </a:cxn>
              <a:cxn ang="0">
                <a:pos x="88" y="16"/>
              </a:cxn>
              <a:cxn ang="0">
                <a:pos x="83" y="16"/>
              </a:cxn>
              <a:cxn ang="0">
                <a:pos x="72" y="27"/>
              </a:cxn>
              <a:cxn ang="0">
                <a:pos x="84" y="56"/>
              </a:cxn>
              <a:cxn ang="0">
                <a:pos x="42" y="98"/>
              </a:cxn>
              <a:cxn ang="0">
                <a:pos x="0" y="56"/>
              </a:cxn>
              <a:cxn ang="0">
                <a:pos x="42" y="14"/>
              </a:cxn>
              <a:cxn ang="0">
                <a:pos x="69" y="24"/>
              </a:cxn>
              <a:cxn ang="0">
                <a:pos x="80" y="14"/>
              </a:cxn>
              <a:cxn ang="0">
                <a:pos x="80" y="9"/>
              </a:cxn>
              <a:cxn ang="0">
                <a:pos x="88" y="0"/>
              </a:cxn>
              <a:cxn ang="0">
                <a:pos x="88" y="8"/>
              </a:cxn>
              <a:cxn ang="0">
                <a:pos x="97" y="8"/>
              </a:cxn>
              <a:cxn ang="0">
                <a:pos x="68" y="31"/>
              </a:cxn>
              <a:cxn ang="0">
                <a:pos x="57" y="42"/>
              </a:cxn>
              <a:cxn ang="0">
                <a:pos x="63" y="57"/>
              </a:cxn>
              <a:cxn ang="0">
                <a:pos x="41" y="79"/>
              </a:cxn>
              <a:cxn ang="0">
                <a:pos x="19" y="57"/>
              </a:cxn>
              <a:cxn ang="0">
                <a:pos x="41" y="35"/>
              </a:cxn>
              <a:cxn ang="0">
                <a:pos x="54" y="39"/>
              </a:cxn>
              <a:cxn ang="0">
                <a:pos x="65" y="29"/>
              </a:cxn>
              <a:cxn ang="0">
                <a:pos x="42" y="20"/>
              </a:cxn>
              <a:cxn ang="0">
                <a:pos x="6" y="56"/>
              </a:cxn>
              <a:cxn ang="0">
                <a:pos x="42" y="92"/>
              </a:cxn>
              <a:cxn ang="0">
                <a:pos x="78" y="56"/>
              </a:cxn>
              <a:cxn ang="0">
                <a:pos x="68" y="31"/>
              </a:cxn>
              <a:cxn ang="0">
                <a:pos x="41" y="63"/>
              </a:cxn>
              <a:cxn ang="0">
                <a:pos x="35" y="57"/>
              </a:cxn>
              <a:cxn ang="0">
                <a:pos x="41" y="51"/>
              </a:cxn>
              <a:cxn ang="0">
                <a:pos x="42" y="52"/>
              </a:cxn>
              <a:cxn ang="0">
                <a:pos x="52" y="42"/>
              </a:cxn>
              <a:cxn ang="0">
                <a:pos x="41" y="39"/>
              </a:cxn>
              <a:cxn ang="0">
                <a:pos x="23" y="57"/>
              </a:cxn>
              <a:cxn ang="0">
                <a:pos x="41" y="75"/>
              </a:cxn>
              <a:cxn ang="0">
                <a:pos x="59" y="57"/>
              </a:cxn>
              <a:cxn ang="0">
                <a:pos x="55" y="45"/>
              </a:cxn>
              <a:cxn ang="0">
                <a:pos x="46" y="54"/>
              </a:cxn>
              <a:cxn ang="0">
                <a:pos x="47" y="57"/>
              </a:cxn>
              <a:cxn ang="0">
                <a:pos x="41" y="63"/>
              </a:cxn>
              <a:cxn ang="0">
                <a:pos x="24" y="101"/>
              </a:cxn>
              <a:cxn ang="0">
                <a:pos x="28" y="102"/>
              </a:cxn>
              <a:cxn ang="0">
                <a:pos x="21" y="115"/>
              </a:cxn>
              <a:cxn ang="0">
                <a:pos x="18" y="115"/>
              </a:cxn>
              <a:cxn ang="0">
                <a:pos x="17" y="113"/>
              </a:cxn>
              <a:cxn ang="0">
                <a:pos x="24" y="101"/>
              </a:cxn>
              <a:cxn ang="0">
                <a:pos x="44" y="104"/>
              </a:cxn>
              <a:cxn ang="0">
                <a:pos x="44" y="110"/>
              </a:cxn>
              <a:cxn ang="0">
                <a:pos x="42" y="112"/>
              </a:cxn>
              <a:cxn ang="0">
                <a:pos x="40" y="110"/>
              </a:cxn>
              <a:cxn ang="0">
                <a:pos x="40" y="104"/>
              </a:cxn>
              <a:cxn ang="0">
                <a:pos x="42" y="104"/>
              </a:cxn>
              <a:cxn ang="0">
                <a:pos x="44" y="104"/>
              </a:cxn>
              <a:cxn ang="0">
                <a:pos x="68" y="113"/>
              </a:cxn>
              <a:cxn ang="0">
                <a:pos x="68" y="115"/>
              </a:cxn>
              <a:cxn ang="0">
                <a:pos x="65" y="115"/>
              </a:cxn>
              <a:cxn ang="0">
                <a:pos x="58" y="102"/>
              </a:cxn>
              <a:cxn ang="0">
                <a:pos x="61" y="101"/>
              </a:cxn>
              <a:cxn ang="0">
                <a:pos x="68" y="113"/>
              </a:cxn>
            </a:cxnLst>
            <a:rect l="0" t="0" r="r" b="b"/>
            <a:pathLst>
              <a:path w="97" h="116">
                <a:moveTo>
                  <a:pt x="97" y="8"/>
                </a:moveTo>
                <a:cubicBezTo>
                  <a:pt x="88" y="16"/>
                  <a:pt x="88" y="16"/>
                  <a:pt x="88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72" y="27"/>
                  <a:pt x="72" y="27"/>
                  <a:pt x="72" y="27"/>
                </a:cubicBezTo>
                <a:cubicBezTo>
                  <a:pt x="79" y="35"/>
                  <a:pt x="84" y="45"/>
                  <a:pt x="84" y="56"/>
                </a:cubicBezTo>
                <a:cubicBezTo>
                  <a:pt x="84" y="79"/>
                  <a:pt x="65" y="98"/>
                  <a:pt x="42" y="98"/>
                </a:cubicBezTo>
                <a:cubicBezTo>
                  <a:pt x="19" y="98"/>
                  <a:pt x="0" y="79"/>
                  <a:pt x="0" y="56"/>
                </a:cubicBezTo>
                <a:cubicBezTo>
                  <a:pt x="0" y="33"/>
                  <a:pt x="19" y="14"/>
                  <a:pt x="42" y="14"/>
                </a:cubicBezTo>
                <a:cubicBezTo>
                  <a:pt x="52" y="14"/>
                  <a:pt x="62" y="18"/>
                  <a:pt x="69" y="2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8"/>
                  <a:pt x="88" y="8"/>
                  <a:pt x="88" y="8"/>
                </a:cubicBezTo>
                <a:lnTo>
                  <a:pt x="97" y="8"/>
                </a:lnTo>
                <a:close/>
                <a:moveTo>
                  <a:pt x="68" y="31"/>
                </a:moveTo>
                <a:cubicBezTo>
                  <a:pt x="57" y="42"/>
                  <a:pt x="57" y="42"/>
                  <a:pt x="57" y="42"/>
                </a:cubicBezTo>
                <a:cubicBezTo>
                  <a:pt x="61" y="46"/>
                  <a:pt x="63" y="51"/>
                  <a:pt x="63" y="57"/>
                </a:cubicBezTo>
                <a:cubicBezTo>
                  <a:pt x="63" y="69"/>
                  <a:pt x="53" y="79"/>
                  <a:pt x="41" y="79"/>
                </a:cubicBezTo>
                <a:cubicBezTo>
                  <a:pt x="29" y="79"/>
                  <a:pt x="19" y="69"/>
                  <a:pt x="19" y="57"/>
                </a:cubicBezTo>
                <a:cubicBezTo>
                  <a:pt x="19" y="45"/>
                  <a:pt x="29" y="35"/>
                  <a:pt x="41" y="35"/>
                </a:cubicBezTo>
                <a:cubicBezTo>
                  <a:pt x="46" y="35"/>
                  <a:pt x="51" y="37"/>
                  <a:pt x="54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59" y="23"/>
                  <a:pt x="51" y="20"/>
                  <a:pt x="42" y="20"/>
                </a:cubicBezTo>
                <a:cubicBezTo>
                  <a:pt x="22" y="20"/>
                  <a:pt x="6" y="36"/>
                  <a:pt x="6" y="56"/>
                </a:cubicBezTo>
                <a:cubicBezTo>
                  <a:pt x="6" y="76"/>
                  <a:pt x="22" y="92"/>
                  <a:pt x="42" y="92"/>
                </a:cubicBezTo>
                <a:cubicBezTo>
                  <a:pt x="62" y="92"/>
                  <a:pt x="78" y="76"/>
                  <a:pt x="78" y="56"/>
                </a:cubicBezTo>
                <a:cubicBezTo>
                  <a:pt x="78" y="46"/>
                  <a:pt x="74" y="38"/>
                  <a:pt x="68" y="31"/>
                </a:cubicBezTo>
                <a:close/>
                <a:moveTo>
                  <a:pt x="41" y="63"/>
                </a:moveTo>
                <a:cubicBezTo>
                  <a:pt x="38" y="63"/>
                  <a:pt x="35" y="61"/>
                  <a:pt x="35" y="57"/>
                </a:cubicBezTo>
                <a:cubicBezTo>
                  <a:pt x="35" y="54"/>
                  <a:pt x="38" y="51"/>
                  <a:pt x="41" y="51"/>
                </a:cubicBezTo>
                <a:cubicBezTo>
                  <a:pt x="42" y="51"/>
                  <a:pt x="42" y="51"/>
                  <a:pt x="42" y="52"/>
                </a:cubicBezTo>
                <a:cubicBezTo>
                  <a:pt x="52" y="42"/>
                  <a:pt x="52" y="42"/>
                  <a:pt x="52" y="42"/>
                </a:cubicBezTo>
                <a:cubicBezTo>
                  <a:pt x="49" y="40"/>
                  <a:pt x="45" y="39"/>
                  <a:pt x="41" y="39"/>
                </a:cubicBezTo>
                <a:cubicBezTo>
                  <a:pt x="31" y="39"/>
                  <a:pt x="23" y="47"/>
                  <a:pt x="23" y="57"/>
                </a:cubicBezTo>
                <a:cubicBezTo>
                  <a:pt x="23" y="67"/>
                  <a:pt x="31" y="75"/>
                  <a:pt x="41" y="75"/>
                </a:cubicBezTo>
                <a:cubicBezTo>
                  <a:pt x="51" y="75"/>
                  <a:pt x="59" y="67"/>
                  <a:pt x="59" y="57"/>
                </a:cubicBezTo>
                <a:cubicBezTo>
                  <a:pt x="59" y="52"/>
                  <a:pt x="57" y="48"/>
                  <a:pt x="55" y="45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5"/>
                  <a:pt x="47" y="56"/>
                  <a:pt x="47" y="57"/>
                </a:cubicBezTo>
                <a:cubicBezTo>
                  <a:pt x="47" y="61"/>
                  <a:pt x="44" y="63"/>
                  <a:pt x="41" y="63"/>
                </a:cubicBezTo>
                <a:close/>
                <a:moveTo>
                  <a:pt x="24" y="101"/>
                </a:moveTo>
                <a:cubicBezTo>
                  <a:pt x="25" y="101"/>
                  <a:pt x="26" y="102"/>
                  <a:pt x="28" y="102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0" y="116"/>
                  <a:pt x="19" y="116"/>
                  <a:pt x="18" y="115"/>
                </a:cubicBezTo>
                <a:cubicBezTo>
                  <a:pt x="17" y="115"/>
                  <a:pt x="17" y="114"/>
                  <a:pt x="17" y="113"/>
                </a:cubicBezTo>
                <a:lnTo>
                  <a:pt x="24" y="101"/>
                </a:lnTo>
                <a:close/>
                <a:moveTo>
                  <a:pt x="44" y="104"/>
                </a:moveTo>
                <a:cubicBezTo>
                  <a:pt x="44" y="110"/>
                  <a:pt x="44" y="110"/>
                  <a:pt x="44" y="110"/>
                </a:cubicBezTo>
                <a:cubicBezTo>
                  <a:pt x="44" y="111"/>
                  <a:pt x="43" y="112"/>
                  <a:pt x="42" y="112"/>
                </a:cubicBezTo>
                <a:cubicBezTo>
                  <a:pt x="41" y="112"/>
                  <a:pt x="40" y="111"/>
                  <a:pt x="40" y="110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1" y="104"/>
                  <a:pt x="41" y="104"/>
                  <a:pt x="42" y="104"/>
                </a:cubicBezTo>
                <a:cubicBezTo>
                  <a:pt x="43" y="104"/>
                  <a:pt x="43" y="104"/>
                  <a:pt x="44" y="104"/>
                </a:cubicBezTo>
                <a:close/>
                <a:moveTo>
                  <a:pt x="68" y="113"/>
                </a:moveTo>
                <a:cubicBezTo>
                  <a:pt x="69" y="114"/>
                  <a:pt x="69" y="115"/>
                  <a:pt x="68" y="115"/>
                </a:cubicBezTo>
                <a:cubicBezTo>
                  <a:pt x="67" y="116"/>
                  <a:pt x="65" y="116"/>
                  <a:pt x="65" y="115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1"/>
                  <a:pt x="61" y="101"/>
                </a:cubicBezTo>
                <a:lnTo>
                  <a:pt x="68" y="113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17"/>
          <p:cNvSpPr/>
          <p:nvPr/>
        </p:nvSpPr>
        <p:spPr>
          <a:xfrm>
            <a:off x="1146610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507944" y="3692500"/>
            <a:ext cx="552307" cy="531146"/>
            <a:chOff x="2753" y="1488"/>
            <a:chExt cx="261" cy="251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56" y="1503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753" y="1488"/>
              <a:ext cx="261" cy="25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9" y="100"/>
                </a:cxn>
                <a:cxn ang="0">
                  <a:pos x="7" y="100"/>
                </a:cxn>
                <a:cxn ang="0">
                  <a:pos x="7" y="88"/>
                </a:cxn>
                <a:cxn ang="0">
                  <a:pos x="10" y="85"/>
                </a:cxn>
                <a:cxn ang="0">
                  <a:pos x="2" y="77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6" y="80"/>
                </a:cxn>
                <a:cxn ang="0">
                  <a:pos x="19" y="77"/>
                </a:cxn>
                <a:cxn ang="0">
                  <a:pos x="16" y="74"/>
                </a:cxn>
                <a:cxn ang="0">
                  <a:pos x="16" y="68"/>
                </a:cxn>
                <a:cxn ang="0">
                  <a:pos x="21" y="68"/>
                </a:cxn>
                <a:cxn ang="0">
                  <a:pos x="24" y="71"/>
                </a:cxn>
                <a:cxn ang="0">
                  <a:pos x="27" y="68"/>
                </a:cxn>
                <a:cxn ang="0">
                  <a:pos x="19" y="60"/>
                </a:cxn>
                <a:cxn ang="0">
                  <a:pos x="19" y="54"/>
                </a:cxn>
                <a:cxn ang="0">
                  <a:pos x="24" y="54"/>
                </a:cxn>
                <a:cxn ang="0">
                  <a:pos x="33" y="63"/>
                </a:cxn>
                <a:cxn ang="0">
                  <a:pos x="47" y="48"/>
                </a:cxn>
                <a:cxn ang="0">
                  <a:pos x="46" y="10"/>
                </a:cxn>
                <a:cxn ang="0">
                  <a:pos x="89" y="18"/>
                </a:cxn>
                <a:cxn ang="0">
                  <a:pos x="96" y="61"/>
                </a:cxn>
                <a:cxn ang="0">
                  <a:pos x="59" y="59"/>
                </a:cxn>
                <a:cxn ang="0">
                  <a:pos x="81" y="26"/>
                </a:cxn>
                <a:cxn ang="0">
                  <a:pos x="62" y="22"/>
                </a:cxn>
                <a:cxn ang="0">
                  <a:pos x="67" y="40"/>
                </a:cxn>
                <a:cxn ang="0">
                  <a:pos x="85" y="44"/>
                </a:cxn>
                <a:cxn ang="0">
                  <a:pos x="81" y="26"/>
                </a:cxn>
              </a:cxnLst>
              <a:rect l="0" t="0" r="r" b="b"/>
              <a:pathLst>
                <a:path w="107" h="103">
                  <a:moveTo>
                    <a:pt x="59" y="59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5" y="103"/>
                    <a:pt x="10" y="103"/>
                    <a:pt x="7" y="100"/>
                  </a:cubicBezTo>
                  <a:cubicBezTo>
                    <a:pt x="4" y="96"/>
                    <a:pt x="4" y="91"/>
                    <a:pt x="7" y="88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3" y="69"/>
                    <a:pt x="6" y="69"/>
                    <a:pt x="7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72"/>
                    <a:pt x="14" y="70"/>
                    <a:pt x="16" y="68"/>
                  </a:cubicBezTo>
                  <a:cubicBezTo>
                    <a:pt x="17" y="67"/>
                    <a:pt x="20" y="67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58"/>
                    <a:pt x="17" y="56"/>
                    <a:pt x="19" y="54"/>
                  </a:cubicBezTo>
                  <a:cubicBezTo>
                    <a:pt x="20" y="52"/>
                    <a:pt x="23" y="52"/>
                    <a:pt x="24" y="5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8" y="35"/>
                    <a:pt x="37" y="19"/>
                    <a:pt x="46" y="10"/>
                  </a:cubicBezTo>
                  <a:cubicBezTo>
                    <a:pt x="56" y="0"/>
                    <a:pt x="75" y="4"/>
                    <a:pt x="89" y="18"/>
                  </a:cubicBezTo>
                  <a:cubicBezTo>
                    <a:pt x="103" y="32"/>
                    <a:pt x="107" y="51"/>
                    <a:pt x="96" y="61"/>
                  </a:cubicBezTo>
                  <a:cubicBezTo>
                    <a:pt x="88" y="70"/>
                    <a:pt x="72" y="69"/>
                    <a:pt x="59" y="59"/>
                  </a:cubicBezTo>
                  <a:close/>
                  <a:moveTo>
                    <a:pt x="81" y="26"/>
                  </a:moveTo>
                  <a:cubicBezTo>
                    <a:pt x="75" y="20"/>
                    <a:pt x="66" y="18"/>
                    <a:pt x="62" y="22"/>
                  </a:cubicBezTo>
                  <a:cubicBezTo>
                    <a:pt x="59" y="26"/>
                    <a:pt x="60" y="34"/>
                    <a:pt x="67" y="40"/>
                  </a:cubicBezTo>
                  <a:cubicBezTo>
                    <a:pt x="73" y="46"/>
                    <a:pt x="81" y="48"/>
                    <a:pt x="85" y="44"/>
                  </a:cubicBezTo>
                  <a:cubicBezTo>
                    <a:pt x="89" y="41"/>
                    <a:pt x="87" y="32"/>
                    <a:pt x="8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1275406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3"/>
          <p:cNvSpPr/>
          <p:nvPr/>
        </p:nvSpPr>
        <p:spPr>
          <a:xfrm>
            <a:off x="2602141" y="2200638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8593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3050592" y="3614204"/>
            <a:ext cx="457081" cy="609441"/>
            <a:chOff x="1440" y="2340"/>
            <a:chExt cx="234" cy="312"/>
          </a:xfrm>
        </p:grpSpPr>
        <p:sp>
          <p:nvSpPr>
            <p:cNvPr id="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40" y="2340"/>
              <a:ext cx="234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438" y="2342"/>
              <a:ext cx="236" cy="312"/>
            </a:xfrm>
            <a:custGeom>
              <a:avLst/>
              <a:gdLst/>
              <a:ahLst/>
              <a:cxnLst>
                <a:cxn ang="0">
                  <a:pos x="97" y="85"/>
                </a:cxn>
                <a:cxn ang="0">
                  <a:pos x="54" y="129"/>
                </a:cxn>
                <a:cxn ang="0">
                  <a:pos x="21" y="103"/>
                </a:cxn>
                <a:cxn ang="0">
                  <a:pos x="42" y="90"/>
                </a:cxn>
                <a:cxn ang="0">
                  <a:pos x="52" y="110"/>
                </a:cxn>
                <a:cxn ang="0">
                  <a:pos x="95" y="57"/>
                </a:cxn>
                <a:cxn ang="0">
                  <a:pos x="97" y="85"/>
                </a:cxn>
                <a:cxn ang="0">
                  <a:pos x="80" y="24"/>
                </a:cxn>
                <a:cxn ang="0">
                  <a:pos x="76" y="20"/>
                </a:cxn>
                <a:cxn ang="0">
                  <a:pos x="60" y="20"/>
                </a:cxn>
                <a:cxn ang="0">
                  <a:pos x="60" y="12"/>
                </a:cxn>
                <a:cxn ang="0">
                  <a:pos x="80" y="12"/>
                </a:cxn>
                <a:cxn ang="0">
                  <a:pos x="88" y="20"/>
                </a:cxn>
                <a:cxn ang="0">
                  <a:pos x="88" y="58"/>
                </a:cxn>
                <a:cxn ang="0">
                  <a:pos x="80" y="64"/>
                </a:cxn>
                <a:cxn ang="0">
                  <a:pos x="80" y="24"/>
                </a:cxn>
                <a:cxn ang="0">
                  <a:pos x="68" y="24"/>
                </a:cxn>
                <a:cxn ang="0">
                  <a:pos x="72" y="28"/>
                </a:cxn>
                <a:cxn ang="0">
                  <a:pos x="72" y="36"/>
                </a:cxn>
                <a:cxn ang="0">
                  <a:pos x="16" y="36"/>
                </a:cxn>
                <a:cxn ang="0">
                  <a:pos x="16" y="28"/>
                </a:cxn>
                <a:cxn ang="0">
                  <a:pos x="20" y="24"/>
                </a:cxn>
                <a:cxn ang="0">
                  <a:pos x="32" y="24"/>
                </a:cxn>
                <a:cxn ang="0">
                  <a:pos x="32" y="13"/>
                </a:cxn>
                <a:cxn ang="0">
                  <a:pos x="44" y="0"/>
                </a:cxn>
                <a:cxn ang="0">
                  <a:pos x="56" y="13"/>
                </a:cxn>
                <a:cxn ang="0">
                  <a:pos x="56" y="24"/>
                </a:cxn>
                <a:cxn ang="0">
                  <a:pos x="68" y="24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4" y="20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8" y="24"/>
                </a:cxn>
                <a:cxn ang="0">
                  <a:pos x="8" y="116"/>
                </a:cxn>
                <a:cxn ang="0">
                  <a:pos x="12" y="12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28" y="12"/>
                </a:cxn>
                <a:cxn ang="0">
                  <a:pos x="28" y="20"/>
                </a:cxn>
                <a:cxn ang="0">
                  <a:pos x="12" y="20"/>
                </a:cxn>
                <a:cxn ang="0">
                  <a:pos x="8" y="24"/>
                </a:cxn>
                <a:cxn ang="0">
                  <a:pos x="76" y="120"/>
                </a:cxn>
                <a:cxn ang="0">
                  <a:pos x="80" y="116"/>
                </a:cxn>
                <a:cxn ang="0">
                  <a:pos x="80" y="103"/>
                </a:cxn>
                <a:cxn ang="0">
                  <a:pos x="88" y="96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59" y="128"/>
                </a:cxn>
                <a:cxn ang="0">
                  <a:pos x="65" y="120"/>
                </a:cxn>
                <a:cxn ang="0">
                  <a:pos x="76" y="120"/>
                </a:cxn>
              </a:cxnLst>
              <a:rect l="0" t="0" r="r" b="b"/>
              <a:pathLst>
                <a:path w="97" h="129">
                  <a:moveTo>
                    <a:pt x="97" y="85"/>
                  </a:moveTo>
                  <a:cubicBezTo>
                    <a:pt x="85" y="87"/>
                    <a:pt x="61" y="115"/>
                    <a:pt x="54" y="129"/>
                  </a:cubicBezTo>
                  <a:cubicBezTo>
                    <a:pt x="43" y="116"/>
                    <a:pt x="30" y="106"/>
                    <a:pt x="21" y="10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69" y="71"/>
                    <a:pt x="95" y="57"/>
                  </a:cubicBezTo>
                  <a:cubicBezTo>
                    <a:pt x="95" y="67"/>
                    <a:pt x="92" y="75"/>
                    <a:pt x="97" y="85"/>
                  </a:cubicBezTo>
                  <a:close/>
                  <a:moveTo>
                    <a:pt x="80" y="24"/>
                  </a:moveTo>
                  <a:cubicBezTo>
                    <a:pt x="80" y="22"/>
                    <a:pt x="78" y="20"/>
                    <a:pt x="7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8" y="16"/>
                    <a:pt x="88" y="2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3" y="60"/>
                    <a:pt x="80" y="64"/>
                    <a:pt x="80" y="64"/>
                  </a:cubicBezTo>
                  <a:lnTo>
                    <a:pt x="80" y="24"/>
                  </a:lnTo>
                  <a:close/>
                  <a:moveTo>
                    <a:pt x="68" y="24"/>
                  </a:moveTo>
                  <a:cubicBezTo>
                    <a:pt x="70" y="24"/>
                    <a:pt x="72" y="26"/>
                    <a:pt x="72" y="28"/>
                  </a:cubicBezTo>
                  <a:cubicBezTo>
                    <a:pt x="72" y="30"/>
                    <a:pt x="72" y="36"/>
                    <a:pt x="7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19"/>
                    <a:pt x="32" y="13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1" y="0"/>
                    <a:pt x="56" y="6"/>
                    <a:pt x="56" y="13"/>
                  </a:cubicBezTo>
                  <a:cubicBezTo>
                    <a:pt x="56" y="20"/>
                    <a:pt x="56" y="24"/>
                    <a:pt x="56" y="24"/>
                  </a:cubicBezTo>
                  <a:lnTo>
                    <a:pt x="68" y="24"/>
                  </a:lnTo>
                  <a:close/>
                  <a:moveTo>
                    <a:pt x="44" y="12"/>
                  </a:move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46" y="20"/>
                    <a:pt x="48" y="18"/>
                    <a:pt x="48" y="16"/>
                  </a:cubicBezTo>
                  <a:cubicBezTo>
                    <a:pt x="48" y="14"/>
                    <a:pt x="46" y="12"/>
                    <a:pt x="44" y="12"/>
                  </a:cubicBezTo>
                  <a:close/>
                  <a:moveTo>
                    <a:pt x="8" y="24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2"/>
                    <a:pt x="43" y="125"/>
                    <a:pt x="4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4" y="12"/>
                    <a:pt x="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22"/>
                    <a:pt x="8" y="24"/>
                  </a:cubicBezTo>
                  <a:close/>
                  <a:moveTo>
                    <a:pt x="76" y="120"/>
                  </a:moveTo>
                  <a:cubicBezTo>
                    <a:pt x="78" y="120"/>
                    <a:pt x="80" y="118"/>
                    <a:pt x="80" y="11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3" y="100"/>
                    <a:pt x="85" y="98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24"/>
                    <a:pt x="84" y="128"/>
                    <a:pt x="80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5"/>
                    <a:pt x="63" y="123"/>
                    <a:pt x="65" y="120"/>
                  </a:cubicBezTo>
                  <a:lnTo>
                    <a:pt x="76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0"/>
          <p:cNvSpPr txBox="1"/>
          <p:nvPr/>
        </p:nvSpPr>
        <p:spPr>
          <a:xfrm>
            <a:off x="2774407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9"/>
          <p:cNvSpPr/>
          <p:nvPr/>
        </p:nvSpPr>
        <p:spPr>
          <a:xfrm>
            <a:off x="4057673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4478739" y="3614204"/>
            <a:ext cx="495171" cy="598861"/>
            <a:chOff x="2016" y="1572"/>
            <a:chExt cx="234" cy="283"/>
          </a:xfrm>
        </p:grpSpPr>
        <p:sp>
          <p:nvSpPr>
            <p:cNvPr id="2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16" y="1572"/>
              <a:ext cx="234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2014" y="1572"/>
              <a:ext cx="236" cy="281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88" y="16"/>
                </a:cxn>
                <a:cxn ang="0">
                  <a:pos x="83" y="16"/>
                </a:cxn>
                <a:cxn ang="0">
                  <a:pos x="72" y="27"/>
                </a:cxn>
                <a:cxn ang="0">
                  <a:pos x="84" y="56"/>
                </a:cxn>
                <a:cxn ang="0">
                  <a:pos x="42" y="98"/>
                </a:cxn>
                <a:cxn ang="0">
                  <a:pos x="0" y="56"/>
                </a:cxn>
                <a:cxn ang="0">
                  <a:pos x="42" y="14"/>
                </a:cxn>
                <a:cxn ang="0">
                  <a:pos x="69" y="2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8" y="0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68" y="31"/>
                </a:cxn>
                <a:cxn ang="0">
                  <a:pos x="57" y="42"/>
                </a:cxn>
                <a:cxn ang="0">
                  <a:pos x="63" y="57"/>
                </a:cxn>
                <a:cxn ang="0">
                  <a:pos x="41" y="79"/>
                </a:cxn>
                <a:cxn ang="0">
                  <a:pos x="19" y="57"/>
                </a:cxn>
                <a:cxn ang="0">
                  <a:pos x="41" y="35"/>
                </a:cxn>
                <a:cxn ang="0">
                  <a:pos x="54" y="39"/>
                </a:cxn>
                <a:cxn ang="0">
                  <a:pos x="65" y="29"/>
                </a:cxn>
                <a:cxn ang="0">
                  <a:pos x="42" y="20"/>
                </a:cxn>
                <a:cxn ang="0">
                  <a:pos x="6" y="56"/>
                </a:cxn>
                <a:cxn ang="0">
                  <a:pos x="42" y="92"/>
                </a:cxn>
                <a:cxn ang="0">
                  <a:pos x="78" y="56"/>
                </a:cxn>
                <a:cxn ang="0">
                  <a:pos x="68" y="31"/>
                </a:cxn>
                <a:cxn ang="0">
                  <a:pos x="41" y="63"/>
                </a:cxn>
                <a:cxn ang="0">
                  <a:pos x="35" y="57"/>
                </a:cxn>
                <a:cxn ang="0">
                  <a:pos x="41" y="51"/>
                </a:cxn>
                <a:cxn ang="0">
                  <a:pos x="42" y="52"/>
                </a:cxn>
                <a:cxn ang="0">
                  <a:pos x="52" y="42"/>
                </a:cxn>
                <a:cxn ang="0">
                  <a:pos x="41" y="39"/>
                </a:cxn>
                <a:cxn ang="0">
                  <a:pos x="23" y="57"/>
                </a:cxn>
                <a:cxn ang="0">
                  <a:pos x="41" y="75"/>
                </a:cxn>
                <a:cxn ang="0">
                  <a:pos x="59" y="57"/>
                </a:cxn>
                <a:cxn ang="0">
                  <a:pos x="55" y="45"/>
                </a:cxn>
                <a:cxn ang="0">
                  <a:pos x="46" y="54"/>
                </a:cxn>
                <a:cxn ang="0">
                  <a:pos x="47" y="57"/>
                </a:cxn>
                <a:cxn ang="0">
                  <a:pos x="41" y="63"/>
                </a:cxn>
                <a:cxn ang="0">
                  <a:pos x="24" y="101"/>
                </a:cxn>
                <a:cxn ang="0">
                  <a:pos x="28" y="102"/>
                </a:cxn>
                <a:cxn ang="0">
                  <a:pos x="21" y="115"/>
                </a:cxn>
                <a:cxn ang="0">
                  <a:pos x="18" y="115"/>
                </a:cxn>
                <a:cxn ang="0">
                  <a:pos x="17" y="113"/>
                </a:cxn>
                <a:cxn ang="0">
                  <a:pos x="24" y="101"/>
                </a:cxn>
                <a:cxn ang="0">
                  <a:pos x="44" y="104"/>
                </a:cxn>
                <a:cxn ang="0">
                  <a:pos x="44" y="110"/>
                </a:cxn>
                <a:cxn ang="0">
                  <a:pos x="42" y="112"/>
                </a:cxn>
                <a:cxn ang="0">
                  <a:pos x="40" y="110"/>
                </a:cxn>
                <a:cxn ang="0">
                  <a:pos x="40" y="104"/>
                </a:cxn>
                <a:cxn ang="0">
                  <a:pos x="42" y="104"/>
                </a:cxn>
                <a:cxn ang="0">
                  <a:pos x="44" y="104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5" y="115"/>
                </a:cxn>
                <a:cxn ang="0">
                  <a:pos x="58" y="102"/>
                </a:cxn>
                <a:cxn ang="0">
                  <a:pos x="61" y="101"/>
                </a:cxn>
                <a:cxn ang="0">
                  <a:pos x="68" y="113"/>
                </a:cxn>
              </a:cxnLst>
              <a:rect l="0" t="0" r="r" b="b"/>
              <a:pathLst>
                <a:path w="97" h="116">
                  <a:moveTo>
                    <a:pt x="97" y="8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9" y="35"/>
                    <a:pt x="84" y="45"/>
                    <a:pt x="84" y="56"/>
                  </a:cubicBezTo>
                  <a:cubicBezTo>
                    <a:pt x="84" y="79"/>
                    <a:pt x="65" y="98"/>
                    <a:pt x="42" y="98"/>
                  </a:cubicBezTo>
                  <a:cubicBezTo>
                    <a:pt x="19" y="98"/>
                    <a:pt x="0" y="79"/>
                    <a:pt x="0" y="56"/>
                  </a:cubicBezTo>
                  <a:cubicBezTo>
                    <a:pt x="0" y="33"/>
                    <a:pt x="19" y="14"/>
                    <a:pt x="42" y="14"/>
                  </a:cubicBezTo>
                  <a:cubicBezTo>
                    <a:pt x="52" y="14"/>
                    <a:pt x="62" y="18"/>
                    <a:pt x="69" y="2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8"/>
                    <a:pt x="88" y="8"/>
                    <a:pt x="88" y="8"/>
                  </a:cubicBezTo>
                  <a:lnTo>
                    <a:pt x="97" y="8"/>
                  </a:lnTo>
                  <a:close/>
                  <a:moveTo>
                    <a:pt x="68" y="31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61" y="46"/>
                    <a:pt x="63" y="51"/>
                    <a:pt x="63" y="57"/>
                  </a:cubicBezTo>
                  <a:cubicBezTo>
                    <a:pt x="63" y="69"/>
                    <a:pt x="53" y="79"/>
                    <a:pt x="41" y="79"/>
                  </a:cubicBezTo>
                  <a:cubicBezTo>
                    <a:pt x="29" y="79"/>
                    <a:pt x="19" y="69"/>
                    <a:pt x="19" y="57"/>
                  </a:cubicBezTo>
                  <a:cubicBezTo>
                    <a:pt x="19" y="45"/>
                    <a:pt x="29" y="35"/>
                    <a:pt x="41" y="35"/>
                  </a:cubicBezTo>
                  <a:cubicBezTo>
                    <a:pt x="46" y="35"/>
                    <a:pt x="51" y="37"/>
                    <a:pt x="54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9" y="23"/>
                    <a:pt x="51" y="20"/>
                    <a:pt x="42" y="20"/>
                  </a:cubicBezTo>
                  <a:cubicBezTo>
                    <a:pt x="22" y="20"/>
                    <a:pt x="6" y="36"/>
                    <a:pt x="6" y="56"/>
                  </a:cubicBezTo>
                  <a:cubicBezTo>
                    <a:pt x="6" y="76"/>
                    <a:pt x="22" y="92"/>
                    <a:pt x="42" y="92"/>
                  </a:cubicBezTo>
                  <a:cubicBezTo>
                    <a:pt x="62" y="92"/>
                    <a:pt x="78" y="76"/>
                    <a:pt x="78" y="56"/>
                  </a:cubicBezTo>
                  <a:cubicBezTo>
                    <a:pt x="78" y="46"/>
                    <a:pt x="74" y="38"/>
                    <a:pt x="68" y="31"/>
                  </a:cubicBezTo>
                  <a:close/>
                  <a:moveTo>
                    <a:pt x="41" y="63"/>
                  </a:moveTo>
                  <a:cubicBezTo>
                    <a:pt x="38" y="63"/>
                    <a:pt x="35" y="61"/>
                    <a:pt x="35" y="57"/>
                  </a:cubicBezTo>
                  <a:cubicBezTo>
                    <a:pt x="35" y="54"/>
                    <a:pt x="38" y="51"/>
                    <a:pt x="41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9" y="40"/>
                    <a:pt x="45" y="39"/>
                    <a:pt x="41" y="39"/>
                  </a:cubicBezTo>
                  <a:cubicBezTo>
                    <a:pt x="31" y="39"/>
                    <a:pt x="23" y="47"/>
                    <a:pt x="23" y="57"/>
                  </a:cubicBezTo>
                  <a:cubicBezTo>
                    <a:pt x="23" y="67"/>
                    <a:pt x="31" y="75"/>
                    <a:pt x="41" y="75"/>
                  </a:cubicBezTo>
                  <a:cubicBezTo>
                    <a:pt x="51" y="75"/>
                    <a:pt x="59" y="67"/>
                    <a:pt x="59" y="57"/>
                  </a:cubicBezTo>
                  <a:cubicBezTo>
                    <a:pt x="59" y="52"/>
                    <a:pt x="57" y="48"/>
                    <a:pt x="55" y="4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61"/>
                    <a:pt x="44" y="63"/>
                    <a:pt x="41" y="63"/>
                  </a:cubicBezTo>
                  <a:close/>
                  <a:moveTo>
                    <a:pt x="24" y="101"/>
                  </a:moveTo>
                  <a:cubicBezTo>
                    <a:pt x="25" y="101"/>
                    <a:pt x="26" y="102"/>
                    <a:pt x="28" y="10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6"/>
                    <a:pt x="19" y="116"/>
                    <a:pt x="18" y="115"/>
                  </a:cubicBezTo>
                  <a:cubicBezTo>
                    <a:pt x="17" y="115"/>
                    <a:pt x="17" y="114"/>
                    <a:pt x="17" y="113"/>
                  </a:cubicBezTo>
                  <a:lnTo>
                    <a:pt x="24" y="101"/>
                  </a:lnTo>
                  <a:close/>
                  <a:moveTo>
                    <a:pt x="44" y="104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2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4"/>
                    <a:pt x="41" y="104"/>
                    <a:pt x="42" y="104"/>
                  </a:cubicBezTo>
                  <a:cubicBezTo>
                    <a:pt x="43" y="104"/>
                    <a:pt x="43" y="104"/>
                    <a:pt x="44" y="104"/>
                  </a:cubicBezTo>
                  <a:close/>
                  <a:moveTo>
                    <a:pt x="68" y="113"/>
                  </a:moveTo>
                  <a:cubicBezTo>
                    <a:pt x="69" y="114"/>
                    <a:pt x="69" y="115"/>
                    <a:pt x="68" y="115"/>
                  </a:cubicBezTo>
                  <a:cubicBezTo>
                    <a:pt x="67" y="116"/>
                    <a:pt x="65" y="116"/>
                    <a:pt x="65" y="115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1"/>
                    <a:pt x="61" y="101"/>
                  </a:cubicBezTo>
                  <a:lnTo>
                    <a:pt x="68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0"/>
          <p:cNvSpPr txBox="1"/>
          <p:nvPr/>
        </p:nvSpPr>
        <p:spPr>
          <a:xfrm>
            <a:off x="4188204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90867" y="2239951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90867" y="333644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90867" y="436682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3513" y="1215208"/>
            <a:ext cx="4472277" cy="44275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08116" y="3074987"/>
            <a:ext cx="472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78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8" name="组合 4"/>
          <p:cNvGrpSpPr/>
          <p:nvPr/>
        </p:nvGrpSpPr>
        <p:grpSpPr bwMode="auto">
          <a:xfrm>
            <a:off x="6589166" y="3009899"/>
            <a:ext cx="3162300" cy="838200"/>
            <a:chOff x="4457700" y="3441700"/>
            <a:chExt cx="3162300" cy="8382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457700" y="34417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57700" y="42799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844641" y="3089055"/>
            <a:ext cx="2010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1192406" y="1385376"/>
            <a:ext cx="3529703" cy="4345118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6262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Oval 15"/>
          <p:cNvSpPr/>
          <p:nvPr/>
        </p:nvSpPr>
        <p:spPr>
          <a:xfrm>
            <a:off x="2570062" y="2832902"/>
            <a:ext cx="1087516" cy="1087516"/>
          </a:xfrm>
          <a:prstGeom prst="ellipse">
            <a:avLst/>
          </a:pr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Oval 17"/>
          <p:cNvSpPr/>
          <p:nvPr/>
        </p:nvSpPr>
        <p:spPr>
          <a:xfrm>
            <a:off x="1468865" y="3941598"/>
            <a:ext cx="505867" cy="505868"/>
          </a:xfrm>
          <a:prstGeom prst="ellipse">
            <a:avLst/>
          </a:pr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20"/>
          <p:cNvSpPr/>
          <p:nvPr/>
        </p:nvSpPr>
        <p:spPr>
          <a:xfrm>
            <a:off x="1754880" y="2201998"/>
            <a:ext cx="459879" cy="459882"/>
          </a:xfrm>
          <a:prstGeom prst="ellipse">
            <a:avLst/>
          </a:pr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23"/>
          <p:cNvSpPr/>
          <p:nvPr/>
        </p:nvSpPr>
        <p:spPr>
          <a:xfrm>
            <a:off x="3361313" y="1836572"/>
            <a:ext cx="380065" cy="380065"/>
          </a:xfrm>
          <a:prstGeom prst="ellipse">
            <a:avLst/>
          </a:pr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26"/>
          <p:cNvSpPr/>
          <p:nvPr/>
        </p:nvSpPr>
        <p:spPr>
          <a:xfrm>
            <a:off x="4353359" y="2262298"/>
            <a:ext cx="673310" cy="673311"/>
          </a:xfrm>
          <a:prstGeom prst="ellipse">
            <a:avLst/>
          </a:pr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29"/>
          <p:cNvSpPr>
            <a:spLocks noChangeAspect="1"/>
          </p:cNvSpPr>
          <p:nvPr/>
        </p:nvSpPr>
        <p:spPr>
          <a:xfrm>
            <a:off x="4374241" y="3310340"/>
            <a:ext cx="335196" cy="335196"/>
          </a:xfrm>
          <a:prstGeom prst="ellipse">
            <a:avLst/>
          </a:pr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3082" y="2291778"/>
            <a:ext cx="1091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76276" y="4504263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05823" y="1571377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44491" y="1925433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00840" y="3716377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637194" y="2311731"/>
            <a:ext cx="5392318" cy="2588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20381" y="2069910"/>
            <a:ext cx="3064042" cy="481263"/>
          </a:xfrm>
          <a:prstGeom prst="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94675" y="2141264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2163" y="3088850"/>
            <a:ext cx="407704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 rot="16200000">
            <a:off x="1648715" y="2066614"/>
            <a:ext cx="1752319" cy="158543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1"/>
          <p:cNvSpPr>
            <a:spLocks noEditPoints="1"/>
          </p:cNvSpPr>
          <p:nvPr/>
        </p:nvSpPr>
        <p:spPr bwMode="auto">
          <a:xfrm>
            <a:off x="2189082" y="2358077"/>
            <a:ext cx="671582" cy="527098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>
          <a:xfrm rot="16200000">
            <a:off x="4026765" y="2066614"/>
            <a:ext cx="1752319" cy="158543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1"/>
          <p:cNvSpPr>
            <a:spLocks noEditPoints="1"/>
          </p:cNvSpPr>
          <p:nvPr/>
        </p:nvSpPr>
        <p:spPr bwMode="auto">
          <a:xfrm>
            <a:off x="4619781" y="2358077"/>
            <a:ext cx="571344" cy="472924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/>
        </p:nvSpPr>
        <p:spPr>
          <a:xfrm rot="16200000">
            <a:off x="6404816" y="2066613"/>
            <a:ext cx="1752319" cy="158543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37"/>
          <p:cNvSpPr>
            <a:spLocks noEditPoints="1"/>
          </p:cNvSpPr>
          <p:nvPr/>
        </p:nvSpPr>
        <p:spPr bwMode="auto">
          <a:xfrm>
            <a:off x="6998585" y="2328809"/>
            <a:ext cx="573790" cy="569813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/>
          <p:nvPr/>
        </p:nvSpPr>
        <p:spPr>
          <a:xfrm rot="16200000">
            <a:off x="8782869" y="2066611"/>
            <a:ext cx="1752319" cy="158543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8593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8"/>
          <p:cNvSpPr/>
          <p:nvPr/>
        </p:nvSpPr>
        <p:spPr bwMode="auto">
          <a:xfrm>
            <a:off x="9387843" y="2397504"/>
            <a:ext cx="549534" cy="549533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360882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746334" y="4396302"/>
            <a:ext cx="157125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737251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122703" y="4396302"/>
            <a:ext cx="157125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9988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875440" y="4396302"/>
            <a:ext cx="157125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113620" y="411039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499072" y="4396302"/>
            <a:ext cx="157125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6"/>
          <p:cNvSpPr/>
          <p:nvPr/>
        </p:nvSpPr>
        <p:spPr bwMode="auto">
          <a:xfrm>
            <a:off x="6437783" y="1746824"/>
            <a:ext cx="5098762" cy="1599043"/>
          </a:xfrm>
          <a:custGeom>
            <a:avLst/>
            <a:gdLst>
              <a:gd name="connsiteX0" fmla="*/ 1244023 w 5098762"/>
              <a:gd name="connsiteY0" fmla="*/ 487795 h 1599043"/>
              <a:gd name="connsiteX1" fmla="*/ 1391228 w 5098762"/>
              <a:gd name="connsiteY1" fmla="*/ 487795 h 1599043"/>
              <a:gd name="connsiteX2" fmla="*/ 1538432 w 5098762"/>
              <a:gd name="connsiteY2" fmla="*/ 635722 h 1599043"/>
              <a:gd name="connsiteX3" fmla="*/ 1391228 w 5098762"/>
              <a:gd name="connsiteY3" fmla="*/ 783648 h 1599043"/>
              <a:gd name="connsiteX4" fmla="*/ 1244023 w 5098762"/>
              <a:gd name="connsiteY4" fmla="*/ 783648 h 1599043"/>
              <a:gd name="connsiteX5" fmla="*/ 1391228 w 5098762"/>
              <a:gd name="connsiteY5" fmla="*/ 635722 h 1599043"/>
              <a:gd name="connsiteX6" fmla="*/ 1101143 w 5098762"/>
              <a:gd name="connsiteY6" fmla="*/ 0 h 1599043"/>
              <a:gd name="connsiteX7" fmla="*/ 4566152 w 5098762"/>
              <a:gd name="connsiteY7" fmla="*/ 0 h 1599043"/>
              <a:gd name="connsiteX8" fmla="*/ 5098762 w 5098762"/>
              <a:gd name="connsiteY8" fmla="*/ 532609 h 1599043"/>
              <a:gd name="connsiteX9" fmla="*/ 5098762 w 5098762"/>
              <a:gd name="connsiteY9" fmla="*/ 1066434 h 1599043"/>
              <a:gd name="connsiteX10" fmla="*/ 4566152 w 5098762"/>
              <a:gd name="connsiteY10" fmla="*/ 1599043 h 1599043"/>
              <a:gd name="connsiteX11" fmla="*/ 1168535 w 5098762"/>
              <a:gd name="connsiteY11" fmla="*/ 1599043 h 1599043"/>
              <a:gd name="connsiteX12" fmla="*/ 1101143 w 5098762"/>
              <a:gd name="connsiteY12" fmla="*/ 1599043 h 1599043"/>
              <a:gd name="connsiteX13" fmla="*/ 348245 w 5098762"/>
              <a:gd name="connsiteY13" fmla="*/ 1599043 h 1599043"/>
              <a:gd name="connsiteX14" fmla="*/ 0 w 5098762"/>
              <a:gd name="connsiteY14" fmla="*/ 1250799 h 1599043"/>
              <a:gd name="connsiteX15" fmla="*/ 0 w 5098762"/>
              <a:gd name="connsiteY15" fmla="*/ 901759 h 1599043"/>
              <a:gd name="connsiteX16" fmla="*/ 348245 w 5098762"/>
              <a:gd name="connsiteY16" fmla="*/ 553515 h 1599043"/>
              <a:gd name="connsiteX17" fmla="*/ 1085729 w 5098762"/>
              <a:gd name="connsiteY17" fmla="*/ 553515 h 1599043"/>
              <a:gd name="connsiteX18" fmla="*/ 1020330 w 5098762"/>
              <a:gd name="connsiteY18" fmla="*/ 487795 h 1599043"/>
              <a:gd name="connsiteX19" fmla="*/ 1167535 w 5098762"/>
              <a:gd name="connsiteY19" fmla="*/ 487795 h 1599043"/>
              <a:gd name="connsiteX20" fmla="*/ 1314739 w 5098762"/>
              <a:gd name="connsiteY20" fmla="*/ 635722 h 1599043"/>
              <a:gd name="connsiteX21" fmla="*/ 1167535 w 5098762"/>
              <a:gd name="connsiteY21" fmla="*/ 783648 h 1599043"/>
              <a:gd name="connsiteX22" fmla="*/ 1020330 w 5098762"/>
              <a:gd name="connsiteY22" fmla="*/ 783648 h 1599043"/>
              <a:gd name="connsiteX23" fmla="*/ 1077302 w 5098762"/>
              <a:gd name="connsiteY23" fmla="*/ 726397 h 1599043"/>
              <a:gd name="connsiteX24" fmla="*/ 417583 w 5098762"/>
              <a:gd name="connsiteY24" fmla="*/ 726397 h 1599043"/>
              <a:gd name="connsiteX25" fmla="*/ 184505 w 5098762"/>
              <a:gd name="connsiteY25" fmla="*/ 959474 h 1599043"/>
              <a:gd name="connsiteX26" fmla="*/ 184505 w 5098762"/>
              <a:gd name="connsiteY26" fmla="*/ 1193083 h 1599043"/>
              <a:gd name="connsiteX27" fmla="*/ 417583 w 5098762"/>
              <a:gd name="connsiteY27" fmla="*/ 1426161 h 1599043"/>
              <a:gd name="connsiteX28" fmla="*/ 1168535 w 5098762"/>
              <a:gd name="connsiteY28" fmla="*/ 1426161 h 1599043"/>
              <a:gd name="connsiteX29" fmla="*/ 1168535 w 5098762"/>
              <a:gd name="connsiteY29" fmla="*/ 1426420 h 1599043"/>
              <a:gd name="connsiteX30" fmla="*/ 4496642 w 5098762"/>
              <a:gd name="connsiteY30" fmla="*/ 1426420 h 1599043"/>
              <a:gd name="connsiteX31" fmla="*/ 4914256 w 5098762"/>
              <a:gd name="connsiteY31" fmla="*/ 1008806 h 1599043"/>
              <a:gd name="connsiteX32" fmla="*/ 4914256 w 5098762"/>
              <a:gd name="connsiteY32" fmla="*/ 590238 h 1599043"/>
              <a:gd name="connsiteX33" fmla="*/ 4496642 w 5098762"/>
              <a:gd name="connsiteY33" fmla="*/ 172624 h 1599043"/>
              <a:gd name="connsiteX34" fmla="*/ 1101143 w 5098762"/>
              <a:gd name="connsiteY34" fmla="*/ 172624 h 1599043"/>
              <a:gd name="connsiteX35" fmla="*/ 1214041 w 5098762"/>
              <a:gd name="connsiteY35" fmla="*/ 93364 h 1599043"/>
              <a:gd name="connsiteX36" fmla="*/ 1101143 w 5098762"/>
              <a:gd name="connsiteY36" fmla="*/ 0 h 15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98762" h="1599043">
                <a:moveTo>
                  <a:pt x="1244023" y="487795"/>
                </a:moveTo>
                <a:lnTo>
                  <a:pt x="1391228" y="487795"/>
                </a:lnTo>
                <a:lnTo>
                  <a:pt x="1538432" y="635722"/>
                </a:lnTo>
                <a:lnTo>
                  <a:pt x="1391228" y="783648"/>
                </a:lnTo>
                <a:lnTo>
                  <a:pt x="1244023" y="783648"/>
                </a:lnTo>
                <a:lnTo>
                  <a:pt x="1391228" y="635722"/>
                </a:lnTo>
                <a:close/>
                <a:moveTo>
                  <a:pt x="1101143" y="0"/>
                </a:moveTo>
                <a:lnTo>
                  <a:pt x="4566152" y="0"/>
                </a:lnTo>
                <a:cubicBezTo>
                  <a:pt x="4860304" y="0"/>
                  <a:pt x="5098762" y="238457"/>
                  <a:pt x="5098762" y="532609"/>
                </a:cubicBezTo>
                <a:lnTo>
                  <a:pt x="5098762" y="1066434"/>
                </a:lnTo>
                <a:cubicBezTo>
                  <a:pt x="5098762" y="1360586"/>
                  <a:pt x="4860304" y="1599043"/>
                  <a:pt x="4566152" y="1599043"/>
                </a:cubicBezTo>
                <a:lnTo>
                  <a:pt x="1168535" y="1599043"/>
                </a:lnTo>
                <a:lnTo>
                  <a:pt x="1101143" y="1599043"/>
                </a:lnTo>
                <a:lnTo>
                  <a:pt x="348245" y="1599043"/>
                </a:lnTo>
                <a:cubicBezTo>
                  <a:pt x="155914" y="1599043"/>
                  <a:pt x="0" y="1443129"/>
                  <a:pt x="0" y="1250799"/>
                </a:cubicBezTo>
                <a:lnTo>
                  <a:pt x="0" y="901759"/>
                </a:lnTo>
                <a:cubicBezTo>
                  <a:pt x="0" y="709429"/>
                  <a:pt x="155914" y="553515"/>
                  <a:pt x="348245" y="553515"/>
                </a:cubicBezTo>
                <a:lnTo>
                  <a:pt x="1085729" y="553515"/>
                </a:lnTo>
                <a:lnTo>
                  <a:pt x="1020330" y="487795"/>
                </a:lnTo>
                <a:lnTo>
                  <a:pt x="1167535" y="487795"/>
                </a:lnTo>
                <a:lnTo>
                  <a:pt x="1314739" y="635722"/>
                </a:lnTo>
                <a:lnTo>
                  <a:pt x="1167535" y="783648"/>
                </a:lnTo>
                <a:lnTo>
                  <a:pt x="1020330" y="783648"/>
                </a:lnTo>
                <a:lnTo>
                  <a:pt x="1077302" y="726397"/>
                </a:lnTo>
                <a:lnTo>
                  <a:pt x="417583" y="726397"/>
                </a:lnTo>
                <a:cubicBezTo>
                  <a:pt x="288858" y="726397"/>
                  <a:pt x="184505" y="830749"/>
                  <a:pt x="184505" y="959474"/>
                </a:cubicBezTo>
                <a:lnTo>
                  <a:pt x="184505" y="1193083"/>
                </a:lnTo>
                <a:cubicBezTo>
                  <a:pt x="184505" y="1321808"/>
                  <a:pt x="288858" y="1426161"/>
                  <a:pt x="417583" y="1426161"/>
                </a:cubicBezTo>
                <a:lnTo>
                  <a:pt x="1168535" y="1426161"/>
                </a:lnTo>
                <a:lnTo>
                  <a:pt x="1168535" y="1426420"/>
                </a:lnTo>
                <a:lnTo>
                  <a:pt x="4496642" y="1426420"/>
                </a:lnTo>
                <a:cubicBezTo>
                  <a:pt x="4727284" y="1426420"/>
                  <a:pt x="4914256" y="1239447"/>
                  <a:pt x="4914256" y="1008806"/>
                </a:cubicBezTo>
                <a:lnTo>
                  <a:pt x="4914256" y="590238"/>
                </a:lnTo>
                <a:cubicBezTo>
                  <a:pt x="4914256" y="359596"/>
                  <a:pt x="4727284" y="172624"/>
                  <a:pt x="4496642" y="172624"/>
                </a:cubicBezTo>
                <a:lnTo>
                  <a:pt x="1101143" y="172624"/>
                </a:lnTo>
                <a:cubicBezTo>
                  <a:pt x="1100811" y="138069"/>
                  <a:pt x="1214373" y="127919"/>
                  <a:pt x="1214041" y="93364"/>
                </a:cubicBezTo>
                <a:cubicBezTo>
                  <a:pt x="1214373" y="70378"/>
                  <a:pt x="1100811" y="22986"/>
                  <a:pt x="1101143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3" name="TextBox 11"/>
          <p:cNvSpPr txBox="1"/>
          <p:nvPr/>
        </p:nvSpPr>
        <p:spPr bwMode="auto">
          <a:xfrm>
            <a:off x="6668693" y="2513878"/>
            <a:ext cx="87601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778435"/>
                </a:solidFill>
                <a:sym typeface="Arial" panose="020B0604020202020204" pitchFamily="34" charset="0"/>
              </a:rPr>
              <a:t>W</a:t>
            </a:r>
          </a:p>
        </p:txBody>
      </p:sp>
      <p:sp>
        <p:nvSpPr>
          <p:cNvPr id="4" name="任意多边形 27"/>
          <p:cNvSpPr/>
          <p:nvPr/>
        </p:nvSpPr>
        <p:spPr bwMode="auto">
          <a:xfrm>
            <a:off x="603607" y="4176738"/>
            <a:ext cx="5100205" cy="1599044"/>
          </a:xfrm>
          <a:custGeom>
            <a:avLst/>
            <a:gdLst>
              <a:gd name="connsiteX0" fmla="*/ 1244023 w 5100205"/>
              <a:gd name="connsiteY0" fmla="*/ 487795 h 1599044"/>
              <a:gd name="connsiteX1" fmla="*/ 1391228 w 5100205"/>
              <a:gd name="connsiteY1" fmla="*/ 487795 h 1599044"/>
              <a:gd name="connsiteX2" fmla="*/ 1538432 w 5100205"/>
              <a:gd name="connsiteY2" fmla="*/ 635721 h 1599044"/>
              <a:gd name="connsiteX3" fmla="*/ 1391228 w 5100205"/>
              <a:gd name="connsiteY3" fmla="*/ 783647 h 1599044"/>
              <a:gd name="connsiteX4" fmla="*/ 1244023 w 5100205"/>
              <a:gd name="connsiteY4" fmla="*/ 783647 h 1599044"/>
              <a:gd name="connsiteX5" fmla="*/ 1391228 w 5100205"/>
              <a:gd name="connsiteY5" fmla="*/ 635721 h 1599044"/>
              <a:gd name="connsiteX6" fmla="*/ 1101455 w 5100205"/>
              <a:gd name="connsiteY6" fmla="*/ 0 h 1599044"/>
              <a:gd name="connsiteX7" fmla="*/ 4567444 w 5100205"/>
              <a:gd name="connsiteY7" fmla="*/ 0 h 1599044"/>
              <a:gd name="connsiteX8" fmla="*/ 5100205 w 5100205"/>
              <a:gd name="connsiteY8" fmla="*/ 532610 h 1599044"/>
              <a:gd name="connsiteX9" fmla="*/ 5100205 w 5100205"/>
              <a:gd name="connsiteY9" fmla="*/ 1066435 h 1599044"/>
              <a:gd name="connsiteX10" fmla="*/ 4567444 w 5100205"/>
              <a:gd name="connsiteY10" fmla="*/ 1599044 h 1599044"/>
              <a:gd name="connsiteX11" fmla="*/ 1168866 w 5100205"/>
              <a:gd name="connsiteY11" fmla="*/ 1599044 h 1599044"/>
              <a:gd name="connsiteX12" fmla="*/ 1101455 w 5100205"/>
              <a:gd name="connsiteY12" fmla="*/ 1599044 h 1599044"/>
              <a:gd name="connsiteX13" fmla="*/ 348344 w 5100205"/>
              <a:gd name="connsiteY13" fmla="*/ 1599044 h 1599044"/>
              <a:gd name="connsiteX14" fmla="*/ 0 w 5100205"/>
              <a:gd name="connsiteY14" fmla="*/ 1250800 h 1599044"/>
              <a:gd name="connsiteX15" fmla="*/ 0 w 5100205"/>
              <a:gd name="connsiteY15" fmla="*/ 901760 h 1599044"/>
              <a:gd name="connsiteX16" fmla="*/ 348344 w 5100205"/>
              <a:gd name="connsiteY16" fmla="*/ 553515 h 1599044"/>
              <a:gd name="connsiteX17" fmla="*/ 1085730 w 5100205"/>
              <a:gd name="connsiteY17" fmla="*/ 553515 h 1599044"/>
              <a:gd name="connsiteX18" fmla="*/ 1020330 w 5100205"/>
              <a:gd name="connsiteY18" fmla="*/ 487795 h 1599044"/>
              <a:gd name="connsiteX19" fmla="*/ 1167535 w 5100205"/>
              <a:gd name="connsiteY19" fmla="*/ 487795 h 1599044"/>
              <a:gd name="connsiteX20" fmla="*/ 1314739 w 5100205"/>
              <a:gd name="connsiteY20" fmla="*/ 635721 h 1599044"/>
              <a:gd name="connsiteX21" fmla="*/ 1167535 w 5100205"/>
              <a:gd name="connsiteY21" fmla="*/ 783647 h 1599044"/>
              <a:gd name="connsiteX22" fmla="*/ 1020330 w 5100205"/>
              <a:gd name="connsiteY22" fmla="*/ 783647 h 1599044"/>
              <a:gd name="connsiteX23" fmla="*/ 1077301 w 5100205"/>
              <a:gd name="connsiteY23" fmla="*/ 726397 h 1599044"/>
              <a:gd name="connsiteX24" fmla="*/ 417702 w 5100205"/>
              <a:gd name="connsiteY24" fmla="*/ 726397 h 1599044"/>
              <a:gd name="connsiteX25" fmla="*/ 184558 w 5100205"/>
              <a:gd name="connsiteY25" fmla="*/ 959475 h 1599044"/>
              <a:gd name="connsiteX26" fmla="*/ 184558 w 5100205"/>
              <a:gd name="connsiteY26" fmla="*/ 1193084 h 1599044"/>
              <a:gd name="connsiteX27" fmla="*/ 417702 w 5100205"/>
              <a:gd name="connsiteY27" fmla="*/ 1426162 h 1599044"/>
              <a:gd name="connsiteX28" fmla="*/ 1168866 w 5100205"/>
              <a:gd name="connsiteY28" fmla="*/ 1426162 h 1599044"/>
              <a:gd name="connsiteX29" fmla="*/ 1168866 w 5100205"/>
              <a:gd name="connsiteY29" fmla="*/ 1426420 h 1599044"/>
              <a:gd name="connsiteX30" fmla="*/ 4497914 w 5100205"/>
              <a:gd name="connsiteY30" fmla="*/ 1426420 h 1599044"/>
              <a:gd name="connsiteX31" fmla="*/ 4915648 w 5100205"/>
              <a:gd name="connsiteY31" fmla="*/ 1008806 h 1599044"/>
              <a:gd name="connsiteX32" fmla="*/ 4915648 w 5100205"/>
              <a:gd name="connsiteY32" fmla="*/ 590238 h 1599044"/>
              <a:gd name="connsiteX33" fmla="*/ 4497914 w 5100205"/>
              <a:gd name="connsiteY33" fmla="*/ 172624 h 1599044"/>
              <a:gd name="connsiteX34" fmla="*/ 1101455 w 5100205"/>
              <a:gd name="connsiteY34" fmla="*/ 172624 h 1599044"/>
              <a:gd name="connsiteX35" fmla="*/ 1214385 w 5100205"/>
              <a:gd name="connsiteY35" fmla="*/ 93364 h 1599044"/>
              <a:gd name="connsiteX36" fmla="*/ 1101455 w 5100205"/>
              <a:gd name="connsiteY36" fmla="*/ 0 h 15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205" h="1599044">
                <a:moveTo>
                  <a:pt x="1244023" y="487795"/>
                </a:moveTo>
                <a:lnTo>
                  <a:pt x="1391228" y="487795"/>
                </a:lnTo>
                <a:lnTo>
                  <a:pt x="1538432" y="635721"/>
                </a:lnTo>
                <a:lnTo>
                  <a:pt x="1391228" y="783647"/>
                </a:lnTo>
                <a:lnTo>
                  <a:pt x="1244023" y="783647"/>
                </a:lnTo>
                <a:lnTo>
                  <a:pt x="1391228" y="635721"/>
                </a:lnTo>
                <a:close/>
                <a:moveTo>
                  <a:pt x="1101455" y="0"/>
                </a:moveTo>
                <a:lnTo>
                  <a:pt x="4567444" y="0"/>
                </a:lnTo>
                <a:cubicBezTo>
                  <a:pt x="4861680" y="0"/>
                  <a:pt x="5100205" y="238457"/>
                  <a:pt x="5100205" y="532610"/>
                </a:cubicBezTo>
                <a:lnTo>
                  <a:pt x="5100205" y="1066435"/>
                </a:lnTo>
                <a:cubicBezTo>
                  <a:pt x="5100205" y="1360587"/>
                  <a:pt x="4861680" y="1599044"/>
                  <a:pt x="4567444" y="1599044"/>
                </a:cubicBezTo>
                <a:lnTo>
                  <a:pt x="1168866" y="1599044"/>
                </a:lnTo>
                <a:lnTo>
                  <a:pt x="1101455" y="1599044"/>
                </a:lnTo>
                <a:lnTo>
                  <a:pt x="348344" y="1599044"/>
                </a:lnTo>
                <a:cubicBezTo>
                  <a:pt x="155959" y="1599044"/>
                  <a:pt x="0" y="1443130"/>
                  <a:pt x="0" y="1250800"/>
                </a:cubicBezTo>
                <a:lnTo>
                  <a:pt x="0" y="901760"/>
                </a:lnTo>
                <a:cubicBezTo>
                  <a:pt x="0" y="709430"/>
                  <a:pt x="155959" y="553515"/>
                  <a:pt x="348344" y="553515"/>
                </a:cubicBezTo>
                <a:lnTo>
                  <a:pt x="1085730" y="553515"/>
                </a:lnTo>
                <a:lnTo>
                  <a:pt x="1020330" y="487795"/>
                </a:lnTo>
                <a:lnTo>
                  <a:pt x="1167535" y="487795"/>
                </a:lnTo>
                <a:lnTo>
                  <a:pt x="1314739" y="635721"/>
                </a:lnTo>
                <a:lnTo>
                  <a:pt x="1167535" y="783647"/>
                </a:lnTo>
                <a:lnTo>
                  <a:pt x="1020330" y="783647"/>
                </a:lnTo>
                <a:lnTo>
                  <a:pt x="1077301" y="726397"/>
                </a:lnTo>
                <a:lnTo>
                  <a:pt x="417702" y="726397"/>
                </a:lnTo>
                <a:cubicBezTo>
                  <a:pt x="288940" y="726397"/>
                  <a:pt x="184558" y="830750"/>
                  <a:pt x="184558" y="959475"/>
                </a:cubicBezTo>
                <a:lnTo>
                  <a:pt x="184558" y="1193084"/>
                </a:lnTo>
                <a:cubicBezTo>
                  <a:pt x="184558" y="1321809"/>
                  <a:pt x="288940" y="1426162"/>
                  <a:pt x="417702" y="1426162"/>
                </a:cubicBezTo>
                <a:lnTo>
                  <a:pt x="1168866" y="1426162"/>
                </a:lnTo>
                <a:lnTo>
                  <a:pt x="1168866" y="1426420"/>
                </a:lnTo>
                <a:lnTo>
                  <a:pt x="4497914" y="1426420"/>
                </a:lnTo>
                <a:cubicBezTo>
                  <a:pt x="4728622" y="1426420"/>
                  <a:pt x="4915648" y="1239448"/>
                  <a:pt x="4915648" y="1008806"/>
                </a:cubicBezTo>
                <a:lnTo>
                  <a:pt x="4915648" y="590238"/>
                </a:lnTo>
                <a:cubicBezTo>
                  <a:pt x="4915648" y="359596"/>
                  <a:pt x="4728622" y="172624"/>
                  <a:pt x="4497914" y="172624"/>
                </a:cubicBezTo>
                <a:lnTo>
                  <a:pt x="1101455" y="172624"/>
                </a:lnTo>
                <a:cubicBezTo>
                  <a:pt x="1101122" y="138069"/>
                  <a:pt x="1214717" y="127919"/>
                  <a:pt x="1214385" y="93364"/>
                </a:cubicBezTo>
                <a:cubicBezTo>
                  <a:pt x="1214717" y="70378"/>
                  <a:pt x="1101122" y="22986"/>
                  <a:pt x="1101455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5" name="TextBox 17"/>
          <p:cNvSpPr txBox="1"/>
          <p:nvPr/>
        </p:nvSpPr>
        <p:spPr bwMode="auto">
          <a:xfrm>
            <a:off x="899460" y="4934582"/>
            <a:ext cx="87601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778435"/>
                </a:solidFill>
                <a:sym typeface="Arial" panose="020B0604020202020204" pitchFamily="34" charset="0"/>
              </a:rPr>
              <a:t>O</a:t>
            </a:r>
          </a:p>
        </p:txBody>
      </p:sp>
      <p:sp>
        <p:nvSpPr>
          <p:cNvPr id="6" name="任意多边形 28"/>
          <p:cNvSpPr/>
          <p:nvPr/>
        </p:nvSpPr>
        <p:spPr bwMode="auto">
          <a:xfrm>
            <a:off x="6436341" y="4176738"/>
            <a:ext cx="5100205" cy="1599044"/>
          </a:xfrm>
          <a:custGeom>
            <a:avLst/>
            <a:gdLst>
              <a:gd name="connsiteX0" fmla="*/ 1244023 w 5100205"/>
              <a:gd name="connsiteY0" fmla="*/ 487795 h 1599044"/>
              <a:gd name="connsiteX1" fmla="*/ 1391228 w 5100205"/>
              <a:gd name="connsiteY1" fmla="*/ 487795 h 1599044"/>
              <a:gd name="connsiteX2" fmla="*/ 1538432 w 5100205"/>
              <a:gd name="connsiteY2" fmla="*/ 635721 h 1599044"/>
              <a:gd name="connsiteX3" fmla="*/ 1391228 w 5100205"/>
              <a:gd name="connsiteY3" fmla="*/ 783647 h 1599044"/>
              <a:gd name="connsiteX4" fmla="*/ 1244023 w 5100205"/>
              <a:gd name="connsiteY4" fmla="*/ 783647 h 1599044"/>
              <a:gd name="connsiteX5" fmla="*/ 1391228 w 5100205"/>
              <a:gd name="connsiteY5" fmla="*/ 635721 h 1599044"/>
              <a:gd name="connsiteX6" fmla="*/ 1101455 w 5100205"/>
              <a:gd name="connsiteY6" fmla="*/ 0 h 1599044"/>
              <a:gd name="connsiteX7" fmla="*/ 4567443 w 5100205"/>
              <a:gd name="connsiteY7" fmla="*/ 0 h 1599044"/>
              <a:gd name="connsiteX8" fmla="*/ 5100205 w 5100205"/>
              <a:gd name="connsiteY8" fmla="*/ 532610 h 1599044"/>
              <a:gd name="connsiteX9" fmla="*/ 5100205 w 5100205"/>
              <a:gd name="connsiteY9" fmla="*/ 1066435 h 1599044"/>
              <a:gd name="connsiteX10" fmla="*/ 4567443 w 5100205"/>
              <a:gd name="connsiteY10" fmla="*/ 1599044 h 1599044"/>
              <a:gd name="connsiteX11" fmla="*/ 1168865 w 5100205"/>
              <a:gd name="connsiteY11" fmla="*/ 1599044 h 1599044"/>
              <a:gd name="connsiteX12" fmla="*/ 1101455 w 5100205"/>
              <a:gd name="connsiteY12" fmla="*/ 1599044 h 1599044"/>
              <a:gd name="connsiteX13" fmla="*/ 348344 w 5100205"/>
              <a:gd name="connsiteY13" fmla="*/ 1599044 h 1599044"/>
              <a:gd name="connsiteX14" fmla="*/ 0 w 5100205"/>
              <a:gd name="connsiteY14" fmla="*/ 1250800 h 1599044"/>
              <a:gd name="connsiteX15" fmla="*/ 0 w 5100205"/>
              <a:gd name="connsiteY15" fmla="*/ 901760 h 1599044"/>
              <a:gd name="connsiteX16" fmla="*/ 348344 w 5100205"/>
              <a:gd name="connsiteY16" fmla="*/ 553515 h 1599044"/>
              <a:gd name="connsiteX17" fmla="*/ 1085729 w 5100205"/>
              <a:gd name="connsiteY17" fmla="*/ 553515 h 1599044"/>
              <a:gd name="connsiteX18" fmla="*/ 1020330 w 5100205"/>
              <a:gd name="connsiteY18" fmla="*/ 487795 h 1599044"/>
              <a:gd name="connsiteX19" fmla="*/ 1167535 w 5100205"/>
              <a:gd name="connsiteY19" fmla="*/ 487795 h 1599044"/>
              <a:gd name="connsiteX20" fmla="*/ 1314739 w 5100205"/>
              <a:gd name="connsiteY20" fmla="*/ 635721 h 1599044"/>
              <a:gd name="connsiteX21" fmla="*/ 1167535 w 5100205"/>
              <a:gd name="connsiteY21" fmla="*/ 783647 h 1599044"/>
              <a:gd name="connsiteX22" fmla="*/ 1020330 w 5100205"/>
              <a:gd name="connsiteY22" fmla="*/ 783647 h 1599044"/>
              <a:gd name="connsiteX23" fmla="*/ 1077301 w 5100205"/>
              <a:gd name="connsiteY23" fmla="*/ 726397 h 1599044"/>
              <a:gd name="connsiteX24" fmla="*/ 417701 w 5100205"/>
              <a:gd name="connsiteY24" fmla="*/ 726397 h 1599044"/>
              <a:gd name="connsiteX25" fmla="*/ 184557 w 5100205"/>
              <a:gd name="connsiteY25" fmla="*/ 959475 h 1599044"/>
              <a:gd name="connsiteX26" fmla="*/ 184557 w 5100205"/>
              <a:gd name="connsiteY26" fmla="*/ 1193084 h 1599044"/>
              <a:gd name="connsiteX27" fmla="*/ 417701 w 5100205"/>
              <a:gd name="connsiteY27" fmla="*/ 1426162 h 1599044"/>
              <a:gd name="connsiteX28" fmla="*/ 1168865 w 5100205"/>
              <a:gd name="connsiteY28" fmla="*/ 1426162 h 1599044"/>
              <a:gd name="connsiteX29" fmla="*/ 1168865 w 5100205"/>
              <a:gd name="connsiteY29" fmla="*/ 1426420 h 1599044"/>
              <a:gd name="connsiteX30" fmla="*/ 4497914 w 5100205"/>
              <a:gd name="connsiteY30" fmla="*/ 1426420 h 1599044"/>
              <a:gd name="connsiteX31" fmla="*/ 4915647 w 5100205"/>
              <a:gd name="connsiteY31" fmla="*/ 1008806 h 1599044"/>
              <a:gd name="connsiteX32" fmla="*/ 4915647 w 5100205"/>
              <a:gd name="connsiteY32" fmla="*/ 590238 h 1599044"/>
              <a:gd name="connsiteX33" fmla="*/ 4497914 w 5100205"/>
              <a:gd name="connsiteY33" fmla="*/ 172624 h 1599044"/>
              <a:gd name="connsiteX34" fmla="*/ 1101455 w 5100205"/>
              <a:gd name="connsiteY34" fmla="*/ 172624 h 1599044"/>
              <a:gd name="connsiteX35" fmla="*/ 1214384 w 5100205"/>
              <a:gd name="connsiteY35" fmla="*/ 93364 h 1599044"/>
              <a:gd name="connsiteX36" fmla="*/ 1101455 w 5100205"/>
              <a:gd name="connsiteY36" fmla="*/ 0 h 159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205" h="1599044">
                <a:moveTo>
                  <a:pt x="1244023" y="487795"/>
                </a:moveTo>
                <a:lnTo>
                  <a:pt x="1391228" y="487795"/>
                </a:lnTo>
                <a:lnTo>
                  <a:pt x="1538432" y="635721"/>
                </a:lnTo>
                <a:lnTo>
                  <a:pt x="1391228" y="783647"/>
                </a:lnTo>
                <a:lnTo>
                  <a:pt x="1244023" y="783647"/>
                </a:lnTo>
                <a:lnTo>
                  <a:pt x="1391228" y="635721"/>
                </a:lnTo>
                <a:close/>
                <a:moveTo>
                  <a:pt x="1101455" y="0"/>
                </a:moveTo>
                <a:lnTo>
                  <a:pt x="4567443" y="0"/>
                </a:lnTo>
                <a:cubicBezTo>
                  <a:pt x="4861679" y="0"/>
                  <a:pt x="5100205" y="238457"/>
                  <a:pt x="5100205" y="532610"/>
                </a:cubicBezTo>
                <a:lnTo>
                  <a:pt x="5100205" y="1066435"/>
                </a:lnTo>
                <a:cubicBezTo>
                  <a:pt x="5100205" y="1360587"/>
                  <a:pt x="4861679" y="1599044"/>
                  <a:pt x="4567443" y="1599044"/>
                </a:cubicBezTo>
                <a:lnTo>
                  <a:pt x="1168865" y="1599044"/>
                </a:lnTo>
                <a:lnTo>
                  <a:pt x="1101455" y="1599044"/>
                </a:lnTo>
                <a:lnTo>
                  <a:pt x="348344" y="1599044"/>
                </a:lnTo>
                <a:cubicBezTo>
                  <a:pt x="155958" y="1599044"/>
                  <a:pt x="0" y="1443130"/>
                  <a:pt x="0" y="1250800"/>
                </a:cubicBezTo>
                <a:lnTo>
                  <a:pt x="0" y="901760"/>
                </a:lnTo>
                <a:cubicBezTo>
                  <a:pt x="0" y="709430"/>
                  <a:pt x="155958" y="553515"/>
                  <a:pt x="348344" y="553515"/>
                </a:cubicBezTo>
                <a:lnTo>
                  <a:pt x="1085729" y="553515"/>
                </a:lnTo>
                <a:lnTo>
                  <a:pt x="1020330" y="487795"/>
                </a:lnTo>
                <a:lnTo>
                  <a:pt x="1167535" y="487795"/>
                </a:lnTo>
                <a:lnTo>
                  <a:pt x="1314739" y="635721"/>
                </a:lnTo>
                <a:lnTo>
                  <a:pt x="1167535" y="783647"/>
                </a:lnTo>
                <a:lnTo>
                  <a:pt x="1020330" y="783647"/>
                </a:lnTo>
                <a:lnTo>
                  <a:pt x="1077301" y="726397"/>
                </a:lnTo>
                <a:lnTo>
                  <a:pt x="417701" y="726397"/>
                </a:lnTo>
                <a:cubicBezTo>
                  <a:pt x="288940" y="726397"/>
                  <a:pt x="184557" y="830750"/>
                  <a:pt x="184557" y="959475"/>
                </a:cubicBezTo>
                <a:lnTo>
                  <a:pt x="184557" y="1193084"/>
                </a:lnTo>
                <a:cubicBezTo>
                  <a:pt x="184557" y="1321809"/>
                  <a:pt x="288940" y="1426162"/>
                  <a:pt x="417701" y="1426162"/>
                </a:cubicBezTo>
                <a:lnTo>
                  <a:pt x="1168865" y="1426162"/>
                </a:lnTo>
                <a:lnTo>
                  <a:pt x="1168865" y="1426420"/>
                </a:lnTo>
                <a:lnTo>
                  <a:pt x="4497914" y="1426420"/>
                </a:lnTo>
                <a:cubicBezTo>
                  <a:pt x="4728621" y="1426420"/>
                  <a:pt x="4915647" y="1239448"/>
                  <a:pt x="4915647" y="1008806"/>
                </a:cubicBezTo>
                <a:lnTo>
                  <a:pt x="4915647" y="590238"/>
                </a:lnTo>
                <a:cubicBezTo>
                  <a:pt x="4915647" y="359596"/>
                  <a:pt x="4728621" y="172624"/>
                  <a:pt x="4497914" y="172624"/>
                </a:cubicBezTo>
                <a:lnTo>
                  <a:pt x="1101455" y="172624"/>
                </a:lnTo>
                <a:cubicBezTo>
                  <a:pt x="1101122" y="138069"/>
                  <a:pt x="1214717" y="127919"/>
                  <a:pt x="1214384" y="93364"/>
                </a:cubicBezTo>
                <a:cubicBezTo>
                  <a:pt x="1214717" y="70378"/>
                  <a:pt x="1101122" y="22986"/>
                  <a:pt x="1101455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 bwMode="auto">
          <a:xfrm>
            <a:off x="6732194" y="4934582"/>
            <a:ext cx="876011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778435"/>
                </a:solidFill>
                <a:sym typeface="Arial" panose="020B0604020202020204" pitchFamily="34" charset="0"/>
              </a:rPr>
              <a:t>T</a:t>
            </a:r>
          </a:p>
        </p:txBody>
      </p:sp>
      <p:sp>
        <p:nvSpPr>
          <p:cNvPr id="8" name="TextBox 5"/>
          <p:cNvSpPr txBox="1"/>
          <p:nvPr/>
        </p:nvSpPr>
        <p:spPr bwMode="auto">
          <a:xfrm>
            <a:off x="864101" y="2513954"/>
            <a:ext cx="876012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24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>
                <a:solidFill>
                  <a:srgbClr val="778435"/>
                </a:solidFill>
                <a:sym typeface="Arial" panose="020B0604020202020204" pitchFamily="34" charset="0"/>
              </a:rPr>
              <a:t>S</a:t>
            </a:r>
          </a:p>
        </p:txBody>
      </p:sp>
      <p:sp>
        <p:nvSpPr>
          <p:cNvPr id="9" name="任意多边形 25"/>
          <p:cNvSpPr/>
          <p:nvPr/>
        </p:nvSpPr>
        <p:spPr bwMode="auto">
          <a:xfrm>
            <a:off x="603607" y="1746900"/>
            <a:ext cx="5100205" cy="1600489"/>
          </a:xfrm>
          <a:custGeom>
            <a:avLst/>
            <a:gdLst>
              <a:gd name="connsiteX0" fmla="*/ 1244023 w 5100205"/>
              <a:gd name="connsiteY0" fmla="*/ 489239 h 1600489"/>
              <a:gd name="connsiteX1" fmla="*/ 1391228 w 5100205"/>
              <a:gd name="connsiteY1" fmla="*/ 489239 h 1600489"/>
              <a:gd name="connsiteX2" fmla="*/ 1538432 w 5100205"/>
              <a:gd name="connsiteY2" fmla="*/ 636444 h 1600489"/>
              <a:gd name="connsiteX3" fmla="*/ 1391228 w 5100205"/>
              <a:gd name="connsiteY3" fmla="*/ 783648 h 1600489"/>
              <a:gd name="connsiteX4" fmla="*/ 1244023 w 5100205"/>
              <a:gd name="connsiteY4" fmla="*/ 783648 h 1600489"/>
              <a:gd name="connsiteX5" fmla="*/ 1391228 w 5100205"/>
              <a:gd name="connsiteY5" fmla="*/ 636444 h 1600489"/>
              <a:gd name="connsiteX6" fmla="*/ 1101455 w 5100205"/>
              <a:gd name="connsiteY6" fmla="*/ 0 h 1600489"/>
              <a:gd name="connsiteX7" fmla="*/ 4567444 w 5100205"/>
              <a:gd name="connsiteY7" fmla="*/ 0 h 1600489"/>
              <a:gd name="connsiteX8" fmla="*/ 5100205 w 5100205"/>
              <a:gd name="connsiteY8" fmla="*/ 533091 h 1600489"/>
              <a:gd name="connsiteX9" fmla="*/ 5100205 w 5100205"/>
              <a:gd name="connsiteY9" fmla="*/ 1067398 h 1600489"/>
              <a:gd name="connsiteX10" fmla="*/ 4567444 w 5100205"/>
              <a:gd name="connsiteY10" fmla="*/ 1600489 h 1600489"/>
              <a:gd name="connsiteX11" fmla="*/ 1168866 w 5100205"/>
              <a:gd name="connsiteY11" fmla="*/ 1600489 h 1600489"/>
              <a:gd name="connsiteX12" fmla="*/ 1101455 w 5100205"/>
              <a:gd name="connsiteY12" fmla="*/ 1600489 h 1600489"/>
              <a:gd name="connsiteX13" fmla="*/ 348344 w 5100205"/>
              <a:gd name="connsiteY13" fmla="*/ 1600489 h 1600489"/>
              <a:gd name="connsiteX14" fmla="*/ 0 w 5100205"/>
              <a:gd name="connsiteY14" fmla="*/ 1251930 h 1600489"/>
              <a:gd name="connsiteX15" fmla="*/ 0 w 5100205"/>
              <a:gd name="connsiteY15" fmla="*/ 902575 h 1600489"/>
              <a:gd name="connsiteX16" fmla="*/ 348344 w 5100205"/>
              <a:gd name="connsiteY16" fmla="*/ 554016 h 1600489"/>
              <a:gd name="connsiteX17" fmla="*/ 1085107 w 5100205"/>
              <a:gd name="connsiteY17" fmla="*/ 554016 h 1600489"/>
              <a:gd name="connsiteX18" fmla="*/ 1020330 w 5100205"/>
              <a:gd name="connsiteY18" fmla="*/ 489239 h 1600489"/>
              <a:gd name="connsiteX19" fmla="*/ 1167535 w 5100205"/>
              <a:gd name="connsiteY19" fmla="*/ 489239 h 1600489"/>
              <a:gd name="connsiteX20" fmla="*/ 1314739 w 5100205"/>
              <a:gd name="connsiteY20" fmla="*/ 636444 h 1600489"/>
              <a:gd name="connsiteX21" fmla="*/ 1167535 w 5100205"/>
              <a:gd name="connsiteY21" fmla="*/ 783648 h 1600489"/>
              <a:gd name="connsiteX22" fmla="*/ 1020330 w 5100205"/>
              <a:gd name="connsiteY22" fmla="*/ 783648 h 1600489"/>
              <a:gd name="connsiteX23" fmla="*/ 1076925 w 5100205"/>
              <a:gd name="connsiteY23" fmla="*/ 727054 h 1600489"/>
              <a:gd name="connsiteX24" fmla="*/ 417702 w 5100205"/>
              <a:gd name="connsiteY24" fmla="*/ 727054 h 1600489"/>
              <a:gd name="connsiteX25" fmla="*/ 184558 w 5100205"/>
              <a:gd name="connsiteY25" fmla="*/ 960342 h 1600489"/>
              <a:gd name="connsiteX26" fmla="*/ 184558 w 5100205"/>
              <a:gd name="connsiteY26" fmla="*/ 1194162 h 1600489"/>
              <a:gd name="connsiteX27" fmla="*/ 417702 w 5100205"/>
              <a:gd name="connsiteY27" fmla="*/ 1427450 h 1600489"/>
              <a:gd name="connsiteX28" fmla="*/ 1168866 w 5100205"/>
              <a:gd name="connsiteY28" fmla="*/ 1427450 h 1600489"/>
              <a:gd name="connsiteX29" fmla="*/ 1168866 w 5100205"/>
              <a:gd name="connsiteY29" fmla="*/ 1427709 h 1600489"/>
              <a:gd name="connsiteX30" fmla="*/ 4497914 w 5100205"/>
              <a:gd name="connsiteY30" fmla="*/ 1427709 h 1600489"/>
              <a:gd name="connsiteX31" fmla="*/ 4915648 w 5100205"/>
              <a:gd name="connsiteY31" fmla="*/ 1009718 h 1600489"/>
              <a:gd name="connsiteX32" fmla="*/ 4915648 w 5100205"/>
              <a:gd name="connsiteY32" fmla="*/ 590771 h 1600489"/>
              <a:gd name="connsiteX33" fmla="*/ 4497914 w 5100205"/>
              <a:gd name="connsiteY33" fmla="*/ 172780 h 1600489"/>
              <a:gd name="connsiteX34" fmla="*/ 1101455 w 5100205"/>
              <a:gd name="connsiteY34" fmla="*/ 172780 h 1600489"/>
              <a:gd name="connsiteX35" fmla="*/ 1214385 w 5100205"/>
              <a:gd name="connsiteY35" fmla="*/ 93449 h 1600489"/>
              <a:gd name="connsiteX36" fmla="*/ 1101455 w 5100205"/>
              <a:gd name="connsiteY36" fmla="*/ 0 h 16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00205" h="1600489">
                <a:moveTo>
                  <a:pt x="1244023" y="489239"/>
                </a:moveTo>
                <a:lnTo>
                  <a:pt x="1391228" y="489239"/>
                </a:lnTo>
                <a:lnTo>
                  <a:pt x="1538432" y="636444"/>
                </a:lnTo>
                <a:lnTo>
                  <a:pt x="1391228" y="783648"/>
                </a:lnTo>
                <a:lnTo>
                  <a:pt x="1244023" y="783648"/>
                </a:lnTo>
                <a:lnTo>
                  <a:pt x="1391228" y="636444"/>
                </a:lnTo>
                <a:close/>
                <a:moveTo>
                  <a:pt x="1101455" y="0"/>
                </a:moveTo>
                <a:lnTo>
                  <a:pt x="4567444" y="0"/>
                </a:lnTo>
                <a:cubicBezTo>
                  <a:pt x="4861680" y="0"/>
                  <a:pt x="5100205" y="238673"/>
                  <a:pt x="5100205" y="533091"/>
                </a:cubicBezTo>
                <a:lnTo>
                  <a:pt x="5100205" y="1067398"/>
                </a:lnTo>
                <a:cubicBezTo>
                  <a:pt x="5100205" y="1361816"/>
                  <a:pt x="4861680" y="1600489"/>
                  <a:pt x="4567444" y="1600489"/>
                </a:cubicBezTo>
                <a:lnTo>
                  <a:pt x="1168866" y="1600489"/>
                </a:lnTo>
                <a:lnTo>
                  <a:pt x="1101455" y="1600489"/>
                </a:lnTo>
                <a:lnTo>
                  <a:pt x="348344" y="1600489"/>
                </a:lnTo>
                <a:cubicBezTo>
                  <a:pt x="155959" y="1600489"/>
                  <a:pt x="0" y="1444434"/>
                  <a:pt x="0" y="1251930"/>
                </a:cubicBezTo>
                <a:lnTo>
                  <a:pt x="0" y="902575"/>
                </a:lnTo>
                <a:cubicBezTo>
                  <a:pt x="0" y="710071"/>
                  <a:pt x="155959" y="554016"/>
                  <a:pt x="348344" y="554016"/>
                </a:cubicBezTo>
                <a:lnTo>
                  <a:pt x="1085107" y="554016"/>
                </a:lnTo>
                <a:lnTo>
                  <a:pt x="1020330" y="489239"/>
                </a:lnTo>
                <a:lnTo>
                  <a:pt x="1167535" y="489239"/>
                </a:lnTo>
                <a:lnTo>
                  <a:pt x="1314739" y="636444"/>
                </a:lnTo>
                <a:lnTo>
                  <a:pt x="1167535" y="783648"/>
                </a:lnTo>
                <a:lnTo>
                  <a:pt x="1020330" y="783648"/>
                </a:lnTo>
                <a:lnTo>
                  <a:pt x="1076925" y="727054"/>
                </a:lnTo>
                <a:lnTo>
                  <a:pt x="417702" y="727054"/>
                </a:lnTo>
                <a:cubicBezTo>
                  <a:pt x="288940" y="727054"/>
                  <a:pt x="184558" y="831500"/>
                  <a:pt x="184558" y="960342"/>
                </a:cubicBezTo>
                <a:lnTo>
                  <a:pt x="184558" y="1194162"/>
                </a:lnTo>
                <a:cubicBezTo>
                  <a:pt x="184558" y="1323004"/>
                  <a:pt x="288940" y="1427450"/>
                  <a:pt x="417702" y="1427450"/>
                </a:cubicBezTo>
                <a:lnTo>
                  <a:pt x="1168866" y="1427450"/>
                </a:lnTo>
                <a:lnTo>
                  <a:pt x="1168866" y="1427709"/>
                </a:lnTo>
                <a:lnTo>
                  <a:pt x="4497914" y="1427709"/>
                </a:lnTo>
                <a:cubicBezTo>
                  <a:pt x="4728622" y="1427709"/>
                  <a:pt x="4915648" y="1240568"/>
                  <a:pt x="4915648" y="1009718"/>
                </a:cubicBezTo>
                <a:lnTo>
                  <a:pt x="4915648" y="590771"/>
                </a:lnTo>
                <a:cubicBezTo>
                  <a:pt x="4915648" y="359921"/>
                  <a:pt x="4728622" y="172780"/>
                  <a:pt x="4497914" y="172780"/>
                </a:cubicBezTo>
                <a:lnTo>
                  <a:pt x="1101455" y="172780"/>
                </a:lnTo>
                <a:cubicBezTo>
                  <a:pt x="1101122" y="138193"/>
                  <a:pt x="1214717" y="128035"/>
                  <a:pt x="1214385" y="93449"/>
                </a:cubicBezTo>
                <a:cubicBezTo>
                  <a:pt x="1214717" y="70442"/>
                  <a:pt x="1101122" y="23007"/>
                  <a:pt x="1101455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372948" y="225943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377029" y="254534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258648" y="47114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62729" y="499730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587" y="229912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132668" y="258502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26987" y="47114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031068" y="499730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/>
          <p:nvPr/>
        </p:nvSpPr>
        <p:spPr>
          <a:xfrm>
            <a:off x="-38099" y="6191791"/>
            <a:ext cx="12649200" cy="703822"/>
          </a:xfrm>
          <a:custGeom>
            <a:avLst/>
            <a:gdLst>
              <a:gd name="connsiteX0" fmla="*/ 0 w 12192000"/>
              <a:gd name="connsiteY0" fmla="*/ 0 h 948519"/>
              <a:gd name="connsiteX1" fmla="*/ 12192000 w 12192000"/>
              <a:gd name="connsiteY1" fmla="*/ 0 h 948519"/>
              <a:gd name="connsiteX2" fmla="*/ 12192000 w 12192000"/>
              <a:gd name="connsiteY2" fmla="*/ 948519 h 948519"/>
              <a:gd name="connsiteX3" fmla="*/ 0 w 12192000"/>
              <a:gd name="connsiteY3" fmla="*/ 948519 h 948519"/>
              <a:gd name="connsiteX4" fmla="*/ 0 w 12192000"/>
              <a:gd name="connsiteY4" fmla="*/ 0 h 948519"/>
              <a:gd name="connsiteX0-1" fmla="*/ 0 w 12192000"/>
              <a:gd name="connsiteY0-2" fmla="*/ 0 h 948519"/>
              <a:gd name="connsiteX1-3" fmla="*/ 1337481 w 12192000"/>
              <a:gd name="connsiteY1-4" fmla="*/ 0 h 948519"/>
              <a:gd name="connsiteX2-5" fmla="*/ 12192000 w 12192000"/>
              <a:gd name="connsiteY2-6" fmla="*/ 0 h 948519"/>
              <a:gd name="connsiteX3-7" fmla="*/ 12192000 w 12192000"/>
              <a:gd name="connsiteY3-8" fmla="*/ 948519 h 948519"/>
              <a:gd name="connsiteX4-9" fmla="*/ 0 w 12192000"/>
              <a:gd name="connsiteY4-10" fmla="*/ 948519 h 948519"/>
              <a:gd name="connsiteX5" fmla="*/ 0 w 12192000"/>
              <a:gd name="connsiteY5" fmla="*/ 0 h 948519"/>
              <a:gd name="connsiteX0-11" fmla="*/ 0 w 12192000"/>
              <a:gd name="connsiteY0-12" fmla="*/ 286603 h 1235122"/>
              <a:gd name="connsiteX1-13" fmla="*/ 1023582 w 12192000"/>
              <a:gd name="connsiteY1-14" fmla="*/ 0 h 1235122"/>
              <a:gd name="connsiteX2-15" fmla="*/ 12192000 w 12192000"/>
              <a:gd name="connsiteY2-16" fmla="*/ 286603 h 1235122"/>
              <a:gd name="connsiteX3-17" fmla="*/ 12192000 w 12192000"/>
              <a:gd name="connsiteY3-18" fmla="*/ 1235122 h 1235122"/>
              <a:gd name="connsiteX4-19" fmla="*/ 0 w 12192000"/>
              <a:gd name="connsiteY4-20" fmla="*/ 1235122 h 1235122"/>
              <a:gd name="connsiteX5-21" fmla="*/ 0 w 12192000"/>
              <a:gd name="connsiteY5-22" fmla="*/ 286603 h 1235122"/>
              <a:gd name="connsiteX0-23" fmla="*/ 0 w 12192000"/>
              <a:gd name="connsiteY0-24" fmla="*/ 286603 h 1235122"/>
              <a:gd name="connsiteX1-25" fmla="*/ 1023582 w 12192000"/>
              <a:gd name="connsiteY1-26" fmla="*/ 0 h 1235122"/>
              <a:gd name="connsiteX2-27" fmla="*/ 12192000 w 12192000"/>
              <a:gd name="connsiteY2-28" fmla="*/ 286603 h 1235122"/>
              <a:gd name="connsiteX3-29" fmla="*/ 12192000 w 12192000"/>
              <a:gd name="connsiteY3-30" fmla="*/ 1235122 h 1235122"/>
              <a:gd name="connsiteX4-31" fmla="*/ 0 w 12192000"/>
              <a:gd name="connsiteY4-32" fmla="*/ 1235122 h 1235122"/>
              <a:gd name="connsiteX5-33" fmla="*/ 0 w 12192000"/>
              <a:gd name="connsiteY5-34" fmla="*/ 286603 h 1235122"/>
              <a:gd name="connsiteX0-35" fmla="*/ 0 w 12192000"/>
              <a:gd name="connsiteY0-36" fmla="*/ 286603 h 1235122"/>
              <a:gd name="connsiteX1-37" fmla="*/ 1023582 w 12192000"/>
              <a:gd name="connsiteY1-38" fmla="*/ 0 h 1235122"/>
              <a:gd name="connsiteX2-39" fmla="*/ 5336275 w 12192000"/>
              <a:gd name="connsiteY2-40" fmla="*/ 81886 h 1235122"/>
              <a:gd name="connsiteX3-41" fmla="*/ 12192000 w 12192000"/>
              <a:gd name="connsiteY3-42" fmla="*/ 286603 h 1235122"/>
              <a:gd name="connsiteX4-43" fmla="*/ 12192000 w 12192000"/>
              <a:gd name="connsiteY4-44" fmla="*/ 1235122 h 1235122"/>
              <a:gd name="connsiteX5-45" fmla="*/ 0 w 12192000"/>
              <a:gd name="connsiteY5-46" fmla="*/ 1235122 h 1235122"/>
              <a:gd name="connsiteX6" fmla="*/ 0 w 12192000"/>
              <a:gd name="connsiteY6" fmla="*/ 286603 h 1235122"/>
              <a:gd name="connsiteX0-47" fmla="*/ 0 w 12192000"/>
              <a:gd name="connsiteY0-48" fmla="*/ 382138 h 1330657"/>
              <a:gd name="connsiteX1-49" fmla="*/ 1023582 w 12192000"/>
              <a:gd name="connsiteY1-50" fmla="*/ 95535 h 1330657"/>
              <a:gd name="connsiteX2-51" fmla="*/ 5336275 w 12192000"/>
              <a:gd name="connsiteY2-52" fmla="*/ 0 h 1330657"/>
              <a:gd name="connsiteX3-53" fmla="*/ 12192000 w 12192000"/>
              <a:gd name="connsiteY3-54" fmla="*/ 382138 h 1330657"/>
              <a:gd name="connsiteX4-55" fmla="*/ 12192000 w 12192000"/>
              <a:gd name="connsiteY4-56" fmla="*/ 1330657 h 1330657"/>
              <a:gd name="connsiteX5-57" fmla="*/ 0 w 12192000"/>
              <a:gd name="connsiteY5-58" fmla="*/ 1330657 h 1330657"/>
              <a:gd name="connsiteX6-59" fmla="*/ 0 w 12192000"/>
              <a:gd name="connsiteY6-60" fmla="*/ 382138 h 1330657"/>
              <a:gd name="connsiteX0-61" fmla="*/ 0 w 12192000"/>
              <a:gd name="connsiteY0-62" fmla="*/ 383955 h 1332474"/>
              <a:gd name="connsiteX1-63" fmla="*/ 1023582 w 12192000"/>
              <a:gd name="connsiteY1-64" fmla="*/ 97352 h 1332474"/>
              <a:gd name="connsiteX2-65" fmla="*/ 5336275 w 12192000"/>
              <a:gd name="connsiteY2-66" fmla="*/ 1817 h 1332474"/>
              <a:gd name="connsiteX3-67" fmla="*/ 8434316 w 12192000"/>
              <a:gd name="connsiteY3-68" fmla="*/ 165591 h 1332474"/>
              <a:gd name="connsiteX4-69" fmla="*/ 12192000 w 12192000"/>
              <a:gd name="connsiteY4-70" fmla="*/ 383955 h 1332474"/>
              <a:gd name="connsiteX5-71" fmla="*/ 12192000 w 12192000"/>
              <a:gd name="connsiteY5-72" fmla="*/ 1332474 h 1332474"/>
              <a:gd name="connsiteX6-73" fmla="*/ 0 w 12192000"/>
              <a:gd name="connsiteY6-74" fmla="*/ 1332474 h 1332474"/>
              <a:gd name="connsiteX7" fmla="*/ 0 w 12192000"/>
              <a:gd name="connsiteY7" fmla="*/ 383955 h 1332474"/>
              <a:gd name="connsiteX0-75" fmla="*/ 0 w 12192000"/>
              <a:gd name="connsiteY0-76" fmla="*/ 423080 h 1371599"/>
              <a:gd name="connsiteX1-77" fmla="*/ 1023582 w 12192000"/>
              <a:gd name="connsiteY1-78" fmla="*/ 136477 h 1371599"/>
              <a:gd name="connsiteX2-79" fmla="*/ 5336275 w 12192000"/>
              <a:gd name="connsiteY2-80" fmla="*/ 40942 h 1371599"/>
              <a:gd name="connsiteX3-81" fmla="*/ 8284191 w 12192000"/>
              <a:gd name="connsiteY3-82" fmla="*/ 0 h 1371599"/>
              <a:gd name="connsiteX4-83" fmla="*/ 12192000 w 12192000"/>
              <a:gd name="connsiteY4-84" fmla="*/ 423080 h 1371599"/>
              <a:gd name="connsiteX5-85" fmla="*/ 12192000 w 12192000"/>
              <a:gd name="connsiteY5-86" fmla="*/ 1371599 h 1371599"/>
              <a:gd name="connsiteX6-87" fmla="*/ 0 w 12192000"/>
              <a:gd name="connsiteY6-88" fmla="*/ 1371599 h 1371599"/>
              <a:gd name="connsiteX7-89" fmla="*/ 0 w 12192000"/>
              <a:gd name="connsiteY7-90" fmla="*/ 423080 h 1371599"/>
              <a:gd name="connsiteX0-91" fmla="*/ 0 w 12192000"/>
              <a:gd name="connsiteY0-92" fmla="*/ 423080 h 1371599"/>
              <a:gd name="connsiteX1-93" fmla="*/ 1023582 w 12192000"/>
              <a:gd name="connsiteY1-94" fmla="*/ 136477 h 1371599"/>
              <a:gd name="connsiteX2-95" fmla="*/ 5336275 w 12192000"/>
              <a:gd name="connsiteY2-96" fmla="*/ 40942 h 1371599"/>
              <a:gd name="connsiteX3-97" fmla="*/ 8284191 w 12192000"/>
              <a:gd name="connsiteY3-98" fmla="*/ 0 h 1371599"/>
              <a:gd name="connsiteX4-99" fmla="*/ 10222173 w 12192000"/>
              <a:gd name="connsiteY4-100" fmla="*/ 218365 h 1371599"/>
              <a:gd name="connsiteX5-101" fmla="*/ 12192000 w 12192000"/>
              <a:gd name="connsiteY5-102" fmla="*/ 423080 h 1371599"/>
              <a:gd name="connsiteX6-103" fmla="*/ 12192000 w 12192000"/>
              <a:gd name="connsiteY6-104" fmla="*/ 1371599 h 1371599"/>
              <a:gd name="connsiteX7-105" fmla="*/ 0 w 12192000"/>
              <a:gd name="connsiteY7-106" fmla="*/ 1371599 h 1371599"/>
              <a:gd name="connsiteX8" fmla="*/ 0 w 12192000"/>
              <a:gd name="connsiteY8" fmla="*/ 423080 h 1371599"/>
              <a:gd name="connsiteX0-107" fmla="*/ 0 w 12192000"/>
              <a:gd name="connsiteY0-108" fmla="*/ 532261 h 1480780"/>
              <a:gd name="connsiteX1-109" fmla="*/ 1023582 w 12192000"/>
              <a:gd name="connsiteY1-110" fmla="*/ 245658 h 1480780"/>
              <a:gd name="connsiteX2-111" fmla="*/ 5336275 w 12192000"/>
              <a:gd name="connsiteY2-112" fmla="*/ 150123 h 1480780"/>
              <a:gd name="connsiteX3-113" fmla="*/ 8284191 w 12192000"/>
              <a:gd name="connsiteY3-114" fmla="*/ 109181 h 1480780"/>
              <a:gd name="connsiteX4-115" fmla="*/ 11395880 w 12192000"/>
              <a:gd name="connsiteY4-116" fmla="*/ 0 h 1480780"/>
              <a:gd name="connsiteX5-117" fmla="*/ 12192000 w 12192000"/>
              <a:gd name="connsiteY5-118" fmla="*/ 532261 h 1480780"/>
              <a:gd name="connsiteX6-119" fmla="*/ 12192000 w 12192000"/>
              <a:gd name="connsiteY6-120" fmla="*/ 1480780 h 1480780"/>
              <a:gd name="connsiteX7-121" fmla="*/ 0 w 12192000"/>
              <a:gd name="connsiteY7-122" fmla="*/ 1480780 h 1480780"/>
              <a:gd name="connsiteX8-123" fmla="*/ 0 w 12192000"/>
              <a:gd name="connsiteY8-124" fmla="*/ 532261 h 1480780"/>
              <a:gd name="connsiteX0-125" fmla="*/ 0 w 12192000"/>
              <a:gd name="connsiteY0-126" fmla="*/ 532261 h 1480780"/>
              <a:gd name="connsiteX1-127" fmla="*/ 1023582 w 12192000"/>
              <a:gd name="connsiteY1-128" fmla="*/ 245658 h 1480780"/>
              <a:gd name="connsiteX2-129" fmla="*/ 5336275 w 12192000"/>
              <a:gd name="connsiteY2-130" fmla="*/ 150123 h 1480780"/>
              <a:gd name="connsiteX3-131" fmla="*/ 8284191 w 12192000"/>
              <a:gd name="connsiteY3-132" fmla="*/ 109181 h 1480780"/>
              <a:gd name="connsiteX4-133" fmla="*/ 11395880 w 12192000"/>
              <a:gd name="connsiteY4-134" fmla="*/ 0 h 1480780"/>
              <a:gd name="connsiteX5-135" fmla="*/ 12178352 w 12192000"/>
              <a:gd name="connsiteY5-136" fmla="*/ 272953 h 1480780"/>
              <a:gd name="connsiteX6-137" fmla="*/ 12192000 w 12192000"/>
              <a:gd name="connsiteY6-138" fmla="*/ 1480780 h 1480780"/>
              <a:gd name="connsiteX7-139" fmla="*/ 0 w 12192000"/>
              <a:gd name="connsiteY7-140" fmla="*/ 1480780 h 1480780"/>
              <a:gd name="connsiteX8-141" fmla="*/ 0 w 12192000"/>
              <a:gd name="connsiteY8-142" fmla="*/ 532261 h 1480780"/>
              <a:gd name="connsiteX0-143" fmla="*/ 0 w 12192000"/>
              <a:gd name="connsiteY0-144" fmla="*/ 532261 h 1480780"/>
              <a:gd name="connsiteX1-145" fmla="*/ 1023582 w 12192000"/>
              <a:gd name="connsiteY1-146" fmla="*/ 245658 h 1480780"/>
              <a:gd name="connsiteX2-147" fmla="*/ 5336275 w 12192000"/>
              <a:gd name="connsiteY2-148" fmla="*/ 150123 h 1480780"/>
              <a:gd name="connsiteX3-149" fmla="*/ 8284191 w 12192000"/>
              <a:gd name="connsiteY3-150" fmla="*/ 109181 h 1480780"/>
              <a:gd name="connsiteX4-151" fmla="*/ 11395880 w 12192000"/>
              <a:gd name="connsiteY4-152" fmla="*/ 0 h 1480780"/>
              <a:gd name="connsiteX5-153" fmla="*/ 12178352 w 12192000"/>
              <a:gd name="connsiteY5-154" fmla="*/ 272953 h 1480780"/>
              <a:gd name="connsiteX6-155" fmla="*/ 12192000 w 12192000"/>
              <a:gd name="connsiteY6-156" fmla="*/ 1480780 h 1480780"/>
              <a:gd name="connsiteX7-157" fmla="*/ 0 w 12192000"/>
              <a:gd name="connsiteY7-158" fmla="*/ 1480780 h 1480780"/>
              <a:gd name="connsiteX8-159" fmla="*/ 0 w 12192000"/>
              <a:gd name="connsiteY8-160" fmla="*/ 532261 h 1480780"/>
              <a:gd name="connsiteX0-161" fmla="*/ 0 w 12192000"/>
              <a:gd name="connsiteY0-162" fmla="*/ 532261 h 1480780"/>
              <a:gd name="connsiteX1-163" fmla="*/ 1023582 w 12192000"/>
              <a:gd name="connsiteY1-164" fmla="*/ 245658 h 1480780"/>
              <a:gd name="connsiteX2-165" fmla="*/ 5336275 w 12192000"/>
              <a:gd name="connsiteY2-166" fmla="*/ 150123 h 1480780"/>
              <a:gd name="connsiteX3-167" fmla="*/ 8284191 w 12192000"/>
              <a:gd name="connsiteY3-168" fmla="*/ 109181 h 1480780"/>
              <a:gd name="connsiteX4-169" fmla="*/ 11395880 w 12192000"/>
              <a:gd name="connsiteY4-170" fmla="*/ 0 h 1480780"/>
              <a:gd name="connsiteX5-171" fmla="*/ 12178352 w 12192000"/>
              <a:gd name="connsiteY5-172" fmla="*/ 272953 h 1480780"/>
              <a:gd name="connsiteX6-173" fmla="*/ 12192000 w 12192000"/>
              <a:gd name="connsiteY6-174" fmla="*/ 1480780 h 1480780"/>
              <a:gd name="connsiteX7-175" fmla="*/ 0 w 12192000"/>
              <a:gd name="connsiteY7-176" fmla="*/ 1480780 h 1480780"/>
              <a:gd name="connsiteX8-177" fmla="*/ 0 w 12192000"/>
              <a:gd name="connsiteY8-178" fmla="*/ 532261 h 1480780"/>
              <a:gd name="connsiteX0-179" fmla="*/ 0 w 12192000"/>
              <a:gd name="connsiteY0-180" fmla="*/ 532261 h 1480780"/>
              <a:gd name="connsiteX1-181" fmla="*/ 1023582 w 12192000"/>
              <a:gd name="connsiteY1-182" fmla="*/ 245658 h 1480780"/>
              <a:gd name="connsiteX2-183" fmla="*/ 5336275 w 12192000"/>
              <a:gd name="connsiteY2-184" fmla="*/ 150123 h 1480780"/>
              <a:gd name="connsiteX3-185" fmla="*/ 8284191 w 12192000"/>
              <a:gd name="connsiteY3-186" fmla="*/ 109181 h 1480780"/>
              <a:gd name="connsiteX4-187" fmla="*/ 11395880 w 12192000"/>
              <a:gd name="connsiteY4-188" fmla="*/ 0 h 1480780"/>
              <a:gd name="connsiteX5-189" fmla="*/ 12178352 w 12192000"/>
              <a:gd name="connsiteY5-190" fmla="*/ 272953 h 1480780"/>
              <a:gd name="connsiteX6-191" fmla="*/ 12192000 w 12192000"/>
              <a:gd name="connsiteY6-192" fmla="*/ 1480780 h 1480780"/>
              <a:gd name="connsiteX7-193" fmla="*/ 0 w 12192000"/>
              <a:gd name="connsiteY7-194" fmla="*/ 1480780 h 1480780"/>
              <a:gd name="connsiteX8-195" fmla="*/ 0 w 12192000"/>
              <a:gd name="connsiteY8-196" fmla="*/ 532261 h 1480780"/>
              <a:gd name="connsiteX0-197" fmla="*/ 0 w 12192000"/>
              <a:gd name="connsiteY0-198" fmla="*/ 532261 h 1480780"/>
              <a:gd name="connsiteX1-199" fmla="*/ 1023582 w 12192000"/>
              <a:gd name="connsiteY1-200" fmla="*/ 245658 h 1480780"/>
              <a:gd name="connsiteX2-201" fmla="*/ 5336275 w 12192000"/>
              <a:gd name="connsiteY2-202" fmla="*/ 150123 h 1480780"/>
              <a:gd name="connsiteX3-203" fmla="*/ 8284191 w 12192000"/>
              <a:gd name="connsiteY3-204" fmla="*/ 109181 h 1480780"/>
              <a:gd name="connsiteX4-205" fmla="*/ 11395880 w 12192000"/>
              <a:gd name="connsiteY4-206" fmla="*/ 0 h 1480780"/>
              <a:gd name="connsiteX5-207" fmla="*/ 12178352 w 12192000"/>
              <a:gd name="connsiteY5-208" fmla="*/ 272953 h 1480780"/>
              <a:gd name="connsiteX6-209" fmla="*/ 12192000 w 12192000"/>
              <a:gd name="connsiteY6-210" fmla="*/ 1480780 h 1480780"/>
              <a:gd name="connsiteX7-211" fmla="*/ 0 w 12192000"/>
              <a:gd name="connsiteY7-212" fmla="*/ 1480780 h 1480780"/>
              <a:gd name="connsiteX8-213" fmla="*/ 0 w 12192000"/>
              <a:gd name="connsiteY8-214" fmla="*/ 532261 h 1480780"/>
              <a:gd name="connsiteX0-215" fmla="*/ 0 w 12192000"/>
              <a:gd name="connsiteY0-216" fmla="*/ 533366 h 1481885"/>
              <a:gd name="connsiteX1-217" fmla="*/ 1023582 w 12192000"/>
              <a:gd name="connsiteY1-218" fmla="*/ 246763 h 1481885"/>
              <a:gd name="connsiteX2-219" fmla="*/ 5336275 w 12192000"/>
              <a:gd name="connsiteY2-220" fmla="*/ 151228 h 1481885"/>
              <a:gd name="connsiteX3-221" fmla="*/ 8284191 w 12192000"/>
              <a:gd name="connsiteY3-222" fmla="*/ 110286 h 1481885"/>
              <a:gd name="connsiteX4-223" fmla="*/ 11395880 w 12192000"/>
              <a:gd name="connsiteY4-224" fmla="*/ 1105 h 1481885"/>
              <a:gd name="connsiteX5-225" fmla="*/ 12178352 w 12192000"/>
              <a:gd name="connsiteY5-226" fmla="*/ 274058 h 1481885"/>
              <a:gd name="connsiteX6-227" fmla="*/ 12192000 w 12192000"/>
              <a:gd name="connsiteY6-228" fmla="*/ 1481885 h 1481885"/>
              <a:gd name="connsiteX7-229" fmla="*/ 0 w 12192000"/>
              <a:gd name="connsiteY7-230" fmla="*/ 1481885 h 1481885"/>
              <a:gd name="connsiteX8-231" fmla="*/ 0 w 12192000"/>
              <a:gd name="connsiteY8-232" fmla="*/ 533366 h 1481885"/>
              <a:gd name="connsiteX0-233" fmla="*/ 0 w 12192000"/>
              <a:gd name="connsiteY0-234" fmla="*/ 533366 h 1481885"/>
              <a:gd name="connsiteX1-235" fmla="*/ 1023582 w 12192000"/>
              <a:gd name="connsiteY1-236" fmla="*/ 246763 h 1481885"/>
              <a:gd name="connsiteX2-237" fmla="*/ 5336275 w 12192000"/>
              <a:gd name="connsiteY2-238" fmla="*/ 151228 h 1481885"/>
              <a:gd name="connsiteX3-239" fmla="*/ 8284191 w 12192000"/>
              <a:gd name="connsiteY3-240" fmla="*/ 110286 h 1481885"/>
              <a:gd name="connsiteX4-241" fmla="*/ 11395880 w 12192000"/>
              <a:gd name="connsiteY4-242" fmla="*/ 1105 h 1481885"/>
              <a:gd name="connsiteX5-243" fmla="*/ 12178352 w 12192000"/>
              <a:gd name="connsiteY5-244" fmla="*/ 274058 h 1481885"/>
              <a:gd name="connsiteX6-245" fmla="*/ 12192000 w 12192000"/>
              <a:gd name="connsiteY6-246" fmla="*/ 1481885 h 1481885"/>
              <a:gd name="connsiteX7-247" fmla="*/ 0 w 12192000"/>
              <a:gd name="connsiteY7-248" fmla="*/ 1481885 h 1481885"/>
              <a:gd name="connsiteX8-249" fmla="*/ 0 w 12192000"/>
              <a:gd name="connsiteY8-250" fmla="*/ 533366 h 1481885"/>
              <a:gd name="connsiteX0-251" fmla="*/ 0 w 12192000"/>
              <a:gd name="connsiteY0-252" fmla="*/ 533366 h 1481885"/>
              <a:gd name="connsiteX1-253" fmla="*/ 1023582 w 12192000"/>
              <a:gd name="connsiteY1-254" fmla="*/ 246763 h 1481885"/>
              <a:gd name="connsiteX2-255" fmla="*/ 5336275 w 12192000"/>
              <a:gd name="connsiteY2-256" fmla="*/ 151228 h 1481885"/>
              <a:gd name="connsiteX3-257" fmla="*/ 8448530 w 12192000"/>
              <a:gd name="connsiteY3-258" fmla="*/ 122927 h 1481885"/>
              <a:gd name="connsiteX4-259" fmla="*/ 11395880 w 12192000"/>
              <a:gd name="connsiteY4-260" fmla="*/ 1105 h 1481885"/>
              <a:gd name="connsiteX5-261" fmla="*/ 12178352 w 12192000"/>
              <a:gd name="connsiteY5-262" fmla="*/ 274058 h 1481885"/>
              <a:gd name="connsiteX6-263" fmla="*/ 12192000 w 12192000"/>
              <a:gd name="connsiteY6-264" fmla="*/ 1481885 h 1481885"/>
              <a:gd name="connsiteX7-265" fmla="*/ 0 w 12192000"/>
              <a:gd name="connsiteY7-266" fmla="*/ 1481885 h 1481885"/>
              <a:gd name="connsiteX8-267" fmla="*/ 0 w 12192000"/>
              <a:gd name="connsiteY8-268" fmla="*/ 533366 h 1481885"/>
              <a:gd name="connsiteX0-269" fmla="*/ 0 w 12192000"/>
              <a:gd name="connsiteY0-270" fmla="*/ 533366 h 1481885"/>
              <a:gd name="connsiteX1-271" fmla="*/ 1023582 w 12192000"/>
              <a:gd name="connsiteY1-272" fmla="*/ 246763 h 1481885"/>
              <a:gd name="connsiteX2-273" fmla="*/ 5336275 w 12192000"/>
              <a:gd name="connsiteY2-274" fmla="*/ 151228 h 1481885"/>
              <a:gd name="connsiteX3-275" fmla="*/ 8448530 w 12192000"/>
              <a:gd name="connsiteY3-276" fmla="*/ 122927 h 1481885"/>
              <a:gd name="connsiteX4-277" fmla="*/ 11395880 w 12192000"/>
              <a:gd name="connsiteY4-278" fmla="*/ 1105 h 1481885"/>
              <a:gd name="connsiteX5-279" fmla="*/ 12178352 w 12192000"/>
              <a:gd name="connsiteY5-280" fmla="*/ 274058 h 1481885"/>
              <a:gd name="connsiteX6-281" fmla="*/ 12192000 w 12192000"/>
              <a:gd name="connsiteY6-282" fmla="*/ 1481885 h 1481885"/>
              <a:gd name="connsiteX7-283" fmla="*/ 0 w 12192000"/>
              <a:gd name="connsiteY7-284" fmla="*/ 1481885 h 1481885"/>
              <a:gd name="connsiteX8-285" fmla="*/ 0 w 12192000"/>
              <a:gd name="connsiteY8-286" fmla="*/ 533366 h 1481885"/>
              <a:gd name="connsiteX0-287" fmla="*/ 0 w 12192000"/>
              <a:gd name="connsiteY0-288" fmla="*/ 533366 h 1481885"/>
              <a:gd name="connsiteX1-289" fmla="*/ 1023582 w 12192000"/>
              <a:gd name="connsiteY1-290" fmla="*/ 246763 h 1481885"/>
              <a:gd name="connsiteX2-291" fmla="*/ 5336275 w 12192000"/>
              <a:gd name="connsiteY2-292" fmla="*/ 151228 h 1481885"/>
              <a:gd name="connsiteX3-293" fmla="*/ 7289917 w 12192000"/>
              <a:gd name="connsiteY3-294" fmla="*/ 85005 h 1481885"/>
              <a:gd name="connsiteX4-295" fmla="*/ 8448530 w 12192000"/>
              <a:gd name="connsiteY4-296" fmla="*/ 122927 h 1481885"/>
              <a:gd name="connsiteX5-297" fmla="*/ 11395880 w 12192000"/>
              <a:gd name="connsiteY5-298" fmla="*/ 1105 h 1481885"/>
              <a:gd name="connsiteX6-299" fmla="*/ 12178352 w 12192000"/>
              <a:gd name="connsiteY6-300" fmla="*/ 274058 h 1481885"/>
              <a:gd name="connsiteX7-301" fmla="*/ 12192000 w 12192000"/>
              <a:gd name="connsiteY7-302" fmla="*/ 1481885 h 1481885"/>
              <a:gd name="connsiteX8-303" fmla="*/ 0 w 12192000"/>
              <a:gd name="connsiteY8-304" fmla="*/ 1481885 h 1481885"/>
              <a:gd name="connsiteX9" fmla="*/ 0 w 12192000"/>
              <a:gd name="connsiteY9" fmla="*/ 533366 h 1481885"/>
              <a:gd name="connsiteX0-305" fmla="*/ 0 w 12192000"/>
              <a:gd name="connsiteY0-306" fmla="*/ 533366 h 1481885"/>
              <a:gd name="connsiteX1-307" fmla="*/ 1023582 w 12192000"/>
              <a:gd name="connsiteY1-308" fmla="*/ 246763 h 1481885"/>
              <a:gd name="connsiteX2-309" fmla="*/ 5336275 w 12192000"/>
              <a:gd name="connsiteY2-310" fmla="*/ 151228 h 1481885"/>
              <a:gd name="connsiteX3-311" fmla="*/ 7205641 w 12192000"/>
              <a:gd name="connsiteY3-312" fmla="*/ 325193 h 1481885"/>
              <a:gd name="connsiteX4-313" fmla="*/ 8448530 w 12192000"/>
              <a:gd name="connsiteY4-314" fmla="*/ 122927 h 1481885"/>
              <a:gd name="connsiteX5-315" fmla="*/ 11395880 w 12192000"/>
              <a:gd name="connsiteY5-316" fmla="*/ 1105 h 1481885"/>
              <a:gd name="connsiteX6-317" fmla="*/ 12178352 w 12192000"/>
              <a:gd name="connsiteY6-318" fmla="*/ 274058 h 1481885"/>
              <a:gd name="connsiteX7-319" fmla="*/ 12192000 w 12192000"/>
              <a:gd name="connsiteY7-320" fmla="*/ 1481885 h 1481885"/>
              <a:gd name="connsiteX8-321" fmla="*/ 0 w 12192000"/>
              <a:gd name="connsiteY8-322" fmla="*/ 1481885 h 1481885"/>
              <a:gd name="connsiteX9-323" fmla="*/ 0 w 12192000"/>
              <a:gd name="connsiteY9-324" fmla="*/ 533366 h 1481885"/>
              <a:gd name="connsiteX0-325" fmla="*/ 0 w 12192000"/>
              <a:gd name="connsiteY0-326" fmla="*/ 533366 h 1481885"/>
              <a:gd name="connsiteX1-327" fmla="*/ 1023582 w 12192000"/>
              <a:gd name="connsiteY1-328" fmla="*/ 246763 h 1481885"/>
              <a:gd name="connsiteX2-329" fmla="*/ 5336275 w 12192000"/>
              <a:gd name="connsiteY2-330" fmla="*/ 151228 h 1481885"/>
              <a:gd name="connsiteX3-331" fmla="*/ 7205641 w 12192000"/>
              <a:gd name="connsiteY3-332" fmla="*/ 325193 h 1481885"/>
              <a:gd name="connsiteX4-333" fmla="*/ 8448530 w 12192000"/>
              <a:gd name="connsiteY4-334" fmla="*/ 122927 h 1481885"/>
              <a:gd name="connsiteX5-335" fmla="*/ 11395880 w 12192000"/>
              <a:gd name="connsiteY5-336" fmla="*/ 1105 h 1481885"/>
              <a:gd name="connsiteX6-337" fmla="*/ 12178352 w 12192000"/>
              <a:gd name="connsiteY6-338" fmla="*/ 274058 h 1481885"/>
              <a:gd name="connsiteX7-339" fmla="*/ 12192000 w 12192000"/>
              <a:gd name="connsiteY7-340" fmla="*/ 1481885 h 1481885"/>
              <a:gd name="connsiteX8-341" fmla="*/ 0 w 12192000"/>
              <a:gd name="connsiteY8-342" fmla="*/ 1481885 h 1481885"/>
              <a:gd name="connsiteX9-343" fmla="*/ 0 w 12192000"/>
              <a:gd name="connsiteY9-344" fmla="*/ 533366 h 1481885"/>
              <a:gd name="connsiteX0-345" fmla="*/ 0 w 12192000"/>
              <a:gd name="connsiteY0-346" fmla="*/ 533366 h 1481885"/>
              <a:gd name="connsiteX1-347" fmla="*/ 1023582 w 12192000"/>
              <a:gd name="connsiteY1-348" fmla="*/ 246763 h 1481885"/>
              <a:gd name="connsiteX2-349" fmla="*/ 5336275 w 12192000"/>
              <a:gd name="connsiteY2-350" fmla="*/ 151228 h 1481885"/>
              <a:gd name="connsiteX3-351" fmla="*/ 7205641 w 12192000"/>
              <a:gd name="connsiteY3-352" fmla="*/ 325193 h 1481885"/>
              <a:gd name="connsiteX4-353" fmla="*/ 8448530 w 12192000"/>
              <a:gd name="connsiteY4-354" fmla="*/ 122927 h 1481885"/>
              <a:gd name="connsiteX5-355" fmla="*/ 11395880 w 12192000"/>
              <a:gd name="connsiteY5-356" fmla="*/ 1105 h 1481885"/>
              <a:gd name="connsiteX6-357" fmla="*/ 12178352 w 12192000"/>
              <a:gd name="connsiteY6-358" fmla="*/ 274058 h 1481885"/>
              <a:gd name="connsiteX7-359" fmla="*/ 12192000 w 12192000"/>
              <a:gd name="connsiteY7-360" fmla="*/ 1481885 h 1481885"/>
              <a:gd name="connsiteX8-361" fmla="*/ 0 w 12192000"/>
              <a:gd name="connsiteY8-362" fmla="*/ 1481885 h 1481885"/>
              <a:gd name="connsiteX9-363" fmla="*/ 0 w 12192000"/>
              <a:gd name="connsiteY9-364" fmla="*/ 533366 h 1481885"/>
              <a:gd name="connsiteX0-365" fmla="*/ 0 w 12192000"/>
              <a:gd name="connsiteY0-366" fmla="*/ 533366 h 1481885"/>
              <a:gd name="connsiteX1-367" fmla="*/ 1023582 w 12192000"/>
              <a:gd name="connsiteY1-368" fmla="*/ 246763 h 1481885"/>
              <a:gd name="connsiteX2-369" fmla="*/ 5336275 w 12192000"/>
              <a:gd name="connsiteY2-370" fmla="*/ 151228 h 1481885"/>
              <a:gd name="connsiteX3-371" fmla="*/ 7205641 w 12192000"/>
              <a:gd name="connsiteY3-372" fmla="*/ 325193 h 1481885"/>
              <a:gd name="connsiteX4-373" fmla="*/ 8448530 w 12192000"/>
              <a:gd name="connsiteY4-374" fmla="*/ 122927 h 1481885"/>
              <a:gd name="connsiteX5-375" fmla="*/ 11395880 w 12192000"/>
              <a:gd name="connsiteY5-376" fmla="*/ 1105 h 1481885"/>
              <a:gd name="connsiteX6-377" fmla="*/ 12178352 w 12192000"/>
              <a:gd name="connsiteY6-378" fmla="*/ 274058 h 1481885"/>
              <a:gd name="connsiteX7-379" fmla="*/ 12192000 w 12192000"/>
              <a:gd name="connsiteY7-380" fmla="*/ 1481885 h 1481885"/>
              <a:gd name="connsiteX8-381" fmla="*/ 0 w 12192000"/>
              <a:gd name="connsiteY8-382" fmla="*/ 1481885 h 1481885"/>
              <a:gd name="connsiteX9-383" fmla="*/ 0 w 12192000"/>
              <a:gd name="connsiteY9-384" fmla="*/ 533366 h 1481885"/>
              <a:gd name="connsiteX0-385" fmla="*/ 0 w 12192000"/>
              <a:gd name="connsiteY0-386" fmla="*/ 533366 h 1481885"/>
              <a:gd name="connsiteX1-387" fmla="*/ 1023582 w 12192000"/>
              <a:gd name="connsiteY1-388" fmla="*/ 246763 h 1481885"/>
              <a:gd name="connsiteX2-389" fmla="*/ 5336275 w 12192000"/>
              <a:gd name="connsiteY2-390" fmla="*/ 151228 h 1481885"/>
              <a:gd name="connsiteX3-391" fmla="*/ 7205641 w 12192000"/>
              <a:gd name="connsiteY3-392" fmla="*/ 325193 h 1481885"/>
              <a:gd name="connsiteX4-393" fmla="*/ 8448530 w 12192000"/>
              <a:gd name="connsiteY4-394" fmla="*/ 122927 h 1481885"/>
              <a:gd name="connsiteX5-395" fmla="*/ 11395880 w 12192000"/>
              <a:gd name="connsiteY5-396" fmla="*/ 1105 h 1481885"/>
              <a:gd name="connsiteX6-397" fmla="*/ 12178352 w 12192000"/>
              <a:gd name="connsiteY6-398" fmla="*/ 274058 h 1481885"/>
              <a:gd name="connsiteX7-399" fmla="*/ 12192000 w 12192000"/>
              <a:gd name="connsiteY7-400" fmla="*/ 1481885 h 1481885"/>
              <a:gd name="connsiteX8-401" fmla="*/ 0 w 12192000"/>
              <a:gd name="connsiteY8-402" fmla="*/ 1481885 h 1481885"/>
              <a:gd name="connsiteX9-403" fmla="*/ 0 w 12192000"/>
              <a:gd name="connsiteY9-404" fmla="*/ 533366 h 1481885"/>
              <a:gd name="connsiteX0-405" fmla="*/ 0 w 12192000"/>
              <a:gd name="connsiteY0-406" fmla="*/ 533366 h 1481885"/>
              <a:gd name="connsiteX1-407" fmla="*/ 1023582 w 12192000"/>
              <a:gd name="connsiteY1-408" fmla="*/ 246763 h 1481885"/>
              <a:gd name="connsiteX2-409" fmla="*/ 5336275 w 12192000"/>
              <a:gd name="connsiteY2-410" fmla="*/ 151228 h 1481885"/>
              <a:gd name="connsiteX3-411" fmla="*/ 7205641 w 12192000"/>
              <a:gd name="connsiteY3-412" fmla="*/ 325193 h 1481885"/>
              <a:gd name="connsiteX4-413" fmla="*/ 8448530 w 12192000"/>
              <a:gd name="connsiteY4-414" fmla="*/ 122927 h 1481885"/>
              <a:gd name="connsiteX5-415" fmla="*/ 11395880 w 12192000"/>
              <a:gd name="connsiteY5-416" fmla="*/ 1105 h 1481885"/>
              <a:gd name="connsiteX6-417" fmla="*/ 12178352 w 12192000"/>
              <a:gd name="connsiteY6-418" fmla="*/ 274058 h 1481885"/>
              <a:gd name="connsiteX7-419" fmla="*/ 12192000 w 12192000"/>
              <a:gd name="connsiteY7-420" fmla="*/ 1481885 h 1481885"/>
              <a:gd name="connsiteX8-421" fmla="*/ 0 w 12192000"/>
              <a:gd name="connsiteY8-422" fmla="*/ 1481885 h 1481885"/>
              <a:gd name="connsiteX9-423" fmla="*/ 0 w 12192000"/>
              <a:gd name="connsiteY9-424" fmla="*/ 533366 h 1481885"/>
              <a:gd name="connsiteX0-425" fmla="*/ 0 w 12192000"/>
              <a:gd name="connsiteY0-426" fmla="*/ 533366 h 1481885"/>
              <a:gd name="connsiteX1-427" fmla="*/ 1023582 w 12192000"/>
              <a:gd name="connsiteY1-428" fmla="*/ 246763 h 1481885"/>
              <a:gd name="connsiteX2-429" fmla="*/ 5336275 w 12192000"/>
              <a:gd name="connsiteY2-430" fmla="*/ 151228 h 1481885"/>
              <a:gd name="connsiteX3-431" fmla="*/ 7205641 w 12192000"/>
              <a:gd name="connsiteY3-432" fmla="*/ 325193 h 1481885"/>
              <a:gd name="connsiteX4-433" fmla="*/ 8448530 w 12192000"/>
              <a:gd name="connsiteY4-434" fmla="*/ 122927 h 1481885"/>
              <a:gd name="connsiteX5-435" fmla="*/ 11395880 w 12192000"/>
              <a:gd name="connsiteY5-436" fmla="*/ 1105 h 1481885"/>
              <a:gd name="connsiteX6-437" fmla="*/ 12178352 w 12192000"/>
              <a:gd name="connsiteY6-438" fmla="*/ 274058 h 1481885"/>
              <a:gd name="connsiteX7-439" fmla="*/ 12192000 w 12192000"/>
              <a:gd name="connsiteY7-440" fmla="*/ 1481885 h 1481885"/>
              <a:gd name="connsiteX8-441" fmla="*/ 0 w 12192000"/>
              <a:gd name="connsiteY8-442" fmla="*/ 1481885 h 1481885"/>
              <a:gd name="connsiteX9-443" fmla="*/ 0 w 12192000"/>
              <a:gd name="connsiteY9-444" fmla="*/ 533366 h 1481885"/>
              <a:gd name="connsiteX0-445" fmla="*/ 0 w 12192000"/>
              <a:gd name="connsiteY0-446" fmla="*/ 533366 h 1481885"/>
              <a:gd name="connsiteX1-447" fmla="*/ 1023582 w 12192000"/>
              <a:gd name="connsiteY1-448" fmla="*/ 246763 h 1481885"/>
              <a:gd name="connsiteX2-449" fmla="*/ 5336275 w 12192000"/>
              <a:gd name="connsiteY2-450" fmla="*/ 151228 h 1481885"/>
              <a:gd name="connsiteX3-451" fmla="*/ 7205641 w 12192000"/>
              <a:gd name="connsiteY3-452" fmla="*/ 325193 h 1481885"/>
              <a:gd name="connsiteX4-453" fmla="*/ 8448530 w 12192000"/>
              <a:gd name="connsiteY4-454" fmla="*/ 122927 h 1481885"/>
              <a:gd name="connsiteX5-455" fmla="*/ 11395880 w 12192000"/>
              <a:gd name="connsiteY5-456" fmla="*/ 1105 h 1481885"/>
              <a:gd name="connsiteX6-457" fmla="*/ 12178352 w 12192000"/>
              <a:gd name="connsiteY6-458" fmla="*/ 274058 h 1481885"/>
              <a:gd name="connsiteX7-459" fmla="*/ 12192000 w 12192000"/>
              <a:gd name="connsiteY7-460" fmla="*/ 1481885 h 1481885"/>
              <a:gd name="connsiteX8-461" fmla="*/ 0 w 12192000"/>
              <a:gd name="connsiteY8-462" fmla="*/ 1481885 h 1481885"/>
              <a:gd name="connsiteX9-463" fmla="*/ 0 w 12192000"/>
              <a:gd name="connsiteY9-464" fmla="*/ 533366 h 1481885"/>
              <a:gd name="connsiteX0-465" fmla="*/ 0 w 12192000"/>
              <a:gd name="connsiteY0-466" fmla="*/ 533366 h 1481885"/>
              <a:gd name="connsiteX1-467" fmla="*/ 1284839 w 12192000"/>
              <a:gd name="connsiteY1-468" fmla="*/ 221480 h 1481885"/>
              <a:gd name="connsiteX2-469" fmla="*/ 5336275 w 12192000"/>
              <a:gd name="connsiteY2-470" fmla="*/ 151228 h 1481885"/>
              <a:gd name="connsiteX3-471" fmla="*/ 7205641 w 12192000"/>
              <a:gd name="connsiteY3-472" fmla="*/ 325193 h 1481885"/>
              <a:gd name="connsiteX4-473" fmla="*/ 8448530 w 12192000"/>
              <a:gd name="connsiteY4-474" fmla="*/ 122927 h 1481885"/>
              <a:gd name="connsiteX5-475" fmla="*/ 11395880 w 12192000"/>
              <a:gd name="connsiteY5-476" fmla="*/ 1105 h 1481885"/>
              <a:gd name="connsiteX6-477" fmla="*/ 12178352 w 12192000"/>
              <a:gd name="connsiteY6-478" fmla="*/ 274058 h 1481885"/>
              <a:gd name="connsiteX7-479" fmla="*/ 12192000 w 12192000"/>
              <a:gd name="connsiteY7-480" fmla="*/ 1481885 h 1481885"/>
              <a:gd name="connsiteX8-481" fmla="*/ 0 w 12192000"/>
              <a:gd name="connsiteY8-482" fmla="*/ 1481885 h 1481885"/>
              <a:gd name="connsiteX9-483" fmla="*/ 0 w 12192000"/>
              <a:gd name="connsiteY9-484" fmla="*/ 533366 h 1481885"/>
              <a:gd name="connsiteX0-485" fmla="*/ 0 w 12192000"/>
              <a:gd name="connsiteY0-486" fmla="*/ 533366 h 1481885"/>
              <a:gd name="connsiteX1-487" fmla="*/ 1284839 w 12192000"/>
              <a:gd name="connsiteY1-488" fmla="*/ 221480 h 1481885"/>
              <a:gd name="connsiteX2-489" fmla="*/ 5336275 w 12192000"/>
              <a:gd name="connsiteY2-490" fmla="*/ 151228 h 1481885"/>
              <a:gd name="connsiteX3-491" fmla="*/ 7205641 w 12192000"/>
              <a:gd name="connsiteY3-492" fmla="*/ 325193 h 1481885"/>
              <a:gd name="connsiteX4-493" fmla="*/ 8448530 w 12192000"/>
              <a:gd name="connsiteY4-494" fmla="*/ 122927 h 1481885"/>
              <a:gd name="connsiteX5-495" fmla="*/ 11395880 w 12192000"/>
              <a:gd name="connsiteY5-496" fmla="*/ 1105 h 1481885"/>
              <a:gd name="connsiteX6-497" fmla="*/ 12178352 w 12192000"/>
              <a:gd name="connsiteY6-498" fmla="*/ 274058 h 1481885"/>
              <a:gd name="connsiteX7-499" fmla="*/ 12192000 w 12192000"/>
              <a:gd name="connsiteY7-500" fmla="*/ 1481885 h 1481885"/>
              <a:gd name="connsiteX8-501" fmla="*/ 0 w 12192000"/>
              <a:gd name="connsiteY8-502" fmla="*/ 1481885 h 1481885"/>
              <a:gd name="connsiteX9-503" fmla="*/ 0 w 12192000"/>
              <a:gd name="connsiteY9-504" fmla="*/ 533366 h 1481885"/>
              <a:gd name="connsiteX0-505" fmla="*/ 4214 w 12192000"/>
              <a:gd name="connsiteY0-506" fmla="*/ 478586 h 1481885"/>
              <a:gd name="connsiteX1-507" fmla="*/ 1284839 w 12192000"/>
              <a:gd name="connsiteY1-508" fmla="*/ 221480 h 1481885"/>
              <a:gd name="connsiteX2-509" fmla="*/ 5336275 w 12192000"/>
              <a:gd name="connsiteY2-510" fmla="*/ 151228 h 1481885"/>
              <a:gd name="connsiteX3-511" fmla="*/ 7205641 w 12192000"/>
              <a:gd name="connsiteY3-512" fmla="*/ 325193 h 1481885"/>
              <a:gd name="connsiteX4-513" fmla="*/ 8448530 w 12192000"/>
              <a:gd name="connsiteY4-514" fmla="*/ 122927 h 1481885"/>
              <a:gd name="connsiteX5-515" fmla="*/ 11395880 w 12192000"/>
              <a:gd name="connsiteY5-516" fmla="*/ 1105 h 1481885"/>
              <a:gd name="connsiteX6-517" fmla="*/ 12178352 w 12192000"/>
              <a:gd name="connsiteY6-518" fmla="*/ 274058 h 1481885"/>
              <a:gd name="connsiteX7-519" fmla="*/ 12192000 w 12192000"/>
              <a:gd name="connsiteY7-520" fmla="*/ 1481885 h 1481885"/>
              <a:gd name="connsiteX8-521" fmla="*/ 0 w 12192000"/>
              <a:gd name="connsiteY8-522" fmla="*/ 1481885 h 1481885"/>
              <a:gd name="connsiteX9-523" fmla="*/ 4214 w 12192000"/>
              <a:gd name="connsiteY9-524" fmla="*/ 478586 h 1481885"/>
              <a:gd name="connsiteX0-525" fmla="*/ 4214 w 12192000"/>
              <a:gd name="connsiteY0-526" fmla="*/ 478586 h 1481885"/>
              <a:gd name="connsiteX1-527" fmla="*/ 1284839 w 12192000"/>
              <a:gd name="connsiteY1-528" fmla="*/ 221480 h 1481885"/>
              <a:gd name="connsiteX2-529" fmla="*/ 5336275 w 12192000"/>
              <a:gd name="connsiteY2-530" fmla="*/ 151228 h 1481885"/>
              <a:gd name="connsiteX3-531" fmla="*/ 7205641 w 12192000"/>
              <a:gd name="connsiteY3-532" fmla="*/ 325193 h 1481885"/>
              <a:gd name="connsiteX4-533" fmla="*/ 8448530 w 12192000"/>
              <a:gd name="connsiteY4-534" fmla="*/ 122927 h 1481885"/>
              <a:gd name="connsiteX5-535" fmla="*/ 11395880 w 12192000"/>
              <a:gd name="connsiteY5-536" fmla="*/ 1105 h 1481885"/>
              <a:gd name="connsiteX6-537" fmla="*/ 12178352 w 12192000"/>
              <a:gd name="connsiteY6-538" fmla="*/ 274058 h 1481885"/>
              <a:gd name="connsiteX7-539" fmla="*/ 12192000 w 12192000"/>
              <a:gd name="connsiteY7-540" fmla="*/ 1481885 h 1481885"/>
              <a:gd name="connsiteX8-541" fmla="*/ 0 w 12192000"/>
              <a:gd name="connsiteY8-542" fmla="*/ 1481885 h 1481885"/>
              <a:gd name="connsiteX9-543" fmla="*/ 4214 w 12192000"/>
              <a:gd name="connsiteY9-544" fmla="*/ 478586 h 148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59" y="connsiteY6-60"/>
              </a:cxn>
              <a:cxn ang="0">
                <a:pos x="connsiteX7-89" y="connsiteY7-90"/>
              </a:cxn>
              <a:cxn ang="0">
                <a:pos x="connsiteX8-123" y="connsiteY8-124"/>
              </a:cxn>
              <a:cxn ang="0">
                <a:pos x="connsiteX9-323" y="connsiteY9-324"/>
              </a:cxn>
            </a:cxnLst>
            <a:rect l="l" t="t" r="r" b="b"/>
            <a:pathLst>
              <a:path w="12192000" h="1481885">
                <a:moveTo>
                  <a:pt x="4214" y="478586"/>
                </a:moveTo>
                <a:cubicBezTo>
                  <a:pt x="320126" y="332486"/>
                  <a:pt x="396162" y="276040"/>
                  <a:pt x="1284839" y="221480"/>
                </a:cubicBezTo>
                <a:cubicBezTo>
                  <a:pt x="2173516" y="166920"/>
                  <a:pt x="3756730" y="426804"/>
                  <a:pt x="5336275" y="151228"/>
                </a:cubicBezTo>
                <a:cubicBezTo>
                  <a:pt x="6102666" y="53304"/>
                  <a:pt x="6519312" y="212425"/>
                  <a:pt x="7205641" y="325193"/>
                </a:cubicBezTo>
                <a:cubicBezTo>
                  <a:pt x="7736991" y="392111"/>
                  <a:pt x="7764203" y="136910"/>
                  <a:pt x="8448530" y="122927"/>
                </a:cubicBezTo>
                <a:cubicBezTo>
                  <a:pt x="9397269" y="322507"/>
                  <a:pt x="9996261" y="117562"/>
                  <a:pt x="11395880" y="1105"/>
                </a:cubicBezTo>
                <a:cubicBezTo>
                  <a:pt x="11728339" y="-9043"/>
                  <a:pt x="11888031" y="48231"/>
                  <a:pt x="12178352" y="274058"/>
                </a:cubicBezTo>
                <a:lnTo>
                  <a:pt x="12192000" y="1481885"/>
                </a:lnTo>
                <a:lnTo>
                  <a:pt x="0" y="1481885"/>
                </a:lnTo>
                <a:cubicBezTo>
                  <a:pt x="1405" y="1147452"/>
                  <a:pt x="2809" y="813019"/>
                  <a:pt x="4214" y="478586"/>
                </a:cubicBezTo>
                <a:close/>
              </a:path>
            </a:pathLst>
          </a:custGeom>
          <a:solidFill>
            <a:srgbClr val="92D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62"/>
          <p:cNvSpPr/>
          <p:nvPr/>
        </p:nvSpPr>
        <p:spPr bwMode="auto">
          <a:xfrm>
            <a:off x="5461799" y="5600705"/>
            <a:ext cx="1552813" cy="1257295"/>
          </a:xfrm>
          <a:custGeom>
            <a:avLst/>
            <a:gdLst>
              <a:gd name="T0" fmla="*/ 234 w 289"/>
              <a:gd name="T1" fmla="*/ 234 h 234"/>
              <a:gd name="T2" fmla="*/ 54 w 289"/>
              <a:gd name="T3" fmla="*/ 234 h 234"/>
              <a:gd name="T4" fmla="*/ 0 w 289"/>
              <a:gd name="T5" fmla="*/ 0 h 234"/>
              <a:gd name="T6" fmla="*/ 289 w 289"/>
              <a:gd name="T7" fmla="*/ 0 h 234"/>
              <a:gd name="T8" fmla="*/ 234 w 289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34">
                <a:moveTo>
                  <a:pt x="234" y="234"/>
                </a:moveTo>
                <a:lnTo>
                  <a:pt x="54" y="234"/>
                </a:lnTo>
                <a:lnTo>
                  <a:pt x="0" y="0"/>
                </a:lnTo>
                <a:lnTo>
                  <a:pt x="289" y="0"/>
                </a:lnTo>
                <a:lnTo>
                  <a:pt x="234" y="2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70"/>
          <p:cNvSpPr/>
          <p:nvPr/>
        </p:nvSpPr>
        <p:spPr bwMode="auto">
          <a:xfrm>
            <a:off x="5483291" y="5740405"/>
            <a:ext cx="752227" cy="1117595"/>
          </a:xfrm>
          <a:custGeom>
            <a:avLst/>
            <a:gdLst>
              <a:gd name="T0" fmla="*/ 140 w 140"/>
              <a:gd name="T1" fmla="*/ 0 h 208"/>
              <a:gd name="T2" fmla="*/ 0 w 140"/>
              <a:gd name="T3" fmla="*/ 0 h 208"/>
              <a:gd name="T4" fmla="*/ 50 w 140"/>
              <a:gd name="T5" fmla="*/ 208 h 208"/>
              <a:gd name="T6" fmla="*/ 140 w 140"/>
              <a:gd name="T7" fmla="*/ 208 h 208"/>
              <a:gd name="T8" fmla="*/ 140 w 140"/>
              <a:gd name="T9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08">
                <a:moveTo>
                  <a:pt x="140" y="0"/>
                </a:moveTo>
                <a:lnTo>
                  <a:pt x="0" y="0"/>
                </a:lnTo>
                <a:lnTo>
                  <a:pt x="50" y="208"/>
                </a:lnTo>
                <a:lnTo>
                  <a:pt x="140" y="208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78"/>
          <p:cNvSpPr/>
          <p:nvPr/>
        </p:nvSpPr>
        <p:spPr>
          <a:xfrm>
            <a:off x="4108361" y="4596505"/>
            <a:ext cx="504608" cy="1146220"/>
          </a:xfrm>
          <a:custGeom>
            <a:avLst/>
            <a:gdLst>
              <a:gd name="connsiteX0" fmla="*/ 515155 w 515155"/>
              <a:gd name="connsiteY0" fmla="*/ 0 h 1146220"/>
              <a:gd name="connsiteX1" fmla="*/ 193184 w 515155"/>
              <a:gd name="connsiteY1" fmla="*/ 0 h 1146220"/>
              <a:gd name="connsiteX2" fmla="*/ 193184 w 515155"/>
              <a:gd name="connsiteY2" fmla="*/ 1146220 h 1146220"/>
              <a:gd name="connsiteX3" fmla="*/ 0 w 515155"/>
              <a:gd name="connsiteY3" fmla="*/ 1146220 h 1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55" h="1146220">
                <a:moveTo>
                  <a:pt x="515155" y="0"/>
                </a:moveTo>
                <a:lnTo>
                  <a:pt x="193184" y="0"/>
                </a:lnTo>
                <a:lnTo>
                  <a:pt x="193184" y="1146220"/>
                </a:lnTo>
                <a:lnTo>
                  <a:pt x="0" y="1146220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79"/>
          <p:cNvSpPr/>
          <p:nvPr/>
        </p:nvSpPr>
        <p:spPr>
          <a:xfrm>
            <a:off x="3772862" y="2907704"/>
            <a:ext cx="705664" cy="1150371"/>
          </a:xfrm>
          <a:custGeom>
            <a:avLst/>
            <a:gdLst>
              <a:gd name="connsiteX0" fmla="*/ 798491 w 798491"/>
              <a:gd name="connsiteY0" fmla="*/ 0 h 914400"/>
              <a:gd name="connsiteX1" fmla="*/ 437882 w 798491"/>
              <a:gd name="connsiteY1" fmla="*/ 0 h 914400"/>
              <a:gd name="connsiteX2" fmla="*/ 437882 w 798491"/>
              <a:gd name="connsiteY2" fmla="*/ 914400 h 914400"/>
              <a:gd name="connsiteX3" fmla="*/ 0 w 79849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491" h="914400">
                <a:moveTo>
                  <a:pt x="798491" y="0"/>
                </a:moveTo>
                <a:lnTo>
                  <a:pt x="437882" y="0"/>
                </a:lnTo>
                <a:lnTo>
                  <a:pt x="437882" y="914400"/>
                </a:lnTo>
                <a:lnTo>
                  <a:pt x="0" y="914400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Elbow Connector 80"/>
          <p:cNvCxnSpPr/>
          <p:nvPr/>
        </p:nvCxnSpPr>
        <p:spPr>
          <a:xfrm rot="10800000" flipV="1">
            <a:off x="3927172" y="2152382"/>
            <a:ext cx="1155207" cy="283032"/>
          </a:xfrm>
          <a:prstGeom prst="bentConnector3">
            <a:avLst/>
          </a:prstGeom>
          <a:ln w="6350">
            <a:solidFill>
              <a:srgbClr val="969696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81"/>
          <p:cNvCxnSpPr/>
          <p:nvPr/>
        </p:nvCxnSpPr>
        <p:spPr>
          <a:xfrm>
            <a:off x="6801349" y="2152382"/>
            <a:ext cx="1187188" cy="283032"/>
          </a:xfrm>
          <a:prstGeom prst="bentConnector3">
            <a:avLst>
              <a:gd name="adj1" fmla="val 50000"/>
            </a:avLst>
          </a:prstGeom>
          <a:ln>
            <a:solidFill>
              <a:srgbClr val="969696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82"/>
          <p:cNvSpPr/>
          <p:nvPr/>
        </p:nvSpPr>
        <p:spPr>
          <a:xfrm>
            <a:off x="7340958" y="2754736"/>
            <a:ext cx="911720" cy="1303339"/>
          </a:xfrm>
          <a:custGeom>
            <a:avLst/>
            <a:gdLst>
              <a:gd name="connsiteX0" fmla="*/ 0 w 811369"/>
              <a:gd name="connsiteY0" fmla="*/ 0 h 1275009"/>
              <a:gd name="connsiteX1" fmla="*/ 347729 w 811369"/>
              <a:gd name="connsiteY1" fmla="*/ 0 h 1275009"/>
              <a:gd name="connsiteX2" fmla="*/ 347729 w 811369"/>
              <a:gd name="connsiteY2" fmla="*/ 1275009 h 1275009"/>
              <a:gd name="connsiteX3" fmla="*/ 811369 w 811369"/>
              <a:gd name="connsiteY3" fmla="*/ 1275009 h 12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369" h="1275009">
                <a:moveTo>
                  <a:pt x="0" y="0"/>
                </a:moveTo>
                <a:lnTo>
                  <a:pt x="347729" y="0"/>
                </a:lnTo>
                <a:lnTo>
                  <a:pt x="347729" y="1275009"/>
                </a:lnTo>
                <a:lnTo>
                  <a:pt x="811369" y="1275009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83"/>
          <p:cNvSpPr/>
          <p:nvPr/>
        </p:nvSpPr>
        <p:spPr>
          <a:xfrm>
            <a:off x="7302320" y="4171053"/>
            <a:ext cx="566609" cy="1571672"/>
          </a:xfrm>
          <a:custGeom>
            <a:avLst/>
            <a:gdLst>
              <a:gd name="connsiteX0" fmla="*/ 0 w 425003"/>
              <a:gd name="connsiteY0" fmla="*/ 0 h 1751527"/>
              <a:gd name="connsiteX1" fmla="*/ 193183 w 425003"/>
              <a:gd name="connsiteY1" fmla="*/ 0 h 1751527"/>
              <a:gd name="connsiteX2" fmla="*/ 193183 w 425003"/>
              <a:gd name="connsiteY2" fmla="*/ 1751527 h 1751527"/>
              <a:gd name="connsiteX3" fmla="*/ 425003 w 425003"/>
              <a:gd name="connsiteY3" fmla="*/ 1751527 h 17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03" h="1751527">
                <a:moveTo>
                  <a:pt x="0" y="0"/>
                </a:moveTo>
                <a:lnTo>
                  <a:pt x="193183" y="0"/>
                </a:lnTo>
                <a:lnTo>
                  <a:pt x="193183" y="1751527"/>
                </a:lnTo>
                <a:lnTo>
                  <a:pt x="425003" y="1751527"/>
                </a:lnTo>
              </a:path>
            </a:pathLst>
          </a:custGeom>
          <a:noFill/>
          <a:ln w="6350">
            <a:solidFill>
              <a:srgbClr val="969696"/>
            </a:solidFill>
            <a:prstDash val="sysDash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25"/>
          <p:cNvSpPr/>
          <p:nvPr/>
        </p:nvSpPr>
        <p:spPr bwMode="auto">
          <a:xfrm>
            <a:off x="6977000" y="3064063"/>
            <a:ext cx="483574" cy="343875"/>
          </a:xfrm>
          <a:custGeom>
            <a:avLst/>
            <a:gdLst>
              <a:gd name="T0" fmla="*/ 14 w 38"/>
              <a:gd name="T1" fmla="*/ 4 h 27"/>
              <a:gd name="T2" fmla="*/ 38 w 38"/>
              <a:gd name="T3" fmla="*/ 4 h 27"/>
              <a:gd name="T4" fmla="*/ 23 w 38"/>
              <a:gd name="T5" fmla="*/ 23 h 27"/>
              <a:gd name="T6" fmla="*/ 0 w 38"/>
              <a:gd name="T7" fmla="*/ 22 h 27"/>
              <a:gd name="T8" fmla="*/ 14 w 38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7">
                <a:moveTo>
                  <a:pt x="14" y="4"/>
                </a:moveTo>
                <a:cubicBezTo>
                  <a:pt x="22" y="0"/>
                  <a:pt x="32" y="0"/>
                  <a:pt x="38" y="4"/>
                </a:cubicBezTo>
                <a:cubicBezTo>
                  <a:pt x="37" y="11"/>
                  <a:pt x="32" y="19"/>
                  <a:pt x="23" y="23"/>
                </a:cubicBezTo>
                <a:cubicBezTo>
                  <a:pt x="15" y="27"/>
                  <a:pt x="6" y="26"/>
                  <a:pt x="0" y="22"/>
                </a:cubicBezTo>
                <a:cubicBezTo>
                  <a:pt x="0" y="15"/>
                  <a:pt x="6" y="8"/>
                  <a:pt x="14" y="4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26"/>
          <p:cNvSpPr/>
          <p:nvPr/>
        </p:nvSpPr>
        <p:spPr bwMode="auto">
          <a:xfrm>
            <a:off x="7003866" y="3117793"/>
            <a:ext cx="456711" cy="279399"/>
          </a:xfrm>
          <a:custGeom>
            <a:avLst/>
            <a:gdLst>
              <a:gd name="T0" fmla="*/ 36 w 36"/>
              <a:gd name="T1" fmla="*/ 0 h 22"/>
              <a:gd name="T2" fmla="*/ 0 w 36"/>
              <a:gd name="T3" fmla="*/ 17 h 22"/>
              <a:gd name="T4" fmla="*/ 0 w 36"/>
              <a:gd name="T5" fmla="*/ 20 h 22"/>
              <a:gd name="T6" fmla="*/ 9 w 36"/>
              <a:gd name="T7" fmla="*/ 22 h 22"/>
              <a:gd name="T8" fmla="*/ 21 w 36"/>
              <a:gd name="T9" fmla="*/ 19 h 22"/>
              <a:gd name="T10" fmla="*/ 36 w 36"/>
              <a:gd name="T11" fmla="*/ 0 h 22"/>
              <a:gd name="T12" fmla="*/ 36 w 36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22">
                <a:moveTo>
                  <a:pt x="36" y="0"/>
                </a:move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1"/>
                  <a:pt x="6" y="22"/>
                  <a:pt x="9" y="22"/>
                </a:cubicBezTo>
                <a:cubicBezTo>
                  <a:pt x="13" y="22"/>
                  <a:pt x="17" y="21"/>
                  <a:pt x="21" y="19"/>
                </a:cubicBezTo>
                <a:cubicBezTo>
                  <a:pt x="30" y="15"/>
                  <a:pt x="35" y="7"/>
                  <a:pt x="36" y="0"/>
                </a:cubicBezTo>
                <a:cubicBezTo>
                  <a:pt x="36" y="0"/>
                  <a:pt x="36" y="0"/>
                  <a:pt x="36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27"/>
          <p:cNvSpPr/>
          <p:nvPr/>
        </p:nvSpPr>
        <p:spPr bwMode="auto">
          <a:xfrm>
            <a:off x="4978224" y="4058076"/>
            <a:ext cx="327758" cy="241789"/>
          </a:xfrm>
          <a:custGeom>
            <a:avLst/>
            <a:gdLst>
              <a:gd name="T0" fmla="*/ 10 w 26"/>
              <a:gd name="T1" fmla="*/ 3 h 19"/>
              <a:gd name="T2" fmla="*/ 26 w 26"/>
              <a:gd name="T3" fmla="*/ 3 h 19"/>
              <a:gd name="T4" fmla="*/ 16 w 26"/>
              <a:gd name="T5" fmla="*/ 16 h 19"/>
              <a:gd name="T6" fmla="*/ 0 w 26"/>
              <a:gd name="T7" fmla="*/ 16 h 19"/>
              <a:gd name="T8" fmla="*/ 10 w 26"/>
              <a:gd name="T9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10" y="3"/>
                </a:moveTo>
                <a:cubicBezTo>
                  <a:pt x="16" y="0"/>
                  <a:pt x="22" y="1"/>
                  <a:pt x="26" y="3"/>
                </a:cubicBezTo>
                <a:cubicBezTo>
                  <a:pt x="26" y="8"/>
                  <a:pt x="22" y="13"/>
                  <a:pt x="16" y="16"/>
                </a:cubicBezTo>
                <a:cubicBezTo>
                  <a:pt x="11" y="19"/>
                  <a:pt x="4" y="19"/>
                  <a:pt x="0" y="16"/>
                </a:cubicBezTo>
                <a:cubicBezTo>
                  <a:pt x="1" y="11"/>
                  <a:pt x="4" y="6"/>
                  <a:pt x="10" y="3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28"/>
          <p:cNvSpPr/>
          <p:nvPr/>
        </p:nvSpPr>
        <p:spPr bwMode="auto">
          <a:xfrm>
            <a:off x="4988970" y="4095689"/>
            <a:ext cx="317011" cy="193430"/>
          </a:xfrm>
          <a:custGeom>
            <a:avLst/>
            <a:gdLst>
              <a:gd name="T0" fmla="*/ 25 w 25"/>
              <a:gd name="T1" fmla="*/ 0 h 15"/>
              <a:gd name="T2" fmla="*/ 0 w 25"/>
              <a:gd name="T3" fmla="*/ 13 h 15"/>
              <a:gd name="T4" fmla="*/ 0 w 25"/>
              <a:gd name="T5" fmla="*/ 13 h 15"/>
              <a:gd name="T6" fmla="*/ 1 w 25"/>
              <a:gd name="T7" fmla="*/ 14 h 15"/>
              <a:gd name="T8" fmla="*/ 7 w 25"/>
              <a:gd name="T9" fmla="*/ 15 h 15"/>
              <a:gd name="T10" fmla="*/ 7 w 25"/>
              <a:gd name="T11" fmla="*/ 15 h 15"/>
              <a:gd name="T12" fmla="*/ 15 w 25"/>
              <a:gd name="T13" fmla="*/ 13 h 15"/>
              <a:gd name="T14" fmla="*/ 25 w 25"/>
              <a:gd name="T15" fmla="*/ 0 h 15"/>
              <a:gd name="T16" fmla="*/ 25 w 25"/>
              <a:gd name="T1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5">
                <a:moveTo>
                  <a:pt x="25" y="0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4"/>
                  <a:pt x="1" y="14"/>
                </a:cubicBezTo>
                <a:cubicBezTo>
                  <a:pt x="3" y="14"/>
                  <a:pt x="5" y="14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0" y="15"/>
                  <a:pt x="13" y="15"/>
                  <a:pt x="15" y="13"/>
                </a:cubicBezTo>
                <a:cubicBezTo>
                  <a:pt x="21" y="10"/>
                  <a:pt x="25" y="5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29"/>
          <p:cNvSpPr/>
          <p:nvPr/>
        </p:nvSpPr>
        <p:spPr bwMode="auto">
          <a:xfrm>
            <a:off x="6987746" y="4149419"/>
            <a:ext cx="333130" cy="225668"/>
          </a:xfrm>
          <a:custGeom>
            <a:avLst/>
            <a:gdLst>
              <a:gd name="T0" fmla="*/ 9 w 26"/>
              <a:gd name="T1" fmla="*/ 2 h 18"/>
              <a:gd name="T2" fmla="*/ 26 w 26"/>
              <a:gd name="T3" fmla="*/ 3 h 18"/>
              <a:gd name="T4" fmla="*/ 16 w 26"/>
              <a:gd name="T5" fmla="*/ 16 h 18"/>
              <a:gd name="T6" fmla="*/ 0 w 26"/>
              <a:gd name="T7" fmla="*/ 15 h 18"/>
              <a:gd name="T8" fmla="*/ 9 w 26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9" y="2"/>
                </a:moveTo>
                <a:cubicBezTo>
                  <a:pt x="15" y="0"/>
                  <a:pt x="21" y="0"/>
                  <a:pt x="26" y="3"/>
                </a:cubicBezTo>
                <a:cubicBezTo>
                  <a:pt x="25" y="8"/>
                  <a:pt x="21" y="13"/>
                  <a:pt x="16" y="16"/>
                </a:cubicBezTo>
                <a:cubicBezTo>
                  <a:pt x="10" y="18"/>
                  <a:pt x="4" y="18"/>
                  <a:pt x="0" y="15"/>
                </a:cubicBezTo>
                <a:cubicBezTo>
                  <a:pt x="0" y="10"/>
                  <a:pt x="4" y="5"/>
                  <a:pt x="9" y="2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30"/>
          <p:cNvSpPr/>
          <p:nvPr/>
        </p:nvSpPr>
        <p:spPr bwMode="auto">
          <a:xfrm>
            <a:off x="7003866" y="4187029"/>
            <a:ext cx="317011" cy="177312"/>
          </a:xfrm>
          <a:custGeom>
            <a:avLst/>
            <a:gdLst>
              <a:gd name="T0" fmla="*/ 25 w 25"/>
              <a:gd name="T1" fmla="*/ 0 h 14"/>
              <a:gd name="T2" fmla="*/ 0 w 25"/>
              <a:gd name="T3" fmla="*/ 11 h 14"/>
              <a:gd name="T4" fmla="*/ 0 w 25"/>
              <a:gd name="T5" fmla="*/ 13 h 14"/>
              <a:gd name="T6" fmla="*/ 6 w 25"/>
              <a:gd name="T7" fmla="*/ 14 h 14"/>
              <a:gd name="T8" fmla="*/ 15 w 25"/>
              <a:gd name="T9" fmla="*/ 13 h 14"/>
              <a:gd name="T10" fmla="*/ 25 w 25"/>
              <a:gd name="T11" fmla="*/ 0 h 14"/>
              <a:gd name="T12" fmla="*/ 25 w 25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4">
                <a:moveTo>
                  <a:pt x="25" y="0"/>
                </a:move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12" y="14"/>
                  <a:pt x="15" y="13"/>
                </a:cubicBezTo>
                <a:cubicBezTo>
                  <a:pt x="20" y="10"/>
                  <a:pt x="24" y="5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31"/>
          <p:cNvSpPr/>
          <p:nvPr/>
        </p:nvSpPr>
        <p:spPr bwMode="auto">
          <a:xfrm>
            <a:off x="6224772" y="4133298"/>
            <a:ext cx="279399" cy="204176"/>
          </a:xfrm>
          <a:custGeom>
            <a:avLst/>
            <a:gdLst>
              <a:gd name="T0" fmla="*/ 8 w 22"/>
              <a:gd name="T1" fmla="*/ 2 h 16"/>
              <a:gd name="T2" fmla="*/ 22 w 22"/>
              <a:gd name="T3" fmla="*/ 2 h 16"/>
              <a:gd name="T4" fmla="*/ 13 w 22"/>
              <a:gd name="T5" fmla="*/ 13 h 16"/>
              <a:gd name="T6" fmla="*/ 0 w 22"/>
              <a:gd name="T7" fmla="*/ 13 h 16"/>
              <a:gd name="T8" fmla="*/ 8 w 22"/>
              <a:gd name="T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6">
                <a:moveTo>
                  <a:pt x="8" y="2"/>
                </a:moveTo>
                <a:cubicBezTo>
                  <a:pt x="13" y="0"/>
                  <a:pt x="18" y="0"/>
                  <a:pt x="22" y="2"/>
                </a:cubicBezTo>
                <a:cubicBezTo>
                  <a:pt x="21" y="7"/>
                  <a:pt x="18" y="11"/>
                  <a:pt x="13" y="13"/>
                </a:cubicBezTo>
                <a:cubicBezTo>
                  <a:pt x="9" y="16"/>
                  <a:pt x="3" y="15"/>
                  <a:pt x="0" y="13"/>
                </a:cubicBezTo>
                <a:cubicBezTo>
                  <a:pt x="0" y="9"/>
                  <a:pt x="3" y="5"/>
                  <a:pt x="8" y="2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32"/>
          <p:cNvSpPr/>
          <p:nvPr/>
        </p:nvSpPr>
        <p:spPr bwMode="auto">
          <a:xfrm>
            <a:off x="6273132" y="4160166"/>
            <a:ext cx="231043" cy="166567"/>
          </a:xfrm>
          <a:custGeom>
            <a:avLst/>
            <a:gdLst>
              <a:gd name="T0" fmla="*/ 18 w 18"/>
              <a:gd name="T1" fmla="*/ 0 h 13"/>
              <a:gd name="T2" fmla="*/ 0 w 18"/>
              <a:gd name="T3" fmla="*/ 9 h 13"/>
              <a:gd name="T4" fmla="*/ 0 w 18"/>
              <a:gd name="T5" fmla="*/ 13 h 13"/>
              <a:gd name="T6" fmla="*/ 2 w 18"/>
              <a:gd name="T7" fmla="*/ 13 h 13"/>
              <a:gd name="T8" fmla="*/ 9 w 18"/>
              <a:gd name="T9" fmla="*/ 11 h 13"/>
              <a:gd name="T10" fmla="*/ 18 w 18"/>
              <a:gd name="T11" fmla="*/ 0 h 13"/>
              <a:gd name="T12" fmla="*/ 18 w 18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3">
                <a:moveTo>
                  <a:pt x="18" y="0"/>
                </a:moveTo>
                <a:cubicBezTo>
                  <a:pt x="0" y="9"/>
                  <a:pt x="0" y="9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5" y="13"/>
                  <a:pt x="7" y="12"/>
                  <a:pt x="9" y="11"/>
                </a:cubicBezTo>
                <a:cubicBezTo>
                  <a:pt x="14" y="9"/>
                  <a:pt x="17" y="5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33"/>
          <p:cNvSpPr/>
          <p:nvPr/>
        </p:nvSpPr>
        <p:spPr bwMode="auto">
          <a:xfrm>
            <a:off x="5499411" y="2757797"/>
            <a:ext cx="214922" cy="155821"/>
          </a:xfrm>
          <a:custGeom>
            <a:avLst/>
            <a:gdLst>
              <a:gd name="T0" fmla="*/ 7 w 17"/>
              <a:gd name="T1" fmla="*/ 2 h 12"/>
              <a:gd name="T2" fmla="*/ 17 w 17"/>
              <a:gd name="T3" fmla="*/ 2 h 12"/>
              <a:gd name="T4" fmla="*/ 11 w 17"/>
              <a:gd name="T5" fmla="*/ 10 h 12"/>
              <a:gd name="T6" fmla="*/ 0 w 17"/>
              <a:gd name="T7" fmla="*/ 10 h 12"/>
              <a:gd name="T8" fmla="*/ 7 w 17"/>
              <a:gd name="T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7" y="2"/>
                </a:moveTo>
                <a:cubicBezTo>
                  <a:pt x="10" y="0"/>
                  <a:pt x="14" y="0"/>
                  <a:pt x="17" y="2"/>
                </a:cubicBezTo>
                <a:cubicBezTo>
                  <a:pt x="17" y="5"/>
                  <a:pt x="14" y="9"/>
                  <a:pt x="11" y="10"/>
                </a:cubicBezTo>
                <a:cubicBezTo>
                  <a:pt x="7" y="12"/>
                  <a:pt x="3" y="12"/>
                  <a:pt x="0" y="10"/>
                </a:cubicBezTo>
                <a:cubicBezTo>
                  <a:pt x="1" y="7"/>
                  <a:pt x="3" y="4"/>
                  <a:pt x="7" y="2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34"/>
          <p:cNvSpPr/>
          <p:nvPr/>
        </p:nvSpPr>
        <p:spPr bwMode="auto">
          <a:xfrm>
            <a:off x="5526275" y="2784664"/>
            <a:ext cx="188058" cy="128953"/>
          </a:xfrm>
          <a:custGeom>
            <a:avLst/>
            <a:gdLst>
              <a:gd name="T0" fmla="*/ 15 w 15"/>
              <a:gd name="T1" fmla="*/ 0 h 10"/>
              <a:gd name="T2" fmla="*/ 0 w 15"/>
              <a:gd name="T3" fmla="*/ 8 h 10"/>
              <a:gd name="T4" fmla="*/ 0 w 15"/>
              <a:gd name="T5" fmla="*/ 9 h 10"/>
              <a:gd name="T6" fmla="*/ 3 w 15"/>
              <a:gd name="T7" fmla="*/ 10 h 10"/>
              <a:gd name="T8" fmla="*/ 9 w 15"/>
              <a:gd name="T9" fmla="*/ 8 h 10"/>
              <a:gd name="T10" fmla="*/ 15 w 15"/>
              <a:gd name="T11" fmla="*/ 0 h 10"/>
              <a:gd name="T12" fmla="*/ 15 w 15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">
                <a:moveTo>
                  <a:pt x="15" y="0"/>
                </a:move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10"/>
                  <a:pt x="3" y="10"/>
                </a:cubicBezTo>
                <a:cubicBezTo>
                  <a:pt x="5" y="10"/>
                  <a:pt x="7" y="9"/>
                  <a:pt x="9" y="8"/>
                </a:cubicBezTo>
                <a:cubicBezTo>
                  <a:pt x="12" y="7"/>
                  <a:pt x="15" y="3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35"/>
          <p:cNvSpPr/>
          <p:nvPr/>
        </p:nvSpPr>
        <p:spPr bwMode="auto">
          <a:xfrm>
            <a:off x="6412831" y="2849140"/>
            <a:ext cx="204176" cy="150446"/>
          </a:xfrm>
          <a:custGeom>
            <a:avLst/>
            <a:gdLst>
              <a:gd name="T0" fmla="*/ 6 w 16"/>
              <a:gd name="T1" fmla="*/ 1 h 12"/>
              <a:gd name="T2" fmla="*/ 16 w 16"/>
              <a:gd name="T3" fmla="*/ 1 h 12"/>
              <a:gd name="T4" fmla="*/ 10 w 16"/>
              <a:gd name="T5" fmla="*/ 10 h 12"/>
              <a:gd name="T6" fmla="*/ 0 w 16"/>
              <a:gd name="T7" fmla="*/ 10 h 12"/>
              <a:gd name="T8" fmla="*/ 6 w 16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6" y="1"/>
                </a:moveTo>
                <a:cubicBezTo>
                  <a:pt x="10" y="0"/>
                  <a:pt x="14" y="0"/>
                  <a:pt x="16" y="1"/>
                </a:cubicBezTo>
                <a:cubicBezTo>
                  <a:pt x="16" y="5"/>
                  <a:pt x="14" y="8"/>
                  <a:pt x="10" y="10"/>
                </a:cubicBezTo>
                <a:cubicBezTo>
                  <a:pt x="6" y="12"/>
                  <a:pt x="2" y="11"/>
                  <a:pt x="0" y="10"/>
                </a:cubicBezTo>
                <a:cubicBezTo>
                  <a:pt x="0" y="6"/>
                  <a:pt x="2" y="3"/>
                  <a:pt x="6" y="1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36"/>
          <p:cNvSpPr/>
          <p:nvPr/>
        </p:nvSpPr>
        <p:spPr bwMode="auto">
          <a:xfrm>
            <a:off x="6412831" y="2859886"/>
            <a:ext cx="204176" cy="128953"/>
          </a:xfrm>
          <a:custGeom>
            <a:avLst/>
            <a:gdLst>
              <a:gd name="T0" fmla="*/ 16 w 16"/>
              <a:gd name="T1" fmla="*/ 0 h 10"/>
              <a:gd name="T2" fmla="*/ 0 w 16"/>
              <a:gd name="T3" fmla="*/ 8 h 10"/>
              <a:gd name="T4" fmla="*/ 0 w 16"/>
              <a:gd name="T5" fmla="*/ 9 h 10"/>
              <a:gd name="T6" fmla="*/ 5 w 16"/>
              <a:gd name="T7" fmla="*/ 10 h 10"/>
              <a:gd name="T8" fmla="*/ 10 w 16"/>
              <a:gd name="T9" fmla="*/ 9 h 10"/>
              <a:gd name="T10" fmla="*/ 16 w 16"/>
              <a:gd name="T11" fmla="*/ 0 h 10"/>
              <a:gd name="T12" fmla="*/ 16 w 16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0">
                <a:moveTo>
                  <a:pt x="16" y="0"/>
                </a:move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10"/>
                  <a:pt x="3" y="10"/>
                  <a:pt x="5" y="10"/>
                </a:cubicBezTo>
                <a:cubicBezTo>
                  <a:pt x="7" y="10"/>
                  <a:pt x="8" y="10"/>
                  <a:pt x="10" y="9"/>
                </a:cubicBezTo>
                <a:cubicBezTo>
                  <a:pt x="14" y="7"/>
                  <a:pt x="16" y="4"/>
                  <a:pt x="16" y="0"/>
                </a:cubicBezTo>
                <a:cubicBezTo>
                  <a:pt x="16" y="0"/>
                  <a:pt x="16" y="0"/>
                  <a:pt x="16" y="0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37"/>
          <p:cNvSpPr/>
          <p:nvPr/>
        </p:nvSpPr>
        <p:spPr bwMode="auto">
          <a:xfrm>
            <a:off x="4645095" y="3891513"/>
            <a:ext cx="333130" cy="241789"/>
          </a:xfrm>
          <a:custGeom>
            <a:avLst/>
            <a:gdLst>
              <a:gd name="T0" fmla="*/ 16 w 26"/>
              <a:gd name="T1" fmla="*/ 3 h 19"/>
              <a:gd name="T2" fmla="*/ 0 w 26"/>
              <a:gd name="T3" fmla="*/ 3 h 19"/>
              <a:gd name="T4" fmla="*/ 10 w 26"/>
              <a:gd name="T5" fmla="*/ 16 h 19"/>
              <a:gd name="T6" fmla="*/ 26 w 26"/>
              <a:gd name="T7" fmla="*/ 16 h 19"/>
              <a:gd name="T8" fmla="*/ 16 w 26"/>
              <a:gd name="T9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16" y="3"/>
                </a:moveTo>
                <a:cubicBezTo>
                  <a:pt x="11" y="0"/>
                  <a:pt x="4" y="1"/>
                  <a:pt x="0" y="3"/>
                </a:cubicBezTo>
                <a:cubicBezTo>
                  <a:pt x="1" y="8"/>
                  <a:pt x="4" y="13"/>
                  <a:pt x="10" y="16"/>
                </a:cubicBezTo>
                <a:cubicBezTo>
                  <a:pt x="16" y="19"/>
                  <a:pt x="22" y="19"/>
                  <a:pt x="26" y="16"/>
                </a:cubicBezTo>
                <a:cubicBezTo>
                  <a:pt x="26" y="11"/>
                  <a:pt x="22" y="6"/>
                  <a:pt x="16" y="3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38"/>
          <p:cNvSpPr/>
          <p:nvPr/>
        </p:nvSpPr>
        <p:spPr bwMode="auto">
          <a:xfrm>
            <a:off x="4645095" y="3929123"/>
            <a:ext cx="290145" cy="193430"/>
          </a:xfrm>
          <a:custGeom>
            <a:avLst/>
            <a:gdLst>
              <a:gd name="T0" fmla="*/ 0 w 23"/>
              <a:gd name="T1" fmla="*/ 0 h 15"/>
              <a:gd name="T2" fmla="*/ 0 w 23"/>
              <a:gd name="T3" fmla="*/ 0 h 15"/>
              <a:gd name="T4" fmla="*/ 10 w 23"/>
              <a:gd name="T5" fmla="*/ 13 h 15"/>
              <a:gd name="T6" fmla="*/ 18 w 23"/>
              <a:gd name="T7" fmla="*/ 15 h 15"/>
              <a:gd name="T8" fmla="*/ 23 w 23"/>
              <a:gd name="T9" fmla="*/ 14 h 15"/>
              <a:gd name="T10" fmla="*/ 23 w 23"/>
              <a:gd name="T11" fmla="*/ 12 h 15"/>
              <a:gd name="T12" fmla="*/ 0 w 23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4" y="10"/>
                  <a:pt x="10" y="13"/>
                </a:cubicBezTo>
                <a:cubicBezTo>
                  <a:pt x="13" y="15"/>
                  <a:pt x="16" y="15"/>
                  <a:pt x="18" y="15"/>
                </a:cubicBezTo>
                <a:cubicBezTo>
                  <a:pt x="20" y="15"/>
                  <a:pt x="22" y="15"/>
                  <a:pt x="23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39"/>
          <p:cNvSpPr/>
          <p:nvPr/>
        </p:nvSpPr>
        <p:spPr bwMode="auto">
          <a:xfrm>
            <a:off x="6643870" y="4364341"/>
            <a:ext cx="333130" cy="241789"/>
          </a:xfrm>
          <a:custGeom>
            <a:avLst/>
            <a:gdLst>
              <a:gd name="T0" fmla="*/ 16 w 26"/>
              <a:gd name="T1" fmla="*/ 3 h 19"/>
              <a:gd name="T2" fmla="*/ 0 w 26"/>
              <a:gd name="T3" fmla="*/ 3 h 19"/>
              <a:gd name="T4" fmla="*/ 10 w 26"/>
              <a:gd name="T5" fmla="*/ 16 h 19"/>
              <a:gd name="T6" fmla="*/ 26 w 26"/>
              <a:gd name="T7" fmla="*/ 16 h 19"/>
              <a:gd name="T8" fmla="*/ 16 w 26"/>
              <a:gd name="T9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16" y="3"/>
                </a:moveTo>
                <a:cubicBezTo>
                  <a:pt x="10" y="0"/>
                  <a:pt x="4" y="0"/>
                  <a:pt x="0" y="3"/>
                </a:cubicBezTo>
                <a:cubicBezTo>
                  <a:pt x="1" y="8"/>
                  <a:pt x="4" y="13"/>
                  <a:pt x="10" y="16"/>
                </a:cubicBezTo>
                <a:cubicBezTo>
                  <a:pt x="16" y="19"/>
                  <a:pt x="22" y="19"/>
                  <a:pt x="26" y="16"/>
                </a:cubicBezTo>
                <a:cubicBezTo>
                  <a:pt x="26" y="11"/>
                  <a:pt x="22" y="6"/>
                  <a:pt x="16" y="3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40"/>
          <p:cNvSpPr/>
          <p:nvPr/>
        </p:nvSpPr>
        <p:spPr bwMode="auto">
          <a:xfrm>
            <a:off x="6643870" y="4401951"/>
            <a:ext cx="317011" cy="193430"/>
          </a:xfrm>
          <a:custGeom>
            <a:avLst/>
            <a:gdLst>
              <a:gd name="T0" fmla="*/ 0 w 25"/>
              <a:gd name="T1" fmla="*/ 0 h 15"/>
              <a:gd name="T2" fmla="*/ 0 w 25"/>
              <a:gd name="T3" fmla="*/ 0 h 15"/>
              <a:gd name="T4" fmla="*/ 10 w 25"/>
              <a:gd name="T5" fmla="*/ 13 h 15"/>
              <a:gd name="T6" fmla="*/ 18 w 25"/>
              <a:gd name="T7" fmla="*/ 15 h 15"/>
              <a:gd name="T8" fmla="*/ 25 w 25"/>
              <a:gd name="T9" fmla="*/ 13 h 15"/>
              <a:gd name="T10" fmla="*/ 25 w 25"/>
              <a:gd name="T11" fmla="*/ 12 h 15"/>
              <a:gd name="T12" fmla="*/ 0 w 2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4" y="10"/>
                  <a:pt x="10" y="13"/>
                </a:cubicBezTo>
                <a:cubicBezTo>
                  <a:pt x="13" y="14"/>
                  <a:pt x="15" y="15"/>
                  <a:pt x="18" y="15"/>
                </a:cubicBezTo>
                <a:cubicBezTo>
                  <a:pt x="21" y="15"/>
                  <a:pt x="23" y="14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41"/>
          <p:cNvSpPr/>
          <p:nvPr/>
        </p:nvSpPr>
        <p:spPr bwMode="auto">
          <a:xfrm>
            <a:off x="5891643" y="4783439"/>
            <a:ext cx="333130" cy="241789"/>
          </a:xfrm>
          <a:custGeom>
            <a:avLst/>
            <a:gdLst>
              <a:gd name="T0" fmla="*/ 16 w 26"/>
              <a:gd name="T1" fmla="*/ 3 h 19"/>
              <a:gd name="T2" fmla="*/ 0 w 26"/>
              <a:gd name="T3" fmla="*/ 3 h 19"/>
              <a:gd name="T4" fmla="*/ 9 w 26"/>
              <a:gd name="T5" fmla="*/ 16 h 19"/>
              <a:gd name="T6" fmla="*/ 26 w 26"/>
              <a:gd name="T7" fmla="*/ 16 h 19"/>
              <a:gd name="T8" fmla="*/ 16 w 26"/>
              <a:gd name="T9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16" y="3"/>
                </a:moveTo>
                <a:cubicBezTo>
                  <a:pt x="10" y="0"/>
                  <a:pt x="4" y="0"/>
                  <a:pt x="0" y="3"/>
                </a:cubicBezTo>
                <a:cubicBezTo>
                  <a:pt x="0" y="8"/>
                  <a:pt x="4" y="13"/>
                  <a:pt x="9" y="16"/>
                </a:cubicBezTo>
                <a:cubicBezTo>
                  <a:pt x="15" y="19"/>
                  <a:pt x="21" y="19"/>
                  <a:pt x="26" y="16"/>
                </a:cubicBezTo>
                <a:cubicBezTo>
                  <a:pt x="25" y="11"/>
                  <a:pt x="21" y="6"/>
                  <a:pt x="16" y="3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42"/>
          <p:cNvSpPr/>
          <p:nvPr/>
        </p:nvSpPr>
        <p:spPr bwMode="auto">
          <a:xfrm>
            <a:off x="5891643" y="4821049"/>
            <a:ext cx="306266" cy="193430"/>
          </a:xfrm>
          <a:custGeom>
            <a:avLst/>
            <a:gdLst>
              <a:gd name="T0" fmla="*/ 0 w 24"/>
              <a:gd name="T1" fmla="*/ 0 h 15"/>
              <a:gd name="T2" fmla="*/ 0 w 24"/>
              <a:gd name="T3" fmla="*/ 0 h 15"/>
              <a:gd name="T4" fmla="*/ 9 w 24"/>
              <a:gd name="T5" fmla="*/ 13 h 15"/>
              <a:gd name="T6" fmla="*/ 18 w 24"/>
              <a:gd name="T7" fmla="*/ 15 h 15"/>
              <a:gd name="T8" fmla="*/ 24 w 24"/>
              <a:gd name="T9" fmla="*/ 14 h 15"/>
              <a:gd name="T10" fmla="*/ 24 w 24"/>
              <a:gd name="T11" fmla="*/ 12 h 15"/>
              <a:gd name="T12" fmla="*/ 0 w 2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4" y="10"/>
                  <a:pt x="9" y="13"/>
                </a:cubicBezTo>
                <a:cubicBezTo>
                  <a:pt x="12" y="14"/>
                  <a:pt x="15" y="15"/>
                  <a:pt x="18" y="15"/>
                </a:cubicBezTo>
                <a:cubicBezTo>
                  <a:pt x="20" y="15"/>
                  <a:pt x="22" y="15"/>
                  <a:pt x="24" y="14"/>
                </a:cubicBezTo>
                <a:cubicBezTo>
                  <a:pt x="24" y="12"/>
                  <a:pt x="24" y="12"/>
                  <a:pt x="24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43"/>
          <p:cNvSpPr/>
          <p:nvPr/>
        </p:nvSpPr>
        <p:spPr bwMode="auto">
          <a:xfrm>
            <a:off x="6009850" y="3751814"/>
            <a:ext cx="204176" cy="139699"/>
          </a:xfrm>
          <a:custGeom>
            <a:avLst/>
            <a:gdLst>
              <a:gd name="T0" fmla="*/ 10 w 16"/>
              <a:gd name="T1" fmla="*/ 1 h 11"/>
              <a:gd name="T2" fmla="*/ 0 w 16"/>
              <a:gd name="T3" fmla="*/ 2 h 11"/>
              <a:gd name="T4" fmla="*/ 6 w 16"/>
              <a:gd name="T5" fmla="*/ 9 h 11"/>
              <a:gd name="T6" fmla="*/ 16 w 16"/>
              <a:gd name="T7" fmla="*/ 9 h 11"/>
              <a:gd name="T8" fmla="*/ 10 w 16"/>
              <a:gd name="T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1">
                <a:moveTo>
                  <a:pt x="10" y="1"/>
                </a:moveTo>
                <a:cubicBezTo>
                  <a:pt x="7" y="0"/>
                  <a:pt x="3" y="0"/>
                  <a:pt x="0" y="2"/>
                </a:cubicBezTo>
                <a:cubicBezTo>
                  <a:pt x="1" y="5"/>
                  <a:pt x="3" y="8"/>
                  <a:pt x="6" y="9"/>
                </a:cubicBezTo>
                <a:cubicBezTo>
                  <a:pt x="10" y="11"/>
                  <a:pt x="14" y="11"/>
                  <a:pt x="16" y="9"/>
                </a:cubicBezTo>
                <a:cubicBezTo>
                  <a:pt x="16" y="6"/>
                  <a:pt x="14" y="3"/>
                  <a:pt x="10" y="1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44"/>
          <p:cNvSpPr/>
          <p:nvPr/>
        </p:nvSpPr>
        <p:spPr bwMode="auto">
          <a:xfrm>
            <a:off x="6009850" y="3778677"/>
            <a:ext cx="188058" cy="112836"/>
          </a:xfrm>
          <a:custGeom>
            <a:avLst/>
            <a:gdLst>
              <a:gd name="T0" fmla="*/ 0 w 15"/>
              <a:gd name="T1" fmla="*/ 0 h 9"/>
              <a:gd name="T2" fmla="*/ 0 w 15"/>
              <a:gd name="T3" fmla="*/ 0 h 9"/>
              <a:gd name="T4" fmla="*/ 6 w 15"/>
              <a:gd name="T5" fmla="*/ 7 h 9"/>
              <a:gd name="T6" fmla="*/ 11 w 15"/>
              <a:gd name="T7" fmla="*/ 9 h 9"/>
              <a:gd name="T8" fmla="*/ 15 w 15"/>
              <a:gd name="T9" fmla="*/ 8 h 9"/>
              <a:gd name="T10" fmla="*/ 15 w 15"/>
              <a:gd name="T11" fmla="*/ 7 h 9"/>
              <a:gd name="T12" fmla="*/ 0 w 1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3" y="6"/>
                  <a:pt x="6" y="7"/>
                </a:cubicBezTo>
                <a:cubicBezTo>
                  <a:pt x="8" y="8"/>
                  <a:pt x="10" y="9"/>
                  <a:pt x="11" y="9"/>
                </a:cubicBezTo>
                <a:cubicBezTo>
                  <a:pt x="13" y="9"/>
                  <a:pt x="14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47"/>
          <p:cNvSpPr/>
          <p:nvPr/>
        </p:nvSpPr>
        <p:spPr bwMode="auto">
          <a:xfrm>
            <a:off x="6187162" y="2730933"/>
            <a:ext cx="188058" cy="155821"/>
          </a:xfrm>
          <a:custGeom>
            <a:avLst/>
            <a:gdLst>
              <a:gd name="T0" fmla="*/ 10 w 15"/>
              <a:gd name="T1" fmla="*/ 2 h 12"/>
              <a:gd name="T2" fmla="*/ 0 w 15"/>
              <a:gd name="T3" fmla="*/ 2 h 12"/>
              <a:gd name="T4" fmla="*/ 6 w 15"/>
              <a:gd name="T5" fmla="*/ 10 h 12"/>
              <a:gd name="T6" fmla="*/ 15 w 15"/>
              <a:gd name="T7" fmla="*/ 10 h 12"/>
              <a:gd name="T8" fmla="*/ 10 w 15"/>
              <a:gd name="T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2">
                <a:moveTo>
                  <a:pt x="10" y="2"/>
                </a:moveTo>
                <a:cubicBezTo>
                  <a:pt x="6" y="0"/>
                  <a:pt x="2" y="0"/>
                  <a:pt x="0" y="2"/>
                </a:cubicBezTo>
                <a:cubicBezTo>
                  <a:pt x="0" y="5"/>
                  <a:pt x="2" y="8"/>
                  <a:pt x="6" y="10"/>
                </a:cubicBezTo>
                <a:cubicBezTo>
                  <a:pt x="9" y="12"/>
                  <a:pt x="13" y="11"/>
                  <a:pt x="15" y="10"/>
                </a:cubicBezTo>
                <a:cubicBezTo>
                  <a:pt x="15" y="7"/>
                  <a:pt x="13" y="4"/>
                  <a:pt x="10" y="2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8"/>
          <p:cNvSpPr/>
          <p:nvPr/>
        </p:nvSpPr>
        <p:spPr bwMode="auto">
          <a:xfrm>
            <a:off x="6187162" y="2757797"/>
            <a:ext cx="188058" cy="118207"/>
          </a:xfrm>
          <a:custGeom>
            <a:avLst/>
            <a:gdLst>
              <a:gd name="T0" fmla="*/ 0 w 15"/>
              <a:gd name="T1" fmla="*/ 0 h 9"/>
              <a:gd name="T2" fmla="*/ 0 w 15"/>
              <a:gd name="T3" fmla="*/ 0 h 9"/>
              <a:gd name="T4" fmla="*/ 6 w 15"/>
              <a:gd name="T5" fmla="*/ 8 h 9"/>
              <a:gd name="T6" fmla="*/ 11 w 15"/>
              <a:gd name="T7" fmla="*/ 9 h 9"/>
              <a:gd name="T8" fmla="*/ 15 w 15"/>
              <a:gd name="T9" fmla="*/ 8 h 9"/>
              <a:gd name="T10" fmla="*/ 15 w 15"/>
              <a:gd name="T11" fmla="*/ 7 h 9"/>
              <a:gd name="T12" fmla="*/ 0 w 1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2" y="6"/>
                  <a:pt x="6" y="8"/>
                </a:cubicBezTo>
                <a:cubicBezTo>
                  <a:pt x="7" y="9"/>
                  <a:pt x="9" y="9"/>
                  <a:pt x="11" y="9"/>
                </a:cubicBezTo>
                <a:cubicBezTo>
                  <a:pt x="12" y="9"/>
                  <a:pt x="13" y="9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49"/>
          <p:cNvSpPr/>
          <p:nvPr/>
        </p:nvSpPr>
        <p:spPr bwMode="auto">
          <a:xfrm>
            <a:off x="4935240" y="3037195"/>
            <a:ext cx="1316399" cy="2412502"/>
          </a:xfrm>
          <a:custGeom>
            <a:avLst/>
            <a:gdLst>
              <a:gd name="T0" fmla="*/ 240 w 245"/>
              <a:gd name="T1" fmla="*/ 449 h 449"/>
              <a:gd name="T2" fmla="*/ 0 w 245"/>
              <a:gd name="T3" fmla="*/ 287 h 449"/>
              <a:gd name="T4" fmla="*/ 0 w 245"/>
              <a:gd name="T5" fmla="*/ 0 h 449"/>
              <a:gd name="T6" fmla="*/ 10 w 245"/>
              <a:gd name="T7" fmla="*/ 0 h 449"/>
              <a:gd name="T8" fmla="*/ 10 w 245"/>
              <a:gd name="T9" fmla="*/ 283 h 449"/>
              <a:gd name="T10" fmla="*/ 245 w 245"/>
              <a:gd name="T11" fmla="*/ 441 h 449"/>
              <a:gd name="T12" fmla="*/ 240 w 245"/>
              <a:gd name="T13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449">
                <a:moveTo>
                  <a:pt x="240" y="449"/>
                </a:moveTo>
                <a:lnTo>
                  <a:pt x="0" y="287"/>
                </a:lnTo>
                <a:lnTo>
                  <a:pt x="0" y="0"/>
                </a:lnTo>
                <a:lnTo>
                  <a:pt x="10" y="0"/>
                </a:lnTo>
                <a:lnTo>
                  <a:pt x="10" y="283"/>
                </a:lnTo>
                <a:lnTo>
                  <a:pt x="245" y="441"/>
                </a:lnTo>
                <a:lnTo>
                  <a:pt x="240" y="4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50"/>
          <p:cNvSpPr/>
          <p:nvPr/>
        </p:nvSpPr>
        <p:spPr bwMode="auto">
          <a:xfrm>
            <a:off x="4935240" y="3037195"/>
            <a:ext cx="1316399" cy="2412502"/>
          </a:xfrm>
          <a:custGeom>
            <a:avLst/>
            <a:gdLst>
              <a:gd name="T0" fmla="*/ 240 w 245"/>
              <a:gd name="T1" fmla="*/ 449 h 449"/>
              <a:gd name="T2" fmla="*/ 0 w 245"/>
              <a:gd name="T3" fmla="*/ 287 h 449"/>
              <a:gd name="T4" fmla="*/ 0 w 245"/>
              <a:gd name="T5" fmla="*/ 0 h 449"/>
              <a:gd name="T6" fmla="*/ 10 w 245"/>
              <a:gd name="T7" fmla="*/ 0 h 449"/>
              <a:gd name="T8" fmla="*/ 10 w 245"/>
              <a:gd name="T9" fmla="*/ 283 h 449"/>
              <a:gd name="T10" fmla="*/ 245 w 245"/>
              <a:gd name="T11" fmla="*/ 441 h 449"/>
              <a:gd name="T12" fmla="*/ 240 w 245"/>
              <a:gd name="T13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449">
                <a:moveTo>
                  <a:pt x="240" y="449"/>
                </a:moveTo>
                <a:lnTo>
                  <a:pt x="0" y="287"/>
                </a:lnTo>
                <a:lnTo>
                  <a:pt x="0" y="0"/>
                </a:lnTo>
                <a:lnTo>
                  <a:pt x="10" y="0"/>
                </a:lnTo>
                <a:lnTo>
                  <a:pt x="10" y="283"/>
                </a:lnTo>
                <a:lnTo>
                  <a:pt x="245" y="441"/>
                </a:lnTo>
                <a:lnTo>
                  <a:pt x="240" y="4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51"/>
          <p:cNvSpPr/>
          <p:nvPr/>
        </p:nvSpPr>
        <p:spPr bwMode="auto">
          <a:xfrm>
            <a:off x="5827166" y="3230626"/>
            <a:ext cx="424473" cy="1273415"/>
          </a:xfrm>
          <a:custGeom>
            <a:avLst/>
            <a:gdLst>
              <a:gd name="T0" fmla="*/ 74 w 79"/>
              <a:gd name="T1" fmla="*/ 237 h 237"/>
              <a:gd name="T2" fmla="*/ 0 w 79"/>
              <a:gd name="T3" fmla="*/ 183 h 237"/>
              <a:gd name="T4" fmla="*/ 0 w 79"/>
              <a:gd name="T5" fmla="*/ 0 h 237"/>
              <a:gd name="T6" fmla="*/ 8 w 79"/>
              <a:gd name="T7" fmla="*/ 0 h 237"/>
              <a:gd name="T8" fmla="*/ 8 w 79"/>
              <a:gd name="T9" fmla="*/ 180 h 237"/>
              <a:gd name="T10" fmla="*/ 79 w 79"/>
              <a:gd name="T11" fmla="*/ 230 h 237"/>
              <a:gd name="T12" fmla="*/ 74 w 79"/>
              <a:gd name="T1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237">
                <a:moveTo>
                  <a:pt x="74" y="237"/>
                </a:moveTo>
                <a:lnTo>
                  <a:pt x="0" y="183"/>
                </a:lnTo>
                <a:lnTo>
                  <a:pt x="0" y="0"/>
                </a:lnTo>
                <a:lnTo>
                  <a:pt x="8" y="0"/>
                </a:lnTo>
                <a:lnTo>
                  <a:pt x="8" y="180"/>
                </a:lnTo>
                <a:lnTo>
                  <a:pt x="79" y="230"/>
                </a:lnTo>
                <a:lnTo>
                  <a:pt x="74" y="237"/>
                </a:lnTo>
                <a:close/>
              </a:path>
            </a:pathLst>
          </a:custGeom>
          <a:solidFill>
            <a:srgbClr val="96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52"/>
          <p:cNvSpPr/>
          <p:nvPr/>
        </p:nvSpPr>
        <p:spPr bwMode="auto">
          <a:xfrm>
            <a:off x="5827166" y="3230626"/>
            <a:ext cx="424473" cy="1273415"/>
          </a:xfrm>
          <a:custGeom>
            <a:avLst/>
            <a:gdLst>
              <a:gd name="T0" fmla="*/ 74 w 79"/>
              <a:gd name="T1" fmla="*/ 237 h 237"/>
              <a:gd name="T2" fmla="*/ 0 w 79"/>
              <a:gd name="T3" fmla="*/ 183 h 237"/>
              <a:gd name="T4" fmla="*/ 0 w 79"/>
              <a:gd name="T5" fmla="*/ 0 h 237"/>
              <a:gd name="T6" fmla="*/ 8 w 79"/>
              <a:gd name="T7" fmla="*/ 0 h 237"/>
              <a:gd name="T8" fmla="*/ 8 w 79"/>
              <a:gd name="T9" fmla="*/ 180 h 237"/>
              <a:gd name="T10" fmla="*/ 79 w 79"/>
              <a:gd name="T11" fmla="*/ 230 h 237"/>
              <a:gd name="T12" fmla="*/ 74 w 79"/>
              <a:gd name="T13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237">
                <a:moveTo>
                  <a:pt x="74" y="237"/>
                </a:moveTo>
                <a:lnTo>
                  <a:pt x="0" y="183"/>
                </a:lnTo>
                <a:lnTo>
                  <a:pt x="0" y="0"/>
                </a:lnTo>
                <a:lnTo>
                  <a:pt x="8" y="0"/>
                </a:lnTo>
                <a:lnTo>
                  <a:pt x="8" y="180"/>
                </a:lnTo>
                <a:lnTo>
                  <a:pt x="79" y="230"/>
                </a:lnTo>
                <a:lnTo>
                  <a:pt x="74" y="237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53"/>
          <p:cNvSpPr/>
          <p:nvPr/>
        </p:nvSpPr>
        <p:spPr bwMode="auto">
          <a:xfrm>
            <a:off x="5472545" y="2290344"/>
            <a:ext cx="397606" cy="1499084"/>
          </a:xfrm>
          <a:custGeom>
            <a:avLst/>
            <a:gdLst>
              <a:gd name="T0" fmla="*/ 69 w 74"/>
              <a:gd name="T1" fmla="*/ 279 h 279"/>
              <a:gd name="T2" fmla="*/ 0 w 74"/>
              <a:gd name="T3" fmla="*/ 215 h 279"/>
              <a:gd name="T4" fmla="*/ 0 w 74"/>
              <a:gd name="T5" fmla="*/ 0 h 279"/>
              <a:gd name="T6" fmla="*/ 10 w 74"/>
              <a:gd name="T7" fmla="*/ 0 h 279"/>
              <a:gd name="T8" fmla="*/ 10 w 74"/>
              <a:gd name="T9" fmla="*/ 211 h 279"/>
              <a:gd name="T10" fmla="*/ 74 w 74"/>
              <a:gd name="T11" fmla="*/ 272 h 279"/>
              <a:gd name="T12" fmla="*/ 69 w 74"/>
              <a:gd name="T13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79">
                <a:moveTo>
                  <a:pt x="69" y="279"/>
                </a:moveTo>
                <a:lnTo>
                  <a:pt x="0" y="215"/>
                </a:lnTo>
                <a:lnTo>
                  <a:pt x="0" y="0"/>
                </a:lnTo>
                <a:lnTo>
                  <a:pt x="10" y="0"/>
                </a:lnTo>
                <a:lnTo>
                  <a:pt x="10" y="211"/>
                </a:lnTo>
                <a:lnTo>
                  <a:pt x="74" y="272"/>
                </a:lnTo>
                <a:lnTo>
                  <a:pt x="69" y="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54"/>
          <p:cNvSpPr/>
          <p:nvPr/>
        </p:nvSpPr>
        <p:spPr bwMode="auto">
          <a:xfrm>
            <a:off x="5472545" y="2290344"/>
            <a:ext cx="397606" cy="1499084"/>
          </a:xfrm>
          <a:custGeom>
            <a:avLst/>
            <a:gdLst>
              <a:gd name="T0" fmla="*/ 69 w 74"/>
              <a:gd name="T1" fmla="*/ 279 h 279"/>
              <a:gd name="T2" fmla="*/ 0 w 74"/>
              <a:gd name="T3" fmla="*/ 215 h 279"/>
              <a:gd name="T4" fmla="*/ 0 w 74"/>
              <a:gd name="T5" fmla="*/ 0 h 279"/>
              <a:gd name="T6" fmla="*/ 10 w 74"/>
              <a:gd name="T7" fmla="*/ 0 h 279"/>
              <a:gd name="T8" fmla="*/ 10 w 74"/>
              <a:gd name="T9" fmla="*/ 211 h 279"/>
              <a:gd name="T10" fmla="*/ 74 w 74"/>
              <a:gd name="T11" fmla="*/ 272 h 279"/>
              <a:gd name="T12" fmla="*/ 69 w 74"/>
              <a:gd name="T13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79">
                <a:moveTo>
                  <a:pt x="69" y="279"/>
                </a:moveTo>
                <a:lnTo>
                  <a:pt x="0" y="215"/>
                </a:lnTo>
                <a:lnTo>
                  <a:pt x="0" y="0"/>
                </a:lnTo>
                <a:lnTo>
                  <a:pt x="10" y="0"/>
                </a:lnTo>
                <a:lnTo>
                  <a:pt x="10" y="211"/>
                </a:lnTo>
                <a:lnTo>
                  <a:pt x="74" y="272"/>
                </a:lnTo>
                <a:lnTo>
                  <a:pt x="69" y="27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55"/>
          <p:cNvSpPr/>
          <p:nvPr/>
        </p:nvSpPr>
        <p:spPr bwMode="auto">
          <a:xfrm>
            <a:off x="6224772" y="2811528"/>
            <a:ext cx="779094" cy="2369518"/>
          </a:xfrm>
          <a:custGeom>
            <a:avLst/>
            <a:gdLst>
              <a:gd name="T0" fmla="*/ 5 w 145"/>
              <a:gd name="T1" fmla="*/ 441 h 441"/>
              <a:gd name="T2" fmla="*/ 0 w 145"/>
              <a:gd name="T3" fmla="*/ 434 h 441"/>
              <a:gd name="T4" fmla="*/ 137 w 145"/>
              <a:gd name="T5" fmla="*/ 353 h 441"/>
              <a:gd name="T6" fmla="*/ 137 w 145"/>
              <a:gd name="T7" fmla="*/ 0 h 441"/>
              <a:gd name="T8" fmla="*/ 145 w 145"/>
              <a:gd name="T9" fmla="*/ 0 h 441"/>
              <a:gd name="T10" fmla="*/ 145 w 145"/>
              <a:gd name="T11" fmla="*/ 358 h 441"/>
              <a:gd name="T12" fmla="*/ 5 w 145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441">
                <a:moveTo>
                  <a:pt x="5" y="441"/>
                </a:moveTo>
                <a:lnTo>
                  <a:pt x="0" y="434"/>
                </a:lnTo>
                <a:lnTo>
                  <a:pt x="137" y="353"/>
                </a:lnTo>
                <a:lnTo>
                  <a:pt x="137" y="0"/>
                </a:lnTo>
                <a:lnTo>
                  <a:pt x="145" y="0"/>
                </a:lnTo>
                <a:lnTo>
                  <a:pt x="145" y="358"/>
                </a:lnTo>
                <a:lnTo>
                  <a:pt x="5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56"/>
          <p:cNvSpPr/>
          <p:nvPr/>
        </p:nvSpPr>
        <p:spPr bwMode="auto">
          <a:xfrm>
            <a:off x="6224772" y="2811528"/>
            <a:ext cx="779094" cy="2369518"/>
          </a:xfrm>
          <a:custGeom>
            <a:avLst/>
            <a:gdLst>
              <a:gd name="T0" fmla="*/ 5 w 145"/>
              <a:gd name="T1" fmla="*/ 441 h 441"/>
              <a:gd name="T2" fmla="*/ 0 w 145"/>
              <a:gd name="T3" fmla="*/ 434 h 441"/>
              <a:gd name="T4" fmla="*/ 137 w 145"/>
              <a:gd name="T5" fmla="*/ 353 h 441"/>
              <a:gd name="T6" fmla="*/ 137 w 145"/>
              <a:gd name="T7" fmla="*/ 0 h 441"/>
              <a:gd name="T8" fmla="*/ 145 w 145"/>
              <a:gd name="T9" fmla="*/ 0 h 441"/>
              <a:gd name="T10" fmla="*/ 145 w 145"/>
              <a:gd name="T11" fmla="*/ 358 h 441"/>
              <a:gd name="T12" fmla="*/ 5 w 145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441">
                <a:moveTo>
                  <a:pt x="5" y="441"/>
                </a:moveTo>
                <a:lnTo>
                  <a:pt x="0" y="434"/>
                </a:lnTo>
                <a:lnTo>
                  <a:pt x="137" y="353"/>
                </a:lnTo>
                <a:lnTo>
                  <a:pt x="137" y="0"/>
                </a:lnTo>
                <a:lnTo>
                  <a:pt x="145" y="0"/>
                </a:lnTo>
                <a:lnTo>
                  <a:pt x="145" y="358"/>
                </a:lnTo>
                <a:lnTo>
                  <a:pt x="5" y="4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57"/>
          <p:cNvSpPr/>
          <p:nvPr/>
        </p:nvSpPr>
        <p:spPr bwMode="auto">
          <a:xfrm>
            <a:off x="6375217" y="2263476"/>
            <a:ext cx="628649" cy="1542067"/>
          </a:xfrm>
          <a:custGeom>
            <a:avLst/>
            <a:gdLst>
              <a:gd name="T0" fmla="*/ 109 w 117"/>
              <a:gd name="T1" fmla="*/ 287 h 287"/>
              <a:gd name="T2" fmla="*/ 0 w 117"/>
              <a:gd name="T3" fmla="*/ 161 h 287"/>
              <a:gd name="T4" fmla="*/ 0 w 117"/>
              <a:gd name="T5" fmla="*/ 0 h 287"/>
              <a:gd name="T6" fmla="*/ 7 w 117"/>
              <a:gd name="T7" fmla="*/ 0 h 287"/>
              <a:gd name="T8" fmla="*/ 7 w 117"/>
              <a:gd name="T9" fmla="*/ 159 h 287"/>
              <a:gd name="T10" fmla="*/ 117 w 117"/>
              <a:gd name="T11" fmla="*/ 282 h 287"/>
              <a:gd name="T12" fmla="*/ 109 w 117"/>
              <a:gd name="T1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287">
                <a:moveTo>
                  <a:pt x="109" y="287"/>
                </a:moveTo>
                <a:lnTo>
                  <a:pt x="0" y="161"/>
                </a:lnTo>
                <a:lnTo>
                  <a:pt x="0" y="0"/>
                </a:lnTo>
                <a:lnTo>
                  <a:pt x="7" y="0"/>
                </a:lnTo>
                <a:lnTo>
                  <a:pt x="7" y="159"/>
                </a:lnTo>
                <a:lnTo>
                  <a:pt x="117" y="282"/>
                </a:lnTo>
                <a:lnTo>
                  <a:pt x="109" y="2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58"/>
          <p:cNvSpPr/>
          <p:nvPr/>
        </p:nvSpPr>
        <p:spPr bwMode="auto">
          <a:xfrm>
            <a:off x="6375217" y="2263476"/>
            <a:ext cx="628649" cy="1542067"/>
          </a:xfrm>
          <a:custGeom>
            <a:avLst/>
            <a:gdLst>
              <a:gd name="T0" fmla="*/ 109 w 117"/>
              <a:gd name="T1" fmla="*/ 287 h 287"/>
              <a:gd name="T2" fmla="*/ 0 w 117"/>
              <a:gd name="T3" fmla="*/ 161 h 287"/>
              <a:gd name="T4" fmla="*/ 0 w 117"/>
              <a:gd name="T5" fmla="*/ 0 h 287"/>
              <a:gd name="T6" fmla="*/ 7 w 117"/>
              <a:gd name="T7" fmla="*/ 0 h 287"/>
              <a:gd name="T8" fmla="*/ 7 w 117"/>
              <a:gd name="T9" fmla="*/ 159 h 287"/>
              <a:gd name="T10" fmla="*/ 117 w 117"/>
              <a:gd name="T11" fmla="*/ 282 h 287"/>
              <a:gd name="T12" fmla="*/ 109 w 117"/>
              <a:gd name="T1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287">
                <a:moveTo>
                  <a:pt x="109" y="287"/>
                </a:moveTo>
                <a:lnTo>
                  <a:pt x="0" y="161"/>
                </a:lnTo>
                <a:lnTo>
                  <a:pt x="0" y="0"/>
                </a:lnTo>
                <a:lnTo>
                  <a:pt x="7" y="0"/>
                </a:lnTo>
                <a:lnTo>
                  <a:pt x="7" y="159"/>
                </a:lnTo>
                <a:lnTo>
                  <a:pt x="117" y="282"/>
                </a:lnTo>
                <a:lnTo>
                  <a:pt x="109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59"/>
          <p:cNvSpPr/>
          <p:nvPr/>
        </p:nvSpPr>
        <p:spPr bwMode="auto">
          <a:xfrm>
            <a:off x="6197908" y="3563755"/>
            <a:ext cx="75222" cy="2353396"/>
          </a:xfrm>
          <a:custGeom>
            <a:avLst/>
            <a:gdLst>
              <a:gd name="T0" fmla="*/ 3 w 6"/>
              <a:gd name="T1" fmla="*/ 185 h 185"/>
              <a:gd name="T2" fmla="*/ 0 w 6"/>
              <a:gd name="T3" fmla="*/ 181 h 185"/>
              <a:gd name="T4" fmla="*/ 0 w 6"/>
              <a:gd name="T5" fmla="*/ 4 h 185"/>
              <a:gd name="T6" fmla="*/ 3 w 6"/>
              <a:gd name="T7" fmla="*/ 0 h 185"/>
              <a:gd name="T8" fmla="*/ 6 w 6"/>
              <a:gd name="T9" fmla="*/ 4 h 185"/>
              <a:gd name="T10" fmla="*/ 6 w 6"/>
              <a:gd name="T11" fmla="*/ 181 h 185"/>
              <a:gd name="T12" fmla="*/ 3 w 6"/>
              <a:gd name="T13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85">
                <a:moveTo>
                  <a:pt x="3" y="185"/>
                </a:moveTo>
                <a:cubicBezTo>
                  <a:pt x="1" y="185"/>
                  <a:pt x="0" y="183"/>
                  <a:pt x="0" y="18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5" y="0"/>
                  <a:pt x="6" y="2"/>
                  <a:pt x="6" y="4"/>
                </a:cubicBezTo>
                <a:cubicBezTo>
                  <a:pt x="6" y="181"/>
                  <a:pt x="6" y="181"/>
                  <a:pt x="6" y="181"/>
                </a:cubicBezTo>
                <a:cubicBezTo>
                  <a:pt x="6" y="183"/>
                  <a:pt x="5" y="185"/>
                  <a:pt x="3" y="185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Freeform 60"/>
          <p:cNvSpPr/>
          <p:nvPr/>
        </p:nvSpPr>
        <p:spPr bwMode="auto">
          <a:xfrm>
            <a:off x="5687467" y="5535666"/>
            <a:ext cx="1112224" cy="214922"/>
          </a:xfrm>
          <a:custGeom>
            <a:avLst/>
            <a:gdLst>
              <a:gd name="T0" fmla="*/ 11 w 87"/>
              <a:gd name="T1" fmla="*/ 5 h 17"/>
              <a:gd name="T2" fmla="*/ 12 w 87"/>
              <a:gd name="T3" fmla="*/ 5 h 17"/>
              <a:gd name="T4" fmla="*/ 20 w 87"/>
              <a:gd name="T5" fmla="*/ 6 h 17"/>
              <a:gd name="T6" fmla="*/ 24 w 87"/>
              <a:gd name="T7" fmla="*/ 4 h 17"/>
              <a:gd name="T8" fmla="*/ 27 w 87"/>
              <a:gd name="T9" fmla="*/ 5 h 17"/>
              <a:gd name="T10" fmla="*/ 29 w 87"/>
              <a:gd name="T11" fmla="*/ 6 h 17"/>
              <a:gd name="T12" fmla="*/ 34 w 87"/>
              <a:gd name="T13" fmla="*/ 2 h 17"/>
              <a:gd name="T14" fmla="*/ 37 w 87"/>
              <a:gd name="T15" fmla="*/ 3 h 17"/>
              <a:gd name="T16" fmla="*/ 40 w 87"/>
              <a:gd name="T17" fmla="*/ 3 h 17"/>
              <a:gd name="T18" fmla="*/ 42 w 87"/>
              <a:gd name="T19" fmla="*/ 1 h 17"/>
              <a:gd name="T20" fmla="*/ 47 w 87"/>
              <a:gd name="T21" fmla="*/ 2 h 17"/>
              <a:gd name="T22" fmla="*/ 50 w 87"/>
              <a:gd name="T23" fmla="*/ 1 h 17"/>
              <a:gd name="T24" fmla="*/ 53 w 87"/>
              <a:gd name="T25" fmla="*/ 1 h 17"/>
              <a:gd name="T26" fmla="*/ 59 w 87"/>
              <a:gd name="T27" fmla="*/ 5 h 17"/>
              <a:gd name="T28" fmla="*/ 64 w 87"/>
              <a:gd name="T29" fmla="*/ 2 h 17"/>
              <a:gd name="T30" fmla="*/ 69 w 87"/>
              <a:gd name="T31" fmla="*/ 5 h 17"/>
              <a:gd name="T32" fmla="*/ 75 w 87"/>
              <a:gd name="T33" fmla="*/ 5 h 17"/>
              <a:gd name="T34" fmla="*/ 81 w 87"/>
              <a:gd name="T35" fmla="*/ 8 h 17"/>
              <a:gd name="T36" fmla="*/ 84 w 87"/>
              <a:gd name="T37" fmla="*/ 9 h 17"/>
              <a:gd name="T38" fmla="*/ 84 w 87"/>
              <a:gd name="T39" fmla="*/ 16 h 17"/>
              <a:gd name="T40" fmla="*/ 76 w 87"/>
              <a:gd name="T41" fmla="*/ 17 h 17"/>
              <a:gd name="T42" fmla="*/ 54 w 87"/>
              <a:gd name="T43" fmla="*/ 17 h 17"/>
              <a:gd name="T44" fmla="*/ 31 w 87"/>
              <a:gd name="T45" fmla="*/ 15 h 17"/>
              <a:gd name="T46" fmla="*/ 15 w 87"/>
              <a:gd name="T47" fmla="*/ 14 h 17"/>
              <a:gd name="T48" fmla="*/ 13 w 87"/>
              <a:gd name="T49" fmla="*/ 14 h 17"/>
              <a:gd name="T50" fmla="*/ 4 w 87"/>
              <a:gd name="T51" fmla="*/ 8 h 17"/>
              <a:gd name="T52" fmla="*/ 11 w 87"/>
              <a:gd name="T53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7" h="17">
                <a:moveTo>
                  <a:pt x="11" y="5"/>
                </a:moveTo>
                <a:cubicBezTo>
                  <a:pt x="12" y="5"/>
                  <a:pt x="12" y="5"/>
                  <a:pt x="12" y="5"/>
                </a:cubicBezTo>
                <a:cubicBezTo>
                  <a:pt x="16" y="3"/>
                  <a:pt x="17" y="3"/>
                  <a:pt x="20" y="6"/>
                </a:cubicBezTo>
                <a:cubicBezTo>
                  <a:pt x="20" y="7"/>
                  <a:pt x="23" y="4"/>
                  <a:pt x="24" y="4"/>
                </a:cubicBezTo>
                <a:cubicBezTo>
                  <a:pt x="25" y="4"/>
                  <a:pt x="26" y="5"/>
                  <a:pt x="27" y="5"/>
                </a:cubicBezTo>
                <a:cubicBezTo>
                  <a:pt x="28" y="5"/>
                  <a:pt x="28" y="6"/>
                  <a:pt x="29" y="6"/>
                </a:cubicBezTo>
                <a:cubicBezTo>
                  <a:pt x="32" y="6"/>
                  <a:pt x="32" y="3"/>
                  <a:pt x="34" y="2"/>
                </a:cubicBezTo>
                <a:cubicBezTo>
                  <a:pt x="35" y="2"/>
                  <a:pt x="36" y="2"/>
                  <a:pt x="37" y="3"/>
                </a:cubicBezTo>
                <a:cubicBezTo>
                  <a:pt x="38" y="3"/>
                  <a:pt x="39" y="4"/>
                  <a:pt x="40" y="3"/>
                </a:cubicBezTo>
                <a:cubicBezTo>
                  <a:pt x="41" y="3"/>
                  <a:pt x="41" y="1"/>
                  <a:pt x="42" y="1"/>
                </a:cubicBezTo>
                <a:cubicBezTo>
                  <a:pt x="44" y="0"/>
                  <a:pt x="45" y="2"/>
                  <a:pt x="47" y="2"/>
                </a:cubicBezTo>
                <a:cubicBezTo>
                  <a:pt x="48" y="2"/>
                  <a:pt x="49" y="2"/>
                  <a:pt x="50" y="1"/>
                </a:cubicBezTo>
                <a:cubicBezTo>
                  <a:pt x="51" y="1"/>
                  <a:pt x="52" y="0"/>
                  <a:pt x="53" y="1"/>
                </a:cubicBezTo>
                <a:cubicBezTo>
                  <a:pt x="56" y="1"/>
                  <a:pt x="57" y="3"/>
                  <a:pt x="59" y="5"/>
                </a:cubicBezTo>
                <a:cubicBezTo>
                  <a:pt x="59" y="2"/>
                  <a:pt x="62" y="2"/>
                  <a:pt x="64" y="2"/>
                </a:cubicBezTo>
                <a:cubicBezTo>
                  <a:pt x="67" y="1"/>
                  <a:pt x="68" y="3"/>
                  <a:pt x="69" y="5"/>
                </a:cubicBezTo>
                <a:cubicBezTo>
                  <a:pt x="69" y="4"/>
                  <a:pt x="74" y="4"/>
                  <a:pt x="75" y="5"/>
                </a:cubicBezTo>
                <a:cubicBezTo>
                  <a:pt x="77" y="5"/>
                  <a:pt x="79" y="7"/>
                  <a:pt x="81" y="8"/>
                </a:cubicBezTo>
                <a:cubicBezTo>
                  <a:pt x="82" y="8"/>
                  <a:pt x="83" y="8"/>
                  <a:pt x="84" y="9"/>
                </a:cubicBezTo>
                <a:cubicBezTo>
                  <a:pt x="86" y="11"/>
                  <a:pt x="87" y="15"/>
                  <a:pt x="84" y="16"/>
                </a:cubicBezTo>
                <a:cubicBezTo>
                  <a:pt x="81" y="17"/>
                  <a:pt x="78" y="17"/>
                  <a:pt x="76" y="17"/>
                </a:cubicBezTo>
                <a:cubicBezTo>
                  <a:pt x="68" y="17"/>
                  <a:pt x="61" y="17"/>
                  <a:pt x="54" y="17"/>
                </a:cubicBezTo>
                <a:cubicBezTo>
                  <a:pt x="46" y="16"/>
                  <a:pt x="39" y="15"/>
                  <a:pt x="31" y="15"/>
                </a:cubicBezTo>
                <a:cubicBezTo>
                  <a:pt x="26" y="15"/>
                  <a:pt x="21" y="14"/>
                  <a:pt x="15" y="14"/>
                </a:cubicBezTo>
                <a:cubicBezTo>
                  <a:pt x="15" y="14"/>
                  <a:pt x="14" y="14"/>
                  <a:pt x="13" y="14"/>
                </a:cubicBezTo>
                <a:cubicBezTo>
                  <a:pt x="9" y="14"/>
                  <a:pt x="0" y="14"/>
                  <a:pt x="4" y="8"/>
                </a:cubicBezTo>
                <a:cubicBezTo>
                  <a:pt x="6" y="5"/>
                  <a:pt x="9" y="6"/>
                  <a:pt x="11" y="5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61"/>
          <p:cNvSpPr/>
          <p:nvPr/>
        </p:nvSpPr>
        <p:spPr bwMode="auto">
          <a:xfrm>
            <a:off x="5461799" y="5831183"/>
            <a:ext cx="1552813" cy="625110"/>
          </a:xfrm>
          <a:custGeom>
            <a:avLst/>
            <a:gdLst>
              <a:gd name="T0" fmla="*/ 234 w 289"/>
              <a:gd name="T1" fmla="*/ 234 h 234"/>
              <a:gd name="T2" fmla="*/ 54 w 289"/>
              <a:gd name="T3" fmla="*/ 234 h 234"/>
              <a:gd name="T4" fmla="*/ 0 w 289"/>
              <a:gd name="T5" fmla="*/ 0 h 234"/>
              <a:gd name="T6" fmla="*/ 289 w 289"/>
              <a:gd name="T7" fmla="*/ 0 h 234"/>
              <a:gd name="T8" fmla="*/ 234 w 289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34">
                <a:moveTo>
                  <a:pt x="234" y="234"/>
                </a:moveTo>
                <a:lnTo>
                  <a:pt x="54" y="234"/>
                </a:lnTo>
                <a:lnTo>
                  <a:pt x="0" y="0"/>
                </a:lnTo>
                <a:lnTo>
                  <a:pt x="289" y="0"/>
                </a:lnTo>
                <a:lnTo>
                  <a:pt x="234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Freeform 63"/>
          <p:cNvSpPr>
            <a:spLocks noEditPoints="1"/>
          </p:cNvSpPr>
          <p:nvPr/>
        </p:nvSpPr>
        <p:spPr bwMode="auto">
          <a:xfrm>
            <a:off x="5397322" y="5664619"/>
            <a:ext cx="1681767" cy="306265"/>
          </a:xfrm>
          <a:custGeom>
            <a:avLst/>
            <a:gdLst>
              <a:gd name="T0" fmla="*/ 313 w 313"/>
              <a:gd name="T1" fmla="*/ 54 h 57"/>
              <a:gd name="T2" fmla="*/ 296 w 313"/>
              <a:gd name="T3" fmla="*/ 54 h 57"/>
              <a:gd name="T4" fmla="*/ 296 w 313"/>
              <a:gd name="T5" fmla="*/ 57 h 57"/>
              <a:gd name="T6" fmla="*/ 313 w 313"/>
              <a:gd name="T7" fmla="*/ 57 h 57"/>
              <a:gd name="T8" fmla="*/ 313 w 313"/>
              <a:gd name="T9" fmla="*/ 54 h 57"/>
              <a:gd name="T10" fmla="*/ 0 w 313"/>
              <a:gd name="T11" fmla="*/ 0 h 57"/>
              <a:gd name="T12" fmla="*/ 0 w 313"/>
              <a:gd name="T13" fmla="*/ 0 h 57"/>
              <a:gd name="T14" fmla="*/ 0 w 313"/>
              <a:gd name="T15" fmla="*/ 57 h 57"/>
              <a:gd name="T16" fmla="*/ 16 w 313"/>
              <a:gd name="T17" fmla="*/ 57 h 57"/>
              <a:gd name="T18" fmla="*/ 16 w 313"/>
              <a:gd name="T19" fmla="*/ 54 h 57"/>
              <a:gd name="T20" fmla="*/ 0 w 313"/>
              <a:gd name="T21" fmla="*/ 54 h 57"/>
              <a:gd name="T22" fmla="*/ 0 w 313"/>
              <a:gd name="T2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3" h="57">
                <a:moveTo>
                  <a:pt x="313" y="54"/>
                </a:moveTo>
                <a:lnTo>
                  <a:pt x="296" y="54"/>
                </a:lnTo>
                <a:lnTo>
                  <a:pt x="296" y="57"/>
                </a:lnTo>
                <a:lnTo>
                  <a:pt x="313" y="57"/>
                </a:lnTo>
                <a:lnTo>
                  <a:pt x="313" y="54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57"/>
                </a:lnTo>
                <a:lnTo>
                  <a:pt x="16" y="57"/>
                </a:lnTo>
                <a:lnTo>
                  <a:pt x="16" y="54"/>
                </a:ln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solidFill>
            <a:srgbClr val="1912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Freeform 64"/>
          <p:cNvSpPr>
            <a:spLocks noEditPoints="1"/>
          </p:cNvSpPr>
          <p:nvPr/>
        </p:nvSpPr>
        <p:spPr bwMode="auto">
          <a:xfrm>
            <a:off x="5397322" y="5664619"/>
            <a:ext cx="1681767" cy="306265"/>
          </a:xfrm>
          <a:custGeom>
            <a:avLst/>
            <a:gdLst>
              <a:gd name="T0" fmla="*/ 313 w 313"/>
              <a:gd name="T1" fmla="*/ 54 h 57"/>
              <a:gd name="T2" fmla="*/ 296 w 313"/>
              <a:gd name="T3" fmla="*/ 54 h 57"/>
              <a:gd name="T4" fmla="*/ 296 w 313"/>
              <a:gd name="T5" fmla="*/ 57 h 57"/>
              <a:gd name="T6" fmla="*/ 313 w 313"/>
              <a:gd name="T7" fmla="*/ 57 h 57"/>
              <a:gd name="T8" fmla="*/ 313 w 313"/>
              <a:gd name="T9" fmla="*/ 54 h 57"/>
              <a:gd name="T10" fmla="*/ 0 w 313"/>
              <a:gd name="T11" fmla="*/ 0 h 57"/>
              <a:gd name="T12" fmla="*/ 0 w 313"/>
              <a:gd name="T13" fmla="*/ 0 h 57"/>
              <a:gd name="T14" fmla="*/ 0 w 313"/>
              <a:gd name="T15" fmla="*/ 57 h 57"/>
              <a:gd name="T16" fmla="*/ 16 w 313"/>
              <a:gd name="T17" fmla="*/ 57 h 57"/>
              <a:gd name="T18" fmla="*/ 16 w 313"/>
              <a:gd name="T19" fmla="*/ 54 h 57"/>
              <a:gd name="T20" fmla="*/ 0 w 313"/>
              <a:gd name="T21" fmla="*/ 54 h 57"/>
              <a:gd name="T22" fmla="*/ 0 w 313"/>
              <a:gd name="T2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3" h="57">
                <a:moveTo>
                  <a:pt x="313" y="54"/>
                </a:moveTo>
                <a:lnTo>
                  <a:pt x="296" y="54"/>
                </a:lnTo>
                <a:lnTo>
                  <a:pt x="296" y="57"/>
                </a:lnTo>
                <a:lnTo>
                  <a:pt x="313" y="57"/>
                </a:lnTo>
                <a:lnTo>
                  <a:pt x="313" y="54"/>
                </a:lnTo>
                <a:moveTo>
                  <a:pt x="0" y="0"/>
                </a:moveTo>
                <a:lnTo>
                  <a:pt x="0" y="0"/>
                </a:lnTo>
                <a:lnTo>
                  <a:pt x="0" y="57"/>
                </a:lnTo>
                <a:lnTo>
                  <a:pt x="16" y="57"/>
                </a:lnTo>
                <a:lnTo>
                  <a:pt x="16" y="54"/>
                </a:lnTo>
                <a:lnTo>
                  <a:pt x="0" y="5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65"/>
          <p:cNvSpPr>
            <a:spLocks noEditPoints="1"/>
          </p:cNvSpPr>
          <p:nvPr/>
        </p:nvSpPr>
        <p:spPr bwMode="auto">
          <a:xfrm>
            <a:off x="5483291" y="5954764"/>
            <a:ext cx="1504455" cy="16121"/>
          </a:xfrm>
          <a:custGeom>
            <a:avLst/>
            <a:gdLst>
              <a:gd name="T0" fmla="*/ 0 w 280"/>
              <a:gd name="T1" fmla="*/ 0 h 3"/>
              <a:gd name="T2" fmla="*/ 0 w 280"/>
              <a:gd name="T3" fmla="*/ 0 h 3"/>
              <a:gd name="T4" fmla="*/ 0 w 280"/>
              <a:gd name="T5" fmla="*/ 3 h 3"/>
              <a:gd name="T6" fmla="*/ 0 w 280"/>
              <a:gd name="T7" fmla="*/ 3 h 3"/>
              <a:gd name="T8" fmla="*/ 0 w 280"/>
              <a:gd name="T9" fmla="*/ 0 h 3"/>
              <a:gd name="T10" fmla="*/ 280 w 280"/>
              <a:gd name="T11" fmla="*/ 0 h 3"/>
              <a:gd name="T12" fmla="*/ 140 w 280"/>
              <a:gd name="T13" fmla="*/ 0 h 3"/>
              <a:gd name="T14" fmla="*/ 140 w 280"/>
              <a:gd name="T15" fmla="*/ 3 h 3"/>
              <a:gd name="T16" fmla="*/ 280 w 280"/>
              <a:gd name="T17" fmla="*/ 3 h 3"/>
              <a:gd name="T18" fmla="*/ 280 w 280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80" y="0"/>
                </a:moveTo>
                <a:lnTo>
                  <a:pt x="140" y="0"/>
                </a:lnTo>
                <a:lnTo>
                  <a:pt x="140" y="3"/>
                </a:lnTo>
                <a:lnTo>
                  <a:pt x="280" y="3"/>
                </a:lnTo>
                <a:lnTo>
                  <a:pt x="2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Freeform 66"/>
          <p:cNvSpPr>
            <a:spLocks noEditPoints="1"/>
          </p:cNvSpPr>
          <p:nvPr/>
        </p:nvSpPr>
        <p:spPr bwMode="auto">
          <a:xfrm>
            <a:off x="5483291" y="5954764"/>
            <a:ext cx="1504455" cy="16121"/>
          </a:xfrm>
          <a:custGeom>
            <a:avLst/>
            <a:gdLst>
              <a:gd name="T0" fmla="*/ 0 w 280"/>
              <a:gd name="T1" fmla="*/ 0 h 3"/>
              <a:gd name="T2" fmla="*/ 0 w 280"/>
              <a:gd name="T3" fmla="*/ 0 h 3"/>
              <a:gd name="T4" fmla="*/ 0 w 280"/>
              <a:gd name="T5" fmla="*/ 3 h 3"/>
              <a:gd name="T6" fmla="*/ 0 w 280"/>
              <a:gd name="T7" fmla="*/ 3 h 3"/>
              <a:gd name="T8" fmla="*/ 0 w 280"/>
              <a:gd name="T9" fmla="*/ 0 h 3"/>
              <a:gd name="T10" fmla="*/ 280 w 280"/>
              <a:gd name="T11" fmla="*/ 0 h 3"/>
              <a:gd name="T12" fmla="*/ 140 w 280"/>
              <a:gd name="T13" fmla="*/ 0 h 3"/>
              <a:gd name="T14" fmla="*/ 140 w 280"/>
              <a:gd name="T15" fmla="*/ 3 h 3"/>
              <a:gd name="T16" fmla="*/ 280 w 280"/>
              <a:gd name="T17" fmla="*/ 3 h 3"/>
              <a:gd name="T18" fmla="*/ 280 w 280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moveTo>
                  <a:pt x="280" y="0"/>
                </a:moveTo>
                <a:lnTo>
                  <a:pt x="140" y="0"/>
                </a:lnTo>
                <a:lnTo>
                  <a:pt x="140" y="3"/>
                </a:lnTo>
                <a:lnTo>
                  <a:pt x="280" y="3"/>
                </a:lnTo>
                <a:lnTo>
                  <a:pt x="280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5397322" y="5653873"/>
            <a:ext cx="1681767" cy="3008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68"/>
          <p:cNvSpPr>
            <a:spLocks noChangeArrowheads="1"/>
          </p:cNvSpPr>
          <p:nvPr/>
        </p:nvSpPr>
        <p:spPr bwMode="auto">
          <a:xfrm>
            <a:off x="5397322" y="5653873"/>
            <a:ext cx="1681767" cy="30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69"/>
          <p:cNvSpPr/>
          <p:nvPr/>
        </p:nvSpPr>
        <p:spPr bwMode="auto">
          <a:xfrm>
            <a:off x="5483291" y="5970882"/>
            <a:ext cx="752227" cy="485411"/>
          </a:xfrm>
          <a:custGeom>
            <a:avLst/>
            <a:gdLst>
              <a:gd name="T0" fmla="*/ 140 w 140"/>
              <a:gd name="T1" fmla="*/ 0 h 208"/>
              <a:gd name="T2" fmla="*/ 0 w 140"/>
              <a:gd name="T3" fmla="*/ 0 h 208"/>
              <a:gd name="T4" fmla="*/ 50 w 140"/>
              <a:gd name="T5" fmla="*/ 208 h 208"/>
              <a:gd name="T6" fmla="*/ 140 w 140"/>
              <a:gd name="T7" fmla="*/ 208 h 208"/>
              <a:gd name="T8" fmla="*/ 140 w 140"/>
              <a:gd name="T9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08">
                <a:moveTo>
                  <a:pt x="140" y="0"/>
                </a:moveTo>
                <a:lnTo>
                  <a:pt x="0" y="0"/>
                </a:lnTo>
                <a:lnTo>
                  <a:pt x="50" y="208"/>
                </a:lnTo>
                <a:lnTo>
                  <a:pt x="140" y="208"/>
                </a:lnTo>
                <a:lnTo>
                  <a:pt x="14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ectangle 71"/>
          <p:cNvSpPr>
            <a:spLocks noChangeArrowheads="1"/>
          </p:cNvSpPr>
          <p:nvPr/>
        </p:nvSpPr>
        <p:spPr bwMode="auto">
          <a:xfrm>
            <a:off x="5483291" y="5954764"/>
            <a:ext cx="752227" cy="161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72"/>
          <p:cNvSpPr>
            <a:spLocks noChangeArrowheads="1"/>
          </p:cNvSpPr>
          <p:nvPr/>
        </p:nvSpPr>
        <p:spPr bwMode="auto">
          <a:xfrm>
            <a:off x="5483291" y="5954764"/>
            <a:ext cx="752227" cy="161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Freeform 73"/>
          <p:cNvSpPr/>
          <p:nvPr/>
        </p:nvSpPr>
        <p:spPr bwMode="auto">
          <a:xfrm>
            <a:off x="5397322" y="5653873"/>
            <a:ext cx="838196" cy="300891"/>
          </a:xfrm>
          <a:custGeom>
            <a:avLst/>
            <a:gdLst>
              <a:gd name="T0" fmla="*/ 156 w 156"/>
              <a:gd name="T1" fmla="*/ 0 h 56"/>
              <a:gd name="T2" fmla="*/ 0 w 156"/>
              <a:gd name="T3" fmla="*/ 0 h 56"/>
              <a:gd name="T4" fmla="*/ 0 w 156"/>
              <a:gd name="T5" fmla="*/ 56 h 56"/>
              <a:gd name="T6" fmla="*/ 16 w 156"/>
              <a:gd name="T7" fmla="*/ 56 h 56"/>
              <a:gd name="T8" fmla="*/ 156 w 156"/>
              <a:gd name="T9" fmla="*/ 56 h 56"/>
              <a:gd name="T10" fmla="*/ 156 w 1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56">
                <a:moveTo>
                  <a:pt x="156" y="0"/>
                </a:moveTo>
                <a:lnTo>
                  <a:pt x="0" y="0"/>
                </a:lnTo>
                <a:lnTo>
                  <a:pt x="0" y="56"/>
                </a:lnTo>
                <a:lnTo>
                  <a:pt x="16" y="56"/>
                </a:lnTo>
                <a:lnTo>
                  <a:pt x="156" y="56"/>
                </a:lnTo>
                <a:lnTo>
                  <a:pt x="15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74"/>
          <p:cNvSpPr/>
          <p:nvPr/>
        </p:nvSpPr>
        <p:spPr bwMode="auto">
          <a:xfrm>
            <a:off x="5397322" y="5653873"/>
            <a:ext cx="838196" cy="300891"/>
          </a:xfrm>
          <a:custGeom>
            <a:avLst/>
            <a:gdLst>
              <a:gd name="T0" fmla="*/ 156 w 156"/>
              <a:gd name="T1" fmla="*/ 0 h 56"/>
              <a:gd name="T2" fmla="*/ 0 w 156"/>
              <a:gd name="T3" fmla="*/ 0 h 56"/>
              <a:gd name="T4" fmla="*/ 0 w 156"/>
              <a:gd name="T5" fmla="*/ 56 h 56"/>
              <a:gd name="T6" fmla="*/ 16 w 156"/>
              <a:gd name="T7" fmla="*/ 56 h 56"/>
              <a:gd name="T8" fmla="*/ 156 w 156"/>
              <a:gd name="T9" fmla="*/ 56 h 56"/>
              <a:gd name="T10" fmla="*/ 156 w 1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56">
                <a:moveTo>
                  <a:pt x="156" y="0"/>
                </a:moveTo>
                <a:lnTo>
                  <a:pt x="0" y="0"/>
                </a:lnTo>
                <a:lnTo>
                  <a:pt x="0" y="56"/>
                </a:lnTo>
                <a:lnTo>
                  <a:pt x="16" y="56"/>
                </a:lnTo>
                <a:lnTo>
                  <a:pt x="156" y="56"/>
                </a:lnTo>
                <a:lnTo>
                  <a:pt x="1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195"/>
          <p:cNvSpPr>
            <a:spLocks noChangeArrowheads="1"/>
          </p:cNvSpPr>
          <p:nvPr/>
        </p:nvSpPr>
        <p:spPr bwMode="auto">
          <a:xfrm>
            <a:off x="7116699" y="3026449"/>
            <a:ext cx="5375" cy="5375"/>
          </a:xfrm>
          <a:prstGeom prst="rect">
            <a:avLst/>
          </a:prstGeom>
          <a:solidFill>
            <a:srgbClr val="F1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63"/>
          <p:cNvSpPr txBox="1"/>
          <p:nvPr/>
        </p:nvSpPr>
        <p:spPr>
          <a:xfrm>
            <a:off x="6706345" y="2579235"/>
            <a:ext cx="56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5" name="TextBox 64"/>
          <p:cNvSpPr txBox="1"/>
          <p:nvPr/>
        </p:nvSpPr>
        <p:spPr>
          <a:xfrm>
            <a:off x="6125369" y="2001630"/>
            <a:ext cx="56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6" name="TextBox 65"/>
          <p:cNvSpPr txBox="1"/>
          <p:nvPr/>
        </p:nvSpPr>
        <p:spPr>
          <a:xfrm>
            <a:off x="5217325" y="2013811"/>
            <a:ext cx="56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7" name="Freeform 25"/>
          <p:cNvSpPr/>
          <p:nvPr/>
        </p:nvSpPr>
        <p:spPr bwMode="auto">
          <a:xfrm>
            <a:off x="6073135" y="3064063"/>
            <a:ext cx="483574" cy="343875"/>
          </a:xfrm>
          <a:custGeom>
            <a:avLst/>
            <a:gdLst>
              <a:gd name="T0" fmla="*/ 14 w 38"/>
              <a:gd name="T1" fmla="*/ 4 h 27"/>
              <a:gd name="T2" fmla="*/ 38 w 38"/>
              <a:gd name="T3" fmla="*/ 4 h 27"/>
              <a:gd name="T4" fmla="*/ 23 w 38"/>
              <a:gd name="T5" fmla="*/ 23 h 27"/>
              <a:gd name="T6" fmla="*/ 0 w 38"/>
              <a:gd name="T7" fmla="*/ 22 h 27"/>
              <a:gd name="T8" fmla="*/ 14 w 38"/>
              <a:gd name="T9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7">
                <a:moveTo>
                  <a:pt x="14" y="4"/>
                </a:moveTo>
                <a:cubicBezTo>
                  <a:pt x="22" y="0"/>
                  <a:pt x="32" y="0"/>
                  <a:pt x="38" y="4"/>
                </a:cubicBezTo>
                <a:cubicBezTo>
                  <a:pt x="37" y="11"/>
                  <a:pt x="32" y="19"/>
                  <a:pt x="23" y="23"/>
                </a:cubicBezTo>
                <a:cubicBezTo>
                  <a:pt x="15" y="27"/>
                  <a:pt x="6" y="26"/>
                  <a:pt x="0" y="22"/>
                </a:cubicBezTo>
                <a:cubicBezTo>
                  <a:pt x="0" y="15"/>
                  <a:pt x="6" y="8"/>
                  <a:pt x="14" y="4"/>
                </a:cubicBezTo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26"/>
          <p:cNvSpPr/>
          <p:nvPr/>
        </p:nvSpPr>
        <p:spPr bwMode="auto">
          <a:xfrm>
            <a:off x="6100001" y="3117793"/>
            <a:ext cx="456711" cy="279399"/>
          </a:xfrm>
          <a:custGeom>
            <a:avLst/>
            <a:gdLst>
              <a:gd name="T0" fmla="*/ 36 w 36"/>
              <a:gd name="T1" fmla="*/ 0 h 22"/>
              <a:gd name="T2" fmla="*/ 0 w 36"/>
              <a:gd name="T3" fmla="*/ 17 h 22"/>
              <a:gd name="T4" fmla="*/ 0 w 36"/>
              <a:gd name="T5" fmla="*/ 20 h 22"/>
              <a:gd name="T6" fmla="*/ 9 w 36"/>
              <a:gd name="T7" fmla="*/ 22 h 22"/>
              <a:gd name="T8" fmla="*/ 21 w 36"/>
              <a:gd name="T9" fmla="*/ 19 h 22"/>
              <a:gd name="T10" fmla="*/ 36 w 36"/>
              <a:gd name="T11" fmla="*/ 0 h 22"/>
              <a:gd name="T12" fmla="*/ 36 w 36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22">
                <a:moveTo>
                  <a:pt x="36" y="0"/>
                </a:move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1"/>
                  <a:pt x="6" y="22"/>
                  <a:pt x="9" y="22"/>
                </a:cubicBezTo>
                <a:cubicBezTo>
                  <a:pt x="13" y="22"/>
                  <a:pt x="17" y="21"/>
                  <a:pt x="21" y="19"/>
                </a:cubicBezTo>
                <a:cubicBezTo>
                  <a:pt x="30" y="15"/>
                  <a:pt x="35" y="7"/>
                  <a:pt x="36" y="0"/>
                </a:cubicBezTo>
                <a:cubicBezTo>
                  <a:pt x="36" y="0"/>
                  <a:pt x="36" y="0"/>
                  <a:pt x="36" y="0"/>
                </a:cubicBezTo>
              </a:path>
            </a:pathLst>
          </a:custGeom>
          <a:solidFill>
            <a:srgbClr val="7784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ectangle 195"/>
          <p:cNvSpPr>
            <a:spLocks noChangeArrowheads="1"/>
          </p:cNvSpPr>
          <p:nvPr/>
        </p:nvSpPr>
        <p:spPr bwMode="auto">
          <a:xfrm>
            <a:off x="6212834" y="3026449"/>
            <a:ext cx="5375" cy="5375"/>
          </a:xfrm>
          <a:prstGeom prst="rect">
            <a:avLst/>
          </a:prstGeom>
          <a:solidFill>
            <a:srgbClr val="F1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23"/>
          <p:cNvSpPr/>
          <p:nvPr/>
        </p:nvSpPr>
        <p:spPr bwMode="auto">
          <a:xfrm rot="18230051">
            <a:off x="4573088" y="2647363"/>
            <a:ext cx="173381" cy="644159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"/>
              </a:cxn>
              <a:cxn ang="0">
                <a:pos x="144" y="535"/>
              </a:cxn>
              <a:cxn ang="0">
                <a:pos x="144" y="535"/>
              </a:cxn>
              <a:cxn ang="0">
                <a:pos x="138" y="535"/>
              </a:cxn>
              <a:cxn ang="0">
                <a:pos x="122" y="529"/>
              </a:cxn>
              <a:cxn ang="0">
                <a:pos x="100" y="521"/>
              </a:cxn>
              <a:cxn ang="0">
                <a:pos x="86" y="513"/>
              </a:cxn>
              <a:cxn ang="0">
                <a:pos x="72" y="503"/>
              </a:cxn>
              <a:cxn ang="0">
                <a:pos x="58" y="493"/>
              </a:cxn>
              <a:cxn ang="0">
                <a:pos x="46" y="479"/>
              </a:cxn>
              <a:cxn ang="0">
                <a:pos x="34" y="463"/>
              </a:cxn>
              <a:cxn ang="0">
                <a:pos x="22" y="445"/>
              </a:cxn>
              <a:cxn ang="0">
                <a:pos x="14" y="423"/>
              </a:cxn>
              <a:cxn ang="0">
                <a:pos x="6" y="399"/>
              </a:cxn>
              <a:cxn ang="0">
                <a:pos x="2" y="371"/>
              </a:cxn>
              <a:cxn ang="0">
                <a:pos x="0" y="339"/>
              </a:cxn>
              <a:cxn ang="0">
                <a:pos x="0" y="339"/>
              </a:cxn>
              <a:cxn ang="0">
                <a:pos x="2" y="309"/>
              </a:cxn>
              <a:cxn ang="0">
                <a:pos x="6" y="280"/>
              </a:cxn>
              <a:cxn ang="0">
                <a:pos x="14" y="250"/>
              </a:cxn>
              <a:cxn ang="0">
                <a:pos x="22" y="220"/>
              </a:cxn>
              <a:cxn ang="0">
                <a:pos x="34" y="190"/>
              </a:cxn>
              <a:cxn ang="0">
                <a:pos x="46" y="162"/>
              </a:cxn>
              <a:cxn ang="0">
                <a:pos x="72" y="110"/>
              </a:cxn>
              <a:cxn ang="0">
                <a:pos x="100" y="66"/>
              </a:cxn>
              <a:cxn ang="0">
                <a:pos x="122" y="32"/>
              </a:cxn>
              <a:cxn ang="0">
                <a:pos x="144" y="0"/>
              </a:cxn>
              <a:cxn ang="0">
                <a:pos x="144" y="0"/>
              </a:cxn>
            </a:cxnLst>
            <a:rect l="0" t="0" r="r" b="b"/>
            <a:pathLst>
              <a:path w="144" h="535">
                <a:moveTo>
                  <a:pt x="144" y="0"/>
                </a:moveTo>
                <a:lnTo>
                  <a:pt x="144" y="6"/>
                </a:lnTo>
                <a:lnTo>
                  <a:pt x="144" y="535"/>
                </a:lnTo>
                <a:lnTo>
                  <a:pt x="144" y="535"/>
                </a:lnTo>
                <a:lnTo>
                  <a:pt x="138" y="535"/>
                </a:lnTo>
                <a:lnTo>
                  <a:pt x="122" y="529"/>
                </a:lnTo>
                <a:lnTo>
                  <a:pt x="100" y="521"/>
                </a:lnTo>
                <a:lnTo>
                  <a:pt x="86" y="513"/>
                </a:lnTo>
                <a:lnTo>
                  <a:pt x="72" y="503"/>
                </a:lnTo>
                <a:lnTo>
                  <a:pt x="58" y="493"/>
                </a:lnTo>
                <a:lnTo>
                  <a:pt x="46" y="479"/>
                </a:lnTo>
                <a:lnTo>
                  <a:pt x="34" y="463"/>
                </a:lnTo>
                <a:lnTo>
                  <a:pt x="22" y="445"/>
                </a:lnTo>
                <a:lnTo>
                  <a:pt x="14" y="423"/>
                </a:lnTo>
                <a:lnTo>
                  <a:pt x="6" y="399"/>
                </a:lnTo>
                <a:lnTo>
                  <a:pt x="2" y="371"/>
                </a:lnTo>
                <a:lnTo>
                  <a:pt x="0" y="339"/>
                </a:lnTo>
                <a:lnTo>
                  <a:pt x="0" y="339"/>
                </a:lnTo>
                <a:lnTo>
                  <a:pt x="2" y="309"/>
                </a:lnTo>
                <a:lnTo>
                  <a:pt x="6" y="280"/>
                </a:lnTo>
                <a:lnTo>
                  <a:pt x="14" y="250"/>
                </a:lnTo>
                <a:lnTo>
                  <a:pt x="22" y="220"/>
                </a:lnTo>
                <a:lnTo>
                  <a:pt x="34" y="190"/>
                </a:lnTo>
                <a:lnTo>
                  <a:pt x="46" y="162"/>
                </a:lnTo>
                <a:lnTo>
                  <a:pt x="72" y="110"/>
                </a:lnTo>
                <a:lnTo>
                  <a:pt x="100" y="66"/>
                </a:lnTo>
                <a:lnTo>
                  <a:pt x="122" y="32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7784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Freeform 24"/>
          <p:cNvSpPr/>
          <p:nvPr/>
        </p:nvSpPr>
        <p:spPr bwMode="auto">
          <a:xfrm rot="18230051">
            <a:off x="4669091" y="2502343"/>
            <a:ext cx="175789" cy="6441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535"/>
              </a:cxn>
              <a:cxn ang="0">
                <a:pos x="0" y="535"/>
              </a:cxn>
              <a:cxn ang="0">
                <a:pos x="8" y="535"/>
              </a:cxn>
              <a:cxn ang="0">
                <a:pos x="24" y="529"/>
              </a:cxn>
              <a:cxn ang="0">
                <a:pos x="46" y="521"/>
              </a:cxn>
              <a:cxn ang="0">
                <a:pos x="60" y="513"/>
              </a:cxn>
              <a:cxn ang="0">
                <a:pos x="74" y="503"/>
              </a:cxn>
              <a:cxn ang="0">
                <a:pos x="86" y="493"/>
              </a:cxn>
              <a:cxn ang="0">
                <a:pos x="100" y="479"/>
              </a:cxn>
              <a:cxn ang="0">
                <a:pos x="112" y="463"/>
              </a:cxn>
              <a:cxn ang="0">
                <a:pos x="124" y="445"/>
              </a:cxn>
              <a:cxn ang="0">
                <a:pos x="132" y="423"/>
              </a:cxn>
              <a:cxn ang="0">
                <a:pos x="140" y="399"/>
              </a:cxn>
              <a:cxn ang="0">
                <a:pos x="144" y="371"/>
              </a:cxn>
              <a:cxn ang="0">
                <a:pos x="146" y="339"/>
              </a:cxn>
              <a:cxn ang="0">
                <a:pos x="146" y="339"/>
              </a:cxn>
              <a:cxn ang="0">
                <a:pos x="144" y="309"/>
              </a:cxn>
              <a:cxn ang="0">
                <a:pos x="140" y="280"/>
              </a:cxn>
              <a:cxn ang="0">
                <a:pos x="132" y="250"/>
              </a:cxn>
              <a:cxn ang="0">
                <a:pos x="124" y="220"/>
              </a:cxn>
              <a:cxn ang="0">
                <a:pos x="112" y="190"/>
              </a:cxn>
              <a:cxn ang="0">
                <a:pos x="100" y="162"/>
              </a:cxn>
              <a:cxn ang="0">
                <a:pos x="74" y="110"/>
              </a:cxn>
              <a:cxn ang="0">
                <a:pos x="46" y="66"/>
              </a:cxn>
              <a:cxn ang="0">
                <a:pos x="24" y="3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535">
                <a:moveTo>
                  <a:pt x="0" y="0"/>
                </a:moveTo>
                <a:lnTo>
                  <a:pt x="0" y="6"/>
                </a:lnTo>
                <a:lnTo>
                  <a:pt x="0" y="535"/>
                </a:lnTo>
                <a:lnTo>
                  <a:pt x="0" y="535"/>
                </a:lnTo>
                <a:lnTo>
                  <a:pt x="8" y="535"/>
                </a:lnTo>
                <a:lnTo>
                  <a:pt x="24" y="529"/>
                </a:lnTo>
                <a:lnTo>
                  <a:pt x="46" y="521"/>
                </a:lnTo>
                <a:lnTo>
                  <a:pt x="60" y="513"/>
                </a:lnTo>
                <a:lnTo>
                  <a:pt x="74" y="503"/>
                </a:lnTo>
                <a:lnTo>
                  <a:pt x="86" y="493"/>
                </a:lnTo>
                <a:lnTo>
                  <a:pt x="100" y="479"/>
                </a:lnTo>
                <a:lnTo>
                  <a:pt x="112" y="463"/>
                </a:lnTo>
                <a:lnTo>
                  <a:pt x="124" y="445"/>
                </a:lnTo>
                <a:lnTo>
                  <a:pt x="132" y="423"/>
                </a:lnTo>
                <a:lnTo>
                  <a:pt x="140" y="399"/>
                </a:lnTo>
                <a:lnTo>
                  <a:pt x="144" y="371"/>
                </a:lnTo>
                <a:lnTo>
                  <a:pt x="146" y="339"/>
                </a:lnTo>
                <a:lnTo>
                  <a:pt x="146" y="339"/>
                </a:lnTo>
                <a:lnTo>
                  <a:pt x="144" y="309"/>
                </a:lnTo>
                <a:lnTo>
                  <a:pt x="140" y="280"/>
                </a:lnTo>
                <a:lnTo>
                  <a:pt x="132" y="250"/>
                </a:lnTo>
                <a:lnTo>
                  <a:pt x="124" y="220"/>
                </a:lnTo>
                <a:lnTo>
                  <a:pt x="112" y="190"/>
                </a:lnTo>
                <a:lnTo>
                  <a:pt x="100" y="162"/>
                </a:lnTo>
                <a:lnTo>
                  <a:pt x="74" y="110"/>
                </a:lnTo>
                <a:lnTo>
                  <a:pt x="46" y="66"/>
                </a:lnTo>
                <a:lnTo>
                  <a:pt x="24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Freeform 23"/>
          <p:cNvSpPr/>
          <p:nvPr/>
        </p:nvSpPr>
        <p:spPr bwMode="auto">
          <a:xfrm rot="18230051">
            <a:off x="4849632" y="1588685"/>
            <a:ext cx="291629" cy="108348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"/>
              </a:cxn>
              <a:cxn ang="0">
                <a:pos x="144" y="535"/>
              </a:cxn>
              <a:cxn ang="0">
                <a:pos x="144" y="535"/>
              </a:cxn>
              <a:cxn ang="0">
                <a:pos x="138" y="535"/>
              </a:cxn>
              <a:cxn ang="0">
                <a:pos x="122" y="529"/>
              </a:cxn>
              <a:cxn ang="0">
                <a:pos x="100" y="521"/>
              </a:cxn>
              <a:cxn ang="0">
                <a:pos x="86" y="513"/>
              </a:cxn>
              <a:cxn ang="0">
                <a:pos x="72" y="503"/>
              </a:cxn>
              <a:cxn ang="0">
                <a:pos x="58" y="493"/>
              </a:cxn>
              <a:cxn ang="0">
                <a:pos x="46" y="479"/>
              </a:cxn>
              <a:cxn ang="0">
                <a:pos x="34" y="463"/>
              </a:cxn>
              <a:cxn ang="0">
                <a:pos x="22" y="445"/>
              </a:cxn>
              <a:cxn ang="0">
                <a:pos x="14" y="423"/>
              </a:cxn>
              <a:cxn ang="0">
                <a:pos x="6" y="399"/>
              </a:cxn>
              <a:cxn ang="0">
                <a:pos x="2" y="371"/>
              </a:cxn>
              <a:cxn ang="0">
                <a:pos x="0" y="339"/>
              </a:cxn>
              <a:cxn ang="0">
                <a:pos x="0" y="339"/>
              </a:cxn>
              <a:cxn ang="0">
                <a:pos x="2" y="309"/>
              </a:cxn>
              <a:cxn ang="0">
                <a:pos x="6" y="280"/>
              </a:cxn>
              <a:cxn ang="0">
                <a:pos x="14" y="250"/>
              </a:cxn>
              <a:cxn ang="0">
                <a:pos x="22" y="220"/>
              </a:cxn>
              <a:cxn ang="0">
                <a:pos x="34" y="190"/>
              </a:cxn>
              <a:cxn ang="0">
                <a:pos x="46" y="162"/>
              </a:cxn>
              <a:cxn ang="0">
                <a:pos x="72" y="110"/>
              </a:cxn>
              <a:cxn ang="0">
                <a:pos x="100" y="66"/>
              </a:cxn>
              <a:cxn ang="0">
                <a:pos x="122" y="32"/>
              </a:cxn>
              <a:cxn ang="0">
                <a:pos x="144" y="0"/>
              </a:cxn>
              <a:cxn ang="0">
                <a:pos x="144" y="0"/>
              </a:cxn>
            </a:cxnLst>
            <a:rect l="0" t="0" r="r" b="b"/>
            <a:pathLst>
              <a:path w="144" h="535">
                <a:moveTo>
                  <a:pt x="144" y="0"/>
                </a:moveTo>
                <a:lnTo>
                  <a:pt x="144" y="6"/>
                </a:lnTo>
                <a:lnTo>
                  <a:pt x="144" y="535"/>
                </a:lnTo>
                <a:lnTo>
                  <a:pt x="144" y="535"/>
                </a:lnTo>
                <a:lnTo>
                  <a:pt x="138" y="535"/>
                </a:lnTo>
                <a:lnTo>
                  <a:pt x="122" y="529"/>
                </a:lnTo>
                <a:lnTo>
                  <a:pt x="100" y="521"/>
                </a:lnTo>
                <a:lnTo>
                  <a:pt x="86" y="513"/>
                </a:lnTo>
                <a:lnTo>
                  <a:pt x="72" y="503"/>
                </a:lnTo>
                <a:lnTo>
                  <a:pt x="58" y="493"/>
                </a:lnTo>
                <a:lnTo>
                  <a:pt x="46" y="479"/>
                </a:lnTo>
                <a:lnTo>
                  <a:pt x="34" y="463"/>
                </a:lnTo>
                <a:lnTo>
                  <a:pt x="22" y="445"/>
                </a:lnTo>
                <a:lnTo>
                  <a:pt x="14" y="423"/>
                </a:lnTo>
                <a:lnTo>
                  <a:pt x="6" y="399"/>
                </a:lnTo>
                <a:lnTo>
                  <a:pt x="2" y="371"/>
                </a:lnTo>
                <a:lnTo>
                  <a:pt x="0" y="339"/>
                </a:lnTo>
                <a:lnTo>
                  <a:pt x="0" y="339"/>
                </a:lnTo>
                <a:lnTo>
                  <a:pt x="2" y="309"/>
                </a:lnTo>
                <a:lnTo>
                  <a:pt x="6" y="280"/>
                </a:lnTo>
                <a:lnTo>
                  <a:pt x="14" y="250"/>
                </a:lnTo>
                <a:lnTo>
                  <a:pt x="22" y="220"/>
                </a:lnTo>
                <a:lnTo>
                  <a:pt x="34" y="190"/>
                </a:lnTo>
                <a:lnTo>
                  <a:pt x="46" y="162"/>
                </a:lnTo>
                <a:lnTo>
                  <a:pt x="72" y="110"/>
                </a:lnTo>
                <a:lnTo>
                  <a:pt x="100" y="66"/>
                </a:lnTo>
                <a:lnTo>
                  <a:pt x="122" y="32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Freeform 24"/>
          <p:cNvSpPr/>
          <p:nvPr/>
        </p:nvSpPr>
        <p:spPr bwMode="auto">
          <a:xfrm rot="18230051">
            <a:off x="5011111" y="1344760"/>
            <a:ext cx="295680" cy="10834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535"/>
              </a:cxn>
              <a:cxn ang="0">
                <a:pos x="0" y="535"/>
              </a:cxn>
              <a:cxn ang="0">
                <a:pos x="8" y="535"/>
              </a:cxn>
              <a:cxn ang="0">
                <a:pos x="24" y="529"/>
              </a:cxn>
              <a:cxn ang="0">
                <a:pos x="46" y="521"/>
              </a:cxn>
              <a:cxn ang="0">
                <a:pos x="60" y="513"/>
              </a:cxn>
              <a:cxn ang="0">
                <a:pos x="74" y="503"/>
              </a:cxn>
              <a:cxn ang="0">
                <a:pos x="86" y="493"/>
              </a:cxn>
              <a:cxn ang="0">
                <a:pos x="100" y="479"/>
              </a:cxn>
              <a:cxn ang="0">
                <a:pos x="112" y="463"/>
              </a:cxn>
              <a:cxn ang="0">
                <a:pos x="124" y="445"/>
              </a:cxn>
              <a:cxn ang="0">
                <a:pos x="132" y="423"/>
              </a:cxn>
              <a:cxn ang="0">
                <a:pos x="140" y="399"/>
              </a:cxn>
              <a:cxn ang="0">
                <a:pos x="144" y="371"/>
              </a:cxn>
              <a:cxn ang="0">
                <a:pos x="146" y="339"/>
              </a:cxn>
              <a:cxn ang="0">
                <a:pos x="146" y="339"/>
              </a:cxn>
              <a:cxn ang="0">
                <a:pos x="144" y="309"/>
              </a:cxn>
              <a:cxn ang="0">
                <a:pos x="140" y="280"/>
              </a:cxn>
              <a:cxn ang="0">
                <a:pos x="132" y="250"/>
              </a:cxn>
              <a:cxn ang="0">
                <a:pos x="124" y="220"/>
              </a:cxn>
              <a:cxn ang="0">
                <a:pos x="112" y="190"/>
              </a:cxn>
              <a:cxn ang="0">
                <a:pos x="100" y="162"/>
              </a:cxn>
              <a:cxn ang="0">
                <a:pos x="74" y="110"/>
              </a:cxn>
              <a:cxn ang="0">
                <a:pos x="46" y="66"/>
              </a:cxn>
              <a:cxn ang="0">
                <a:pos x="24" y="3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535">
                <a:moveTo>
                  <a:pt x="0" y="0"/>
                </a:moveTo>
                <a:lnTo>
                  <a:pt x="0" y="6"/>
                </a:lnTo>
                <a:lnTo>
                  <a:pt x="0" y="535"/>
                </a:lnTo>
                <a:lnTo>
                  <a:pt x="0" y="535"/>
                </a:lnTo>
                <a:lnTo>
                  <a:pt x="8" y="535"/>
                </a:lnTo>
                <a:lnTo>
                  <a:pt x="24" y="529"/>
                </a:lnTo>
                <a:lnTo>
                  <a:pt x="46" y="521"/>
                </a:lnTo>
                <a:lnTo>
                  <a:pt x="60" y="513"/>
                </a:lnTo>
                <a:lnTo>
                  <a:pt x="74" y="503"/>
                </a:lnTo>
                <a:lnTo>
                  <a:pt x="86" y="493"/>
                </a:lnTo>
                <a:lnTo>
                  <a:pt x="100" y="479"/>
                </a:lnTo>
                <a:lnTo>
                  <a:pt x="112" y="463"/>
                </a:lnTo>
                <a:lnTo>
                  <a:pt x="124" y="445"/>
                </a:lnTo>
                <a:lnTo>
                  <a:pt x="132" y="423"/>
                </a:lnTo>
                <a:lnTo>
                  <a:pt x="140" y="399"/>
                </a:lnTo>
                <a:lnTo>
                  <a:pt x="144" y="371"/>
                </a:lnTo>
                <a:lnTo>
                  <a:pt x="146" y="339"/>
                </a:lnTo>
                <a:lnTo>
                  <a:pt x="146" y="339"/>
                </a:lnTo>
                <a:lnTo>
                  <a:pt x="144" y="309"/>
                </a:lnTo>
                <a:lnTo>
                  <a:pt x="140" y="280"/>
                </a:lnTo>
                <a:lnTo>
                  <a:pt x="132" y="250"/>
                </a:lnTo>
                <a:lnTo>
                  <a:pt x="124" y="220"/>
                </a:lnTo>
                <a:lnTo>
                  <a:pt x="112" y="190"/>
                </a:lnTo>
                <a:lnTo>
                  <a:pt x="100" y="162"/>
                </a:lnTo>
                <a:lnTo>
                  <a:pt x="74" y="110"/>
                </a:lnTo>
                <a:lnTo>
                  <a:pt x="46" y="66"/>
                </a:lnTo>
                <a:lnTo>
                  <a:pt x="24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4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Freeform 23"/>
          <p:cNvSpPr/>
          <p:nvPr/>
        </p:nvSpPr>
        <p:spPr bwMode="auto">
          <a:xfrm rot="3369949" flipH="1">
            <a:off x="6765252" y="1600916"/>
            <a:ext cx="291629" cy="1083485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"/>
              </a:cxn>
              <a:cxn ang="0">
                <a:pos x="144" y="535"/>
              </a:cxn>
              <a:cxn ang="0">
                <a:pos x="144" y="535"/>
              </a:cxn>
              <a:cxn ang="0">
                <a:pos x="138" y="535"/>
              </a:cxn>
              <a:cxn ang="0">
                <a:pos x="122" y="529"/>
              </a:cxn>
              <a:cxn ang="0">
                <a:pos x="100" y="521"/>
              </a:cxn>
              <a:cxn ang="0">
                <a:pos x="86" y="513"/>
              </a:cxn>
              <a:cxn ang="0">
                <a:pos x="72" y="503"/>
              </a:cxn>
              <a:cxn ang="0">
                <a:pos x="58" y="493"/>
              </a:cxn>
              <a:cxn ang="0">
                <a:pos x="46" y="479"/>
              </a:cxn>
              <a:cxn ang="0">
                <a:pos x="34" y="463"/>
              </a:cxn>
              <a:cxn ang="0">
                <a:pos x="22" y="445"/>
              </a:cxn>
              <a:cxn ang="0">
                <a:pos x="14" y="423"/>
              </a:cxn>
              <a:cxn ang="0">
                <a:pos x="6" y="399"/>
              </a:cxn>
              <a:cxn ang="0">
                <a:pos x="2" y="371"/>
              </a:cxn>
              <a:cxn ang="0">
                <a:pos x="0" y="339"/>
              </a:cxn>
              <a:cxn ang="0">
                <a:pos x="0" y="339"/>
              </a:cxn>
              <a:cxn ang="0">
                <a:pos x="2" y="309"/>
              </a:cxn>
              <a:cxn ang="0">
                <a:pos x="6" y="280"/>
              </a:cxn>
              <a:cxn ang="0">
                <a:pos x="14" y="250"/>
              </a:cxn>
              <a:cxn ang="0">
                <a:pos x="22" y="220"/>
              </a:cxn>
              <a:cxn ang="0">
                <a:pos x="34" y="190"/>
              </a:cxn>
              <a:cxn ang="0">
                <a:pos x="46" y="162"/>
              </a:cxn>
              <a:cxn ang="0">
                <a:pos x="72" y="110"/>
              </a:cxn>
              <a:cxn ang="0">
                <a:pos x="100" y="66"/>
              </a:cxn>
              <a:cxn ang="0">
                <a:pos x="122" y="32"/>
              </a:cxn>
              <a:cxn ang="0">
                <a:pos x="144" y="0"/>
              </a:cxn>
              <a:cxn ang="0">
                <a:pos x="144" y="0"/>
              </a:cxn>
            </a:cxnLst>
            <a:rect l="0" t="0" r="r" b="b"/>
            <a:pathLst>
              <a:path w="144" h="535">
                <a:moveTo>
                  <a:pt x="144" y="0"/>
                </a:moveTo>
                <a:lnTo>
                  <a:pt x="144" y="6"/>
                </a:lnTo>
                <a:lnTo>
                  <a:pt x="144" y="535"/>
                </a:lnTo>
                <a:lnTo>
                  <a:pt x="144" y="535"/>
                </a:lnTo>
                <a:lnTo>
                  <a:pt x="138" y="535"/>
                </a:lnTo>
                <a:lnTo>
                  <a:pt x="122" y="529"/>
                </a:lnTo>
                <a:lnTo>
                  <a:pt x="100" y="521"/>
                </a:lnTo>
                <a:lnTo>
                  <a:pt x="86" y="513"/>
                </a:lnTo>
                <a:lnTo>
                  <a:pt x="72" y="503"/>
                </a:lnTo>
                <a:lnTo>
                  <a:pt x="58" y="493"/>
                </a:lnTo>
                <a:lnTo>
                  <a:pt x="46" y="479"/>
                </a:lnTo>
                <a:lnTo>
                  <a:pt x="34" y="463"/>
                </a:lnTo>
                <a:lnTo>
                  <a:pt x="22" y="445"/>
                </a:lnTo>
                <a:lnTo>
                  <a:pt x="14" y="423"/>
                </a:lnTo>
                <a:lnTo>
                  <a:pt x="6" y="399"/>
                </a:lnTo>
                <a:lnTo>
                  <a:pt x="2" y="371"/>
                </a:lnTo>
                <a:lnTo>
                  <a:pt x="0" y="339"/>
                </a:lnTo>
                <a:lnTo>
                  <a:pt x="0" y="339"/>
                </a:lnTo>
                <a:lnTo>
                  <a:pt x="2" y="309"/>
                </a:lnTo>
                <a:lnTo>
                  <a:pt x="6" y="280"/>
                </a:lnTo>
                <a:lnTo>
                  <a:pt x="14" y="250"/>
                </a:lnTo>
                <a:lnTo>
                  <a:pt x="22" y="220"/>
                </a:lnTo>
                <a:lnTo>
                  <a:pt x="34" y="190"/>
                </a:lnTo>
                <a:lnTo>
                  <a:pt x="46" y="162"/>
                </a:lnTo>
                <a:lnTo>
                  <a:pt x="72" y="110"/>
                </a:lnTo>
                <a:lnTo>
                  <a:pt x="100" y="66"/>
                </a:lnTo>
                <a:lnTo>
                  <a:pt x="122" y="32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Freeform 24"/>
          <p:cNvSpPr/>
          <p:nvPr/>
        </p:nvSpPr>
        <p:spPr bwMode="auto">
          <a:xfrm rot="3369949" flipH="1">
            <a:off x="6599722" y="1356991"/>
            <a:ext cx="295680" cy="10834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535"/>
              </a:cxn>
              <a:cxn ang="0">
                <a:pos x="0" y="535"/>
              </a:cxn>
              <a:cxn ang="0">
                <a:pos x="8" y="535"/>
              </a:cxn>
              <a:cxn ang="0">
                <a:pos x="24" y="529"/>
              </a:cxn>
              <a:cxn ang="0">
                <a:pos x="46" y="521"/>
              </a:cxn>
              <a:cxn ang="0">
                <a:pos x="60" y="513"/>
              </a:cxn>
              <a:cxn ang="0">
                <a:pos x="74" y="503"/>
              </a:cxn>
              <a:cxn ang="0">
                <a:pos x="86" y="493"/>
              </a:cxn>
              <a:cxn ang="0">
                <a:pos x="100" y="479"/>
              </a:cxn>
              <a:cxn ang="0">
                <a:pos x="112" y="463"/>
              </a:cxn>
              <a:cxn ang="0">
                <a:pos x="124" y="445"/>
              </a:cxn>
              <a:cxn ang="0">
                <a:pos x="132" y="423"/>
              </a:cxn>
              <a:cxn ang="0">
                <a:pos x="140" y="399"/>
              </a:cxn>
              <a:cxn ang="0">
                <a:pos x="144" y="371"/>
              </a:cxn>
              <a:cxn ang="0">
                <a:pos x="146" y="339"/>
              </a:cxn>
              <a:cxn ang="0">
                <a:pos x="146" y="339"/>
              </a:cxn>
              <a:cxn ang="0">
                <a:pos x="144" y="309"/>
              </a:cxn>
              <a:cxn ang="0">
                <a:pos x="140" y="280"/>
              </a:cxn>
              <a:cxn ang="0">
                <a:pos x="132" y="250"/>
              </a:cxn>
              <a:cxn ang="0">
                <a:pos x="124" y="220"/>
              </a:cxn>
              <a:cxn ang="0">
                <a:pos x="112" y="190"/>
              </a:cxn>
              <a:cxn ang="0">
                <a:pos x="100" y="162"/>
              </a:cxn>
              <a:cxn ang="0">
                <a:pos x="74" y="110"/>
              </a:cxn>
              <a:cxn ang="0">
                <a:pos x="46" y="66"/>
              </a:cxn>
              <a:cxn ang="0">
                <a:pos x="24" y="3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535">
                <a:moveTo>
                  <a:pt x="0" y="0"/>
                </a:moveTo>
                <a:lnTo>
                  <a:pt x="0" y="6"/>
                </a:lnTo>
                <a:lnTo>
                  <a:pt x="0" y="535"/>
                </a:lnTo>
                <a:lnTo>
                  <a:pt x="0" y="535"/>
                </a:lnTo>
                <a:lnTo>
                  <a:pt x="8" y="535"/>
                </a:lnTo>
                <a:lnTo>
                  <a:pt x="24" y="529"/>
                </a:lnTo>
                <a:lnTo>
                  <a:pt x="46" y="521"/>
                </a:lnTo>
                <a:lnTo>
                  <a:pt x="60" y="513"/>
                </a:lnTo>
                <a:lnTo>
                  <a:pt x="74" y="503"/>
                </a:lnTo>
                <a:lnTo>
                  <a:pt x="86" y="493"/>
                </a:lnTo>
                <a:lnTo>
                  <a:pt x="100" y="479"/>
                </a:lnTo>
                <a:lnTo>
                  <a:pt x="112" y="463"/>
                </a:lnTo>
                <a:lnTo>
                  <a:pt x="124" y="445"/>
                </a:lnTo>
                <a:lnTo>
                  <a:pt x="132" y="423"/>
                </a:lnTo>
                <a:lnTo>
                  <a:pt x="140" y="399"/>
                </a:lnTo>
                <a:lnTo>
                  <a:pt x="144" y="371"/>
                </a:lnTo>
                <a:lnTo>
                  <a:pt x="146" y="339"/>
                </a:lnTo>
                <a:lnTo>
                  <a:pt x="146" y="339"/>
                </a:lnTo>
                <a:lnTo>
                  <a:pt x="144" y="309"/>
                </a:lnTo>
                <a:lnTo>
                  <a:pt x="140" y="280"/>
                </a:lnTo>
                <a:lnTo>
                  <a:pt x="132" y="250"/>
                </a:lnTo>
                <a:lnTo>
                  <a:pt x="124" y="220"/>
                </a:lnTo>
                <a:lnTo>
                  <a:pt x="112" y="190"/>
                </a:lnTo>
                <a:lnTo>
                  <a:pt x="100" y="162"/>
                </a:lnTo>
                <a:lnTo>
                  <a:pt x="74" y="110"/>
                </a:lnTo>
                <a:lnTo>
                  <a:pt x="46" y="66"/>
                </a:lnTo>
                <a:lnTo>
                  <a:pt x="24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4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Freeform 23"/>
          <p:cNvSpPr/>
          <p:nvPr/>
        </p:nvSpPr>
        <p:spPr bwMode="auto">
          <a:xfrm rot="12830051">
            <a:off x="4751839" y="4547500"/>
            <a:ext cx="204304" cy="759048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"/>
              </a:cxn>
              <a:cxn ang="0">
                <a:pos x="144" y="535"/>
              </a:cxn>
              <a:cxn ang="0">
                <a:pos x="144" y="535"/>
              </a:cxn>
              <a:cxn ang="0">
                <a:pos x="138" y="535"/>
              </a:cxn>
              <a:cxn ang="0">
                <a:pos x="122" y="529"/>
              </a:cxn>
              <a:cxn ang="0">
                <a:pos x="100" y="521"/>
              </a:cxn>
              <a:cxn ang="0">
                <a:pos x="86" y="513"/>
              </a:cxn>
              <a:cxn ang="0">
                <a:pos x="72" y="503"/>
              </a:cxn>
              <a:cxn ang="0">
                <a:pos x="58" y="493"/>
              </a:cxn>
              <a:cxn ang="0">
                <a:pos x="46" y="479"/>
              </a:cxn>
              <a:cxn ang="0">
                <a:pos x="34" y="463"/>
              </a:cxn>
              <a:cxn ang="0">
                <a:pos x="22" y="445"/>
              </a:cxn>
              <a:cxn ang="0">
                <a:pos x="14" y="423"/>
              </a:cxn>
              <a:cxn ang="0">
                <a:pos x="6" y="399"/>
              </a:cxn>
              <a:cxn ang="0">
                <a:pos x="2" y="371"/>
              </a:cxn>
              <a:cxn ang="0">
                <a:pos x="0" y="339"/>
              </a:cxn>
              <a:cxn ang="0">
                <a:pos x="0" y="339"/>
              </a:cxn>
              <a:cxn ang="0">
                <a:pos x="2" y="309"/>
              </a:cxn>
              <a:cxn ang="0">
                <a:pos x="6" y="280"/>
              </a:cxn>
              <a:cxn ang="0">
                <a:pos x="14" y="250"/>
              </a:cxn>
              <a:cxn ang="0">
                <a:pos x="22" y="220"/>
              </a:cxn>
              <a:cxn ang="0">
                <a:pos x="34" y="190"/>
              </a:cxn>
              <a:cxn ang="0">
                <a:pos x="46" y="162"/>
              </a:cxn>
              <a:cxn ang="0">
                <a:pos x="72" y="110"/>
              </a:cxn>
              <a:cxn ang="0">
                <a:pos x="100" y="66"/>
              </a:cxn>
              <a:cxn ang="0">
                <a:pos x="122" y="32"/>
              </a:cxn>
              <a:cxn ang="0">
                <a:pos x="144" y="0"/>
              </a:cxn>
              <a:cxn ang="0">
                <a:pos x="144" y="0"/>
              </a:cxn>
            </a:cxnLst>
            <a:rect l="0" t="0" r="r" b="b"/>
            <a:pathLst>
              <a:path w="144" h="535">
                <a:moveTo>
                  <a:pt x="144" y="0"/>
                </a:moveTo>
                <a:lnTo>
                  <a:pt x="144" y="6"/>
                </a:lnTo>
                <a:lnTo>
                  <a:pt x="144" y="535"/>
                </a:lnTo>
                <a:lnTo>
                  <a:pt x="144" y="535"/>
                </a:lnTo>
                <a:lnTo>
                  <a:pt x="138" y="535"/>
                </a:lnTo>
                <a:lnTo>
                  <a:pt x="122" y="529"/>
                </a:lnTo>
                <a:lnTo>
                  <a:pt x="100" y="521"/>
                </a:lnTo>
                <a:lnTo>
                  <a:pt x="86" y="513"/>
                </a:lnTo>
                <a:lnTo>
                  <a:pt x="72" y="503"/>
                </a:lnTo>
                <a:lnTo>
                  <a:pt x="58" y="493"/>
                </a:lnTo>
                <a:lnTo>
                  <a:pt x="46" y="479"/>
                </a:lnTo>
                <a:lnTo>
                  <a:pt x="34" y="463"/>
                </a:lnTo>
                <a:lnTo>
                  <a:pt x="22" y="445"/>
                </a:lnTo>
                <a:lnTo>
                  <a:pt x="14" y="423"/>
                </a:lnTo>
                <a:lnTo>
                  <a:pt x="6" y="399"/>
                </a:lnTo>
                <a:lnTo>
                  <a:pt x="2" y="371"/>
                </a:lnTo>
                <a:lnTo>
                  <a:pt x="0" y="339"/>
                </a:lnTo>
                <a:lnTo>
                  <a:pt x="0" y="339"/>
                </a:lnTo>
                <a:lnTo>
                  <a:pt x="2" y="309"/>
                </a:lnTo>
                <a:lnTo>
                  <a:pt x="6" y="280"/>
                </a:lnTo>
                <a:lnTo>
                  <a:pt x="14" y="250"/>
                </a:lnTo>
                <a:lnTo>
                  <a:pt x="22" y="220"/>
                </a:lnTo>
                <a:lnTo>
                  <a:pt x="34" y="190"/>
                </a:lnTo>
                <a:lnTo>
                  <a:pt x="46" y="162"/>
                </a:lnTo>
                <a:lnTo>
                  <a:pt x="72" y="110"/>
                </a:lnTo>
                <a:lnTo>
                  <a:pt x="100" y="66"/>
                </a:lnTo>
                <a:lnTo>
                  <a:pt x="122" y="32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Freeform 24"/>
          <p:cNvSpPr/>
          <p:nvPr/>
        </p:nvSpPr>
        <p:spPr bwMode="auto">
          <a:xfrm rot="12830051">
            <a:off x="4579536" y="4432956"/>
            <a:ext cx="207142" cy="759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535"/>
              </a:cxn>
              <a:cxn ang="0">
                <a:pos x="0" y="535"/>
              </a:cxn>
              <a:cxn ang="0">
                <a:pos x="8" y="535"/>
              </a:cxn>
              <a:cxn ang="0">
                <a:pos x="24" y="529"/>
              </a:cxn>
              <a:cxn ang="0">
                <a:pos x="46" y="521"/>
              </a:cxn>
              <a:cxn ang="0">
                <a:pos x="60" y="513"/>
              </a:cxn>
              <a:cxn ang="0">
                <a:pos x="74" y="503"/>
              </a:cxn>
              <a:cxn ang="0">
                <a:pos x="86" y="493"/>
              </a:cxn>
              <a:cxn ang="0">
                <a:pos x="100" y="479"/>
              </a:cxn>
              <a:cxn ang="0">
                <a:pos x="112" y="463"/>
              </a:cxn>
              <a:cxn ang="0">
                <a:pos x="124" y="445"/>
              </a:cxn>
              <a:cxn ang="0">
                <a:pos x="132" y="423"/>
              </a:cxn>
              <a:cxn ang="0">
                <a:pos x="140" y="399"/>
              </a:cxn>
              <a:cxn ang="0">
                <a:pos x="144" y="371"/>
              </a:cxn>
              <a:cxn ang="0">
                <a:pos x="146" y="339"/>
              </a:cxn>
              <a:cxn ang="0">
                <a:pos x="146" y="339"/>
              </a:cxn>
              <a:cxn ang="0">
                <a:pos x="144" y="309"/>
              </a:cxn>
              <a:cxn ang="0">
                <a:pos x="140" y="280"/>
              </a:cxn>
              <a:cxn ang="0">
                <a:pos x="132" y="250"/>
              </a:cxn>
              <a:cxn ang="0">
                <a:pos x="124" y="220"/>
              </a:cxn>
              <a:cxn ang="0">
                <a:pos x="112" y="190"/>
              </a:cxn>
              <a:cxn ang="0">
                <a:pos x="100" y="162"/>
              </a:cxn>
              <a:cxn ang="0">
                <a:pos x="74" y="110"/>
              </a:cxn>
              <a:cxn ang="0">
                <a:pos x="46" y="66"/>
              </a:cxn>
              <a:cxn ang="0">
                <a:pos x="24" y="3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535">
                <a:moveTo>
                  <a:pt x="0" y="0"/>
                </a:moveTo>
                <a:lnTo>
                  <a:pt x="0" y="6"/>
                </a:lnTo>
                <a:lnTo>
                  <a:pt x="0" y="535"/>
                </a:lnTo>
                <a:lnTo>
                  <a:pt x="0" y="535"/>
                </a:lnTo>
                <a:lnTo>
                  <a:pt x="8" y="535"/>
                </a:lnTo>
                <a:lnTo>
                  <a:pt x="24" y="529"/>
                </a:lnTo>
                <a:lnTo>
                  <a:pt x="46" y="521"/>
                </a:lnTo>
                <a:lnTo>
                  <a:pt x="60" y="513"/>
                </a:lnTo>
                <a:lnTo>
                  <a:pt x="74" y="503"/>
                </a:lnTo>
                <a:lnTo>
                  <a:pt x="86" y="493"/>
                </a:lnTo>
                <a:lnTo>
                  <a:pt x="100" y="479"/>
                </a:lnTo>
                <a:lnTo>
                  <a:pt x="112" y="463"/>
                </a:lnTo>
                <a:lnTo>
                  <a:pt x="124" y="445"/>
                </a:lnTo>
                <a:lnTo>
                  <a:pt x="132" y="423"/>
                </a:lnTo>
                <a:lnTo>
                  <a:pt x="140" y="399"/>
                </a:lnTo>
                <a:lnTo>
                  <a:pt x="144" y="371"/>
                </a:lnTo>
                <a:lnTo>
                  <a:pt x="146" y="339"/>
                </a:lnTo>
                <a:lnTo>
                  <a:pt x="146" y="339"/>
                </a:lnTo>
                <a:lnTo>
                  <a:pt x="144" y="309"/>
                </a:lnTo>
                <a:lnTo>
                  <a:pt x="140" y="280"/>
                </a:lnTo>
                <a:lnTo>
                  <a:pt x="132" y="250"/>
                </a:lnTo>
                <a:lnTo>
                  <a:pt x="124" y="220"/>
                </a:lnTo>
                <a:lnTo>
                  <a:pt x="112" y="190"/>
                </a:lnTo>
                <a:lnTo>
                  <a:pt x="100" y="162"/>
                </a:lnTo>
                <a:lnTo>
                  <a:pt x="74" y="110"/>
                </a:lnTo>
                <a:lnTo>
                  <a:pt x="46" y="66"/>
                </a:lnTo>
                <a:lnTo>
                  <a:pt x="24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4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Freeform 23"/>
          <p:cNvSpPr/>
          <p:nvPr/>
        </p:nvSpPr>
        <p:spPr bwMode="auto">
          <a:xfrm rot="3369949" flipH="1">
            <a:off x="7199147" y="2454500"/>
            <a:ext cx="173381" cy="644159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"/>
              </a:cxn>
              <a:cxn ang="0">
                <a:pos x="144" y="535"/>
              </a:cxn>
              <a:cxn ang="0">
                <a:pos x="144" y="535"/>
              </a:cxn>
              <a:cxn ang="0">
                <a:pos x="138" y="535"/>
              </a:cxn>
              <a:cxn ang="0">
                <a:pos x="122" y="529"/>
              </a:cxn>
              <a:cxn ang="0">
                <a:pos x="100" y="521"/>
              </a:cxn>
              <a:cxn ang="0">
                <a:pos x="86" y="513"/>
              </a:cxn>
              <a:cxn ang="0">
                <a:pos x="72" y="503"/>
              </a:cxn>
              <a:cxn ang="0">
                <a:pos x="58" y="493"/>
              </a:cxn>
              <a:cxn ang="0">
                <a:pos x="46" y="479"/>
              </a:cxn>
              <a:cxn ang="0">
                <a:pos x="34" y="463"/>
              </a:cxn>
              <a:cxn ang="0">
                <a:pos x="22" y="445"/>
              </a:cxn>
              <a:cxn ang="0">
                <a:pos x="14" y="423"/>
              </a:cxn>
              <a:cxn ang="0">
                <a:pos x="6" y="399"/>
              </a:cxn>
              <a:cxn ang="0">
                <a:pos x="2" y="371"/>
              </a:cxn>
              <a:cxn ang="0">
                <a:pos x="0" y="339"/>
              </a:cxn>
              <a:cxn ang="0">
                <a:pos x="0" y="339"/>
              </a:cxn>
              <a:cxn ang="0">
                <a:pos x="2" y="309"/>
              </a:cxn>
              <a:cxn ang="0">
                <a:pos x="6" y="280"/>
              </a:cxn>
              <a:cxn ang="0">
                <a:pos x="14" y="250"/>
              </a:cxn>
              <a:cxn ang="0">
                <a:pos x="22" y="220"/>
              </a:cxn>
              <a:cxn ang="0">
                <a:pos x="34" y="190"/>
              </a:cxn>
              <a:cxn ang="0">
                <a:pos x="46" y="162"/>
              </a:cxn>
              <a:cxn ang="0">
                <a:pos x="72" y="110"/>
              </a:cxn>
              <a:cxn ang="0">
                <a:pos x="100" y="66"/>
              </a:cxn>
              <a:cxn ang="0">
                <a:pos x="122" y="32"/>
              </a:cxn>
              <a:cxn ang="0">
                <a:pos x="144" y="0"/>
              </a:cxn>
              <a:cxn ang="0">
                <a:pos x="144" y="0"/>
              </a:cxn>
            </a:cxnLst>
            <a:rect l="0" t="0" r="r" b="b"/>
            <a:pathLst>
              <a:path w="144" h="535">
                <a:moveTo>
                  <a:pt x="144" y="0"/>
                </a:moveTo>
                <a:lnTo>
                  <a:pt x="144" y="6"/>
                </a:lnTo>
                <a:lnTo>
                  <a:pt x="144" y="535"/>
                </a:lnTo>
                <a:lnTo>
                  <a:pt x="144" y="535"/>
                </a:lnTo>
                <a:lnTo>
                  <a:pt x="138" y="535"/>
                </a:lnTo>
                <a:lnTo>
                  <a:pt x="122" y="529"/>
                </a:lnTo>
                <a:lnTo>
                  <a:pt x="100" y="521"/>
                </a:lnTo>
                <a:lnTo>
                  <a:pt x="86" y="513"/>
                </a:lnTo>
                <a:lnTo>
                  <a:pt x="72" y="503"/>
                </a:lnTo>
                <a:lnTo>
                  <a:pt x="58" y="493"/>
                </a:lnTo>
                <a:lnTo>
                  <a:pt x="46" y="479"/>
                </a:lnTo>
                <a:lnTo>
                  <a:pt x="34" y="463"/>
                </a:lnTo>
                <a:lnTo>
                  <a:pt x="22" y="445"/>
                </a:lnTo>
                <a:lnTo>
                  <a:pt x="14" y="423"/>
                </a:lnTo>
                <a:lnTo>
                  <a:pt x="6" y="399"/>
                </a:lnTo>
                <a:lnTo>
                  <a:pt x="2" y="371"/>
                </a:lnTo>
                <a:lnTo>
                  <a:pt x="0" y="339"/>
                </a:lnTo>
                <a:lnTo>
                  <a:pt x="0" y="339"/>
                </a:lnTo>
                <a:lnTo>
                  <a:pt x="2" y="309"/>
                </a:lnTo>
                <a:lnTo>
                  <a:pt x="6" y="280"/>
                </a:lnTo>
                <a:lnTo>
                  <a:pt x="14" y="250"/>
                </a:lnTo>
                <a:lnTo>
                  <a:pt x="22" y="220"/>
                </a:lnTo>
                <a:lnTo>
                  <a:pt x="34" y="190"/>
                </a:lnTo>
                <a:lnTo>
                  <a:pt x="46" y="162"/>
                </a:lnTo>
                <a:lnTo>
                  <a:pt x="72" y="110"/>
                </a:lnTo>
                <a:lnTo>
                  <a:pt x="100" y="66"/>
                </a:lnTo>
                <a:lnTo>
                  <a:pt x="122" y="32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Freeform 24"/>
          <p:cNvSpPr/>
          <p:nvPr/>
        </p:nvSpPr>
        <p:spPr bwMode="auto">
          <a:xfrm rot="3369949" flipH="1">
            <a:off x="7100735" y="2309480"/>
            <a:ext cx="175789" cy="6441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535"/>
              </a:cxn>
              <a:cxn ang="0">
                <a:pos x="0" y="535"/>
              </a:cxn>
              <a:cxn ang="0">
                <a:pos x="8" y="535"/>
              </a:cxn>
              <a:cxn ang="0">
                <a:pos x="24" y="529"/>
              </a:cxn>
              <a:cxn ang="0">
                <a:pos x="46" y="521"/>
              </a:cxn>
              <a:cxn ang="0">
                <a:pos x="60" y="513"/>
              </a:cxn>
              <a:cxn ang="0">
                <a:pos x="74" y="503"/>
              </a:cxn>
              <a:cxn ang="0">
                <a:pos x="86" y="493"/>
              </a:cxn>
              <a:cxn ang="0">
                <a:pos x="100" y="479"/>
              </a:cxn>
              <a:cxn ang="0">
                <a:pos x="112" y="463"/>
              </a:cxn>
              <a:cxn ang="0">
                <a:pos x="124" y="445"/>
              </a:cxn>
              <a:cxn ang="0">
                <a:pos x="132" y="423"/>
              </a:cxn>
              <a:cxn ang="0">
                <a:pos x="140" y="399"/>
              </a:cxn>
              <a:cxn ang="0">
                <a:pos x="144" y="371"/>
              </a:cxn>
              <a:cxn ang="0">
                <a:pos x="146" y="339"/>
              </a:cxn>
              <a:cxn ang="0">
                <a:pos x="146" y="339"/>
              </a:cxn>
              <a:cxn ang="0">
                <a:pos x="144" y="309"/>
              </a:cxn>
              <a:cxn ang="0">
                <a:pos x="140" y="280"/>
              </a:cxn>
              <a:cxn ang="0">
                <a:pos x="132" y="250"/>
              </a:cxn>
              <a:cxn ang="0">
                <a:pos x="124" y="220"/>
              </a:cxn>
              <a:cxn ang="0">
                <a:pos x="112" y="190"/>
              </a:cxn>
              <a:cxn ang="0">
                <a:pos x="100" y="162"/>
              </a:cxn>
              <a:cxn ang="0">
                <a:pos x="74" y="110"/>
              </a:cxn>
              <a:cxn ang="0">
                <a:pos x="46" y="66"/>
              </a:cxn>
              <a:cxn ang="0">
                <a:pos x="24" y="3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535">
                <a:moveTo>
                  <a:pt x="0" y="0"/>
                </a:moveTo>
                <a:lnTo>
                  <a:pt x="0" y="6"/>
                </a:lnTo>
                <a:lnTo>
                  <a:pt x="0" y="535"/>
                </a:lnTo>
                <a:lnTo>
                  <a:pt x="0" y="535"/>
                </a:lnTo>
                <a:lnTo>
                  <a:pt x="8" y="535"/>
                </a:lnTo>
                <a:lnTo>
                  <a:pt x="24" y="529"/>
                </a:lnTo>
                <a:lnTo>
                  <a:pt x="46" y="521"/>
                </a:lnTo>
                <a:lnTo>
                  <a:pt x="60" y="513"/>
                </a:lnTo>
                <a:lnTo>
                  <a:pt x="74" y="503"/>
                </a:lnTo>
                <a:lnTo>
                  <a:pt x="86" y="493"/>
                </a:lnTo>
                <a:lnTo>
                  <a:pt x="100" y="479"/>
                </a:lnTo>
                <a:lnTo>
                  <a:pt x="112" y="463"/>
                </a:lnTo>
                <a:lnTo>
                  <a:pt x="124" y="445"/>
                </a:lnTo>
                <a:lnTo>
                  <a:pt x="132" y="423"/>
                </a:lnTo>
                <a:lnTo>
                  <a:pt x="140" y="399"/>
                </a:lnTo>
                <a:lnTo>
                  <a:pt x="144" y="371"/>
                </a:lnTo>
                <a:lnTo>
                  <a:pt x="146" y="339"/>
                </a:lnTo>
                <a:lnTo>
                  <a:pt x="146" y="339"/>
                </a:lnTo>
                <a:lnTo>
                  <a:pt x="144" y="309"/>
                </a:lnTo>
                <a:lnTo>
                  <a:pt x="140" y="280"/>
                </a:lnTo>
                <a:lnTo>
                  <a:pt x="132" y="250"/>
                </a:lnTo>
                <a:lnTo>
                  <a:pt x="124" y="220"/>
                </a:lnTo>
                <a:lnTo>
                  <a:pt x="112" y="190"/>
                </a:lnTo>
                <a:lnTo>
                  <a:pt x="100" y="162"/>
                </a:lnTo>
                <a:lnTo>
                  <a:pt x="74" y="110"/>
                </a:lnTo>
                <a:lnTo>
                  <a:pt x="46" y="66"/>
                </a:lnTo>
                <a:lnTo>
                  <a:pt x="24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4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Freeform 23"/>
          <p:cNvSpPr/>
          <p:nvPr/>
        </p:nvSpPr>
        <p:spPr bwMode="auto">
          <a:xfrm rot="2648626" flipH="1">
            <a:off x="5973111" y="2880083"/>
            <a:ext cx="129141" cy="479794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6"/>
              </a:cxn>
              <a:cxn ang="0">
                <a:pos x="144" y="535"/>
              </a:cxn>
              <a:cxn ang="0">
                <a:pos x="144" y="535"/>
              </a:cxn>
              <a:cxn ang="0">
                <a:pos x="138" y="535"/>
              </a:cxn>
              <a:cxn ang="0">
                <a:pos x="122" y="529"/>
              </a:cxn>
              <a:cxn ang="0">
                <a:pos x="100" y="521"/>
              </a:cxn>
              <a:cxn ang="0">
                <a:pos x="86" y="513"/>
              </a:cxn>
              <a:cxn ang="0">
                <a:pos x="72" y="503"/>
              </a:cxn>
              <a:cxn ang="0">
                <a:pos x="58" y="493"/>
              </a:cxn>
              <a:cxn ang="0">
                <a:pos x="46" y="479"/>
              </a:cxn>
              <a:cxn ang="0">
                <a:pos x="34" y="463"/>
              </a:cxn>
              <a:cxn ang="0">
                <a:pos x="22" y="445"/>
              </a:cxn>
              <a:cxn ang="0">
                <a:pos x="14" y="423"/>
              </a:cxn>
              <a:cxn ang="0">
                <a:pos x="6" y="399"/>
              </a:cxn>
              <a:cxn ang="0">
                <a:pos x="2" y="371"/>
              </a:cxn>
              <a:cxn ang="0">
                <a:pos x="0" y="339"/>
              </a:cxn>
              <a:cxn ang="0">
                <a:pos x="0" y="339"/>
              </a:cxn>
              <a:cxn ang="0">
                <a:pos x="2" y="309"/>
              </a:cxn>
              <a:cxn ang="0">
                <a:pos x="6" y="280"/>
              </a:cxn>
              <a:cxn ang="0">
                <a:pos x="14" y="250"/>
              </a:cxn>
              <a:cxn ang="0">
                <a:pos x="22" y="220"/>
              </a:cxn>
              <a:cxn ang="0">
                <a:pos x="34" y="190"/>
              </a:cxn>
              <a:cxn ang="0">
                <a:pos x="46" y="162"/>
              </a:cxn>
              <a:cxn ang="0">
                <a:pos x="72" y="110"/>
              </a:cxn>
              <a:cxn ang="0">
                <a:pos x="100" y="66"/>
              </a:cxn>
              <a:cxn ang="0">
                <a:pos x="122" y="32"/>
              </a:cxn>
              <a:cxn ang="0">
                <a:pos x="144" y="0"/>
              </a:cxn>
              <a:cxn ang="0">
                <a:pos x="144" y="0"/>
              </a:cxn>
            </a:cxnLst>
            <a:rect l="0" t="0" r="r" b="b"/>
            <a:pathLst>
              <a:path w="144" h="535">
                <a:moveTo>
                  <a:pt x="144" y="0"/>
                </a:moveTo>
                <a:lnTo>
                  <a:pt x="144" y="6"/>
                </a:lnTo>
                <a:lnTo>
                  <a:pt x="144" y="535"/>
                </a:lnTo>
                <a:lnTo>
                  <a:pt x="144" y="535"/>
                </a:lnTo>
                <a:lnTo>
                  <a:pt x="138" y="535"/>
                </a:lnTo>
                <a:lnTo>
                  <a:pt x="122" y="529"/>
                </a:lnTo>
                <a:lnTo>
                  <a:pt x="100" y="521"/>
                </a:lnTo>
                <a:lnTo>
                  <a:pt x="86" y="513"/>
                </a:lnTo>
                <a:lnTo>
                  <a:pt x="72" y="503"/>
                </a:lnTo>
                <a:lnTo>
                  <a:pt x="58" y="493"/>
                </a:lnTo>
                <a:lnTo>
                  <a:pt x="46" y="479"/>
                </a:lnTo>
                <a:lnTo>
                  <a:pt x="34" y="463"/>
                </a:lnTo>
                <a:lnTo>
                  <a:pt x="22" y="445"/>
                </a:lnTo>
                <a:lnTo>
                  <a:pt x="14" y="423"/>
                </a:lnTo>
                <a:lnTo>
                  <a:pt x="6" y="399"/>
                </a:lnTo>
                <a:lnTo>
                  <a:pt x="2" y="371"/>
                </a:lnTo>
                <a:lnTo>
                  <a:pt x="0" y="339"/>
                </a:lnTo>
                <a:lnTo>
                  <a:pt x="0" y="339"/>
                </a:lnTo>
                <a:lnTo>
                  <a:pt x="2" y="309"/>
                </a:lnTo>
                <a:lnTo>
                  <a:pt x="6" y="280"/>
                </a:lnTo>
                <a:lnTo>
                  <a:pt x="14" y="250"/>
                </a:lnTo>
                <a:lnTo>
                  <a:pt x="22" y="220"/>
                </a:lnTo>
                <a:lnTo>
                  <a:pt x="34" y="190"/>
                </a:lnTo>
                <a:lnTo>
                  <a:pt x="46" y="162"/>
                </a:lnTo>
                <a:lnTo>
                  <a:pt x="72" y="110"/>
                </a:lnTo>
                <a:lnTo>
                  <a:pt x="100" y="66"/>
                </a:lnTo>
                <a:lnTo>
                  <a:pt x="122" y="32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85933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Freeform 24"/>
          <p:cNvSpPr/>
          <p:nvPr/>
        </p:nvSpPr>
        <p:spPr bwMode="auto">
          <a:xfrm rot="2648626" flipH="1">
            <a:off x="5878900" y="2789517"/>
            <a:ext cx="130934" cy="4797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535"/>
              </a:cxn>
              <a:cxn ang="0">
                <a:pos x="0" y="535"/>
              </a:cxn>
              <a:cxn ang="0">
                <a:pos x="8" y="535"/>
              </a:cxn>
              <a:cxn ang="0">
                <a:pos x="24" y="529"/>
              </a:cxn>
              <a:cxn ang="0">
                <a:pos x="46" y="521"/>
              </a:cxn>
              <a:cxn ang="0">
                <a:pos x="60" y="513"/>
              </a:cxn>
              <a:cxn ang="0">
                <a:pos x="74" y="503"/>
              </a:cxn>
              <a:cxn ang="0">
                <a:pos x="86" y="493"/>
              </a:cxn>
              <a:cxn ang="0">
                <a:pos x="100" y="479"/>
              </a:cxn>
              <a:cxn ang="0">
                <a:pos x="112" y="463"/>
              </a:cxn>
              <a:cxn ang="0">
                <a:pos x="124" y="445"/>
              </a:cxn>
              <a:cxn ang="0">
                <a:pos x="132" y="423"/>
              </a:cxn>
              <a:cxn ang="0">
                <a:pos x="140" y="399"/>
              </a:cxn>
              <a:cxn ang="0">
                <a:pos x="144" y="371"/>
              </a:cxn>
              <a:cxn ang="0">
                <a:pos x="146" y="339"/>
              </a:cxn>
              <a:cxn ang="0">
                <a:pos x="146" y="339"/>
              </a:cxn>
              <a:cxn ang="0">
                <a:pos x="144" y="309"/>
              </a:cxn>
              <a:cxn ang="0">
                <a:pos x="140" y="280"/>
              </a:cxn>
              <a:cxn ang="0">
                <a:pos x="132" y="250"/>
              </a:cxn>
              <a:cxn ang="0">
                <a:pos x="124" y="220"/>
              </a:cxn>
              <a:cxn ang="0">
                <a:pos x="112" y="190"/>
              </a:cxn>
              <a:cxn ang="0">
                <a:pos x="100" y="162"/>
              </a:cxn>
              <a:cxn ang="0">
                <a:pos x="74" y="110"/>
              </a:cxn>
              <a:cxn ang="0">
                <a:pos x="46" y="66"/>
              </a:cxn>
              <a:cxn ang="0">
                <a:pos x="24" y="3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6" h="535">
                <a:moveTo>
                  <a:pt x="0" y="0"/>
                </a:moveTo>
                <a:lnTo>
                  <a:pt x="0" y="6"/>
                </a:lnTo>
                <a:lnTo>
                  <a:pt x="0" y="535"/>
                </a:lnTo>
                <a:lnTo>
                  <a:pt x="0" y="535"/>
                </a:lnTo>
                <a:lnTo>
                  <a:pt x="8" y="535"/>
                </a:lnTo>
                <a:lnTo>
                  <a:pt x="24" y="529"/>
                </a:lnTo>
                <a:lnTo>
                  <a:pt x="46" y="521"/>
                </a:lnTo>
                <a:lnTo>
                  <a:pt x="60" y="513"/>
                </a:lnTo>
                <a:lnTo>
                  <a:pt x="74" y="503"/>
                </a:lnTo>
                <a:lnTo>
                  <a:pt x="86" y="493"/>
                </a:lnTo>
                <a:lnTo>
                  <a:pt x="100" y="479"/>
                </a:lnTo>
                <a:lnTo>
                  <a:pt x="112" y="463"/>
                </a:lnTo>
                <a:lnTo>
                  <a:pt x="124" y="445"/>
                </a:lnTo>
                <a:lnTo>
                  <a:pt x="132" y="423"/>
                </a:lnTo>
                <a:lnTo>
                  <a:pt x="140" y="399"/>
                </a:lnTo>
                <a:lnTo>
                  <a:pt x="144" y="371"/>
                </a:lnTo>
                <a:lnTo>
                  <a:pt x="146" y="339"/>
                </a:lnTo>
                <a:lnTo>
                  <a:pt x="146" y="339"/>
                </a:lnTo>
                <a:lnTo>
                  <a:pt x="144" y="309"/>
                </a:lnTo>
                <a:lnTo>
                  <a:pt x="140" y="280"/>
                </a:lnTo>
                <a:lnTo>
                  <a:pt x="132" y="250"/>
                </a:lnTo>
                <a:lnTo>
                  <a:pt x="124" y="220"/>
                </a:lnTo>
                <a:lnTo>
                  <a:pt x="112" y="190"/>
                </a:lnTo>
                <a:lnTo>
                  <a:pt x="100" y="162"/>
                </a:lnTo>
                <a:lnTo>
                  <a:pt x="74" y="110"/>
                </a:lnTo>
                <a:lnTo>
                  <a:pt x="46" y="66"/>
                </a:lnTo>
                <a:lnTo>
                  <a:pt x="24" y="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7843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8341562" y="205964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3"/>
          <p:cNvSpPr txBox="1"/>
          <p:nvPr/>
        </p:nvSpPr>
        <p:spPr>
          <a:xfrm>
            <a:off x="8345643" y="23455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Box 13"/>
          <p:cNvSpPr txBox="1"/>
          <p:nvPr/>
        </p:nvSpPr>
        <p:spPr>
          <a:xfrm>
            <a:off x="1647226" y="205964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1276035" y="234554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TextBox 13"/>
          <p:cNvSpPr txBox="1"/>
          <p:nvPr/>
        </p:nvSpPr>
        <p:spPr>
          <a:xfrm>
            <a:off x="8471562" y="362322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Box 13"/>
          <p:cNvSpPr txBox="1"/>
          <p:nvPr/>
        </p:nvSpPr>
        <p:spPr>
          <a:xfrm>
            <a:off x="8475643" y="390912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TextBox 13"/>
          <p:cNvSpPr txBox="1"/>
          <p:nvPr/>
        </p:nvSpPr>
        <p:spPr>
          <a:xfrm>
            <a:off x="8153587" y="54183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TextBox 13"/>
          <p:cNvSpPr txBox="1"/>
          <p:nvPr/>
        </p:nvSpPr>
        <p:spPr>
          <a:xfrm>
            <a:off x="8157668" y="570430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Box 13"/>
          <p:cNvSpPr txBox="1"/>
          <p:nvPr/>
        </p:nvSpPr>
        <p:spPr>
          <a:xfrm>
            <a:off x="1632355" y="369990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Box 13"/>
          <p:cNvSpPr txBox="1"/>
          <p:nvPr/>
        </p:nvSpPr>
        <p:spPr>
          <a:xfrm>
            <a:off x="1261164" y="39858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Box 13"/>
          <p:cNvSpPr txBox="1"/>
          <p:nvPr/>
        </p:nvSpPr>
        <p:spPr>
          <a:xfrm>
            <a:off x="1974177" y="534218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Box 13"/>
          <p:cNvSpPr txBox="1"/>
          <p:nvPr/>
        </p:nvSpPr>
        <p:spPr>
          <a:xfrm>
            <a:off x="1602986" y="562809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/>
          <p:nvPr/>
        </p:nvSpPr>
        <p:spPr>
          <a:xfrm rot="3455767">
            <a:off x="8329551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35"/>
          <p:cNvSpPr/>
          <p:nvPr/>
        </p:nvSpPr>
        <p:spPr>
          <a:xfrm rot="18144233" flipH="1">
            <a:off x="4172793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39"/>
          <p:cNvSpPr/>
          <p:nvPr/>
        </p:nvSpPr>
        <p:spPr>
          <a:xfrm rot="3455767">
            <a:off x="5544218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42"/>
          <p:cNvSpPr/>
          <p:nvPr/>
        </p:nvSpPr>
        <p:spPr>
          <a:xfrm rot="18144233" flipH="1">
            <a:off x="6958126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17"/>
          <p:cNvSpPr/>
          <p:nvPr/>
        </p:nvSpPr>
        <p:spPr>
          <a:xfrm rot="3455767">
            <a:off x="2758885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21"/>
          <p:cNvCxnSpPr/>
          <p:nvPr/>
        </p:nvCxnSpPr>
        <p:spPr>
          <a:xfrm>
            <a:off x="2499998" y="3043185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9"/>
          <p:cNvCxnSpPr/>
          <p:nvPr/>
        </p:nvCxnSpPr>
        <p:spPr>
          <a:xfrm flipV="1">
            <a:off x="3880217" y="3344767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/>
          <p:cNvCxnSpPr/>
          <p:nvPr/>
        </p:nvCxnSpPr>
        <p:spPr>
          <a:xfrm>
            <a:off x="5298532" y="3043185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1"/>
          <p:cNvCxnSpPr/>
          <p:nvPr/>
        </p:nvCxnSpPr>
        <p:spPr>
          <a:xfrm>
            <a:off x="8066359" y="3043185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4"/>
          <p:cNvCxnSpPr/>
          <p:nvPr/>
        </p:nvCxnSpPr>
        <p:spPr>
          <a:xfrm flipV="1">
            <a:off x="6691952" y="3344767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7"/>
          <p:cNvCxnSpPr/>
          <p:nvPr/>
        </p:nvCxnSpPr>
        <p:spPr>
          <a:xfrm flipV="1">
            <a:off x="9484642" y="3344767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6"/>
          <p:cNvSpPr/>
          <p:nvPr/>
        </p:nvSpPr>
        <p:spPr>
          <a:xfrm>
            <a:off x="9036505" y="3002398"/>
            <a:ext cx="884442" cy="884442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6"/>
          <p:cNvSpPr/>
          <p:nvPr/>
        </p:nvSpPr>
        <p:spPr>
          <a:xfrm>
            <a:off x="2066572" y="3886840"/>
            <a:ext cx="884442" cy="884442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Oval 122"/>
          <p:cNvSpPr/>
          <p:nvPr/>
        </p:nvSpPr>
        <p:spPr>
          <a:xfrm>
            <a:off x="3465839" y="3002398"/>
            <a:ext cx="884442" cy="884442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8" name="Oval 36"/>
          <p:cNvSpPr/>
          <p:nvPr/>
        </p:nvSpPr>
        <p:spPr>
          <a:xfrm flipH="1">
            <a:off x="4865105" y="3886840"/>
            <a:ext cx="884442" cy="884442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" name="Oval 41"/>
          <p:cNvSpPr/>
          <p:nvPr/>
        </p:nvSpPr>
        <p:spPr>
          <a:xfrm>
            <a:off x="6251172" y="3002398"/>
            <a:ext cx="884442" cy="884442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Oval 43"/>
          <p:cNvSpPr/>
          <p:nvPr/>
        </p:nvSpPr>
        <p:spPr>
          <a:xfrm flipH="1">
            <a:off x="7650439" y="3886840"/>
            <a:ext cx="884442" cy="884442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064877" y="239864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733246" y="2684546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895149" y="239864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563518" y="2684546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680483" y="239864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348852" y="2684546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495883" y="486645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164252" y="5152360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251172" y="486645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919541" y="5152360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036505" y="486645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704874" y="5152360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65564" y="273325"/>
            <a:ext cx="5260873" cy="52082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29798" y="2590371"/>
            <a:ext cx="313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让地球更美好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6246" y="5481621"/>
            <a:ext cx="229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78435"/>
                </a:solidFill>
                <a:latin typeface="Hobo Std" panose="020B0803040709020204" pitchFamily="34" charset="0"/>
              </a:rPr>
              <a:t>3·12</a:t>
            </a:r>
            <a:endParaRPr lang="zh-CN" altLang="en-US" sz="8000" dirty="0">
              <a:solidFill>
                <a:srgbClr val="778435"/>
              </a:solidFill>
              <a:latin typeface="Hobo Std" panose="020B0803040709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7336" y="5941201"/>
            <a:ext cx="373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57335" y="5605845"/>
            <a:ext cx="373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PowerPoint Temple</a:t>
            </a:r>
            <a:endParaRPr lang="zh-CN" altLang="en-US" sz="2000" b="1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3513" y="1215208"/>
            <a:ext cx="4472277" cy="44275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08116" y="3074987"/>
            <a:ext cx="472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78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8" name="组合 4"/>
          <p:cNvGrpSpPr/>
          <p:nvPr/>
        </p:nvGrpSpPr>
        <p:grpSpPr bwMode="auto">
          <a:xfrm>
            <a:off x="6589166" y="3009899"/>
            <a:ext cx="3162300" cy="838200"/>
            <a:chOff x="4457700" y="3441700"/>
            <a:chExt cx="3162300" cy="8382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457700" y="34417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57700" y="42799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844641" y="3089055"/>
            <a:ext cx="2010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sp>
        <p:nvSpPr>
          <p:cNvPr id="6" name="圆角矩形 30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778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3"/>
          <p:cNvSpPr/>
          <p:nvPr/>
        </p:nvSpPr>
        <p:spPr>
          <a:xfrm>
            <a:off x="2404624" y="4589516"/>
            <a:ext cx="2215810" cy="462161"/>
          </a:xfrm>
          <a:prstGeom prst="round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6086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5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778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7784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7784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8"/>
          <p:cNvSpPr/>
          <p:nvPr/>
        </p:nvSpPr>
        <p:spPr>
          <a:xfrm>
            <a:off x="7414774" y="4589516"/>
            <a:ext cx="2215810" cy="462161"/>
          </a:xfrm>
          <a:prstGeom prst="roundRect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57101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8"/>
          <p:cNvSpPr/>
          <p:nvPr/>
        </p:nvSpPr>
        <p:spPr>
          <a:xfrm>
            <a:off x="7955228" y="2835609"/>
            <a:ext cx="316677" cy="318494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149"/>
          <p:cNvSpPr/>
          <p:nvPr/>
        </p:nvSpPr>
        <p:spPr>
          <a:xfrm>
            <a:off x="3881982" y="2835609"/>
            <a:ext cx="316677" cy="318494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150"/>
          <p:cNvSpPr/>
          <p:nvPr/>
        </p:nvSpPr>
        <p:spPr>
          <a:xfrm>
            <a:off x="3881982" y="4506329"/>
            <a:ext cx="316677" cy="318494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152"/>
          <p:cNvSpPr/>
          <p:nvPr/>
        </p:nvSpPr>
        <p:spPr>
          <a:xfrm>
            <a:off x="7955228" y="4504134"/>
            <a:ext cx="316677" cy="318494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@|5FFC:4308095|FBC:16777215|LFC:0|LBC:16777215"/>
          <p:cNvSpPr/>
          <p:nvPr/>
        </p:nvSpPr>
        <p:spPr bwMode="auto">
          <a:xfrm>
            <a:off x="4321175" y="2138103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@|5FFC:1554685|FBC:16777215|LFC:0|LBC:16777215"/>
          <p:cNvSpPr/>
          <p:nvPr/>
        </p:nvSpPr>
        <p:spPr bwMode="auto">
          <a:xfrm>
            <a:off x="5997575" y="2088890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7@|5FFC:2381804|FBC:16777215|LFC:0|LBC:16777215"/>
          <p:cNvSpPr/>
          <p:nvPr/>
        </p:nvSpPr>
        <p:spPr bwMode="auto">
          <a:xfrm>
            <a:off x="4362450" y="3784340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@|5FFC:14657585|FBC:16777215|LFC:0|LBC:16777215"/>
          <p:cNvSpPr/>
          <p:nvPr/>
        </p:nvSpPr>
        <p:spPr bwMode="auto">
          <a:xfrm>
            <a:off x="5986463" y="3830378"/>
            <a:ext cx="1884363" cy="1763713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5609193" y="3441462"/>
            <a:ext cx="925276" cy="787356"/>
            <a:chOff x="5599039" y="2671224"/>
            <a:chExt cx="925276" cy="787356"/>
          </a:xfrm>
          <a:solidFill>
            <a:srgbClr val="C1C7D0"/>
          </a:solidFill>
        </p:grpSpPr>
        <p:sp>
          <p:nvSpPr>
            <p:cNvPr id="13" name="Oval 11@|1FFC:0|FBC:0|LFC:0|LBC:16777215"/>
            <p:cNvSpPr>
              <a:spLocks noChangeArrowheads="1"/>
            </p:cNvSpPr>
            <p:nvPr/>
          </p:nvSpPr>
          <p:spPr bwMode="auto">
            <a:xfrm>
              <a:off x="5936492" y="3324636"/>
              <a:ext cx="139094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2@|1FFC:0|FBC:0|LFC:0|LBC:16777215"/>
            <p:cNvSpPr>
              <a:spLocks noChangeArrowheads="1"/>
            </p:cNvSpPr>
            <p:nvPr/>
          </p:nvSpPr>
          <p:spPr bwMode="auto">
            <a:xfrm>
              <a:off x="6215889" y="3324636"/>
              <a:ext cx="140303" cy="133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@|5FFC:0|FBC:0|LFC:0|LBC:16777215"/>
            <p:cNvSpPr>
              <a:spLocks noEditPoints="1"/>
            </p:cNvSpPr>
            <p:nvPr/>
          </p:nvSpPr>
          <p:spPr bwMode="auto">
            <a:xfrm>
              <a:off x="5599039" y="2671224"/>
              <a:ext cx="925276" cy="604494"/>
            </a:xfrm>
            <a:custGeom>
              <a:avLst/>
              <a:gdLst>
                <a:gd name="T0" fmla="*/ 383 w 390"/>
                <a:gd name="T1" fmla="*/ 64 h 265"/>
                <a:gd name="T2" fmla="*/ 364 w 390"/>
                <a:gd name="T3" fmla="*/ 57 h 265"/>
                <a:gd name="T4" fmla="*/ 105 w 390"/>
                <a:gd name="T5" fmla="*/ 57 h 265"/>
                <a:gd name="T6" fmla="*/ 102 w 390"/>
                <a:gd name="T7" fmla="*/ 44 h 265"/>
                <a:gd name="T8" fmla="*/ 61 w 390"/>
                <a:gd name="T9" fmla="*/ 0 h 265"/>
                <a:gd name="T10" fmla="*/ 0 w 390"/>
                <a:gd name="T11" fmla="*/ 0 h 265"/>
                <a:gd name="T12" fmla="*/ 14 w 390"/>
                <a:gd name="T13" fmla="*/ 28 h 265"/>
                <a:gd name="T14" fmla="*/ 62 w 390"/>
                <a:gd name="T15" fmla="*/ 28 h 265"/>
                <a:gd name="T16" fmla="*/ 75 w 390"/>
                <a:gd name="T17" fmla="*/ 44 h 265"/>
                <a:gd name="T18" fmla="*/ 116 w 390"/>
                <a:gd name="T19" fmla="*/ 242 h 265"/>
                <a:gd name="T20" fmla="*/ 163 w 390"/>
                <a:gd name="T21" fmla="*/ 265 h 265"/>
                <a:gd name="T22" fmla="*/ 327 w 390"/>
                <a:gd name="T23" fmla="*/ 265 h 265"/>
                <a:gd name="T24" fmla="*/ 352 w 390"/>
                <a:gd name="T25" fmla="*/ 239 h 265"/>
                <a:gd name="T26" fmla="*/ 166 w 390"/>
                <a:gd name="T27" fmla="*/ 239 h 265"/>
                <a:gd name="T28" fmla="*/ 138 w 390"/>
                <a:gd name="T29" fmla="*/ 213 h 265"/>
                <a:gd name="T30" fmla="*/ 130 w 390"/>
                <a:gd name="T31" fmla="*/ 172 h 265"/>
                <a:gd name="T32" fmla="*/ 362 w 390"/>
                <a:gd name="T33" fmla="*/ 172 h 265"/>
                <a:gd name="T34" fmla="*/ 362 w 390"/>
                <a:gd name="T35" fmla="*/ 172 h 265"/>
                <a:gd name="T36" fmla="*/ 382 w 390"/>
                <a:gd name="T37" fmla="*/ 153 h 265"/>
                <a:gd name="T38" fmla="*/ 390 w 390"/>
                <a:gd name="T39" fmla="*/ 81 h 265"/>
                <a:gd name="T40" fmla="*/ 383 w 390"/>
                <a:gd name="T41" fmla="*/ 64 h 265"/>
                <a:gd name="T42" fmla="*/ 356 w 390"/>
                <a:gd name="T43" fmla="*/ 143 h 265"/>
                <a:gd name="T44" fmla="*/ 123 w 390"/>
                <a:gd name="T45" fmla="*/ 143 h 265"/>
                <a:gd name="T46" fmla="*/ 112 w 390"/>
                <a:gd name="T47" fmla="*/ 90 h 265"/>
                <a:gd name="T48" fmla="*/ 362 w 390"/>
                <a:gd name="T49" fmla="*/ 90 h 265"/>
                <a:gd name="T50" fmla="*/ 356 w 390"/>
                <a:gd name="T51" fmla="*/ 14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0" h="265">
                  <a:moveTo>
                    <a:pt x="383" y="64"/>
                  </a:moveTo>
                  <a:cubicBezTo>
                    <a:pt x="377" y="57"/>
                    <a:pt x="364" y="57"/>
                    <a:pt x="364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96" y="0"/>
                    <a:pt x="61" y="0"/>
                  </a:cubicBezTo>
                  <a:cubicBezTo>
                    <a:pt x="26" y="0"/>
                    <a:pt x="0" y="0"/>
                    <a:pt x="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73" y="25"/>
                    <a:pt x="75" y="4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116" y="242"/>
                    <a:pt x="123" y="265"/>
                    <a:pt x="163" y="265"/>
                  </a:cubicBezTo>
                  <a:cubicBezTo>
                    <a:pt x="163" y="265"/>
                    <a:pt x="304" y="265"/>
                    <a:pt x="327" y="265"/>
                  </a:cubicBezTo>
                  <a:cubicBezTo>
                    <a:pt x="350" y="265"/>
                    <a:pt x="352" y="239"/>
                    <a:pt x="352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42" y="241"/>
                    <a:pt x="138" y="213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72" y="171"/>
                    <a:pt x="381" y="163"/>
                    <a:pt x="382" y="153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0" y="74"/>
                    <a:pt x="390" y="70"/>
                    <a:pt x="383" y="64"/>
                  </a:cubicBezTo>
                  <a:close/>
                  <a:moveTo>
                    <a:pt x="356" y="143"/>
                  </a:moveTo>
                  <a:cubicBezTo>
                    <a:pt x="123" y="143"/>
                    <a:pt x="123" y="143"/>
                    <a:pt x="123" y="14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362" y="90"/>
                    <a:pt x="362" y="90"/>
                    <a:pt x="362" y="90"/>
                  </a:cubicBezTo>
                  <a:lnTo>
                    <a:pt x="35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Shape 3659@|5FFC:16777215|FBC:16777215|LFC:16777215|LBC:16777215"/>
          <p:cNvSpPr/>
          <p:nvPr/>
        </p:nvSpPr>
        <p:spPr>
          <a:xfrm>
            <a:off x="6738903" y="4593180"/>
            <a:ext cx="488071" cy="44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57@|5FFC:16777215|FBC:16777215|LFC:16777215|LBC:16777215"/>
          <p:cNvSpPr>
            <a:spLocks noChangeAspect="1" noChangeArrowheads="1"/>
          </p:cNvSpPr>
          <p:nvPr/>
        </p:nvSpPr>
        <p:spPr bwMode="auto">
          <a:xfrm>
            <a:off x="4939898" y="2673928"/>
            <a:ext cx="401199" cy="48017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700" y="2769413"/>
            <a:ext cx="432030" cy="3996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3171" y="4511868"/>
            <a:ext cx="358909" cy="394902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71131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75212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492374" y="450609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6455" y="479199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358697" y="28003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362778" y="30862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79940" y="446640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384021" y="4752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74064">
            <a:off x="2509044" y="3924346"/>
            <a:ext cx="611981" cy="2857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736143" y="5021636"/>
            <a:ext cx="10700072" cy="466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724042" y="3370761"/>
            <a:ext cx="10712095" cy="111"/>
          </a:xfrm>
          <a:prstGeom prst="line">
            <a:avLst/>
          </a:prstGeom>
          <a:noFill/>
          <a:ln w="25400" cap="rnd" cmpd="sng">
            <a:solidFill>
              <a:srgbClr val="969696"/>
            </a:solidFill>
            <a:prstDash val="sysDot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724042" y="4221958"/>
            <a:ext cx="10712308" cy="16"/>
          </a:xfrm>
          <a:prstGeom prst="line">
            <a:avLst/>
          </a:prstGeom>
          <a:noFill/>
          <a:ln w="25400" cap="rnd" cmpd="sng">
            <a:solidFill>
              <a:srgbClr val="969696"/>
            </a:solidFill>
            <a:prstDash val="sysDot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723900" y="2444002"/>
            <a:ext cx="10712308" cy="15"/>
          </a:xfrm>
          <a:prstGeom prst="line">
            <a:avLst/>
          </a:prstGeom>
          <a:noFill/>
          <a:ln w="25400" cap="rnd" cmpd="sng">
            <a:solidFill>
              <a:srgbClr val="969696"/>
            </a:solidFill>
            <a:prstDash val="sysDot"/>
            <a:round/>
          </a:ln>
          <a:effectLst/>
        </p:spPr>
        <p:txBody>
          <a:bodyPr lIns="0" tIns="0" rIns="0" bIns="0" anchor="ctr"/>
          <a:lstStyle/>
          <a:p>
            <a:pPr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AutoShape 15"/>
          <p:cNvSpPr/>
          <p:nvPr/>
        </p:nvSpPr>
        <p:spPr bwMode="auto">
          <a:xfrm rot="244865">
            <a:off x="2484786" y="4632853"/>
            <a:ext cx="201727" cy="217170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AutoShape 16"/>
          <p:cNvSpPr/>
          <p:nvPr/>
        </p:nvSpPr>
        <p:spPr bwMode="auto">
          <a:xfrm>
            <a:off x="2407444" y="4479177"/>
            <a:ext cx="118968" cy="542925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600"/>
                </a:moveTo>
                <a:lnTo>
                  <a:pt x="18639" y="21600"/>
                </a:lnTo>
                <a:cubicBezTo>
                  <a:pt x="18639" y="21600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600"/>
                </a:cubicBezTo>
                <a:close/>
              </a:path>
            </a:pathLst>
          </a:custGeom>
          <a:solidFill>
            <a:srgbClr val="778435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19"/>
          <p:cNvSpPr/>
          <p:nvPr/>
        </p:nvSpPr>
        <p:spPr bwMode="auto">
          <a:xfrm rot="244277">
            <a:off x="6017545" y="3546389"/>
            <a:ext cx="419523" cy="450486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600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20"/>
          <p:cNvSpPr/>
          <p:nvPr/>
        </p:nvSpPr>
        <p:spPr bwMode="auto">
          <a:xfrm>
            <a:off x="5847953" y="3509836"/>
            <a:ext cx="244866" cy="1512267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599"/>
                </a:moveTo>
                <a:lnTo>
                  <a:pt x="18640" y="21599"/>
                </a:lnTo>
                <a:cubicBezTo>
                  <a:pt x="18640" y="21599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599"/>
                </a:cubicBezTo>
                <a:close/>
              </a:path>
            </a:pathLst>
          </a:custGeom>
          <a:solidFill>
            <a:srgbClr val="778435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21"/>
          <p:cNvSpPr/>
          <p:nvPr/>
        </p:nvSpPr>
        <p:spPr bwMode="auto">
          <a:xfrm rot="1208163" flipH="1">
            <a:off x="5768000" y="3208255"/>
            <a:ext cx="295223" cy="315855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22"/>
          <p:cNvSpPr/>
          <p:nvPr/>
        </p:nvSpPr>
        <p:spPr bwMode="auto">
          <a:xfrm rot="244277">
            <a:off x="6021892" y="3964553"/>
            <a:ext cx="699205" cy="750809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23"/>
          <p:cNvSpPr/>
          <p:nvPr/>
        </p:nvSpPr>
        <p:spPr bwMode="auto">
          <a:xfrm rot="21363056" flipH="1">
            <a:off x="5462526" y="3747126"/>
            <a:ext cx="419523" cy="450486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25"/>
          <p:cNvSpPr/>
          <p:nvPr/>
        </p:nvSpPr>
        <p:spPr bwMode="auto">
          <a:xfrm rot="244451">
            <a:off x="9487247" y="2857032"/>
            <a:ext cx="553298" cy="594775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600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26"/>
          <p:cNvSpPr/>
          <p:nvPr/>
        </p:nvSpPr>
        <p:spPr bwMode="auto">
          <a:xfrm>
            <a:off x="9264550" y="2454622"/>
            <a:ext cx="321006" cy="2568274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599"/>
                </a:moveTo>
                <a:lnTo>
                  <a:pt x="18640" y="21599"/>
                </a:lnTo>
                <a:cubicBezTo>
                  <a:pt x="18640" y="21599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599"/>
                </a:cubicBezTo>
                <a:close/>
              </a:path>
            </a:pathLst>
          </a:custGeom>
          <a:solidFill>
            <a:srgbClr val="778435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27"/>
          <p:cNvSpPr/>
          <p:nvPr/>
        </p:nvSpPr>
        <p:spPr bwMode="auto">
          <a:xfrm rot="21386038" flipH="1">
            <a:off x="9013147" y="2457212"/>
            <a:ext cx="389390" cy="416992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28"/>
          <p:cNvSpPr/>
          <p:nvPr/>
        </p:nvSpPr>
        <p:spPr bwMode="auto">
          <a:xfrm rot="1544698">
            <a:off x="9640299" y="3499784"/>
            <a:ext cx="766282" cy="823286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AutoShape 29"/>
          <p:cNvSpPr/>
          <p:nvPr/>
        </p:nvSpPr>
        <p:spPr bwMode="auto">
          <a:xfrm rot="21362879" flipH="1">
            <a:off x="8867373" y="3272490"/>
            <a:ext cx="434911" cy="471196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AutoShape 30"/>
          <p:cNvSpPr/>
          <p:nvPr/>
        </p:nvSpPr>
        <p:spPr bwMode="auto">
          <a:xfrm rot="19968163" flipH="1">
            <a:off x="8539974" y="3836073"/>
            <a:ext cx="600600" cy="642059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600"/>
                  <a:pt x="0" y="21004"/>
                  <a:pt x="0" y="21004"/>
                </a:cubicBezTo>
                <a:cubicBezTo>
                  <a:pt x="0" y="21004"/>
                  <a:pt x="515" y="19473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utoShape 31"/>
          <p:cNvSpPr/>
          <p:nvPr/>
        </p:nvSpPr>
        <p:spPr bwMode="auto">
          <a:xfrm rot="20335334" flipH="1">
            <a:off x="9170458" y="4522473"/>
            <a:ext cx="82841" cy="497081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600"/>
                </a:moveTo>
                <a:lnTo>
                  <a:pt x="18640" y="21600"/>
                </a:lnTo>
                <a:cubicBezTo>
                  <a:pt x="18640" y="21600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600"/>
                </a:cubicBezTo>
                <a:close/>
              </a:path>
            </a:pathLst>
          </a:custGeom>
          <a:solidFill>
            <a:srgbClr val="778435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32"/>
          <p:cNvSpPr/>
          <p:nvPr/>
        </p:nvSpPr>
        <p:spPr bwMode="auto">
          <a:xfrm rot="20335334" flipH="1">
            <a:off x="9251880" y="3088491"/>
            <a:ext cx="82841" cy="497081"/>
          </a:xfrm>
          <a:custGeom>
            <a:avLst/>
            <a:gdLst>
              <a:gd name="T0" fmla="+- 0 12280 2960"/>
              <a:gd name="T1" fmla="*/ T0 w 18640"/>
              <a:gd name="T2" fmla="*/ 10800 h 21600"/>
              <a:gd name="T3" fmla="+- 0 12280 2960"/>
              <a:gd name="T4" fmla="*/ T3 w 18640"/>
              <a:gd name="T5" fmla="*/ 10800 h 21600"/>
              <a:gd name="T6" fmla="+- 0 12280 2960"/>
              <a:gd name="T7" fmla="*/ T6 w 18640"/>
              <a:gd name="T8" fmla="*/ 10800 h 21600"/>
              <a:gd name="T9" fmla="+- 0 12280 2960"/>
              <a:gd name="T10" fmla="*/ T9 w 186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640" h="21600">
                <a:moveTo>
                  <a:pt x="542" y="21600"/>
                </a:moveTo>
                <a:lnTo>
                  <a:pt x="18640" y="21600"/>
                </a:lnTo>
                <a:cubicBezTo>
                  <a:pt x="18640" y="21600"/>
                  <a:pt x="8131" y="16958"/>
                  <a:pt x="9883" y="11603"/>
                </a:cubicBezTo>
                <a:cubicBezTo>
                  <a:pt x="11634" y="6247"/>
                  <a:pt x="11634" y="0"/>
                  <a:pt x="11634" y="0"/>
                </a:cubicBezTo>
                <a:cubicBezTo>
                  <a:pt x="11634" y="0"/>
                  <a:pt x="-2960" y="13031"/>
                  <a:pt x="542" y="21600"/>
                </a:cubicBezTo>
                <a:close/>
              </a:path>
            </a:pathLst>
          </a:custGeom>
          <a:solidFill>
            <a:srgbClr val="778435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33"/>
          <p:cNvSpPr/>
          <p:nvPr/>
        </p:nvSpPr>
        <p:spPr bwMode="auto">
          <a:xfrm rot="21386038" flipH="1">
            <a:off x="8717240" y="2692855"/>
            <a:ext cx="389390" cy="416992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34"/>
          <p:cNvSpPr/>
          <p:nvPr/>
        </p:nvSpPr>
        <p:spPr bwMode="auto">
          <a:xfrm rot="20192654" flipH="1">
            <a:off x="8551558" y="3536867"/>
            <a:ext cx="389395" cy="416987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3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600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35"/>
          <p:cNvSpPr/>
          <p:nvPr/>
        </p:nvSpPr>
        <p:spPr bwMode="auto">
          <a:xfrm rot="437481">
            <a:off x="9996083" y="3200296"/>
            <a:ext cx="389391" cy="416991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3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600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36"/>
          <p:cNvSpPr/>
          <p:nvPr/>
        </p:nvSpPr>
        <p:spPr bwMode="auto">
          <a:xfrm rot="21386038">
            <a:off x="9566352" y="2433956"/>
            <a:ext cx="389390" cy="416991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2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37"/>
          <p:cNvSpPr/>
          <p:nvPr/>
        </p:nvSpPr>
        <p:spPr bwMode="auto">
          <a:xfrm rot="19594858">
            <a:off x="9281584" y="1952410"/>
            <a:ext cx="389399" cy="416982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3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599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38"/>
          <p:cNvSpPr/>
          <p:nvPr/>
        </p:nvSpPr>
        <p:spPr bwMode="auto">
          <a:xfrm rot="708393" flipH="1">
            <a:off x="8468718" y="2998356"/>
            <a:ext cx="389391" cy="416990"/>
          </a:xfrm>
          <a:custGeom>
            <a:avLst/>
            <a:gdLst>
              <a:gd name="T0" fmla="*/ 10008 w 20017"/>
              <a:gd name="T1" fmla="*/ 10588 h 21177"/>
              <a:gd name="T2" fmla="*/ 10008 w 20017"/>
              <a:gd name="T3" fmla="*/ 10588 h 21177"/>
              <a:gd name="T4" fmla="*/ 10008 w 20017"/>
              <a:gd name="T5" fmla="*/ 10588 h 21177"/>
              <a:gd name="T6" fmla="*/ 10008 w 20017"/>
              <a:gd name="T7" fmla="*/ 10588 h 2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17" h="21177">
                <a:moveTo>
                  <a:pt x="687" y="16497"/>
                </a:moveTo>
                <a:cubicBezTo>
                  <a:pt x="687" y="16497"/>
                  <a:pt x="85" y="7313"/>
                  <a:pt x="7817" y="5527"/>
                </a:cubicBezTo>
                <a:cubicBezTo>
                  <a:pt x="15550" y="3741"/>
                  <a:pt x="16666" y="3061"/>
                  <a:pt x="16666" y="3061"/>
                </a:cubicBezTo>
                <a:cubicBezTo>
                  <a:pt x="16666" y="3061"/>
                  <a:pt x="14433" y="6463"/>
                  <a:pt x="13745" y="6803"/>
                </a:cubicBezTo>
                <a:cubicBezTo>
                  <a:pt x="13058" y="7143"/>
                  <a:pt x="16323" y="6037"/>
                  <a:pt x="18127" y="2466"/>
                </a:cubicBezTo>
                <a:cubicBezTo>
                  <a:pt x="19090" y="560"/>
                  <a:pt x="19244" y="0"/>
                  <a:pt x="19244" y="0"/>
                </a:cubicBezTo>
                <a:cubicBezTo>
                  <a:pt x="19244" y="0"/>
                  <a:pt x="21599" y="9198"/>
                  <a:pt x="18086" y="14641"/>
                </a:cubicBezTo>
                <a:cubicBezTo>
                  <a:pt x="16256" y="17476"/>
                  <a:pt x="13831" y="19559"/>
                  <a:pt x="8677" y="20579"/>
                </a:cubicBezTo>
                <a:cubicBezTo>
                  <a:pt x="3522" y="21600"/>
                  <a:pt x="0" y="21004"/>
                  <a:pt x="0" y="21004"/>
                </a:cubicBezTo>
                <a:cubicBezTo>
                  <a:pt x="0" y="21004"/>
                  <a:pt x="515" y="19474"/>
                  <a:pt x="687" y="16497"/>
                </a:cubicBezTo>
                <a:close/>
              </a:path>
            </a:pathLst>
          </a:custGeom>
          <a:solidFill>
            <a:srgbClr val="85933E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42847" y="210792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42847" y="3034682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8305" y="391943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117953" y="357454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122034" y="386044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441717" y="52971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445798" y="558310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4983203" y="52971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987284" y="558310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531035" y="529719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535116" y="558310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/>
          <p:nvPr/>
        </p:nvSpPr>
        <p:spPr bwMode="auto">
          <a:xfrm>
            <a:off x="4275000" y="1142969"/>
            <a:ext cx="3485679" cy="4848263"/>
          </a:xfrm>
          <a:custGeom>
            <a:avLst/>
            <a:gdLst>
              <a:gd name="T0" fmla="*/ 1309688 w 21600"/>
              <a:gd name="T1" fmla="*/ 1821657 h 21600"/>
              <a:gd name="T2" fmla="*/ 1309688 w 21600"/>
              <a:gd name="T3" fmla="*/ 1821657 h 21600"/>
              <a:gd name="T4" fmla="*/ 1309688 w 21600"/>
              <a:gd name="T5" fmla="*/ 1821657 h 21600"/>
              <a:gd name="T6" fmla="*/ 1309688 w 21600"/>
              <a:gd name="T7" fmla="*/ 1821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31" y="12087"/>
                </a:moveTo>
                <a:cubicBezTo>
                  <a:pt x="21299" y="12116"/>
                  <a:pt x="21012" y="12126"/>
                  <a:pt x="20670" y="12107"/>
                </a:cubicBezTo>
                <a:cubicBezTo>
                  <a:pt x="20274" y="12087"/>
                  <a:pt x="19864" y="12038"/>
                  <a:pt x="19427" y="11979"/>
                </a:cubicBezTo>
                <a:cubicBezTo>
                  <a:pt x="18976" y="11930"/>
                  <a:pt x="18525" y="11880"/>
                  <a:pt x="18102" y="11851"/>
                </a:cubicBezTo>
                <a:cubicBezTo>
                  <a:pt x="17924" y="11841"/>
                  <a:pt x="17774" y="11841"/>
                  <a:pt x="17624" y="11841"/>
                </a:cubicBezTo>
                <a:cubicBezTo>
                  <a:pt x="17596" y="11841"/>
                  <a:pt x="17555" y="11841"/>
                  <a:pt x="17528" y="11851"/>
                </a:cubicBezTo>
                <a:cubicBezTo>
                  <a:pt x="17433" y="11851"/>
                  <a:pt x="17378" y="11861"/>
                  <a:pt x="17351" y="11822"/>
                </a:cubicBezTo>
                <a:cubicBezTo>
                  <a:pt x="17337" y="11802"/>
                  <a:pt x="17337" y="11802"/>
                  <a:pt x="17337" y="11802"/>
                </a:cubicBezTo>
                <a:cubicBezTo>
                  <a:pt x="17310" y="11802"/>
                  <a:pt x="17310" y="11802"/>
                  <a:pt x="17310" y="11802"/>
                </a:cubicBezTo>
                <a:cubicBezTo>
                  <a:pt x="16818" y="11841"/>
                  <a:pt x="16326" y="11841"/>
                  <a:pt x="15848" y="11822"/>
                </a:cubicBezTo>
                <a:cubicBezTo>
                  <a:pt x="15151" y="11782"/>
                  <a:pt x="14550" y="11684"/>
                  <a:pt x="14113" y="11527"/>
                </a:cubicBezTo>
                <a:cubicBezTo>
                  <a:pt x="14031" y="11497"/>
                  <a:pt x="13949" y="11438"/>
                  <a:pt x="13853" y="11389"/>
                </a:cubicBezTo>
                <a:cubicBezTo>
                  <a:pt x="13785" y="11340"/>
                  <a:pt x="13716" y="11301"/>
                  <a:pt x="13648" y="11271"/>
                </a:cubicBezTo>
                <a:cubicBezTo>
                  <a:pt x="13593" y="11252"/>
                  <a:pt x="13552" y="11232"/>
                  <a:pt x="13511" y="11212"/>
                </a:cubicBezTo>
                <a:cubicBezTo>
                  <a:pt x="13375" y="11143"/>
                  <a:pt x="13225" y="11075"/>
                  <a:pt x="13170" y="11006"/>
                </a:cubicBezTo>
                <a:cubicBezTo>
                  <a:pt x="13102" y="10917"/>
                  <a:pt x="13074" y="10809"/>
                  <a:pt x="13047" y="10701"/>
                </a:cubicBezTo>
                <a:cubicBezTo>
                  <a:pt x="13020" y="10603"/>
                  <a:pt x="12992" y="10495"/>
                  <a:pt x="12924" y="10397"/>
                </a:cubicBezTo>
                <a:cubicBezTo>
                  <a:pt x="12965" y="10397"/>
                  <a:pt x="13006" y="10387"/>
                  <a:pt x="13047" y="10377"/>
                </a:cubicBezTo>
                <a:cubicBezTo>
                  <a:pt x="13225" y="10347"/>
                  <a:pt x="13388" y="10328"/>
                  <a:pt x="13525" y="10377"/>
                </a:cubicBezTo>
                <a:cubicBezTo>
                  <a:pt x="13648" y="10426"/>
                  <a:pt x="13785" y="10505"/>
                  <a:pt x="13921" y="10583"/>
                </a:cubicBezTo>
                <a:cubicBezTo>
                  <a:pt x="13990" y="10623"/>
                  <a:pt x="14058" y="10662"/>
                  <a:pt x="14126" y="10701"/>
                </a:cubicBezTo>
                <a:cubicBezTo>
                  <a:pt x="14727" y="11016"/>
                  <a:pt x="15506" y="11094"/>
                  <a:pt x="16189" y="11134"/>
                </a:cubicBezTo>
                <a:cubicBezTo>
                  <a:pt x="16367" y="11143"/>
                  <a:pt x="16544" y="11143"/>
                  <a:pt x="16777" y="11153"/>
                </a:cubicBezTo>
                <a:cubicBezTo>
                  <a:pt x="16995" y="11301"/>
                  <a:pt x="17323" y="11419"/>
                  <a:pt x="17651" y="11527"/>
                </a:cubicBezTo>
                <a:cubicBezTo>
                  <a:pt x="18088" y="11674"/>
                  <a:pt x="18403" y="11753"/>
                  <a:pt x="18662" y="11753"/>
                </a:cubicBezTo>
                <a:cubicBezTo>
                  <a:pt x="19004" y="11763"/>
                  <a:pt x="19004" y="11763"/>
                  <a:pt x="19004" y="11763"/>
                </a:cubicBezTo>
                <a:cubicBezTo>
                  <a:pt x="18676" y="11684"/>
                  <a:pt x="18676" y="11684"/>
                  <a:pt x="18676" y="11684"/>
                </a:cubicBezTo>
                <a:cubicBezTo>
                  <a:pt x="17979" y="11527"/>
                  <a:pt x="17433" y="11369"/>
                  <a:pt x="16995" y="11143"/>
                </a:cubicBezTo>
                <a:cubicBezTo>
                  <a:pt x="17665" y="11173"/>
                  <a:pt x="18266" y="11271"/>
                  <a:pt x="18799" y="11369"/>
                </a:cubicBezTo>
                <a:cubicBezTo>
                  <a:pt x="18881" y="11379"/>
                  <a:pt x="18963" y="11399"/>
                  <a:pt x="19031" y="11409"/>
                </a:cubicBezTo>
                <a:cubicBezTo>
                  <a:pt x="19072" y="11340"/>
                  <a:pt x="19072" y="11340"/>
                  <a:pt x="19072" y="11340"/>
                </a:cubicBezTo>
                <a:cubicBezTo>
                  <a:pt x="18485" y="11153"/>
                  <a:pt x="17815" y="11104"/>
                  <a:pt x="17228" y="11075"/>
                </a:cubicBezTo>
                <a:cubicBezTo>
                  <a:pt x="17105" y="11065"/>
                  <a:pt x="16982" y="11065"/>
                  <a:pt x="16859" y="11055"/>
                </a:cubicBezTo>
                <a:cubicBezTo>
                  <a:pt x="16736" y="11045"/>
                  <a:pt x="16626" y="11045"/>
                  <a:pt x="16503" y="11035"/>
                </a:cubicBezTo>
                <a:cubicBezTo>
                  <a:pt x="16025" y="11016"/>
                  <a:pt x="15533" y="10976"/>
                  <a:pt x="15083" y="10878"/>
                </a:cubicBezTo>
                <a:cubicBezTo>
                  <a:pt x="14550" y="10760"/>
                  <a:pt x="14249" y="10573"/>
                  <a:pt x="13921" y="10377"/>
                </a:cubicBezTo>
                <a:cubicBezTo>
                  <a:pt x="13880" y="10357"/>
                  <a:pt x="13853" y="10338"/>
                  <a:pt x="13826" y="10308"/>
                </a:cubicBezTo>
                <a:cubicBezTo>
                  <a:pt x="14017" y="10298"/>
                  <a:pt x="14208" y="10269"/>
                  <a:pt x="14386" y="10239"/>
                </a:cubicBezTo>
                <a:cubicBezTo>
                  <a:pt x="14604" y="10200"/>
                  <a:pt x="14809" y="10161"/>
                  <a:pt x="14987" y="10171"/>
                </a:cubicBezTo>
                <a:cubicBezTo>
                  <a:pt x="15192" y="10180"/>
                  <a:pt x="15356" y="10249"/>
                  <a:pt x="15533" y="10318"/>
                </a:cubicBezTo>
                <a:cubicBezTo>
                  <a:pt x="15711" y="10387"/>
                  <a:pt x="15875" y="10446"/>
                  <a:pt x="16080" y="10475"/>
                </a:cubicBezTo>
                <a:cubicBezTo>
                  <a:pt x="16121" y="10515"/>
                  <a:pt x="16162" y="10554"/>
                  <a:pt x="16203" y="10593"/>
                </a:cubicBezTo>
                <a:cubicBezTo>
                  <a:pt x="16353" y="10750"/>
                  <a:pt x="16531" y="10927"/>
                  <a:pt x="16845" y="10908"/>
                </a:cubicBezTo>
                <a:cubicBezTo>
                  <a:pt x="17296" y="10888"/>
                  <a:pt x="17296" y="10888"/>
                  <a:pt x="17296" y="10888"/>
                </a:cubicBezTo>
                <a:cubicBezTo>
                  <a:pt x="16859" y="10839"/>
                  <a:pt x="16859" y="10839"/>
                  <a:pt x="16859" y="10839"/>
                </a:cubicBezTo>
                <a:cubicBezTo>
                  <a:pt x="16599" y="10809"/>
                  <a:pt x="16422" y="10662"/>
                  <a:pt x="16340" y="10554"/>
                </a:cubicBezTo>
                <a:cubicBezTo>
                  <a:pt x="16572" y="10603"/>
                  <a:pt x="16831" y="10662"/>
                  <a:pt x="17118" y="10672"/>
                </a:cubicBezTo>
                <a:cubicBezTo>
                  <a:pt x="17228" y="10682"/>
                  <a:pt x="17337" y="10682"/>
                  <a:pt x="17433" y="10672"/>
                </a:cubicBezTo>
                <a:cubicBezTo>
                  <a:pt x="17870" y="10632"/>
                  <a:pt x="17870" y="10632"/>
                  <a:pt x="17870" y="10632"/>
                </a:cubicBezTo>
                <a:cubicBezTo>
                  <a:pt x="17433" y="10593"/>
                  <a:pt x="17433" y="10593"/>
                  <a:pt x="17433" y="10593"/>
                </a:cubicBezTo>
                <a:cubicBezTo>
                  <a:pt x="16558" y="10534"/>
                  <a:pt x="15902" y="10338"/>
                  <a:pt x="15438" y="10151"/>
                </a:cubicBezTo>
                <a:cubicBezTo>
                  <a:pt x="15629" y="10151"/>
                  <a:pt x="15820" y="10121"/>
                  <a:pt x="15998" y="10102"/>
                </a:cubicBezTo>
                <a:cubicBezTo>
                  <a:pt x="16230" y="10072"/>
                  <a:pt x="16449" y="10043"/>
                  <a:pt x="16681" y="10072"/>
                </a:cubicBezTo>
                <a:cubicBezTo>
                  <a:pt x="16954" y="10092"/>
                  <a:pt x="17228" y="10220"/>
                  <a:pt x="17487" y="10328"/>
                </a:cubicBezTo>
                <a:cubicBezTo>
                  <a:pt x="17596" y="10377"/>
                  <a:pt x="17678" y="10416"/>
                  <a:pt x="17774" y="10456"/>
                </a:cubicBezTo>
                <a:cubicBezTo>
                  <a:pt x="17911" y="10505"/>
                  <a:pt x="18034" y="10554"/>
                  <a:pt x="18157" y="10613"/>
                </a:cubicBezTo>
                <a:cubicBezTo>
                  <a:pt x="18375" y="10711"/>
                  <a:pt x="18594" y="10800"/>
                  <a:pt x="18826" y="10868"/>
                </a:cubicBezTo>
                <a:cubicBezTo>
                  <a:pt x="18826" y="10888"/>
                  <a:pt x="18840" y="10908"/>
                  <a:pt x="18853" y="10917"/>
                </a:cubicBezTo>
                <a:cubicBezTo>
                  <a:pt x="18853" y="10927"/>
                  <a:pt x="18853" y="10927"/>
                  <a:pt x="18853" y="10937"/>
                </a:cubicBezTo>
                <a:cubicBezTo>
                  <a:pt x="18840" y="10957"/>
                  <a:pt x="18840" y="10957"/>
                  <a:pt x="18840" y="10957"/>
                </a:cubicBezTo>
                <a:cubicBezTo>
                  <a:pt x="18881" y="10976"/>
                  <a:pt x="18881" y="10976"/>
                  <a:pt x="18881" y="10976"/>
                </a:cubicBezTo>
                <a:cubicBezTo>
                  <a:pt x="19004" y="11016"/>
                  <a:pt x="19086" y="11084"/>
                  <a:pt x="19181" y="11153"/>
                </a:cubicBezTo>
                <a:cubicBezTo>
                  <a:pt x="19304" y="11242"/>
                  <a:pt x="19414" y="11330"/>
                  <a:pt x="19591" y="11379"/>
                </a:cubicBezTo>
                <a:cubicBezTo>
                  <a:pt x="19810" y="11438"/>
                  <a:pt x="19810" y="11438"/>
                  <a:pt x="19810" y="11438"/>
                </a:cubicBezTo>
                <a:cubicBezTo>
                  <a:pt x="19646" y="11320"/>
                  <a:pt x="19646" y="11320"/>
                  <a:pt x="19646" y="11320"/>
                </a:cubicBezTo>
                <a:cubicBezTo>
                  <a:pt x="19577" y="11271"/>
                  <a:pt x="19482" y="11212"/>
                  <a:pt x="19400" y="11163"/>
                </a:cubicBezTo>
                <a:cubicBezTo>
                  <a:pt x="19291" y="11104"/>
                  <a:pt x="19181" y="11035"/>
                  <a:pt x="19113" y="10967"/>
                </a:cubicBezTo>
                <a:cubicBezTo>
                  <a:pt x="19427" y="11084"/>
                  <a:pt x="19823" y="11183"/>
                  <a:pt x="20124" y="11212"/>
                </a:cubicBezTo>
                <a:cubicBezTo>
                  <a:pt x="20151" y="11143"/>
                  <a:pt x="20151" y="11143"/>
                  <a:pt x="20151" y="11143"/>
                </a:cubicBezTo>
                <a:cubicBezTo>
                  <a:pt x="19195" y="10947"/>
                  <a:pt x="18416" y="10613"/>
                  <a:pt x="17665" y="10308"/>
                </a:cubicBezTo>
                <a:cubicBezTo>
                  <a:pt x="17460" y="10220"/>
                  <a:pt x="17241" y="10131"/>
                  <a:pt x="17036" y="10043"/>
                </a:cubicBezTo>
                <a:cubicBezTo>
                  <a:pt x="17351" y="10013"/>
                  <a:pt x="17678" y="10004"/>
                  <a:pt x="18020" y="10023"/>
                </a:cubicBezTo>
                <a:cubicBezTo>
                  <a:pt x="18799" y="10062"/>
                  <a:pt x="19509" y="10239"/>
                  <a:pt x="19987" y="10505"/>
                </a:cubicBezTo>
                <a:cubicBezTo>
                  <a:pt x="20138" y="10691"/>
                  <a:pt x="20438" y="10780"/>
                  <a:pt x="20725" y="10868"/>
                </a:cubicBezTo>
                <a:cubicBezTo>
                  <a:pt x="20916" y="10917"/>
                  <a:pt x="21108" y="10976"/>
                  <a:pt x="21244" y="11055"/>
                </a:cubicBezTo>
                <a:cubicBezTo>
                  <a:pt x="21313" y="11006"/>
                  <a:pt x="21313" y="11006"/>
                  <a:pt x="21313" y="11006"/>
                </a:cubicBezTo>
                <a:cubicBezTo>
                  <a:pt x="21162" y="10878"/>
                  <a:pt x="20930" y="10809"/>
                  <a:pt x="20711" y="10750"/>
                </a:cubicBezTo>
                <a:cubicBezTo>
                  <a:pt x="20438" y="10662"/>
                  <a:pt x="20179" y="10583"/>
                  <a:pt x="20069" y="10426"/>
                </a:cubicBezTo>
                <a:cubicBezTo>
                  <a:pt x="20056" y="10416"/>
                  <a:pt x="20056" y="10416"/>
                  <a:pt x="20056" y="10416"/>
                </a:cubicBezTo>
                <a:cubicBezTo>
                  <a:pt x="20042" y="10406"/>
                  <a:pt x="20042" y="10406"/>
                  <a:pt x="20042" y="10406"/>
                </a:cubicBezTo>
                <a:cubicBezTo>
                  <a:pt x="19974" y="10377"/>
                  <a:pt x="19892" y="10347"/>
                  <a:pt x="19823" y="10318"/>
                </a:cubicBezTo>
                <a:cubicBezTo>
                  <a:pt x="19427" y="10171"/>
                  <a:pt x="19031" y="10013"/>
                  <a:pt x="18525" y="9925"/>
                </a:cubicBezTo>
                <a:cubicBezTo>
                  <a:pt x="18621" y="9905"/>
                  <a:pt x="18703" y="9886"/>
                  <a:pt x="18785" y="9856"/>
                </a:cubicBezTo>
                <a:cubicBezTo>
                  <a:pt x="19017" y="9807"/>
                  <a:pt x="19222" y="9748"/>
                  <a:pt x="19468" y="9777"/>
                </a:cubicBezTo>
                <a:cubicBezTo>
                  <a:pt x="19687" y="9797"/>
                  <a:pt x="19892" y="9856"/>
                  <a:pt x="20124" y="9925"/>
                </a:cubicBezTo>
                <a:cubicBezTo>
                  <a:pt x="20384" y="10004"/>
                  <a:pt x="20643" y="10082"/>
                  <a:pt x="20944" y="10092"/>
                </a:cubicBezTo>
                <a:cubicBezTo>
                  <a:pt x="21012" y="10102"/>
                  <a:pt x="21094" y="10102"/>
                  <a:pt x="21162" y="10092"/>
                </a:cubicBezTo>
                <a:cubicBezTo>
                  <a:pt x="21531" y="10072"/>
                  <a:pt x="21531" y="10072"/>
                  <a:pt x="21531" y="10072"/>
                </a:cubicBezTo>
                <a:cubicBezTo>
                  <a:pt x="21176" y="10023"/>
                  <a:pt x="21176" y="10023"/>
                  <a:pt x="21176" y="10023"/>
                </a:cubicBezTo>
                <a:cubicBezTo>
                  <a:pt x="20657" y="9964"/>
                  <a:pt x="20206" y="9846"/>
                  <a:pt x="19769" y="9738"/>
                </a:cubicBezTo>
                <a:cubicBezTo>
                  <a:pt x="20015" y="9738"/>
                  <a:pt x="20274" y="9728"/>
                  <a:pt x="20520" y="9689"/>
                </a:cubicBezTo>
                <a:cubicBezTo>
                  <a:pt x="20507" y="9620"/>
                  <a:pt x="20507" y="9620"/>
                  <a:pt x="20507" y="9620"/>
                </a:cubicBezTo>
                <a:cubicBezTo>
                  <a:pt x="20370" y="9630"/>
                  <a:pt x="20233" y="9630"/>
                  <a:pt x="20110" y="9630"/>
                </a:cubicBezTo>
                <a:cubicBezTo>
                  <a:pt x="19933" y="9630"/>
                  <a:pt x="19769" y="9630"/>
                  <a:pt x="19618" y="9630"/>
                </a:cubicBezTo>
                <a:cubicBezTo>
                  <a:pt x="19523" y="9640"/>
                  <a:pt x="19414" y="9650"/>
                  <a:pt x="19318" y="9660"/>
                </a:cubicBezTo>
                <a:cubicBezTo>
                  <a:pt x="19195" y="9660"/>
                  <a:pt x="19195" y="9660"/>
                  <a:pt x="19195" y="9660"/>
                </a:cubicBezTo>
                <a:cubicBezTo>
                  <a:pt x="19250" y="9679"/>
                  <a:pt x="19250" y="9679"/>
                  <a:pt x="19250" y="9679"/>
                </a:cubicBezTo>
                <a:cubicBezTo>
                  <a:pt x="19058" y="9709"/>
                  <a:pt x="18894" y="9748"/>
                  <a:pt x="18744" y="9787"/>
                </a:cubicBezTo>
                <a:cubicBezTo>
                  <a:pt x="18566" y="9836"/>
                  <a:pt x="18403" y="9876"/>
                  <a:pt x="18252" y="9895"/>
                </a:cubicBezTo>
                <a:cubicBezTo>
                  <a:pt x="18116" y="9905"/>
                  <a:pt x="18116" y="9905"/>
                  <a:pt x="18116" y="9905"/>
                </a:cubicBezTo>
                <a:cubicBezTo>
                  <a:pt x="18020" y="9905"/>
                  <a:pt x="17897" y="9895"/>
                  <a:pt x="17774" y="9886"/>
                </a:cubicBezTo>
                <a:cubicBezTo>
                  <a:pt x="17665" y="9876"/>
                  <a:pt x="17569" y="9866"/>
                  <a:pt x="17487" y="9866"/>
                </a:cubicBezTo>
                <a:cubicBezTo>
                  <a:pt x="17310" y="9866"/>
                  <a:pt x="17132" y="9866"/>
                  <a:pt x="16954" y="9876"/>
                </a:cubicBezTo>
                <a:cubicBezTo>
                  <a:pt x="16982" y="9866"/>
                  <a:pt x="16982" y="9866"/>
                  <a:pt x="16982" y="9866"/>
                </a:cubicBezTo>
                <a:cubicBezTo>
                  <a:pt x="17064" y="9836"/>
                  <a:pt x="17146" y="9797"/>
                  <a:pt x="17228" y="9768"/>
                </a:cubicBezTo>
                <a:cubicBezTo>
                  <a:pt x="17583" y="9620"/>
                  <a:pt x="17911" y="9483"/>
                  <a:pt x="18348" y="9443"/>
                </a:cubicBezTo>
                <a:cubicBezTo>
                  <a:pt x="18389" y="9453"/>
                  <a:pt x="18430" y="9443"/>
                  <a:pt x="18485" y="9443"/>
                </a:cubicBezTo>
                <a:cubicBezTo>
                  <a:pt x="18498" y="9443"/>
                  <a:pt x="18512" y="9443"/>
                  <a:pt x="18539" y="9443"/>
                </a:cubicBezTo>
                <a:cubicBezTo>
                  <a:pt x="18566" y="9443"/>
                  <a:pt x="18594" y="9443"/>
                  <a:pt x="18635" y="9443"/>
                </a:cubicBezTo>
                <a:cubicBezTo>
                  <a:pt x="18635" y="9365"/>
                  <a:pt x="18635" y="9365"/>
                  <a:pt x="18635" y="9365"/>
                </a:cubicBezTo>
                <a:cubicBezTo>
                  <a:pt x="18621" y="9365"/>
                  <a:pt x="18621" y="9365"/>
                  <a:pt x="18621" y="9365"/>
                </a:cubicBezTo>
                <a:cubicBezTo>
                  <a:pt x="18594" y="9365"/>
                  <a:pt x="18566" y="9365"/>
                  <a:pt x="18525" y="9365"/>
                </a:cubicBezTo>
                <a:cubicBezTo>
                  <a:pt x="18471" y="9365"/>
                  <a:pt x="18403" y="9375"/>
                  <a:pt x="18348" y="9375"/>
                </a:cubicBezTo>
                <a:cubicBezTo>
                  <a:pt x="18334" y="9375"/>
                  <a:pt x="18334" y="9375"/>
                  <a:pt x="18334" y="9375"/>
                </a:cubicBezTo>
                <a:cubicBezTo>
                  <a:pt x="18321" y="9375"/>
                  <a:pt x="18321" y="9375"/>
                  <a:pt x="18307" y="9375"/>
                </a:cubicBezTo>
                <a:cubicBezTo>
                  <a:pt x="18485" y="9316"/>
                  <a:pt x="18689" y="9286"/>
                  <a:pt x="18935" y="9296"/>
                </a:cubicBezTo>
                <a:cubicBezTo>
                  <a:pt x="19113" y="9306"/>
                  <a:pt x="19277" y="9335"/>
                  <a:pt x="19441" y="9384"/>
                </a:cubicBezTo>
                <a:cubicBezTo>
                  <a:pt x="19618" y="9434"/>
                  <a:pt x="19618" y="9434"/>
                  <a:pt x="19618" y="9434"/>
                </a:cubicBezTo>
                <a:cubicBezTo>
                  <a:pt x="19509" y="9335"/>
                  <a:pt x="19509" y="9335"/>
                  <a:pt x="19509" y="9335"/>
                </a:cubicBezTo>
                <a:cubicBezTo>
                  <a:pt x="19414" y="9247"/>
                  <a:pt x="19263" y="9237"/>
                  <a:pt x="19140" y="9227"/>
                </a:cubicBezTo>
                <a:cubicBezTo>
                  <a:pt x="19086" y="9227"/>
                  <a:pt x="19045" y="9217"/>
                  <a:pt x="19004" y="9217"/>
                </a:cubicBezTo>
                <a:cubicBezTo>
                  <a:pt x="18444" y="9129"/>
                  <a:pt x="17952" y="8952"/>
                  <a:pt x="17706" y="8736"/>
                </a:cubicBezTo>
                <a:cubicBezTo>
                  <a:pt x="17979" y="8785"/>
                  <a:pt x="18280" y="8805"/>
                  <a:pt x="18607" y="8824"/>
                </a:cubicBezTo>
                <a:cubicBezTo>
                  <a:pt x="18689" y="8824"/>
                  <a:pt x="18771" y="8834"/>
                  <a:pt x="18853" y="8834"/>
                </a:cubicBezTo>
                <a:cubicBezTo>
                  <a:pt x="19222" y="9080"/>
                  <a:pt x="19974" y="9158"/>
                  <a:pt x="20397" y="9188"/>
                </a:cubicBezTo>
                <a:cubicBezTo>
                  <a:pt x="20411" y="9119"/>
                  <a:pt x="20411" y="9119"/>
                  <a:pt x="20411" y="9119"/>
                </a:cubicBezTo>
                <a:cubicBezTo>
                  <a:pt x="20274" y="9090"/>
                  <a:pt x="20124" y="9070"/>
                  <a:pt x="19987" y="9050"/>
                </a:cubicBezTo>
                <a:cubicBezTo>
                  <a:pt x="19659" y="9001"/>
                  <a:pt x="19332" y="8952"/>
                  <a:pt x="19113" y="8844"/>
                </a:cubicBezTo>
                <a:cubicBezTo>
                  <a:pt x="19127" y="8844"/>
                  <a:pt x="19127" y="8844"/>
                  <a:pt x="19127" y="8844"/>
                </a:cubicBezTo>
                <a:cubicBezTo>
                  <a:pt x="19263" y="8854"/>
                  <a:pt x="19263" y="8854"/>
                  <a:pt x="19263" y="8854"/>
                </a:cubicBezTo>
                <a:cubicBezTo>
                  <a:pt x="19468" y="8864"/>
                  <a:pt x="19687" y="8873"/>
                  <a:pt x="19837" y="8824"/>
                </a:cubicBezTo>
                <a:cubicBezTo>
                  <a:pt x="19987" y="8775"/>
                  <a:pt x="19987" y="8775"/>
                  <a:pt x="19987" y="8775"/>
                </a:cubicBezTo>
                <a:cubicBezTo>
                  <a:pt x="20056" y="8805"/>
                  <a:pt x="20138" y="8814"/>
                  <a:pt x="20206" y="8814"/>
                </a:cubicBezTo>
                <a:cubicBezTo>
                  <a:pt x="20397" y="8805"/>
                  <a:pt x="20397" y="8805"/>
                  <a:pt x="20397" y="8805"/>
                </a:cubicBezTo>
                <a:cubicBezTo>
                  <a:pt x="20220" y="8746"/>
                  <a:pt x="20220" y="8746"/>
                  <a:pt x="20220" y="8746"/>
                </a:cubicBezTo>
                <a:cubicBezTo>
                  <a:pt x="20192" y="8736"/>
                  <a:pt x="20165" y="8726"/>
                  <a:pt x="20138" y="8716"/>
                </a:cubicBezTo>
                <a:cubicBezTo>
                  <a:pt x="20110" y="8706"/>
                  <a:pt x="20083" y="8696"/>
                  <a:pt x="20069" y="8696"/>
                </a:cubicBezTo>
                <a:cubicBezTo>
                  <a:pt x="20165" y="8706"/>
                  <a:pt x="20261" y="8716"/>
                  <a:pt x="20329" y="8696"/>
                </a:cubicBezTo>
                <a:cubicBezTo>
                  <a:pt x="20548" y="8647"/>
                  <a:pt x="20548" y="8647"/>
                  <a:pt x="20548" y="8647"/>
                </a:cubicBezTo>
                <a:cubicBezTo>
                  <a:pt x="20315" y="8628"/>
                  <a:pt x="20315" y="8628"/>
                  <a:pt x="20315" y="8628"/>
                </a:cubicBezTo>
                <a:cubicBezTo>
                  <a:pt x="20001" y="8598"/>
                  <a:pt x="19714" y="8539"/>
                  <a:pt x="19441" y="8470"/>
                </a:cubicBezTo>
                <a:cubicBezTo>
                  <a:pt x="19482" y="8431"/>
                  <a:pt x="19482" y="8431"/>
                  <a:pt x="19482" y="8431"/>
                </a:cubicBezTo>
                <a:cubicBezTo>
                  <a:pt x="19250" y="8323"/>
                  <a:pt x="19099" y="8156"/>
                  <a:pt x="18949" y="7979"/>
                </a:cubicBezTo>
                <a:cubicBezTo>
                  <a:pt x="18894" y="7930"/>
                  <a:pt x="18853" y="7881"/>
                  <a:pt x="18799" y="7832"/>
                </a:cubicBezTo>
                <a:cubicBezTo>
                  <a:pt x="18744" y="7773"/>
                  <a:pt x="18676" y="7714"/>
                  <a:pt x="18607" y="7665"/>
                </a:cubicBezTo>
                <a:cubicBezTo>
                  <a:pt x="18498" y="7576"/>
                  <a:pt x="18389" y="7498"/>
                  <a:pt x="18348" y="7409"/>
                </a:cubicBezTo>
                <a:cubicBezTo>
                  <a:pt x="18512" y="7429"/>
                  <a:pt x="18676" y="7458"/>
                  <a:pt x="18853" y="7488"/>
                </a:cubicBezTo>
                <a:cubicBezTo>
                  <a:pt x="19072" y="7527"/>
                  <a:pt x="19318" y="7566"/>
                  <a:pt x="19550" y="7596"/>
                </a:cubicBezTo>
                <a:cubicBezTo>
                  <a:pt x="19618" y="7743"/>
                  <a:pt x="19823" y="7871"/>
                  <a:pt x="20001" y="7871"/>
                </a:cubicBezTo>
                <a:cubicBezTo>
                  <a:pt x="20110" y="7871"/>
                  <a:pt x="20110" y="7871"/>
                  <a:pt x="20110" y="7871"/>
                </a:cubicBezTo>
                <a:cubicBezTo>
                  <a:pt x="20028" y="7812"/>
                  <a:pt x="20028" y="7812"/>
                  <a:pt x="20028" y="7812"/>
                </a:cubicBezTo>
                <a:cubicBezTo>
                  <a:pt x="19987" y="7783"/>
                  <a:pt x="19933" y="7763"/>
                  <a:pt x="19892" y="7743"/>
                </a:cubicBezTo>
                <a:cubicBezTo>
                  <a:pt x="19810" y="7714"/>
                  <a:pt x="19741" y="7684"/>
                  <a:pt x="19728" y="7635"/>
                </a:cubicBezTo>
                <a:cubicBezTo>
                  <a:pt x="19823" y="7655"/>
                  <a:pt x="19946" y="7684"/>
                  <a:pt x="20069" y="7684"/>
                </a:cubicBezTo>
                <a:cubicBezTo>
                  <a:pt x="20151" y="7694"/>
                  <a:pt x="20220" y="7684"/>
                  <a:pt x="20274" y="7674"/>
                </a:cubicBezTo>
                <a:cubicBezTo>
                  <a:pt x="20438" y="7635"/>
                  <a:pt x="20438" y="7635"/>
                  <a:pt x="20438" y="7635"/>
                </a:cubicBezTo>
                <a:cubicBezTo>
                  <a:pt x="20274" y="7606"/>
                  <a:pt x="20274" y="7606"/>
                  <a:pt x="20274" y="7606"/>
                </a:cubicBezTo>
                <a:cubicBezTo>
                  <a:pt x="19905" y="7547"/>
                  <a:pt x="19523" y="7488"/>
                  <a:pt x="19140" y="7429"/>
                </a:cubicBezTo>
                <a:cubicBezTo>
                  <a:pt x="18157" y="7291"/>
                  <a:pt x="17132" y="7144"/>
                  <a:pt x="16422" y="6829"/>
                </a:cubicBezTo>
                <a:cubicBezTo>
                  <a:pt x="16927" y="6731"/>
                  <a:pt x="17528" y="6672"/>
                  <a:pt x="18307" y="6672"/>
                </a:cubicBezTo>
                <a:cubicBezTo>
                  <a:pt x="18498" y="6751"/>
                  <a:pt x="18853" y="6859"/>
                  <a:pt x="19140" y="6849"/>
                </a:cubicBezTo>
                <a:cubicBezTo>
                  <a:pt x="19400" y="6839"/>
                  <a:pt x="19400" y="6839"/>
                  <a:pt x="19400" y="6839"/>
                </a:cubicBezTo>
                <a:cubicBezTo>
                  <a:pt x="19154" y="6780"/>
                  <a:pt x="19154" y="6780"/>
                  <a:pt x="19154" y="6780"/>
                </a:cubicBezTo>
                <a:cubicBezTo>
                  <a:pt x="19072" y="6751"/>
                  <a:pt x="18976" y="6741"/>
                  <a:pt x="18894" y="6731"/>
                </a:cubicBezTo>
                <a:cubicBezTo>
                  <a:pt x="18771" y="6702"/>
                  <a:pt x="18648" y="6682"/>
                  <a:pt x="18553" y="6652"/>
                </a:cubicBezTo>
                <a:cubicBezTo>
                  <a:pt x="18607" y="6652"/>
                  <a:pt x="18648" y="6652"/>
                  <a:pt x="18689" y="6652"/>
                </a:cubicBezTo>
                <a:cubicBezTo>
                  <a:pt x="19222" y="6662"/>
                  <a:pt x="19632" y="6839"/>
                  <a:pt x="19987" y="6987"/>
                </a:cubicBezTo>
                <a:cubicBezTo>
                  <a:pt x="20124" y="7046"/>
                  <a:pt x="20247" y="7095"/>
                  <a:pt x="20370" y="7144"/>
                </a:cubicBezTo>
                <a:cubicBezTo>
                  <a:pt x="20425" y="7075"/>
                  <a:pt x="20425" y="7075"/>
                  <a:pt x="20425" y="7075"/>
                </a:cubicBezTo>
                <a:cubicBezTo>
                  <a:pt x="20069" y="6898"/>
                  <a:pt x="19646" y="6711"/>
                  <a:pt x="19086" y="6584"/>
                </a:cubicBezTo>
                <a:cubicBezTo>
                  <a:pt x="19154" y="6554"/>
                  <a:pt x="19209" y="6535"/>
                  <a:pt x="19277" y="6505"/>
                </a:cubicBezTo>
                <a:cubicBezTo>
                  <a:pt x="19441" y="6436"/>
                  <a:pt x="19605" y="6377"/>
                  <a:pt x="19823" y="6348"/>
                </a:cubicBezTo>
                <a:cubicBezTo>
                  <a:pt x="19960" y="6436"/>
                  <a:pt x="20151" y="6505"/>
                  <a:pt x="20356" y="6544"/>
                </a:cubicBezTo>
                <a:cubicBezTo>
                  <a:pt x="20534" y="6574"/>
                  <a:pt x="20534" y="6574"/>
                  <a:pt x="20534" y="6574"/>
                </a:cubicBezTo>
                <a:cubicBezTo>
                  <a:pt x="20411" y="6485"/>
                  <a:pt x="20411" y="6485"/>
                  <a:pt x="20411" y="6485"/>
                </a:cubicBezTo>
                <a:cubicBezTo>
                  <a:pt x="20343" y="6436"/>
                  <a:pt x="20261" y="6407"/>
                  <a:pt x="20165" y="6387"/>
                </a:cubicBezTo>
                <a:cubicBezTo>
                  <a:pt x="20097" y="6367"/>
                  <a:pt x="20042" y="6348"/>
                  <a:pt x="19987" y="6318"/>
                </a:cubicBezTo>
                <a:cubicBezTo>
                  <a:pt x="20028" y="6318"/>
                  <a:pt x="20069" y="6318"/>
                  <a:pt x="20097" y="6318"/>
                </a:cubicBezTo>
                <a:cubicBezTo>
                  <a:pt x="20247" y="6318"/>
                  <a:pt x="20397" y="6318"/>
                  <a:pt x="20507" y="6279"/>
                </a:cubicBezTo>
                <a:cubicBezTo>
                  <a:pt x="20670" y="6210"/>
                  <a:pt x="20670" y="6210"/>
                  <a:pt x="20670" y="6210"/>
                </a:cubicBezTo>
                <a:cubicBezTo>
                  <a:pt x="20479" y="6210"/>
                  <a:pt x="20479" y="6210"/>
                  <a:pt x="20479" y="6210"/>
                </a:cubicBezTo>
                <a:cubicBezTo>
                  <a:pt x="20001" y="6210"/>
                  <a:pt x="19714" y="6250"/>
                  <a:pt x="19373" y="6367"/>
                </a:cubicBezTo>
                <a:cubicBezTo>
                  <a:pt x="19304" y="6397"/>
                  <a:pt x="19222" y="6426"/>
                  <a:pt x="19154" y="6456"/>
                </a:cubicBezTo>
                <a:cubicBezTo>
                  <a:pt x="19031" y="6505"/>
                  <a:pt x="18922" y="6554"/>
                  <a:pt x="18826" y="6564"/>
                </a:cubicBezTo>
                <a:cubicBezTo>
                  <a:pt x="18785" y="6574"/>
                  <a:pt x="18730" y="6574"/>
                  <a:pt x="18689" y="6574"/>
                </a:cubicBezTo>
                <a:cubicBezTo>
                  <a:pt x="18607" y="6574"/>
                  <a:pt x="18525" y="6574"/>
                  <a:pt x="18444" y="6584"/>
                </a:cubicBezTo>
                <a:cubicBezTo>
                  <a:pt x="18293" y="6574"/>
                  <a:pt x="18143" y="6564"/>
                  <a:pt x="17993" y="6554"/>
                </a:cubicBezTo>
                <a:cubicBezTo>
                  <a:pt x="17897" y="6544"/>
                  <a:pt x="17788" y="6535"/>
                  <a:pt x="17692" y="6525"/>
                </a:cubicBezTo>
                <a:cubicBezTo>
                  <a:pt x="17569" y="6525"/>
                  <a:pt x="17419" y="6515"/>
                  <a:pt x="17255" y="6535"/>
                </a:cubicBezTo>
                <a:cubicBezTo>
                  <a:pt x="17555" y="6377"/>
                  <a:pt x="17829" y="6259"/>
                  <a:pt x="18102" y="6171"/>
                </a:cubicBezTo>
                <a:cubicBezTo>
                  <a:pt x="18170" y="6151"/>
                  <a:pt x="18252" y="6112"/>
                  <a:pt x="18334" y="6082"/>
                </a:cubicBezTo>
                <a:cubicBezTo>
                  <a:pt x="18621" y="5974"/>
                  <a:pt x="19045" y="5807"/>
                  <a:pt x="19250" y="5807"/>
                </a:cubicBezTo>
                <a:cubicBezTo>
                  <a:pt x="19318" y="5807"/>
                  <a:pt x="19386" y="5827"/>
                  <a:pt x="19455" y="5847"/>
                </a:cubicBezTo>
                <a:cubicBezTo>
                  <a:pt x="19509" y="5856"/>
                  <a:pt x="19577" y="5876"/>
                  <a:pt x="19646" y="5876"/>
                </a:cubicBezTo>
                <a:cubicBezTo>
                  <a:pt x="19728" y="5876"/>
                  <a:pt x="19810" y="5856"/>
                  <a:pt x="19892" y="5817"/>
                </a:cubicBezTo>
                <a:cubicBezTo>
                  <a:pt x="20001" y="5748"/>
                  <a:pt x="20001" y="5748"/>
                  <a:pt x="20001" y="5748"/>
                </a:cubicBezTo>
                <a:cubicBezTo>
                  <a:pt x="19851" y="5748"/>
                  <a:pt x="19851" y="5748"/>
                  <a:pt x="19851" y="5748"/>
                </a:cubicBezTo>
                <a:cubicBezTo>
                  <a:pt x="19810" y="5758"/>
                  <a:pt x="19769" y="5758"/>
                  <a:pt x="19714" y="5758"/>
                </a:cubicBezTo>
                <a:cubicBezTo>
                  <a:pt x="19605" y="5768"/>
                  <a:pt x="19482" y="5778"/>
                  <a:pt x="19414" y="5758"/>
                </a:cubicBezTo>
                <a:cubicBezTo>
                  <a:pt x="19537" y="5729"/>
                  <a:pt x="19659" y="5680"/>
                  <a:pt x="19769" y="5640"/>
                </a:cubicBezTo>
                <a:cubicBezTo>
                  <a:pt x="19823" y="5621"/>
                  <a:pt x="19823" y="5621"/>
                  <a:pt x="19823" y="5621"/>
                </a:cubicBezTo>
                <a:cubicBezTo>
                  <a:pt x="19851" y="5611"/>
                  <a:pt x="19892" y="5601"/>
                  <a:pt x="19933" y="5591"/>
                </a:cubicBezTo>
                <a:cubicBezTo>
                  <a:pt x="20069" y="5542"/>
                  <a:pt x="20206" y="5503"/>
                  <a:pt x="20261" y="5414"/>
                </a:cubicBezTo>
                <a:cubicBezTo>
                  <a:pt x="20329" y="5316"/>
                  <a:pt x="20329" y="5316"/>
                  <a:pt x="20329" y="5316"/>
                </a:cubicBezTo>
                <a:cubicBezTo>
                  <a:pt x="20192" y="5375"/>
                  <a:pt x="20192" y="5375"/>
                  <a:pt x="20192" y="5375"/>
                </a:cubicBezTo>
                <a:cubicBezTo>
                  <a:pt x="19714" y="5562"/>
                  <a:pt x="19113" y="5739"/>
                  <a:pt x="18607" y="5886"/>
                </a:cubicBezTo>
                <a:cubicBezTo>
                  <a:pt x="18812" y="5670"/>
                  <a:pt x="19058" y="5434"/>
                  <a:pt x="19140" y="5198"/>
                </a:cubicBezTo>
                <a:cubicBezTo>
                  <a:pt x="19045" y="5169"/>
                  <a:pt x="19045" y="5169"/>
                  <a:pt x="19045" y="5169"/>
                </a:cubicBezTo>
                <a:cubicBezTo>
                  <a:pt x="18853" y="5463"/>
                  <a:pt x="18607" y="5719"/>
                  <a:pt x="18375" y="5965"/>
                </a:cubicBezTo>
                <a:cubicBezTo>
                  <a:pt x="18362" y="5984"/>
                  <a:pt x="18362" y="5984"/>
                  <a:pt x="18362" y="5984"/>
                </a:cubicBezTo>
                <a:cubicBezTo>
                  <a:pt x="18075" y="6053"/>
                  <a:pt x="17829" y="6161"/>
                  <a:pt x="17596" y="6259"/>
                </a:cubicBezTo>
                <a:cubicBezTo>
                  <a:pt x="17392" y="6348"/>
                  <a:pt x="17187" y="6446"/>
                  <a:pt x="16954" y="6505"/>
                </a:cubicBezTo>
                <a:cubicBezTo>
                  <a:pt x="16927" y="6515"/>
                  <a:pt x="16927" y="6515"/>
                  <a:pt x="16927" y="6515"/>
                </a:cubicBezTo>
                <a:cubicBezTo>
                  <a:pt x="16927" y="6535"/>
                  <a:pt x="16927" y="6535"/>
                  <a:pt x="16927" y="6535"/>
                </a:cubicBezTo>
                <a:cubicBezTo>
                  <a:pt x="16913" y="6544"/>
                  <a:pt x="16913" y="6554"/>
                  <a:pt x="16913" y="6564"/>
                </a:cubicBezTo>
                <a:cubicBezTo>
                  <a:pt x="16394" y="6643"/>
                  <a:pt x="15971" y="6741"/>
                  <a:pt x="15615" y="6869"/>
                </a:cubicBezTo>
                <a:cubicBezTo>
                  <a:pt x="15615" y="6829"/>
                  <a:pt x="15602" y="6790"/>
                  <a:pt x="15602" y="6741"/>
                </a:cubicBezTo>
                <a:cubicBezTo>
                  <a:pt x="15602" y="6652"/>
                  <a:pt x="15588" y="6574"/>
                  <a:pt x="15602" y="6466"/>
                </a:cubicBezTo>
                <a:cubicBezTo>
                  <a:pt x="15779" y="6397"/>
                  <a:pt x="16025" y="6397"/>
                  <a:pt x="16271" y="6397"/>
                </a:cubicBezTo>
                <a:cubicBezTo>
                  <a:pt x="16544" y="6397"/>
                  <a:pt x="16831" y="6397"/>
                  <a:pt x="17077" y="6309"/>
                </a:cubicBezTo>
                <a:cubicBezTo>
                  <a:pt x="17282" y="6220"/>
                  <a:pt x="17282" y="6220"/>
                  <a:pt x="17282" y="6220"/>
                </a:cubicBezTo>
                <a:cubicBezTo>
                  <a:pt x="17050" y="6240"/>
                  <a:pt x="17050" y="6240"/>
                  <a:pt x="17050" y="6240"/>
                </a:cubicBezTo>
                <a:cubicBezTo>
                  <a:pt x="16941" y="6250"/>
                  <a:pt x="16845" y="6259"/>
                  <a:pt x="16749" y="6269"/>
                </a:cubicBezTo>
                <a:cubicBezTo>
                  <a:pt x="16585" y="6289"/>
                  <a:pt x="16408" y="6309"/>
                  <a:pt x="16244" y="6309"/>
                </a:cubicBezTo>
                <a:cubicBezTo>
                  <a:pt x="16503" y="6240"/>
                  <a:pt x="16886" y="6122"/>
                  <a:pt x="17064" y="5945"/>
                </a:cubicBezTo>
                <a:cubicBezTo>
                  <a:pt x="17282" y="5739"/>
                  <a:pt x="17282" y="5739"/>
                  <a:pt x="17282" y="5739"/>
                </a:cubicBezTo>
                <a:cubicBezTo>
                  <a:pt x="16995" y="5896"/>
                  <a:pt x="16995" y="5896"/>
                  <a:pt x="16995" y="5896"/>
                </a:cubicBezTo>
                <a:cubicBezTo>
                  <a:pt x="16626" y="6102"/>
                  <a:pt x="16176" y="6250"/>
                  <a:pt x="15643" y="6348"/>
                </a:cubicBezTo>
                <a:cubicBezTo>
                  <a:pt x="15643" y="6279"/>
                  <a:pt x="15656" y="6220"/>
                  <a:pt x="15684" y="6161"/>
                </a:cubicBezTo>
                <a:cubicBezTo>
                  <a:pt x="15697" y="6122"/>
                  <a:pt x="15697" y="6122"/>
                  <a:pt x="15697" y="6122"/>
                </a:cubicBezTo>
                <a:cubicBezTo>
                  <a:pt x="15834" y="6043"/>
                  <a:pt x="16053" y="5935"/>
                  <a:pt x="16312" y="5866"/>
                </a:cubicBezTo>
                <a:cubicBezTo>
                  <a:pt x="16367" y="5847"/>
                  <a:pt x="16422" y="5827"/>
                  <a:pt x="16490" y="5807"/>
                </a:cubicBezTo>
                <a:cubicBezTo>
                  <a:pt x="16667" y="5748"/>
                  <a:pt x="16886" y="5680"/>
                  <a:pt x="17036" y="5670"/>
                </a:cubicBezTo>
                <a:cubicBezTo>
                  <a:pt x="17132" y="5670"/>
                  <a:pt x="17228" y="5689"/>
                  <a:pt x="17337" y="5709"/>
                </a:cubicBezTo>
                <a:cubicBezTo>
                  <a:pt x="17446" y="5729"/>
                  <a:pt x="17555" y="5748"/>
                  <a:pt x="17665" y="5748"/>
                </a:cubicBezTo>
                <a:cubicBezTo>
                  <a:pt x="17774" y="5748"/>
                  <a:pt x="17870" y="5729"/>
                  <a:pt x="17965" y="5709"/>
                </a:cubicBezTo>
                <a:cubicBezTo>
                  <a:pt x="18006" y="5699"/>
                  <a:pt x="18047" y="5699"/>
                  <a:pt x="18088" y="5689"/>
                </a:cubicBezTo>
                <a:cubicBezTo>
                  <a:pt x="18116" y="5689"/>
                  <a:pt x="18143" y="5689"/>
                  <a:pt x="18170" y="5680"/>
                </a:cubicBezTo>
                <a:cubicBezTo>
                  <a:pt x="18280" y="5680"/>
                  <a:pt x="18403" y="5670"/>
                  <a:pt x="18457" y="5591"/>
                </a:cubicBezTo>
                <a:cubicBezTo>
                  <a:pt x="18498" y="5522"/>
                  <a:pt x="18498" y="5522"/>
                  <a:pt x="18498" y="5522"/>
                </a:cubicBezTo>
                <a:cubicBezTo>
                  <a:pt x="18389" y="5542"/>
                  <a:pt x="18389" y="5542"/>
                  <a:pt x="18389" y="5542"/>
                </a:cubicBezTo>
                <a:cubicBezTo>
                  <a:pt x="18170" y="5591"/>
                  <a:pt x="17829" y="5650"/>
                  <a:pt x="17501" y="5630"/>
                </a:cubicBezTo>
                <a:cubicBezTo>
                  <a:pt x="17405" y="5630"/>
                  <a:pt x="17310" y="5611"/>
                  <a:pt x="17228" y="5601"/>
                </a:cubicBezTo>
                <a:cubicBezTo>
                  <a:pt x="17501" y="5493"/>
                  <a:pt x="17979" y="5296"/>
                  <a:pt x="18211" y="5041"/>
                </a:cubicBezTo>
                <a:cubicBezTo>
                  <a:pt x="18129" y="5002"/>
                  <a:pt x="18129" y="5002"/>
                  <a:pt x="18129" y="5002"/>
                </a:cubicBezTo>
                <a:cubicBezTo>
                  <a:pt x="17733" y="5345"/>
                  <a:pt x="17105" y="5542"/>
                  <a:pt x="16490" y="5719"/>
                </a:cubicBezTo>
                <a:cubicBezTo>
                  <a:pt x="16244" y="5797"/>
                  <a:pt x="16012" y="5866"/>
                  <a:pt x="15793" y="5945"/>
                </a:cubicBezTo>
                <a:cubicBezTo>
                  <a:pt x="15834" y="5876"/>
                  <a:pt x="15875" y="5807"/>
                  <a:pt x="15916" y="5748"/>
                </a:cubicBezTo>
                <a:cubicBezTo>
                  <a:pt x="16053" y="5522"/>
                  <a:pt x="16176" y="5326"/>
                  <a:pt x="16422" y="5169"/>
                </a:cubicBezTo>
                <a:cubicBezTo>
                  <a:pt x="16667" y="5002"/>
                  <a:pt x="17064" y="4923"/>
                  <a:pt x="17433" y="4854"/>
                </a:cubicBezTo>
                <a:cubicBezTo>
                  <a:pt x="17870" y="4766"/>
                  <a:pt x="18334" y="4667"/>
                  <a:pt x="18566" y="4422"/>
                </a:cubicBezTo>
                <a:cubicBezTo>
                  <a:pt x="18785" y="4206"/>
                  <a:pt x="18785" y="4206"/>
                  <a:pt x="18785" y="4206"/>
                </a:cubicBezTo>
                <a:cubicBezTo>
                  <a:pt x="18498" y="4382"/>
                  <a:pt x="18498" y="4382"/>
                  <a:pt x="18498" y="4382"/>
                </a:cubicBezTo>
                <a:cubicBezTo>
                  <a:pt x="18348" y="4471"/>
                  <a:pt x="18143" y="4579"/>
                  <a:pt x="17952" y="4618"/>
                </a:cubicBezTo>
                <a:cubicBezTo>
                  <a:pt x="17952" y="4618"/>
                  <a:pt x="17965" y="4608"/>
                  <a:pt x="17965" y="4608"/>
                </a:cubicBezTo>
                <a:cubicBezTo>
                  <a:pt x="18061" y="4520"/>
                  <a:pt x="18184" y="4412"/>
                  <a:pt x="18184" y="4314"/>
                </a:cubicBezTo>
                <a:cubicBezTo>
                  <a:pt x="18184" y="4176"/>
                  <a:pt x="18184" y="4176"/>
                  <a:pt x="18184" y="4176"/>
                </a:cubicBezTo>
                <a:cubicBezTo>
                  <a:pt x="18088" y="4294"/>
                  <a:pt x="18088" y="4294"/>
                  <a:pt x="18088" y="4294"/>
                </a:cubicBezTo>
                <a:cubicBezTo>
                  <a:pt x="17979" y="4422"/>
                  <a:pt x="17870" y="4569"/>
                  <a:pt x="17719" y="4677"/>
                </a:cubicBezTo>
                <a:cubicBezTo>
                  <a:pt x="17337" y="4775"/>
                  <a:pt x="16927" y="4874"/>
                  <a:pt x="16558" y="4992"/>
                </a:cubicBezTo>
                <a:cubicBezTo>
                  <a:pt x="16613" y="4933"/>
                  <a:pt x="16667" y="4874"/>
                  <a:pt x="16708" y="4805"/>
                </a:cubicBezTo>
                <a:cubicBezTo>
                  <a:pt x="16777" y="4726"/>
                  <a:pt x="16859" y="4628"/>
                  <a:pt x="16927" y="4549"/>
                </a:cubicBezTo>
                <a:cubicBezTo>
                  <a:pt x="17337" y="4559"/>
                  <a:pt x="17610" y="4471"/>
                  <a:pt x="17829" y="4382"/>
                </a:cubicBezTo>
                <a:cubicBezTo>
                  <a:pt x="18102" y="4274"/>
                  <a:pt x="18102" y="4274"/>
                  <a:pt x="18102" y="4274"/>
                </a:cubicBezTo>
                <a:cubicBezTo>
                  <a:pt x="17801" y="4314"/>
                  <a:pt x="17801" y="4314"/>
                  <a:pt x="17801" y="4314"/>
                </a:cubicBezTo>
                <a:cubicBezTo>
                  <a:pt x="17692" y="4333"/>
                  <a:pt x="17610" y="4353"/>
                  <a:pt x="17514" y="4373"/>
                </a:cubicBezTo>
                <a:cubicBezTo>
                  <a:pt x="17351" y="4422"/>
                  <a:pt x="17187" y="4471"/>
                  <a:pt x="16954" y="4441"/>
                </a:cubicBezTo>
                <a:cubicBezTo>
                  <a:pt x="17050" y="4245"/>
                  <a:pt x="17269" y="4156"/>
                  <a:pt x="17514" y="4058"/>
                </a:cubicBezTo>
                <a:cubicBezTo>
                  <a:pt x="17651" y="4009"/>
                  <a:pt x="17801" y="3940"/>
                  <a:pt x="17924" y="3862"/>
                </a:cubicBezTo>
                <a:cubicBezTo>
                  <a:pt x="18102" y="3734"/>
                  <a:pt x="18102" y="3734"/>
                  <a:pt x="18102" y="3734"/>
                </a:cubicBezTo>
                <a:cubicBezTo>
                  <a:pt x="17870" y="3803"/>
                  <a:pt x="17870" y="3803"/>
                  <a:pt x="17870" y="3803"/>
                </a:cubicBezTo>
                <a:cubicBezTo>
                  <a:pt x="17706" y="3852"/>
                  <a:pt x="17569" y="3921"/>
                  <a:pt x="17433" y="3989"/>
                </a:cubicBezTo>
                <a:cubicBezTo>
                  <a:pt x="17351" y="4029"/>
                  <a:pt x="17269" y="4068"/>
                  <a:pt x="17173" y="4107"/>
                </a:cubicBezTo>
                <a:cubicBezTo>
                  <a:pt x="17214" y="4058"/>
                  <a:pt x="17255" y="4009"/>
                  <a:pt x="17296" y="3960"/>
                </a:cubicBezTo>
                <a:cubicBezTo>
                  <a:pt x="17351" y="3911"/>
                  <a:pt x="17405" y="3852"/>
                  <a:pt x="17460" y="3783"/>
                </a:cubicBezTo>
                <a:cubicBezTo>
                  <a:pt x="17528" y="3694"/>
                  <a:pt x="17528" y="3694"/>
                  <a:pt x="17528" y="3694"/>
                </a:cubicBezTo>
                <a:cubicBezTo>
                  <a:pt x="17392" y="3734"/>
                  <a:pt x="17392" y="3734"/>
                  <a:pt x="17392" y="3734"/>
                </a:cubicBezTo>
                <a:cubicBezTo>
                  <a:pt x="17337" y="3753"/>
                  <a:pt x="17310" y="3783"/>
                  <a:pt x="17282" y="3812"/>
                </a:cubicBezTo>
                <a:cubicBezTo>
                  <a:pt x="17282" y="3793"/>
                  <a:pt x="17296" y="3783"/>
                  <a:pt x="17296" y="3773"/>
                </a:cubicBezTo>
                <a:cubicBezTo>
                  <a:pt x="17419" y="3596"/>
                  <a:pt x="17419" y="3596"/>
                  <a:pt x="17419" y="3596"/>
                </a:cubicBezTo>
                <a:cubicBezTo>
                  <a:pt x="17214" y="3734"/>
                  <a:pt x="17214" y="3734"/>
                  <a:pt x="17214" y="3734"/>
                </a:cubicBezTo>
                <a:cubicBezTo>
                  <a:pt x="17118" y="3803"/>
                  <a:pt x="17064" y="3921"/>
                  <a:pt x="17023" y="4029"/>
                </a:cubicBezTo>
                <a:cubicBezTo>
                  <a:pt x="16995" y="4097"/>
                  <a:pt x="16968" y="4166"/>
                  <a:pt x="16927" y="4215"/>
                </a:cubicBezTo>
                <a:cubicBezTo>
                  <a:pt x="16517" y="4353"/>
                  <a:pt x="16148" y="4520"/>
                  <a:pt x="15793" y="4677"/>
                </a:cubicBezTo>
                <a:cubicBezTo>
                  <a:pt x="15820" y="4658"/>
                  <a:pt x="15834" y="4628"/>
                  <a:pt x="15861" y="4608"/>
                </a:cubicBezTo>
                <a:cubicBezTo>
                  <a:pt x="15998" y="4451"/>
                  <a:pt x="16135" y="4294"/>
                  <a:pt x="16135" y="4147"/>
                </a:cubicBezTo>
                <a:cubicBezTo>
                  <a:pt x="16135" y="4048"/>
                  <a:pt x="16135" y="4048"/>
                  <a:pt x="16135" y="4048"/>
                </a:cubicBezTo>
                <a:cubicBezTo>
                  <a:pt x="16053" y="4117"/>
                  <a:pt x="16053" y="4117"/>
                  <a:pt x="16053" y="4117"/>
                </a:cubicBezTo>
                <a:cubicBezTo>
                  <a:pt x="15861" y="4284"/>
                  <a:pt x="15725" y="4481"/>
                  <a:pt x="15602" y="4677"/>
                </a:cubicBezTo>
                <a:cubicBezTo>
                  <a:pt x="15561" y="4726"/>
                  <a:pt x="15533" y="4775"/>
                  <a:pt x="15492" y="4815"/>
                </a:cubicBezTo>
                <a:cubicBezTo>
                  <a:pt x="15370" y="4854"/>
                  <a:pt x="15260" y="4923"/>
                  <a:pt x="15137" y="4982"/>
                </a:cubicBezTo>
                <a:cubicBezTo>
                  <a:pt x="15055" y="5021"/>
                  <a:pt x="14973" y="5060"/>
                  <a:pt x="14905" y="5100"/>
                </a:cubicBezTo>
                <a:cubicBezTo>
                  <a:pt x="14987" y="4982"/>
                  <a:pt x="15055" y="4844"/>
                  <a:pt x="15124" y="4717"/>
                </a:cubicBezTo>
                <a:cubicBezTo>
                  <a:pt x="15219" y="4520"/>
                  <a:pt x="15329" y="4314"/>
                  <a:pt x="15492" y="4176"/>
                </a:cubicBezTo>
                <a:cubicBezTo>
                  <a:pt x="16162" y="4038"/>
                  <a:pt x="16654" y="3871"/>
                  <a:pt x="17050" y="3665"/>
                </a:cubicBezTo>
                <a:cubicBezTo>
                  <a:pt x="17009" y="3596"/>
                  <a:pt x="17009" y="3596"/>
                  <a:pt x="17009" y="3596"/>
                </a:cubicBezTo>
                <a:cubicBezTo>
                  <a:pt x="16913" y="3636"/>
                  <a:pt x="16818" y="3665"/>
                  <a:pt x="16722" y="3704"/>
                </a:cubicBezTo>
                <a:cubicBezTo>
                  <a:pt x="16353" y="3842"/>
                  <a:pt x="15984" y="3989"/>
                  <a:pt x="15602" y="4048"/>
                </a:cubicBezTo>
                <a:cubicBezTo>
                  <a:pt x="15738" y="3891"/>
                  <a:pt x="15957" y="3803"/>
                  <a:pt x="16203" y="3704"/>
                </a:cubicBezTo>
                <a:cubicBezTo>
                  <a:pt x="16326" y="3655"/>
                  <a:pt x="16462" y="3606"/>
                  <a:pt x="16585" y="3537"/>
                </a:cubicBezTo>
                <a:cubicBezTo>
                  <a:pt x="16531" y="3478"/>
                  <a:pt x="16531" y="3478"/>
                  <a:pt x="16531" y="3478"/>
                </a:cubicBezTo>
                <a:cubicBezTo>
                  <a:pt x="15889" y="3734"/>
                  <a:pt x="15178" y="3950"/>
                  <a:pt x="14509" y="4156"/>
                </a:cubicBezTo>
                <a:cubicBezTo>
                  <a:pt x="14522" y="4078"/>
                  <a:pt x="14536" y="4009"/>
                  <a:pt x="14550" y="3930"/>
                </a:cubicBezTo>
                <a:cubicBezTo>
                  <a:pt x="14591" y="3783"/>
                  <a:pt x="14618" y="3655"/>
                  <a:pt x="14618" y="3537"/>
                </a:cubicBezTo>
                <a:cubicBezTo>
                  <a:pt x="14604" y="3331"/>
                  <a:pt x="14604" y="3331"/>
                  <a:pt x="14604" y="3331"/>
                </a:cubicBezTo>
                <a:cubicBezTo>
                  <a:pt x="14522" y="3527"/>
                  <a:pt x="14522" y="3527"/>
                  <a:pt x="14522" y="3527"/>
                </a:cubicBezTo>
                <a:cubicBezTo>
                  <a:pt x="14454" y="3685"/>
                  <a:pt x="14427" y="3871"/>
                  <a:pt x="14399" y="4048"/>
                </a:cubicBezTo>
                <a:cubicBezTo>
                  <a:pt x="14386" y="4097"/>
                  <a:pt x="14386" y="4156"/>
                  <a:pt x="14372" y="4206"/>
                </a:cubicBezTo>
                <a:cubicBezTo>
                  <a:pt x="14304" y="4225"/>
                  <a:pt x="14249" y="4245"/>
                  <a:pt x="14195" y="4255"/>
                </a:cubicBezTo>
                <a:cubicBezTo>
                  <a:pt x="14140" y="4274"/>
                  <a:pt x="14099" y="4284"/>
                  <a:pt x="14044" y="4304"/>
                </a:cubicBezTo>
                <a:cubicBezTo>
                  <a:pt x="14085" y="4225"/>
                  <a:pt x="14140" y="4147"/>
                  <a:pt x="14208" y="4078"/>
                </a:cubicBezTo>
                <a:cubicBezTo>
                  <a:pt x="14290" y="3960"/>
                  <a:pt x="14372" y="3852"/>
                  <a:pt x="14413" y="3753"/>
                </a:cubicBezTo>
                <a:cubicBezTo>
                  <a:pt x="14481" y="3547"/>
                  <a:pt x="14481" y="3547"/>
                  <a:pt x="14481" y="3547"/>
                </a:cubicBezTo>
                <a:cubicBezTo>
                  <a:pt x="14318" y="3724"/>
                  <a:pt x="14318" y="3724"/>
                  <a:pt x="14318" y="3724"/>
                </a:cubicBezTo>
                <a:cubicBezTo>
                  <a:pt x="14249" y="3803"/>
                  <a:pt x="14167" y="3901"/>
                  <a:pt x="14113" y="3999"/>
                </a:cubicBezTo>
                <a:cubicBezTo>
                  <a:pt x="13921" y="4264"/>
                  <a:pt x="13730" y="4530"/>
                  <a:pt x="13375" y="4589"/>
                </a:cubicBezTo>
                <a:cubicBezTo>
                  <a:pt x="13457" y="4471"/>
                  <a:pt x="13457" y="4314"/>
                  <a:pt x="13470" y="4156"/>
                </a:cubicBezTo>
                <a:cubicBezTo>
                  <a:pt x="13484" y="3989"/>
                  <a:pt x="13498" y="3832"/>
                  <a:pt x="13607" y="3734"/>
                </a:cubicBezTo>
                <a:cubicBezTo>
                  <a:pt x="13634" y="3734"/>
                  <a:pt x="13634" y="3734"/>
                  <a:pt x="13634" y="3734"/>
                </a:cubicBezTo>
                <a:cubicBezTo>
                  <a:pt x="13839" y="3744"/>
                  <a:pt x="13990" y="3744"/>
                  <a:pt x="14058" y="3694"/>
                </a:cubicBezTo>
                <a:cubicBezTo>
                  <a:pt x="14072" y="3685"/>
                  <a:pt x="14072" y="3665"/>
                  <a:pt x="14072" y="3636"/>
                </a:cubicBezTo>
                <a:cubicBezTo>
                  <a:pt x="14058" y="3586"/>
                  <a:pt x="14058" y="3586"/>
                  <a:pt x="14058" y="3586"/>
                </a:cubicBezTo>
                <a:cubicBezTo>
                  <a:pt x="13990" y="3616"/>
                  <a:pt x="13990" y="3616"/>
                  <a:pt x="13990" y="3616"/>
                </a:cubicBezTo>
                <a:cubicBezTo>
                  <a:pt x="13962" y="3636"/>
                  <a:pt x="13867" y="3645"/>
                  <a:pt x="13757" y="3636"/>
                </a:cubicBezTo>
                <a:cubicBezTo>
                  <a:pt x="13730" y="3636"/>
                  <a:pt x="13689" y="3636"/>
                  <a:pt x="13662" y="3626"/>
                </a:cubicBezTo>
                <a:cubicBezTo>
                  <a:pt x="13921" y="3341"/>
                  <a:pt x="14249" y="3183"/>
                  <a:pt x="14632" y="3154"/>
                </a:cubicBezTo>
                <a:cubicBezTo>
                  <a:pt x="14796" y="3144"/>
                  <a:pt x="14796" y="3144"/>
                  <a:pt x="14796" y="3144"/>
                </a:cubicBezTo>
                <a:cubicBezTo>
                  <a:pt x="14864" y="3144"/>
                  <a:pt x="14932" y="3144"/>
                  <a:pt x="15001" y="3154"/>
                </a:cubicBezTo>
                <a:cubicBezTo>
                  <a:pt x="15069" y="3164"/>
                  <a:pt x="15124" y="3183"/>
                  <a:pt x="15192" y="3213"/>
                </a:cubicBezTo>
                <a:cubicBezTo>
                  <a:pt x="15247" y="3233"/>
                  <a:pt x="15315" y="3262"/>
                  <a:pt x="15397" y="3272"/>
                </a:cubicBezTo>
                <a:cubicBezTo>
                  <a:pt x="15561" y="3301"/>
                  <a:pt x="15766" y="3292"/>
                  <a:pt x="15957" y="3282"/>
                </a:cubicBezTo>
                <a:cubicBezTo>
                  <a:pt x="16080" y="3282"/>
                  <a:pt x="16203" y="3272"/>
                  <a:pt x="16312" y="3282"/>
                </a:cubicBezTo>
                <a:cubicBezTo>
                  <a:pt x="16449" y="3282"/>
                  <a:pt x="16544" y="3311"/>
                  <a:pt x="16626" y="3351"/>
                </a:cubicBezTo>
                <a:cubicBezTo>
                  <a:pt x="16654" y="3370"/>
                  <a:pt x="16654" y="3370"/>
                  <a:pt x="16654" y="3370"/>
                </a:cubicBezTo>
                <a:cubicBezTo>
                  <a:pt x="16695" y="3351"/>
                  <a:pt x="16695" y="3351"/>
                  <a:pt x="16695" y="3351"/>
                </a:cubicBezTo>
                <a:cubicBezTo>
                  <a:pt x="16708" y="3341"/>
                  <a:pt x="16736" y="3331"/>
                  <a:pt x="16777" y="3331"/>
                </a:cubicBezTo>
                <a:cubicBezTo>
                  <a:pt x="16818" y="3331"/>
                  <a:pt x="16859" y="3321"/>
                  <a:pt x="16900" y="3311"/>
                </a:cubicBezTo>
                <a:cubicBezTo>
                  <a:pt x="16982" y="3272"/>
                  <a:pt x="16982" y="3272"/>
                  <a:pt x="16982" y="3272"/>
                </a:cubicBezTo>
                <a:cubicBezTo>
                  <a:pt x="16900" y="3242"/>
                  <a:pt x="16900" y="3242"/>
                  <a:pt x="16900" y="3242"/>
                </a:cubicBezTo>
                <a:cubicBezTo>
                  <a:pt x="16859" y="3233"/>
                  <a:pt x="16777" y="3233"/>
                  <a:pt x="16695" y="3233"/>
                </a:cubicBezTo>
                <a:cubicBezTo>
                  <a:pt x="16681" y="3233"/>
                  <a:pt x="16667" y="3233"/>
                  <a:pt x="16667" y="3233"/>
                </a:cubicBezTo>
                <a:cubicBezTo>
                  <a:pt x="16681" y="3223"/>
                  <a:pt x="16708" y="3203"/>
                  <a:pt x="16722" y="3183"/>
                </a:cubicBezTo>
                <a:cubicBezTo>
                  <a:pt x="16736" y="3134"/>
                  <a:pt x="16736" y="3134"/>
                  <a:pt x="16736" y="3134"/>
                </a:cubicBezTo>
                <a:cubicBezTo>
                  <a:pt x="16667" y="3134"/>
                  <a:pt x="16667" y="3134"/>
                  <a:pt x="16667" y="3134"/>
                </a:cubicBezTo>
                <a:cubicBezTo>
                  <a:pt x="16544" y="3134"/>
                  <a:pt x="16408" y="3154"/>
                  <a:pt x="16258" y="3164"/>
                </a:cubicBezTo>
                <a:cubicBezTo>
                  <a:pt x="16039" y="3183"/>
                  <a:pt x="15807" y="3203"/>
                  <a:pt x="15602" y="3193"/>
                </a:cubicBezTo>
                <a:cubicBezTo>
                  <a:pt x="15492" y="3183"/>
                  <a:pt x="15411" y="3174"/>
                  <a:pt x="15329" y="3154"/>
                </a:cubicBezTo>
                <a:cubicBezTo>
                  <a:pt x="15465" y="3144"/>
                  <a:pt x="15561" y="3115"/>
                  <a:pt x="15670" y="3095"/>
                </a:cubicBezTo>
                <a:cubicBezTo>
                  <a:pt x="15711" y="3075"/>
                  <a:pt x="15738" y="3066"/>
                  <a:pt x="15793" y="3056"/>
                </a:cubicBezTo>
                <a:cubicBezTo>
                  <a:pt x="15834" y="3056"/>
                  <a:pt x="15875" y="3046"/>
                  <a:pt x="15916" y="3036"/>
                </a:cubicBezTo>
                <a:cubicBezTo>
                  <a:pt x="16025" y="3026"/>
                  <a:pt x="16162" y="3007"/>
                  <a:pt x="16189" y="2918"/>
                </a:cubicBezTo>
                <a:cubicBezTo>
                  <a:pt x="16203" y="2840"/>
                  <a:pt x="16203" y="2840"/>
                  <a:pt x="16203" y="2840"/>
                </a:cubicBezTo>
                <a:cubicBezTo>
                  <a:pt x="16107" y="2879"/>
                  <a:pt x="16107" y="2879"/>
                  <a:pt x="16107" y="2879"/>
                </a:cubicBezTo>
                <a:cubicBezTo>
                  <a:pt x="15848" y="2997"/>
                  <a:pt x="15438" y="3036"/>
                  <a:pt x="15028" y="3066"/>
                </a:cubicBezTo>
                <a:cubicBezTo>
                  <a:pt x="14946" y="3056"/>
                  <a:pt x="14946" y="3056"/>
                  <a:pt x="14946" y="3056"/>
                </a:cubicBezTo>
                <a:cubicBezTo>
                  <a:pt x="14960" y="3066"/>
                  <a:pt x="14960" y="3066"/>
                  <a:pt x="14960" y="3066"/>
                </a:cubicBezTo>
                <a:cubicBezTo>
                  <a:pt x="14905" y="3066"/>
                  <a:pt x="14850" y="3066"/>
                  <a:pt x="14796" y="3075"/>
                </a:cubicBezTo>
                <a:cubicBezTo>
                  <a:pt x="14727" y="3075"/>
                  <a:pt x="14673" y="3075"/>
                  <a:pt x="14618" y="3075"/>
                </a:cubicBezTo>
                <a:cubicBezTo>
                  <a:pt x="14577" y="3075"/>
                  <a:pt x="14577" y="3075"/>
                  <a:pt x="14577" y="3075"/>
                </a:cubicBezTo>
                <a:cubicBezTo>
                  <a:pt x="14563" y="3075"/>
                  <a:pt x="14550" y="3085"/>
                  <a:pt x="14536" y="3085"/>
                </a:cubicBezTo>
                <a:cubicBezTo>
                  <a:pt x="15014" y="2869"/>
                  <a:pt x="15602" y="2564"/>
                  <a:pt x="15902" y="2181"/>
                </a:cubicBezTo>
                <a:cubicBezTo>
                  <a:pt x="16094" y="1935"/>
                  <a:pt x="16094" y="1935"/>
                  <a:pt x="16094" y="1935"/>
                </a:cubicBezTo>
                <a:cubicBezTo>
                  <a:pt x="15820" y="2142"/>
                  <a:pt x="15820" y="2142"/>
                  <a:pt x="15820" y="2142"/>
                </a:cubicBezTo>
                <a:cubicBezTo>
                  <a:pt x="15752" y="2191"/>
                  <a:pt x="15684" y="2250"/>
                  <a:pt x="15615" y="2319"/>
                </a:cubicBezTo>
                <a:cubicBezTo>
                  <a:pt x="15438" y="2466"/>
                  <a:pt x="15260" y="2614"/>
                  <a:pt x="15069" y="2692"/>
                </a:cubicBezTo>
                <a:cubicBezTo>
                  <a:pt x="15096" y="2604"/>
                  <a:pt x="15165" y="2525"/>
                  <a:pt x="15233" y="2446"/>
                </a:cubicBezTo>
                <a:cubicBezTo>
                  <a:pt x="15288" y="2368"/>
                  <a:pt x="15356" y="2289"/>
                  <a:pt x="15370" y="2220"/>
                </a:cubicBezTo>
                <a:cubicBezTo>
                  <a:pt x="15438" y="1965"/>
                  <a:pt x="15438" y="1965"/>
                  <a:pt x="15438" y="1965"/>
                </a:cubicBezTo>
                <a:cubicBezTo>
                  <a:pt x="15274" y="2201"/>
                  <a:pt x="15274" y="2201"/>
                  <a:pt x="15274" y="2201"/>
                </a:cubicBezTo>
                <a:cubicBezTo>
                  <a:pt x="15247" y="2240"/>
                  <a:pt x="15206" y="2289"/>
                  <a:pt x="15165" y="2338"/>
                </a:cubicBezTo>
                <a:cubicBezTo>
                  <a:pt x="15042" y="2466"/>
                  <a:pt x="14919" y="2604"/>
                  <a:pt x="14932" y="2790"/>
                </a:cubicBezTo>
                <a:cubicBezTo>
                  <a:pt x="14878" y="2820"/>
                  <a:pt x="14878" y="2820"/>
                  <a:pt x="14878" y="2820"/>
                </a:cubicBezTo>
                <a:cubicBezTo>
                  <a:pt x="14468" y="2987"/>
                  <a:pt x="14044" y="3164"/>
                  <a:pt x="13744" y="3400"/>
                </a:cubicBezTo>
                <a:cubicBezTo>
                  <a:pt x="13703" y="3429"/>
                  <a:pt x="13675" y="3459"/>
                  <a:pt x="13634" y="3488"/>
                </a:cubicBezTo>
                <a:cubicBezTo>
                  <a:pt x="13580" y="3547"/>
                  <a:pt x="13525" y="3596"/>
                  <a:pt x="13443" y="3626"/>
                </a:cubicBezTo>
                <a:cubicBezTo>
                  <a:pt x="13429" y="3596"/>
                  <a:pt x="13429" y="3537"/>
                  <a:pt x="13429" y="3488"/>
                </a:cubicBezTo>
                <a:cubicBezTo>
                  <a:pt x="13429" y="3439"/>
                  <a:pt x="13429" y="3390"/>
                  <a:pt x="13416" y="3341"/>
                </a:cubicBezTo>
                <a:cubicBezTo>
                  <a:pt x="13443" y="3341"/>
                  <a:pt x="13457" y="3331"/>
                  <a:pt x="13484" y="3321"/>
                </a:cubicBezTo>
                <a:cubicBezTo>
                  <a:pt x="13566" y="3301"/>
                  <a:pt x="13662" y="3282"/>
                  <a:pt x="13675" y="3242"/>
                </a:cubicBezTo>
                <a:cubicBezTo>
                  <a:pt x="13689" y="3223"/>
                  <a:pt x="13689" y="3213"/>
                  <a:pt x="13689" y="3193"/>
                </a:cubicBezTo>
                <a:cubicBezTo>
                  <a:pt x="13662" y="3144"/>
                  <a:pt x="13662" y="3144"/>
                  <a:pt x="13662" y="3144"/>
                </a:cubicBezTo>
                <a:cubicBezTo>
                  <a:pt x="13607" y="3174"/>
                  <a:pt x="13607" y="3174"/>
                  <a:pt x="13607" y="3174"/>
                </a:cubicBezTo>
                <a:cubicBezTo>
                  <a:pt x="13552" y="3203"/>
                  <a:pt x="13484" y="3223"/>
                  <a:pt x="13402" y="3242"/>
                </a:cubicBezTo>
                <a:cubicBezTo>
                  <a:pt x="13402" y="3213"/>
                  <a:pt x="13388" y="3183"/>
                  <a:pt x="13388" y="3154"/>
                </a:cubicBezTo>
                <a:cubicBezTo>
                  <a:pt x="13375" y="3095"/>
                  <a:pt x="13361" y="3046"/>
                  <a:pt x="13361" y="2987"/>
                </a:cubicBezTo>
                <a:cubicBezTo>
                  <a:pt x="13580" y="2849"/>
                  <a:pt x="13826" y="2712"/>
                  <a:pt x="14058" y="2574"/>
                </a:cubicBezTo>
                <a:cubicBezTo>
                  <a:pt x="14399" y="2378"/>
                  <a:pt x="14755" y="2181"/>
                  <a:pt x="15014" y="1965"/>
                </a:cubicBezTo>
                <a:cubicBezTo>
                  <a:pt x="14946" y="1916"/>
                  <a:pt x="14946" y="1916"/>
                  <a:pt x="14946" y="1916"/>
                </a:cubicBezTo>
                <a:cubicBezTo>
                  <a:pt x="14550" y="2161"/>
                  <a:pt x="14126" y="2397"/>
                  <a:pt x="13703" y="2633"/>
                </a:cubicBezTo>
                <a:cubicBezTo>
                  <a:pt x="13580" y="2702"/>
                  <a:pt x="13443" y="2771"/>
                  <a:pt x="13320" y="2840"/>
                </a:cubicBezTo>
                <a:cubicBezTo>
                  <a:pt x="13348" y="2741"/>
                  <a:pt x="13361" y="2633"/>
                  <a:pt x="13375" y="2535"/>
                </a:cubicBezTo>
                <a:cubicBezTo>
                  <a:pt x="13416" y="2181"/>
                  <a:pt x="13470" y="1818"/>
                  <a:pt x="13648" y="1552"/>
                </a:cubicBezTo>
                <a:cubicBezTo>
                  <a:pt x="13648" y="1523"/>
                  <a:pt x="13662" y="1483"/>
                  <a:pt x="13634" y="1454"/>
                </a:cubicBezTo>
                <a:cubicBezTo>
                  <a:pt x="13621" y="1444"/>
                  <a:pt x="13607" y="1444"/>
                  <a:pt x="13593" y="1434"/>
                </a:cubicBezTo>
                <a:cubicBezTo>
                  <a:pt x="13566" y="1444"/>
                  <a:pt x="13566" y="1444"/>
                  <a:pt x="13566" y="1444"/>
                </a:cubicBezTo>
                <a:cubicBezTo>
                  <a:pt x="13552" y="1454"/>
                  <a:pt x="13552" y="1454"/>
                  <a:pt x="13552" y="1454"/>
                </a:cubicBezTo>
                <a:cubicBezTo>
                  <a:pt x="13525" y="1474"/>
                  <a:pt x="13511" y="1503"/>
                  <a:pt x="13511" y="1533"/>
                </a:cubicBezTo>
                <a:cubicBezTo>
                  <a:pt x="13307" y="1837"/>
                  <a:pt x="13238" y="2250"/>
                  <a:pt x="13211" y="2663"/>
                </a:cubicBezTo>
                <a:cubicBezTo>
                  <a:pt x="13006" y="2800"/>
                  <a:pt x="12828" y="2908"/>
                  <a:pt x="12637" y="3007"/>
                </a:cubicBezTo>
                <a:cubicBezTo>
                  <a:pt x="12651" y="2987"/>
                  <a:pt x="12651" y="2987"/>
                  <a:pt x="12651" y="2987"/>
                </a:cubicBezTo>
                <a:cubicBezTo>
                  <a:pt x="12596" y="3016"/>
                  <a:pt x="12596" y="3016"/>
                  <a:pt x="12596" y="3016"/>
                </a:cubicBezTo>
                <a:cubicBezTo>
                  <a:pt x="12582" y="3026"/>
                  <a:pt x="12555" y="3036"/>
                  <a:pt x="12541" y="3046"/>
                </a:cubicBezTo>
                <a:cubicBezTo>
                  <a:pt x="12500" y="2761"/>
                  <a:pt x="12705" y="2555"/>
                  <a:pt x="12924" y="2338"/>
                </a:cubicBezTo>
                <a:cubicBezTo>
                  <a:pt x="12924" y="2329"/>
                  <a:pt x="12938" y="2319"/>
                  <a:pt x="12938" y="2309"/>
                </a:cubicBezTo>
                <a:cubicBezTo>
                  <a:pt x="12965" y="2358"/>
                  <a:pt x="12965" y="2358"/>
                  <a:pt x="12965" y="2358"/>
                </a:cubicBezTo>
                <a:cubicBezTo>
                  <a:pt x="12979" y="2279"/>
                  <a:pt x="12979" y="2279"/>
                  <a:pt x="12979" y="2279"/>
                </a:cubicBezTo>
                <a:cubicBezTo>
                  <a:pt x="13156" y="2103"/>
                  <a:pt x="13320" y="1916"/>
                  <a:pt x="13361" y="1670"/>
                </a:cubicBezTo>
                <a:cubicBezTo>
                  <a:pt x="13416" y="1365"/>
                  <a:pt x="13416" y="1365"/>
                  <a:pt x="13416" y="1365"/>
                </a:cubicBezTo>
                <a:cubicBezTo>
                  <a:pt x="13266" y="1650"/>
                  <a:pt x="13266" y="1650"/>
                  <a:pt x="13266" y="1650"/>
                </a:cubicBezTo>
                <a:cubicBezTo>
                  <a:pt x="13211" y="1768"/>
                  <a:pt x="13129" y="1886"/>
                  <a:pt x="13047" y="1994"/>
                </a:cubicBezTo>
                <a:cubicBezTo>
                  <a:pt x="13074" y="1916"/>
                  <a:pt x="13102" y="1837"/>
                  <a:pt x="13074" y="1778"/>
                </a:cubicBezTo>
                <a:cubicBezTo>
                  <a:pt x="13020" y="1611"/>
                  <a:pt x="13020" y="1611"/>
                  <a:pt x="13020" y="1611"/>
                </a:cubicBezTo>
                <a:cubicBezTo>
                  <a:pt x="12979" y="1778"/>
                  <a:pt x="12979" y="1778"/>
                  <a:pt x="12979" y="1778"/>
                </a:cubicBezTo>
                <a:cubicBezTo>
                  <a:pt x="12979" y="1808"/>
                  <a:pt x="12965" y="1847"/>
                  <a:pt x="12938" y="1896"/>
                </a:cubicBezTo>
                <a:cubicBezTo>
                  <a:pt x="12897" y="1994"/>
                  <a:pt x="12856" y="2103"/>
                  <a:pt x="12897" y="2191"/>
                </a:cubicBezTo>
                <a:cubicBezTo>
                  <a:pt x="12897" y="2191"/>
                  <a:pt x="12897" y="2191"/>
                  <a:pt x="12897" y="2191"/>
                </a:cubicBezTo>
                <a:cubicBezTo>
                  <a:pt x="12787" y="2309"/>
                  <a:pt x="12692" y="2427"/>
                  <a:pt x="12596" y="2535"/>
                </a:cubicBezTo>
                <a:cubicBezTo>
                  <a:pt x="12555" y="2584"/>
                  <a:pt x="12514" y="2633"/>
                  <a:pt x="12459" y="2672"/>
                </a:cubicBezTo>
                <a:cubicBezTo>
                  <a:pt x="12473" y="2476"/>
                  <a:pt x="12528" y="2299"/>
                  <a:pt x="12569" y="2122"/>
                </a:cubicBezTo>
                <a:cubicBezTo>
                  <a:pt x="12637" y="1896"/>
                  <a:pt x="12705" y="1690"/>
                  <a:pt x="12664" y="1444"/>
                </a:cubicBezTo>
                <a:cubicBezTo>
                  <a:pt x="12705" y="1405"/>
                  <a:pt x="12774" y="1365"/>
                  <a:pt x="12828" y="1336"/>
                </a:cubicBezTo>
                <a:cubicBezTo>
                  <a:pt x="12951" y="1257"/>
                  <a:pt x="13074" y="1179"/>
                  <a:pt x="13102" y="1100"/>
                </a:cubicBezTo>
                <a:cubicBezTo>
                  <a:pt x="13143" y="982"/>
                  <a:pt x="13143" y="982"/>
                  <a:pt x="13143" y="982"/>
                </a:cubicBezTo>
                <a:cubicBezTo>
                  <a:pt x="13020" y="1061"/>
                  <a:pt x="13020" y="1061"/>
                  <a:pt x="13020" y="1061"/>
                </a:cubicBezTo>
                <a:cubicBezTo>
                  <a:pt x="12979" y="1090"/>
                  <a:pt x="12938" y="1120"/>
                  <a:pt x="12897" y="1159"/>
                </a:cubicBezTo>
                <a:cubicBezTo>
                  <a:pt x="12828" y="1208"/>
                  <a:pt x="12746" y="1267"/>
                  <a:pt x="12678" y="1307"/>
                </a:cubicBezTo>
                <a:cubicBezTo>
                  <a:pt x="12678" y="1297"/>
                  <a:pt x="12678" y="1287"/>
                  <a:pt x="12678" y="1287"/>
                </a:cubicBezTo>
                <a:cubicBezTo>
                  <a:pt x="12678" y="1218"/>
                  <a:pt x="12692" y="1149"/>
                  <a:pt x="12719" y="1110"/>
                </a:cubicBezTo>
                <a:cubicBezTo>
                  <a:pt x="12774" y="1031"/>
                  <a:pt x="12774" y="1031"/>
                  <a:pt x="12774" y="1031"/>
                </a:cubicBezTo>
                <a:cubicBezTo>
                  <a:pt x="12664" y="1051"/>
                  <a:pt x="12664" y="1051"/>
                  <a:pt x="12664" y="1051"/>
                </a:cubicBezTo>
                <a:cubicBezTo>
                  <a:pt x="12555" y="1080"/>
                  <a:pt x="12555" y="1179"/>
                  <a:pt x="12555" y="1267"/>
                </a:cubicBezTo>
                <a:cubicBezTo>
                  <a:pt x="12555" y="1307"/>
                  <a:pt x="12555" y="1346"/>
                  <a:pt x="12555" y="1375"/>
                </a:cubicBezTo>
                <a:cubicBezTo>
                  <a:pt x="12459" y="1424"/>
                  <a:pt x="12364" y="1474"/>
                  <a:pt x="12268" y="1523"/>
                </a:cubicBezTo>
                <a:cubicBezTo>
                  <a:pt x="12063" y="1631"/>
                  <a:pt x="11858" y="1749"/>
                  <a:pt x="11640" y="1847"/>
                </a:cubicBezTo>
                <a:cubicBezTo>
                  <a:pt x="12077" y="1464"/>
                  <a:pt x="12473" y="1051"/>
                  <a:pt x="12678" y="501"/>
                </a:cubicBezTo>
                <a:cubicBezTo>
                  <a:pt x="12733" y="334"/>
                  <a:pt x="12733" y="334"/>
                  <a:pt x="12733" y="334"/>
                </a:cubicBezTo>
                <a:cubicBezTo>
                  <a:pt x="12596" y="471"/>
                  <a:pt x="12596" y="471"/>
                  <a:pt x="12596" y="471"/>
                </a:cubicBezTo>
                <a:cubicBezTo>
                  <a:pt x="12487" y="560"/>
                  <a:pt x="12418" y="707"/>
                  <a:pt x="12337" y="854"/>
                </a:cubicBezTo>
                <a:cubicBezTo>
                  <a:pt x="12241" y="1041"/>
                  <a:pt x="12145" y="1228"/>
                  <a:pt x="11995" y="1316"/>
                </a:cubicBezTo>
                <a:cubicBezTo>
                  <a:pt x="11981" y="1228"/>
                  <a:pt x="12009" y="1139"/>
                  <a:pt x="12022" y="1051"/>
                </a:cubicBezTo>
                <a:cubicBezTo>
                  <a:pt x="12050" y="972"/>
                  <a:pt x="12063" y="894"/>
                  <a:pt x="12050" y="815"/>
                </a:cubicBezTo>
                <a:cubicBezTo>
                  <a:pt x="12036" y="609"/>
                  <a:pt x="12036" y="609"/>
                  <a:pt x="12036" y="609"/>
                </a:cubicBezTo>
                <a:cubicBezTo>
                  <a:pt x="11954" y="815"/>
                  <a:pt x="11954" y="815"/>
                  <a:pt x="11954" y="815"/>
                </a:cubicBezTo>
                <a:cubicBezTo>
                  <a:pt x="11899" y="953"/>
                  <a:pt x="11817" y="1218"/>
                  <a:pt x="11886" y="1424"/>
                </a:cubicBezTo>
                <a:cubicBezTo>
                  <a:pt x="11735" y="1591"/>
                  <a:pt x="11571" y="1729"/>
                  <a:pt x="11407" y="1867"/>
                </a:cubicBezTo>
                <a:cubicBezTo>
                  <a:pt x="11203" y="2044"/>
                  <a:pt x="10984" y="2220"/>
                  <a:pt x="10793" y="2446"/>
                </a:cubicBezTo>
                <a:cubicBezTo>
                  <a:pt x="10793" y="2358"/>
                  <a:pt x="10779" y="2270"/>
                  <a:pt x="10765" y="2191"/>
                </a:cubicBezTo>
                <a:cubicBezTo>
                  <a:pt x="10738" y="1965"/>
                  <a:pt x="10711" y="1729"/>
                  <a:pt x="10752" y="1464"/>
                </a:cubicBezTo>
                <a:cubicBezTo>
                  <a:pt x="10875" y="1316"/>
                  <a:pt x="11039" y="1198"/>
                  <a:pt x="11203" y="1071"/>
                </a:cubicBezTo>
                <a:cubicBezTo>
                  <a:pt x="11530" y="825"/>
                  <a:pt x="11872" y="560"/>
                  <a:pt x="11886" y="117"/>
                </a:cubicBezTo>
                <a:cubicBezTo>
                  <a:pt x="11790" y="117"/>
                  <a:pt x="11790" y="117"/>
                  <a:pt x="11790" y="117"/>
                </a:cubicBezTo>
                <a:cubicBezTo>
                  <a:pt x="11735" y="393"/>
                  <a:pt x="11571" y="609"/>
                  <a:pt x="11366" y="786"/>
                </a:cubicBezTo>
                <a:cubicBezTo>
                  <a:pt x="11394" y="697"/>
                  <a:pt x="11421" y="589"/>
                  <a:pt x="11421" y="481"/>
                </a:cubicBezTo>
                <a:cubicBezTo>
                  <a:pt x="11435" y="383"/>
                  <a:pt x="11448" y="294"/>
                  <a:pt x="11476" y="245"/>
                </a:cubicBezTo>
                <a:cubicBezTo>
                  <a:pt x="11571" y="0"/>
                  <a:pt x="11571" y="0"/>
                  <a:pt x="11571" y="0"/>
                </a:cubicBezTo>
                <a:cubicBezTo>
                  <a:pt x="11380" y="216"/>
                  <a:pt x="11380" y="216"/>
                  <a:pt x="11380" y="216"/>
                </a:cubicBezTo>
                <a:cubicBezTo>
                  <a:pt x="11312" y="294"/>
                  <a:pt x="11298" y="422"/>
                  <a:pt x="11285" y="540"/>
                </a:cubicBezTo>
                <a:cubicBezTo>
                  <a:pt x="11271" y="668"/>
                  <a:pt x="11271" y="795"/>
                  <a:pt x="11189" y="854"/>
                </a:cubicBezTo>
                <a:cubicBezTo>
                  <a:pt x="11175" y="864"/>
                  <a:pt x="11175" y="864"/>
                  <a:pt x="11175" y="864"/>
                </a:cubicBezTo>
                <a:cubicBezTo>
                  <a:pt x="11175" y="874"/>
                  <a:pt x="11175" y="874"/>
                  <a:pt x="11175" y="874"/>
                </a:cubicBezTo>
                <a:cubicBezTo>
                  <a:pt x="11175" y="894"/>
                  <a:pt x="11175" y="913"/>
                  <a:pt x="11189" y="933"/>
                </a:cubicBezTo>
                <a:cubicBezTo>
                  <a:pt x="11203" y="933"/>
                  <a:pt x="11203" y="933"/>
                  <a:pt x="11203" y="933"/>
                </a:cubicBezTo>
                <a:cubicBezTo>
                  <a:pt x="11134" y="992"/>
                  <a:pt x="11052" y="1041"/>
                  <a:pt x="10984" y="1090"/>
                </a:cubicBezTo>
                <a:cubicBezTo>
                  <a:pt x="10916" y="1139"/>
                  <a:pt x="10861" y="1189"/>
                  <a:pt x="10793" y="1238"/>
                </a:cubicBezTo>
                <a:cubicBezTo>
                  <a:pt x="10820" y="1110"/>
                  <a:pt x="10847" y="953"/>
                  <a:pt x="10875" y="795"/>
                </a:cubicBezTo>
                <a:cubicBezTo>
                  <a:pt x="10902" y="569"/>
                  <a:pt x="10943" y="343"/>
                  <a:pt x="10984" y="186"/>
                </a:cubicBezTo>
                <a:cubicBezTo>
                  <a:pt x="10998" y="157"/>
                  <a:pt x="10998" y="157"/>
                  <a:pt x="10998" y="157"/>
                </a:cubicBezTo>
                <a:cubicBezTo>
                  <a:pt x="10943" y="147"/>
                  <a:pt x="10943" y="147"/>
                  <a:pt x="10943" y="147"/>
                </a:cubicBezTo>
                <a:cubicBezTo>
                  <a:pt x="10902" y="137"/>
                  <a:pt x="10902" y="137"/>
                  <a:pt x="10902" y="137"/>
                </a:cubicBezTo>
                <a:cubicBezTo>
                  <a:pt x="10888" y="176"/>
                  <a:pt x="10888" y="176"/>
                  <a:pt x="10888" y="176"/>
                </a:cubicBezTo>
                <a:cubicBezTo>
                  <a:pt x="10601" y="1149"/>
                  <a:pt x="10342" y="2368"/>
                  <a:pt x="10793" y="3183"/>
                </a:cubicBezTo>
                <a:cubicBezTo>
                  <a:pt x="10765" y="3193"/>
                  <a:pt x="10765" y="3193"/>
                  <a:pt x="10765" y="3193"/>
                </a:cubicBezTo>
                <a:cubicBezTo>
                  <a:pt x="10793" y="3193"/>
                  <a:pt x="10793" y="3193"/>
                  <a:pt x="10793" y="3193"/>
                </a:cubicBezTo>
                <a:cubicBezTo>
                  <a:pt x="10806" y="3223"/>
                  <a:pt x="10820" y="3242"/>
                  <a:pt x="10847" y="3262"/>
                </a:cubicBezTo>
                <a:cubicBezTo>
                  <a:pt x="10752" y="3370"/>
                  <a:pt x="10670" y="3468"/>
                  <a:pt x="10588" y="3577"/>
                </a:cubicBezTo>
                <a:cubicBezTo>
                  <a:pt x="10506" y="3694"/>
                  <a:pt x="10410" y="3812"/>
                  <a:pt x="10301" y="3921"/>
                </a:cubicBezTo>
                <a:cubicBezTo>
                  <a:pt x="10178" y="3557"/>
                  <a:pt x="10205" y="3134"/>
                  <a:pt x="10246" y="2722"/>
                </a:cubicBezTo>
                <a:cubicBezTo>
                  <a:pt x="10287" y="2230"/>
                  <a:pt x="10328" y="1729"/>
                  <a:pt x="10082" y="1316"/>
                </a:cubicBezTo>
                <a:cubicBezTo>
                  <a:pt x="10355" y="1061"/>
                  <a:pt x="10478" y="599"/>
                  <a:pt x="10560" y="186"/>
                </a:cubicBezTo>
                <a:cubicBezTo>
                  <a:pt x="10465" y="176"/>
                  <a:pt x="10465" y="176"/>
                  <a:pt x="10465" y="176"/>
                </a:cubicBezTo>
                <a:cubicBezTo>
                  <a:pt x="10410" y="304"/>
                  <a:pt x="10355" y="452"/>
                  <a:pt x="10314" y="589"/>
                </a:cubicBezTo>
                <a:cubicBezTo>
                  <a:pt x="10246" y="815"/>
                  <a:pt x="10178" y="1051"/>
                  <a:pt x="10028" y="1208"/>
                </a:cubicBezTo>
                <a:cubicBezTo>
                  <a:pt x="9973" y="1031"/>
                  <a:pt x="9891" y="904"/>
                  <a:pt x="9768" y="815"/>
                </a:cubicBezTo>
                <a:cubicBezTo>
                  <a:pt x="9713" y="766"/>
                  <a:pt x="9700" y="678"/>
                  <a:pt x="9700" y="599"/>
                </a:cubicBezTo>
                <a:cubicBezTo>
                  <a:pt x="9686" y="511"/>
                  <a:pt x="9672" y="412"/>
                  <a:pt x="9604" y="343"/>
                </a:cubicBezTo>
                <a:cubicBezTo>
                  <a:pt x="9508" y="255"/>
                  <a:pt x="9508" y="255"/>
                  <a:pt x="9508" y="255"/>
                </a:cubicBezTo>
                <a:cubicBezTo>
                  <a:pt x="9508" y="363"/>
                  <a:pt x="9508" y="363"/>
                  <a:pt x="9508" y="363"/>
                </a:cubicBezTo>
                <a:cubicBezTo>
                  <a:pt x="9508" y="658"/>
                  <a:pt x="9645" y="894"/>
                  <a:pt x="9782" y="1120"/>
                </a:cubicBezTo>
                <a:cubicBezTo>
                  <a:pt x="9905" y="1307"/>
                  <a:pt x="10014" y="1493"/>
                  <a:pt x="10028" y="1709"/>
                </a:cubicBezTo>
                <a:cubicBezTo>
                  <a:pt x="9905" y="1572"/>
                  <a:pt x="9754" y="1415"/>
                  <a:pt x="9631" y="1307"/>
                </a:cubicBezTo>
                <a:cubicBezTo>
                  <a:pt x="9426" y="1090"/>
                  <a:pt x="9426" y="1090"/>
                  <a:pt x="9426" y="1090"/>
                </a:cubicBezTo>
                <a:cubicBezTo>
                  <a:pt x="9481" y="1257"/>
                  <a:pt x="9481" y="1257"/>
                  <a:pt x="9481" y="1257"/>
                </a:cubicBezTo>
                <a:cubicBezTo>
                  <a:pt x="9522" y="1395"/>
                  <a:pt x="9645" y="1503"/>
                  <a:pt x="9782" y="1611"/>
                </a:cubicBezTo>
                <a:cubicBezTo>
                  <a:pt x="9918" y="1719"/>
                  <a:pt x="10041" y="1818"/>
                  <a:pt x="10069" y="1965"/>
                </a:cubicBezTo>
                <a:cubicBezTo>
                  <a:pt x="10123" y="2171"/>
                  <a:pt x="10055" y="2397"/>
                  <a:pt x="9987" y="2633"/>
                </a:cubicBezTo>
                <a:cubicBezTo>
                  <a:pt x="9932" y="2790"/>
                  <a:pt x="9877" y="2957"/>
                  <a:pt x="9864" y="3134"/>
                </a:cubicBezTo>
                <a:cubicBezTo>
                  <a:pt x="9823" y="3095"/>
                  <a:pt x="9795" y="3066"/>
                  <a:pt x="9754" y="3026"/>
                </a:cubicBezTo>
                <a:cubicBezTo>
                  <a:pt x="9727" y="3007"/>
                  <a:pt x="9713" y="2977"/>
                  <a:pt x="9686" y="2948"/>
                </a:cubicBezTo>
                <a:cubicBezTo>
                  <a:pt x="9631" y="2898"/>
                  <a:pt x="9604" y="2849"/>
                  <a:pt x="9563" y="2790"/>
                </a:cubicBezTo>
                <a:cubicBezTo>
                  <a:pt x="9522" y="2731"/>
                  <a:pt x="9481" y="2663"/>
                  <a:pt x="9426" y="2604"/>
                </a:cubicBezTo>
                <a:cubicBezTo>
                  <a:pt x="9385" y="2574"/>
                  <a:pt x="9331" y="2545"/>
                  <a:pt x="9290" y="2525"/>
                </a:cubicBezTo>
                <a:cubicBezTo>
                  <a:pt x="9222" y="2496"/>
                  <a:pt x="9181" y="2466"/>
                  <a:pt x="9153" y="2417"/>
                </a:cubicBezTo>
                <a:cubicBezTo>
                  <a:pt x="9126" y="2319"/>
                  <a:pt x="9167" y="2191"/>
                  <a:pt x="9194" y="2053"/>
                </a:cubicBezTo>
                <a:cubicBezTo>
                  <a:pt x="9249" y="1886"/>
                  <a:pt x="9303" y="1690"/>
                  <a:pt x="9222" y="1493"/>
                </a:cubicBezTo>
                <a:cubicBezTo>
                  <a:pt x="9140" y="1287"/>
                  <a:pt x="9140" y="1287"/>
                  <a:pt x="9140" y="1287"/>
                </a:cubicBezTo>
                <a:cubicBezTo>
                  <a:pt x="9126" y="1523"/>
                  <a:pt x="9126" y="1523"/>
                  <a:pt x="9126" y="1523"/>
                </a:cubicBezTo>
                <a:cubicBezTo>
                  <a:pt x="9112" y="1759"/>
                  <a:pt x="9099" y="2053"/>
                  <a:pt x="9030" y="2309"/>
                </a:cubicBezTo>
                <a:cubicBezTo>
                  <a:pt x="8907" y="2220"/>
                  <a:pt x="8825" y="2132"/>
                  <a:pt x="8743" y="2034"/>
                </a:cubicBezTo>
                <a:cubicBezTo>
                  <a:pt x="8976" y="1788"/>
                  <a:pt x="8989" y="1424"/>
                  <a:pt x="8989" y="1159"/>
                </a:cubicBezTo>
                <a:cubicBezTo>
                  <a:pt x="8989" y="1120"/>
                  <a:pt x="9003" y="1071"/>
                  <a:pt x="9017" y="1022"/>
                </a:cubicBezTo>
                <a:cubicBezTo>
                  <a:pt x="9044" y="894"/>
                  <a:pt x="9071" y="756"/>
                  <a:pt x="8948" y="658"/>
                </a:cubicBezTo>
                <a:cubicBezTo>
                  <a:pt x="8880" y="589"/>
                  <a:pt x="8880" y="589"/>
                  <a:pt x="8880" y="589"/>
                </a:cubicBezTo>
                <a:cubicBezTo>
                  <a:pt x="8866" y="678"/>
                  <a:pt x="8866" y="678"/>
                  <a:pt x="8866" y="678"/>
                </a:cubicBezTo>
                <a:cubicBezTo>
                  <a:pt x="8853" y="776"/>
                  <a:pt x="8853" y="874"/>
                  <a:pt x="8866" y="963"/>
                </a:cubicBezTo>
                <a:cubicBezTo>
                  <a:pt x="8866" y="1012"/>
                  <a:pt x="8866" y="1061"/>
                  <a:pt x="8866" y="1120"/>
                </a:cubicBezTo>
                <a:cubicBezTo>
                  <a:pt x="8866" y="1110"/>
                  <a:pt x="8853" y="1100"/>
                  <a:pt x="8853" y="1090"/>
                </a:cubicBezTo>
                <a:cubicBezTo>
                  <a:pt x="8825" y="1061"/>
                  <a:pt x="8812" y="1031"/>
                  <a:pt x="8784" y="1002"/>
                </a:cubicBezTo>
                <a:cubicBezTo>
                  <a:pt x="8757" y="972"/>
                  <a:pt x="8730" y="943"/>
                  <a:pt x="8702" y="923"/>
                </a:cubicBezTo>
                <a:cubicBezTo>
                  <a:pt x="8634" y="982"/>
                  <a:pt x="8634" y="982"/>
                  <a:pt x="8634" y="982"/>
                </a:cubicBezTo>
                <a:cubicBezTo>
                  <a:pt x="8661" y="992"/>
                  <a:pt x="8675" y="1012"/>
                  <a:pt x="8702" y="1041"/>
                </a:cubicBezTo>
                <a:cubicBezTo>
                  <a:pt x="8716" y="1061"/>
                  <a:pt x="8730" y="1080"/>
                  <a:pt x="8743" y="1100"/>
                </a:cubicBezTo>
                <a:cubicBezTo>
                  <a:pt x="8757" y="1120"/>
                  <a:pt x="8757" y="1120"/>
                  <a:pt x="8757" y="1120"/>
                </a:cubicBezTo>
                <a:cubicBezTo>
                  <a:pt x="8894" y="1365"/>
                  <a:pt x="8798" y="1700"/>
                  <a:pt x="8648" y="1935"/>
                </a:cubicBezTo>
                <a:cubicBezTo>
                  <a:pt x="8566" y="1827"/>
                  <a:pt x="8511" y="1709"/>
                  <a:pt x="8456" y="1591"/>
                </a:cubicBezTo>
                <a:cubicBezTo>
                  <a:pt x="8388" y="1474"/>
                  <a:pt x="8333" y="1356"/>
                  <a:pt x="8251" y="1238"/>
                </a:cubicBezTo>
                <a:cubicBezTo>
                  <a:pt x="8074" y="982"/>
                  <a:pt x="8074" y="982"/>
                  <a:pt x="8074" y="982"/>
                </a:cubicBezTo>
                <a:cubicBezTo>
                  <a:pt x="8060" y="953"/>
                  <a:pt x="8060" y="953"/>
                  <a:pt x="8060" y="953"/>
                </a:cubicBezTo>
                <a:cubicBezTo>
                  <a:pt x="8060" y="1228"/>
                  <a:pt x="8060" y="1228"/>
                  <a:pt x="8060" y="1228"/>
                </a:cubicBezTo>
                <a:cubicBezTo>
                  <a:pt x="8047" y="1788"/>
                  <a:pt x="8115" y="2289"/>
                  <a:pt x="8170" y="2781"/>
                </a:cubicBezTo>
                <a:cubicBezTo>
                  <a:pt x="8183" y="2889"/>
                  <a:pt x="8197" y="2997"/>
                  <a:pt x="8211" y="3105"/>
                </a:cubicBezTo>
                <a:cubicBezTo>
                  <a:pt x="7664" y="2663"/>
                  <a:pt x="7213" y="2083"/>
                  <a:pt x="6858" y="1346"/>
                </a:cubicBezTo>
                <a:cubicBezTo>
                  <a:pt x="6762" y="1365"/>
                  <a:pt x="6762" y="1365"/>
                  <a:pt x="6762" y="1365"/>
                </a:cubicBezTo>
                <a:cubicBezTo>
                  <a:pt x="6899" y="1650"/>
                  <a:pt x="7022" y="1926"/>
                  <a:pt x="7186" y="2181"/>
                </a:cubicBezTo>
                <a:cubicBezTo>
                  <a:pt x="7172" y="2171"/>
                  <a:pt x="7172" y="2171"/>
                  <a:pt x="7172" y="2171"/>
                </a:cubicBezTo>
                <a:cubicBezTo>
                  <a:pt x="7063" y="2093"/>
                  <a:pt x="6967" y="2004"/>
                  <a:pt x="6858" y="1985"/>
                </a:cubicBezTo>
                <a:cubicBezTo>
                  <a:pt x="6557" y="1906"/>
                  <a:pt x="6557" y="1906"/>
                  <a:pt x="6557" y="1906"/>
                </a:cubicBezTo>
                <a:cubicBezTo>
                  <a:pt x="6817" y="2044"/>
                  <a:pt x="6817" y="2044"/>
                  <a:pt x="6817" y="2044"/>
                </a:cubicBezTo>
                <a:cubicBezTo>
                  <a:pt x="7118" y="2211"/>
                  <a:pt x="7322" y="2427"/>
                  <a:pt x="7541" y="2663"/>
                </a:cubicBezTo>
                <a:cubicBezTo>
                  <a:pt x="7678" y="2790"/>
                  <a:pt x="7814" y="2938"/>
                  <a:pt x="7965" y="3066"/>
                </a:cubicBezTo>
                <a:cubicBezTo>
                  <a:pt x="8006" y="3095"/>
                  <a:pt x="8047" y="3125"/>
                  <a:pt x="8088" y="3154"/>
                </a:cubicBezTo>
                <a:cubicBezTo>
                  <a:pt x="8156" y="3193"/>
                  <a:pt x="8224" y="3233"/>
                  <a:pt x="8251" y="3282"/>
                </a:cubicBezTo>
                <a:cubicBezTo>
                  <a:pt x="8306" y="3360"/>
                  <a:pt x="8320" y="3459"/>
                  <a:pt x="8333" y="3557"/>
                </a:cubicBezTo>
                <a:cubicBezTo>
                  <a:pt x="8361" y="3636"/>
                  <a:pt x="8374" y="3724"/>
                  <a:pt x="8415" y="3803"/>
                </a:cubicBezTo>
                <a:cubicBezTo>
                  <a:pt x="8443" y="3881"/>
                  <a:pt x="8484" y="3960"/>
                  <a:pt x="8525" y="4029"/>
                </a:cubicBezTo>
                <a:cubicBezTo>
                  <a:pt x="8566" y="4107"/>
                  <a:pt x="8620" y="4186"/>
                  <a:pt x="8648" y="4264"/>
                </a:cubicBezTo>
                <a:cubicBezTo>
                  <a:pt x="8634" y="4294"/>
                  <a:pt x="8607" y="4333"/>
                  <a:pt x="8593" y="4363"/>
                </a:cubicBezTo>
                <a:cubicBezTo>
                  <a:pt x="8566" y="4412"/>
                  <a:pt x="8552" y="4461"/>
                  <a:pt x="8497" y="4490"/>
                </a:cubicBezTo>
                <a:cubicBezTo>
                  <a:pt x="8347" y="4461"/>
                  <a:pt x="8361" y="4314"/>
                  <a:pt x="8402" y="4097"/>
                </a:cubicBezTo>
                <a:cubicBezTo>
                  <a:pt x="8415" y="4009"/>
                  <a:pt x="8415" y="4009"/>
                  <a:pt x="8415" y="4009"/>
                </a:cubicBezTo>
                <a:cubicBezTo>
                  <a:pt x="8320" y="4068"/>
                  <a:pt x="8320" y="4068"/>
                  <a:pt x="8320" y="4068"/>
                </a:cubicBezTo>
                <a:cubicBezTo>
                  <a:pt x="8251" y="4107"/>
                  <a:pt x="8251" y="4176"/>
                  <a:pt x="8251" y="4255"/>
                </a:cubicBezTo>
                <a:cubicBezTo>
                  <a:pt x="8251" y="4274"/>
                  <a:pt x="8251" y="4314"/>
                  <a:pt x="8251" y="4333"/>
                </a:cubicBezTo>
                <a:cubicBezTo>
                  <a:pt x="8156" y="4255"/>
                  <a:pt x="8047" y="4186"/>
                  <a:pt x="7937" y="4117"/>
                </a:cubicBezTo>
                <a:cubicBezTo>
                  <a:pt x="7732" y="3970"/>
                  <a:pt x="7514" y="3832"/>
                  <a:pt x="7391" y="3626"/>
                </a:cubicBezTo>
                <a:cubicBezTo>
                  <a:pt x="7295" y="3478"/>
                  <a:pt x="7254" y="3292"/>
                  <a:pt x="7200" y="3115"/>
                </a:cubicBezTo>
                <a:cubicBezTo>
                  <a:pt x="7145" y="2928"/>
                  <a:pt x="7104" y="2741"/>
                  <a:pt x="6995" y="2584"/>
                </a:cubicBezTo>
                <a:cubicBezTo>
                  <a:pt x="6831" y="2348"/>
                  <a:pt x="6831" y="2348"/>
                  <a:pt x="6831" y="2348"/>
                </a:cubicBezTo>
                <a:cubicBezTo>
                  <a:pt x="6899" y="2604"/>
                  <a:pt x="6899" y="2604"/>
                  <a:pt x="6899" y="2604"/>
                </a:cubicBezTo>
                <a:cubicBezTo>
                  <a:pt x="6954" y="2820"/>
                  <a:pt x="7022" y="3026"/>
                  <a:pt x="7104" y="3223"/>
                </a:cubicBezTo>
                <a:cubicBezTo>
                  <a:pt x="7118" y="3282"/>
                  <a:pt x="7145" y="3351"/>
                  <a:pt x="7172" y="3419"/>
                </a:cubicBezTo>
                <a:cubicBezTo>
                  <a:pt x="7118" y="3370"/>
                  <a:pt x="7063" y="3331"/>
                  <a:pt x="7022" y="3282"/>
                </a:cubicBezTo>
                <a:cubicBezTo>
                  <a:pt x="6817" y="3115"/>
                  <a:pt x="6612" y="2948"/>
                  <a:pt x="6544" y="2761"/>
                </a:cubicBezTo>
                <a:cubicBezTo>
                  <a:pt x="6530" y="2722"/>
                  <a:pt x="6530" y="2722"/>
                  <a:pt x="6530" y="2722"/>
                </a:cubicBezTo>
                <a:cubicBezTo>
                  <a:pt x="6475" y="2731"/>
                  <a:pt x="6475" y="2731"/>
                  <a:pt x="6475" y="2731"/>
                </a:cubicBezTo>
                <a:cubicBezTo>
                  <a:pt x="6462" y="2731"/>
                  <a:pt x="6434" y="2682"/>
                  <a:pt x="6421" y="2653"/>
                </a:cubicBezTo>
                <a:cubicBezTo>
                  <a:pt x="6393" y="2584"/>
                  <a:pt x="6366" y="2525"/>
                  <a:pt x="6284" y="2515"/>
                </a:cubicBezTo>
                <a:cubicBezTo>
                  <a:pt x="6270" y="2515"/>
                  <a:pt x="6257" y="2525"/>
                  <a:pt x="6229" y="2525"/>
                </a:cubicBezTo>
                <a:cubicBezTo>
                  <a:pt x="6175" y="2545"/>
                  <a:pt x="6175" y="2545"/>
                  <a:pt x="6175" y="2545"/>
                </a:cubicBezTo>
                <a:cubicBezTo>
                  <a:pt x="6216" y="2584"/>
                  <a:pt x="6216" y="2584"/>
                  <a:pt x="6216" y="2584"/>
                </a:cubicBezTo>
                <a:cubicBezTo>
                  <a:pt x="6380" y="2712"/>
                  <a:pt x="6434" y="2918"/>
                  <a:pt x="6339" y="3144"/>
                </a:cubicBezTo>
                <a:cubicBezTo>
                  <a:pt x="6339" y="3144"/>
                  <a:pt x="6339" y="3144"/>
                  <a:pt x="6339" y="3144"/>
                </a:cubicBezTo>
                <a:cubicBezTo>
                  <a:pt x="6298" y="3036"/>
                  <a:pt x="6257" y="2938"/>
                  <a:pt x="6161" y="2928"/>
                </a:cubicBezTo>
                <a:cubicBezTo>
                  <a:pt x="6052" y="2908"/>
                  <a:pt x="6052" y="2908"/>
                  <a:pt x="6052" y="2908"/>
                </a:cubicBezTo>
                <a:cubicBezTo>
                  <a:pt x="6120" y="2977"/>
                  <a:pt x="6120" y="2977"/>
                  <a:pt x="6120" y="2977"/>
                </a:cubicBezTo>
                <a:cubicBezTo>
                  <a:pt x="6352" y="3223"/>
                  <a:pt x="6229" y="3449"/>
                  <a:pt x="6052" y="3685"/>
                </a:cubicBezTo>
                <a:cubicBezTo>
                  <a:pt x="5997" y="3616"/>
                  <a:pt x="5943" y="3547"/>
                  <a:pt x="5902" y="3488"/>
                </a:cubicBezTo>
                <a:cubicBezTo>
                  <a:pt x="5738" y="3282"/>
                  <a:pt x="5587" y="3075"/>
                  <a:pt x="5492" y="2840"/>
                </a:cubicBezTo>
                <a:cubicBezTo>
                  <a:pt x="5396" y="2849"/>
                  <a:pt x="5396" y="2849"/>
                  <a:pt x="5396" y="2849"/>
                </a:cubicBezTo>
                <a:cubicBezTo>
                  <a:pt x="5423" y="3007"/>
                  <a:pt x="5492" y="3134"/>
                  <a:pt x="5560" y="3262"/>
                </a:cubicBezTo>
                <a:cubicBezTo>
                  <a:pt x="5587" y="3292"/>
                  <a:pt x="5601" y="3321"/>
                  <a:pt x="5615" y="3351"/>
                </a:cubicBezTo>
                <a:cubicBezTo>
                  <a:pt x="5369" y="3390"/>
                  <a:pt x="5000" y="3341"/>
                  <a:pt x="4809" y="3242"/>
                </a:cubicBezTo>
                <a:cubicBezTo>
                  <a:pt x="4535" y="3095"/>
                  <a:pt x="4535" y="3095"/>
                  <a:pt x="4535" y="3095"/>
                </a:cubicBezTo>
                <a:cubicBezTo>
                  <a:pt x="4754" y="3292"/>
                  <a:pt x="4754" y="3292"/>
                  <a:pt x="4754" y="3292"/>
                </a:cubicBezTo>
                <a:cubicBezTo>
                  <a:pt x="4891" y="3419"/>
                  <a:pt x="5150" y="3449"/>
                  <a:pt x="5300" y="3459"/>
                </a:cubicBezTo>
                <a:cubicBezTo>
                  <a:pt x="5423" y="3468"/>
                  <a:pt x="5560" y="3459"/>
                  <a:pt x="5683" y="3439"/>
                </a:cubicBezTo>
                <a:cubicBezTo>
                  <a:pt x="5779" y="3577"/>
                  <a:pt x="5888" y="3704"/>
                  <a:pt x="5997" y="3842"/>
                </a:cubicBezTo>
                <a:cubicBezTo>
                  <a:pt x="6448" y="4402"/>
                  <a:pt x="6913" y="4972"/>
                  <a:pt x="6790" y="5748"/>
                </a:cubicBezTo>
                <a:cubicBezTo>
                  <a:pt x="6598" y="5542"/>
                  <a:pt x="6325" y="5296"/>
                  <a:pt x="6025" y="5070"/>
                </a:cubicBezTo>
                <a:cubicBezTo>
                  <a:pt x="6011" y="5051"/>
                  <a:pt x="5997" y="5041"/>
                  <a:pt x="5970" y="5021"/>
                </a:cubicBezTo>
                <a:cubicBezTo>
                  <a:pt x="5847" y="4913"/>
                  <a:pt x="5792" y="4874"/>
                  <a:pt x="5751" y="4874"/>
                </a:cubicBezTo>
                <a:cubicBezTo>
                  <a:pt x="5724" y="4874"/>
                  <a:pt x="5724" y="4874"/>
                  <a:pt x="5724" y="4874"/>
                </a:cubicBezTo>
                <a:cubicBezTo>
                  <a:pt x="5724" y="4884"/>
                  <a:pt x="5724" y="4884"/>
                  <a:pt x="5724" y="4884"/>
                </a:cubicBezTo>
                <a:cubicBezTo>
                  <a:pt x="5683" y="4854"/>
                  <a:pt x="5642" y="4834"/>
                  <a:pt x="5601" y="4815"/>
                </a:cubicBezTo>
                <a:cubicBezTo>
                  <a:pt x="5560" y="4785"/>
                  <a:pt x="5519" y="4756"/>
                  <a:pt x="5478" y="4736"/>
                </a:cubicBezTo>
                <a:cubicBezTo>
                  <a:pt x="5478" y="4707"/>
                  <a:pt x="5478" y="4707"/>
                  <a:pt x="5478" y="4707"/>
                </a:cubicBezTo>
                <a:cubicBezTo>
                  <a:pt x="5396" y="4441"/>
                  <a:pt x="5314" y="4176"/>
                  <a:pt x="5123" y="3979"/>
                </a:cubicBezTo>
                <a:cubicBezTo>
                  <a:pt x="5164" y="3871"/>
                  <a:pt x="5109" y="3714"/>
                  <a:pt x="5055" y="3636"/>
                </a:cubicBezTo>
                <a:cubicBezTo>
                  <a:pt x="4973" y="3508"/>
                  <a:pt x="4973" y="3508"/>
                  <a:pt x="4973" y="3508"/>
                </a:cubicBezTo>
                <a:cubicBezTo>
                  <a:pt x="4973" y="3645"/>
                  <a:pt x="4973" y="3645"/>
                  <a:pt x="4973" y="3645"/>
                </a:cubicBezTo>
                <a:cubicBezTo>
                  <a:pt x="4959" y="3704"/>
                  <a:pt x="4973" y="3744"/>
                  <a:pt x="4986" y="3793"/>
                </a:cubicBezTo>
                <a:cubicBezTo>
                  <a:pt x="4986" y="3822"/>
                  <a:pt x="5000" y="3842"/>
                  <a:pt x="5000" y="3881"/>
                </a:cubicBezTo>
                <a:cubicBezTo>
                  <a:pt x="4986" y="3862"/>
                  <a:pt x="4973" y="3842"/>
                  <a:pt x="4959" y="3832"/>
                </a:cubicBezTo>
                <a:cubicBezTo>
                  <a:pt x="4891" y="3763"/>
                  <a:pt x="4836" y="3694"/>
                  <a:pt x="4740" y="3694"/>
                </a:cubicBezTo>
                <a:cubicBezTo>
                  <a:pt x="4631" y="3704"/>
                  <a:pt x="4631" y="3704"/>
                  <a:pt x="4631" y="3704"/>
                </a:cubicBezTo>
                <a:cubicBezTo>
                  <a:pt x="4699" y="3753"/>
                  <a:pt x="4699" y="3753"/>
                  <a:pt x="4699" y="3753"/>
                </a:cubicBezTo>
                <a:cubicBezTo>
                  <a:pt x="5041" y="4019"/>
                  <a:pt x="5246" y="4314"/>
                  <a:pt x="5328" y="4648"/>
                </a:cubicBezTo>
                <a:cubicBezTo>
                  <a:pt x="5164" y="4569"/>
                  <a:pt x="4986" y="4490"/>
                  <a:pt x="4822" y="4422"/>
                </a:cubicBezTo>
                <a:cubicBezTo>
                  <a:pt x="4535" y="4294"/>
                  <a:pt x="4235" y="4166"/>
                  <a:pt x="4016" y="3989"/>
                </a:cubicBezTo>
                <a:cubicBezTo>
                  <a:pt x="4139" y="3793"/>
                  <a:pt x="4016" y="3547"/>
                  <a:pt x="3907" y="3360"/>
                </a:cubicBezTo>
                <a:cubicBezTo>
                  <a:pt x="3811" y="3193"/>
                  <a:pt x="3811" y="3193"/>
                  <a:pt x="3811" y="3193"/>
                </a:cubicBezTo>
                <a:cubicBezTo>
                  <a:pt x="3811" y="3380"/>
                  <a:pt x="3811" y="3380"/>
                  <a:pt x="3811" y="3380"/>
                </a:cubicBezTo>
                <a:cubicBezTo>
                  <a:pt x="3811" y="3449"/>
                  <a:pt x="3852" y="3527"/>
                  <a:pt x="3880" y="3596"/>
                </a:cubicBezTo>
                <a:cubicBezTo>
                  <a:pt x="3921" y="3714"/>
                  <a:pt x="3975" y="3832"/>
                  <a:pt x="3893" y="3940"/>
                </a:cubicBezTo>
                <a:cubicBezTo>
                  <a:pt x="3729" y="3842"/>
                  <a:pt x="3661" y="3685"/>
                  <a:pt x="3579" y="3518"/>
                </a:cubicBezTo>
                <a:cubicBezTo>
                  <a:pt x="3538" y="3429"/>
                  <a:pt x="3497" y="3341"/>
                  <a:pt x="3442" y="3262"/>
                </a:cubicBezTo>
                <a:cubicBezTo>
                  <a:pt x="3319" y="3075"/>
                  <a:pt x="3319" y="3075"/>
                  <a:pt x="3319" y="3075"/>
                </a:cubicBezTo>
                <a:cubicBezTo>
                  <a:pt x="3347" y="3282"/>
                  <a:pt x="3347" y="3282"/>
                  <a:pt x="3347" y="3282"/>
                </a:cubicBezTo>
                <a:cubicBezTo>
                  <a:pt x="3360" y="3360"/>
                  <a:pt x="3401" y="3439"/>
                  <a:pt x="3429" y="3508"/>
                </a:cubicBezTo>
                <a:cubicBezTo>
                  <a:pt x="3470" y="3586"/>
                  <a:pt x="3511" y="3655"/>
                  <a:pt x="3511" y="3714"/>
                </a:cubicBezTo>
                <a:cubicBezTo>
                  <a:pt x="3374" y="3714"/>
                  <a:pt x="3278" y="3655"/>
                  <a:pt x="3183" y="3616"/>
                </a:cubicBezTo>
                <a:cubicBezTo>
                  <a:pt x="3114" y="3586"/>
                  <a:pt x="3060" y="3557"/>
                  <a:pt x="2992" y="3547"/>
                </a:cubicBezTo>
                <a:cubicBezTo>
                  <a:pt x="2841" y="3537"/>
                  <a:pt x="2841" y="3537"/>
                  <a:pt x="2841" y="3537"/>
                </a:cubicBezTo>
                <a:cubicBezTo>
                  <a:pt x="2951" y="3606"/>
                  <a:pt x="2951" y="3606"/>
                  <a:pt x="2951" y="3606"/>
                </a:cubicBezTo>
                <a:cubicBezTo>
                  <a:pt x="3128" y="3734"/>
                  <a:pt x="3333" y="3803"/>
                  <a:pt x="3606" y="3822"/>
                </a:cubicBezTo>
                <a:cubicBezTo>
                  <a:pt x="3688" y="3960"/>
                  <a:pt x="3839" y="4048"/>
                  <a:pt x="3989" y="4137"/>
                </a:cubicBezTo>
                <a:cubicBezTo>
                  <a:pt x="4057" y="4176"/>
                  <a:pt x="4125" y="4225"/>
                  <a:pt x="4194" y="4274"/>
                </a:cubicBezTo>
                <a:cubicBezTo>
                  <a:pt x="3757" y="4392"/>
                  <a:pt x="3060" y="4500"/>
                  <a:pt x="2595" y="4490"/>
                </a:cubicBezTo>
                <a:cubicBezTo>
                  <a:pt x="2595" y="4559"/>
                  <a:pt x="2595" y="4559"/>
                  <a:pt x="2595" y="4559"/>
                </a:cubicBezTo>
                <a:cubicBezTo>
                  <a:pt x="2787" y="4579"/>
                  <a:pt x="2951" y="4569"/>
                  <a:pt x="3114" y="4559"/>
                </a:cubicBezTo>
                <a:cubicBezTo>
                  <a:pt x="3087" y="4579"/>
                  <a:pt x="3060" y="4589"/>
                  <a:pt x="3033" y="4608"/>
                </a:cubicBezTo>
                <a:cubicBezTo>
                  <a:pt x="2992" y="4628"/>
                  <a:pt x="2951" y="4648"/>
                  <a:pt x="2923" y="4677"/>
                </a:cubicBezTo>
                <a:cubicBezTo>
                  <a:pt x="2978" y="4726"/>
                  <a:pt x="2978" y="4726"/>
                  <a:pt x="2978" y="4726"/>
                </a:cubicBezTo>
                <a:cubicBezTo>
                  <a:pt x="3237" y="4579"/>
                  <a:pt x="3579" y="4500"/>
                  <a:pt x="3921" y="4432"/>
                </a:cubicBezTo>
                <a:cubicBezTo>
                  <a:pt x="4071" y="4402"/>
                  <a:pt x="4207" y="4373"/>
                  <a:pt x="4358" y="4333"/>
                </a:cubicBezTo>
                <a:cubicBezTo>
                  <a:pt x="4453" y="4382"/>
                  <a:pt x="4576" y="4432"/>
                  <a:pt x="4686" y="4481"/>
                </a:cubicBezTo>
                <a:cubicBezTo>
                  <a:pt x="4768" y="4530"/>
                  <a:pt x="4877" y="4569"/>
                  <a:pt x="4959" y="4618"/>
                </a:cubicBezTo>
                <a:cubicBezTo>
                  <a:pt x="4713" y="4726"/>
                  <a:pt x="4399" y="4805"/>
                  <a:pt x="4085" y="4874"/>
                </a:cubicBezTo>
                <a:cubicBezTo>
                  <a:pt x="3948" y="4903"/>
                  <a:pt x="3798" y="4933"/>
                  <a:pt x="3647" y="4972"/>
                </a:cubicBezTo>
                <a:cubicBezTo>
                  <a:pt x="3347" y="5060"/>
                  <a:pt x="3347" y="5060"/>
                  <a:pt x="3347" y="5060"/>
                </a:cubicBezTo>
                <a:cubicBezTo>
                  <a:pt x="3675" y="5041"/>
                  <a:pt x="3675" y="5041"/>
                  <a:pt x="3675" y="5041"/>
                </a:cubicBezTo>
                <a:cubicBezTo>
                  <a:pt x="3784" y="5041"/>
                  <a:pt x="3866" y="5021"/>
                  <a:pt x="3948" y="5002"/>
                </a:cubicBezTo>
                <a:cubicBezTo>
                  <a:pt x="3989" y="4992"/>
                  <a:pt x="4030" y="4982"/>
                  <a:pt x="4071" y="4972"/>
                </a:cubicBezTo>
                <a:cubicBezTo>
                  <a:pt x="4057" y="4972"/>
                  <a:pt x="4044" y="4982"/>
                  <a:pt x="4030" y="4992"/>
                </a:cubicBezTo>
                <a:cubicBezTo>
                  <a:pt x="3948" y="5021"/>
                  <a:pt x="3866" y="5060"/>
                  <a:pt x="3880" y="5119"/>
                </a:cubicBezTo>
                <a:cubicBezTo>
                  <a:pt x="3893" y="5188"/>
                  <a:pt x="3893" y="5188"/>
                  <a:pt x="3893" y="5188"/>
                </a:cubicBezTo>
                <a:cubicBezTo>
                  <a:pt x="3962" y="5139"/>
                  <a:pt x="3962" y="5139"/>
                  <a:pt x="3962" y="5139"/>
                </a:cubicBezTo>
                <a:cubicBezTo>
                  <a:pt x="4207" y="4972"/>
                  <a:pt x="4535" y="4864"/>
                  <a:pt x="4850" y="4766"/>
                </a:cubicBezTo>
                <a:cubicBezTo>
                  <a:pt x="4932" y="4736"/>
                  <a:pt x="5014" y="4707"/>
                  <a:pt x="5096" y="4677"/>
                </a:cubicBezTo>
                <a:cubicBezTo>
                  <a:pt x="5546" y="4903"/>
                  <a:pt x="5929" y="5119"/>
                  <a:pt x="6202" y="5404"/>
                </a:cubicBezTo>
                <a:cubicBezTo>
                  <a:pt x="6134" y="5395"/>
                  <a:pt x="6066" y="5395"/>
                  <a:pt x="5997" y="5385"/>
                </a:cubicBezTo>
                <a:cubicBezTo>
                  <a:pt x="5642" y="5365"/>
                  <a:pt x="5273" y="5395"/>
                  <a:pt x="4918" y="5424"/>
                </a:cubicBezTo>
                <a:cubicBezTo>
                  <a:pt x="4563" y="5454"/>
                  <a:pt x="4207" y="5483"/>
                  <a:pt x="3866" y="5463"/>
                </a:cubicBezTo>
                <a:cubicBezTo>
                  <a:pt x="3606" y="5454"/>
                  <a:pt x="3374" y="5404"/>
                  <a:pt x="3169" y="5336"/>
                </a:cubicBezTo>
                <a:cubicBezTo>
                  <a:pt x="3128" y="5395"/>
                  <a:pt x="3128" y="5395"/>
                  <a:pt x="3128" y="5395"/>
                </a:cubicBezTo>
                <a:cubicBezTo>
                  <a:pt x="3183" y="5424"/>
                  <a:pt x="3265" y="5444"/>
                  <a:pt x="3333" y="5463"/>
                </a:cubicBezTo>
                <a:cubicBezTo>
                  <a:pt x="3401" y="5483"/>
                  <a:pt x="3470" y="5503"/>
                  <a:pt x="3524" y="5532"/>
                </a:cubicBezTo>
                <a:cubicBezTo>
                  <a:pt x="3292" y="5709"/>
                  <a:pt x="2978" y="5827"/>
                  <a:pt x="2568" y="5896"/>
                </a:cubicBezTo>
                <a:cubicBezTo>
                  <a:pt x="2582" y="5965"/>
                  <a:pt x="2582" y="5965"/>
                  <a:pt x="2582" y="5965"/>
                </a:cubicBezTo>
                <a:cubicBezTo>
                  <a:pt x="3060" y="5955"/>
                  <a:pt x="3333" y="5778"/>
                  <a:pt x="3593" y="5601"/>
                </a:cubicBezTo>
                <a:cubicBezTo>
                  <a:pt x="3620" y="5591"/>
                  <a:pt x="3647" y="5571"/>
                  <a:pt x="3675" y="5552"/>
                </a:cubicBezTo>
                <a:cubicBezTo>
                  <a:pt x="3743" y="5571"/>
                  <a:pt x="3798" y="5571"/>
                  <a:pt x="3866" y="5571"/>
                </a:cubicBezTo>
                <a:cubicBezTo>
                  <a:pt x="3893" y="5571"/>
                  <a:pt x="3907" y="5571"/>
                  <a:pt x="3934" y="5571"/>
                </a:cubicBezTo>
                <a:cubicBezTo>
                  <a:pt x="3948" y="5571"/>
                  <a:pt x="3989" y="5581"/>
                  <a:pt x="4016" y="5581"/>
                </a:cubicBezTo>
                <a:cubicBezTo>
                  <a:pt x="3962" y="5739"/>
                  <a:pt x="3825" y="5856"/>
                  <a:pt x="3702" y="5965"/>
                </a:cubicBezTo>
                <a:cubicBezTo>
                  <a:pt x="3606" y="6033"/>
                  <a:pt x="3524" y="6102"/>
                  <a:pt x="3483" y="6181"/>
                </a:cubicBezTo>
                <a:cubicBezTo>
                  <a:pt x="3374" y="6338"/>
                  <a:pt x="3374" y="6338"/>
                  <a:pt x="3374" y="6338"/>
                </a:cubicBezTo>
                <a:cubicBezTo>
                  <a:pt x="3552" y="6220"/>
                  <a:pt x="3552" y="6220"/>
                  <a:pt x="3552" y="6220"/>
                </a:cubicBezTo>
                <a:cubicBezTo>
                  <a:pt x="3825" y="6033"/>
                  <a:pt x="4044" y="5788"/>
                  <a:pt x="4207" y="5571"/>
                </a:cubicBezTo>
                <a:cubicBezTo>
                  <a:pt x="4440" y="5562"/>
                  <a:pt x="4672" y="5542"/>
                  <a:pt x="4891" y="5522"/>
                </a:cubicBezTo>
                <a:cubicBezTo>
                  <a:pt x="5232" y="5503"/>
                  <a:pt x="5587" y="5473"/>
                  <a:pt x="5956" y="5493"/>
                </a:cubicBezTo>
                <a:cubicBezTo>
                  <a:pt x="6079" y="5493"/>
                  <a:pt x="6202" y="5513"/>
                  <a:pt x="6325" y="5532"/>
                </a:cubicBezTo>
                <a:cubicBezTo>
                  <a:pt x="6557" y="5739"/>
                  <a:pt x="6762" y="5965"/>
                  <a:pt x="6954" y="6191"/>
                </a:cubicBezTo>
                <a:cubicBezTo>
                  <a:pt x="6325" y="6220"/>
                  <a:pt x="5765" y="6348"/>
                  <a:pt x="5232" y="6466"/>
                </a:cubicBezTo>
                <a:cubicBezTo>
                  <a:pt x="4686" y="6593"/>
                  <a:pt x="4139" y="6711"/>
                  <a:pt x="3511" y="6741"/>
                </a:cubicBezTo>
                <a:cubicBezTo>
                  <a:pt x="3442" y="6741"/>
                  <a:pt x="3360" y="6741"/>
                  <a:pt x="3292" y="6731"/>
                </a:cubicBezTo>
                <a:cubicBezTo>
                  <a:pt x="3114" y="6731"/>
                  <a:pt x="2937" y="6721"/>
                  <a:pt x="2773" y="6780"/>
                </a:cubicBezTo>
                <a:cubicBezTo>
                  <a:pt x="2623" y="6829"/>
                  <a:pt x="2623" y="6829"/>
                  <a:pt x="2623" y="6829"/>
                </a:cubicBezTo>
                <a:cubicBezTo>
                  <a:pt x="2787" y="6849"/>
                  <a:pt x="2787" y="6849"/>
                  <a:pt x="2787" y="6849"/>
                </a:cubicBezTo>
                <a:cubicBezTo>
                  <a:pt x="2855" y="6849"/>
                  <a:pt x="2923" y="6859"/>
                  <a:pt x="3005" y="6859"/>
                </a:cubicBezTo>
                <a:cubicBezTo>
                  <a:pt x="3401" y="6888"/>
                  <a:pt x="3839" y="6859"/>
                  <a:pt x="4276" y="6780"/>
                </a:cubicBezTo>
                <a:cubicBezTo>
                  <a:pt x="3634" y="7075"/>
                  <a:pt x="2828" y="7252"/>
                  <a:pt x="2472" y="7321"/>
                </a:cubicBezTo>
                <a:cubicBezTo>
                  <a:pt x="2472" y="7321"/>
                  <a:pt x="2445" y="7321"/>
                  <a:pt x="2431" y="7321"/>
                </a:cubicBezTo>
                <a:cubicBezTo>
                  <a:pt x="2363" y="7321"/>
                  <a:pt x="2240" y="7331"/>
                  <a:pt x="2226" y="7419"/>
                </a:cubicBezTo>
                <a:cubicBezTo>
                  <a:pt x="2213" y="7468"/>
                  <a:pt x="2213" y="7468"/>
                  <a:pt x="2213" y="7468"/>
                </a:cubicBezTo>
                <a:cubicBezTo>
                  <a:pt x="2281" y="7458"/>
                  <a:pt x="2281" y="7458"/>
                  <a:pt x="2281" y="7458"/>
                </a:cubicBezTo>
                <a:cubicBezTo>
                  <a:pt x="2582" y="7399"/>
                  <a:pt x="2896" y="7331"/>
                  <a:pt x="3224" y="7252"/>
                </a:cubicBezTo>
                <a:cubicBezTo>
                  <a:pt x="3087" y="7419"/>
                  <a:pt x="2855" y="7517"/>
                  <a:pt x="2623" y="7625"/>
                </a:cubicBezTo>
                <a:cubicBezTo>
                  <a:pt x="2459" y="7694"/>
                  <a:pt x="2295" y="7763"/>
                  <a:pt x="2185" y="7851"/>
                </a:cubicBezTo>
                <a:cubicBezTo>
                  <a:pt x="1885" y="8107"/>
                  <a:pt x="1885" y="8107"/>
                  <a:pt x="1885" y="8107"/>
                </a:cubicBezTo>
                <a:cubicBezTo>
                  <a:pt x="2254" y="7910"/>
                  <a:pt x="2254" y="7910"/>
                  <a:pt x="2254" y="7910"/>
                </a:cubicBezTo>
                <a:cubicBezTo>
                  <a:pt x="2363" y="7851"/>
                  <a:pt x="2486" y="7792"/>
                  <a:pt x="2609" y="7743"/>
                </a:cubicBezTo>
                <a:cubicBezTo>
                  <a:pt x="2923" y="7606"/>
                  <a:pt x="3251" y="7468"/>
                  <a:pt x="3401" y="7183"/>
                </a:cubicBezTo>
                <a:cubicBezTo>
                  <a:pt x="3606" y="7154"/>
                  <a:pt x="3770" y="7085"/>
                  <a:pt x="3934" y="7026"/>
                </a:cubicBezTo>
                <a:cubicBezTo>
                  <a:pt x="3989" y="7006"/>
                  <a:pt x="4030" y="6987"/>
                  <a:pt x="4085" y="6967"/>
                </a:cubicBezTo>
                <a:cubicBezTo>
                  <a:pt x="4194" y="6928"/>
                  <a:pt x="4276" y="6878"/>
                  <a:pt x="4371" y="6839"/>
                </a:cubicBezTo>
                <a:cubicBezTo>
                  <a:pt x="4481" y="6780"/>
                  <a:pt x="4590" y="6721"/>
                  <a:pt x="4699" y="6692"/>
                </a:cubicBezTo>
                <a:cubicBezTo>
                  <a:pt x="4863" y="6643"/>
                  <a:pt x="5041" y="6623"/>
                  <a:pt x="5232" y="6603"/>
                </a:cubicBezTo>
                <a:cubicBezTo>
                  <a:pt x="5382" y="6584"/>
                  <a:pt x="5533" y="6564"/>
                  <a:pt x="5683" y="6535"/>
                </a:cubicBezTo>
                <a:cubicBezTo>
                  <a:pt x="5628" y="6593"/>
                  <a:pt x="5587" y="6633"/>
                  <a:pt x="5478" y="6633"/>
                </a:cubicBezTo>
                <a:cubicBezTo>
                  <a:pt x="5410" y="6623"/>
                  <a:pt x="5410" y="6623"/>
                  <a:pt x="5410" y="6623"/>
                </a:cubicBezTo>
                <a:cubicBezTo>
                  <a:pt x="5410" y="6662"/>
                  <a:pt x="5410" y="6662"/>
                  <a:pt x="5410" y="6662"/>
                </a:cubicBezTo>
                <a:cubicBezTo>
                  <a:pt x="5410" y="6672"/>
                  <a:pt x="5410" y="6702"/>
                  <a:pt x="5423" y="6711"/>
                </a:cubicBezTo>
                <a:cubicBezTo>
                  <a:pt x="5437" y="6721"/>
                  <a:pt x="5437" y="6731"/>
                  <a:pt x="5464" y="6731"/>
                </a:cubicBezTo>
                <a:cubicBezTo>
                  <a:pt x="5423" y="6761"/>
                  <a:pt x="5382" y="6800"/>
                  <a:pt x="5341" y="6829"/>
                </a:cubicBezTo>
                <a:cubicBezTo>
                  <a:pt x="5205" y="6947"/>
                  <a:pt x="5068" y="7075"/>
                  <a:pt x="4877" y="7124"/>
                </a:cubicBezTo>
                <a:cubicBezTo>
                  <a:pt x="4768" y="7154"/>
                  <a:pt x="4658" y="7163"/>
                  <a:pt x="4535" y="7183"/>
                </a:cubicBezTo>
                <a:cubicBezTo>
                  <a:pt x="4399" y="7203"/>
                  <a:pt x="4248" y="7232"/>
                  <a:pt x="4112" y="7272"/>
                </a:cubicBezTo>
                <a:cubicBezTo>
                  <a:pt x="3770" y="7380"/>
                  <a:pt x="3456" y="7498"/>
                  <a:pt x="3142" y="7616"/>
                </a:cubicBezTo>
                <a:cubicBezTo>
                  <a:pt x="2910" y="7704"/>
                  <a:pt x="2691" y="7792"/>
                  <a:pt x="2472" y="7861"/>
                </a:cubicBezTo>
                <a:cubicBezTo>
                  <a:pt x="2513" y="7930"/>
                  <a:pt x="2513" y="7930"/>
                  <a:pt x="2513" y="7930"/>
                </a:cubicBezTo>
                <a:cubicBezTo>
                  <a:pt x="2541" y="7920"/>
                  <a:pt x="2582" y="7910"/>
                  <a:pt x="2609" y="7891"/>
                </a:cubicBezTo>
                <a:cubicBezTo>
                  <a:pt x="2636" y="7891"/>
                  <a:pt x="2664" y="7881"/>
                  <a:pt x="2691" y="7871"/>
                </a:cubicBezTo>
                <a:cubicBezTo>
                  <a:pt x="2636" y="7910"/>
                  <a:pt x="2582" y="7959"/>
                  <a:pt x="2527" y="7999"/>
                </a:cubicBezTo>
                <a:cubicBezTo>
                  <a:pt x="2486" y="8028"/>
                  <a:pt x="2459" y="8038"/>
                  <a:pt x="2459" y="8068"/>
                </a:cubicBezTo>
                <a:cubicBezTo>
                  <a:pt x="2472" y="8087"/>
                  <a:pt x="2472" y="8087"/>
                  <a:pt x="2472" y="8087"/>
                </a:cubicBezTo>
                <a:cubicBezTo>
                  <a:pt x="2513" y="8097"/>
                  <a:pt x="2513" y="8097"/>
                  <a:pt x="2513" y="8097"/>
                </a:cubicBezTo>
                <a:cubicBezTo>
                  <a:pt x="2554" y="8097"/>
                  <a:pt x="2636" y="8048"/>
                  <a:pt x="2650" y="8038"/>
                </a:cubicBezTo>
                <a:cubicBezTo>
                  <a:pt x="2677" y="8009"/>
                  <a:pt x="2718" y="7989"/>
                  <a:pt x="2746" y="7969"/>
                </a:cubicBezTo>
                <a:cubicBezTo>
                  <a:pt x="2828" y="7920"/>
                  <a:pt x="2896" y="7871"/>
                  <a:pt x="2937" y="7792"/>
                </a:cubicBezTo>
                <a:cubicBezTo>
                  <a:pt x="3210" y="7733"/>
                  <a:pt x="3456" y="7635"/>
                  <a:pt x="3702" y="7557"/>
                </a:cubicBezTo>
                <a:cubicBezTo>
                  <a:pt x="3880" y="7488"/>
                  <a:pt x="4057" y="7419"/>
                  <a:pt x="4235" y="7370"/>
                </a:cubicBezTo>
                <a:cubicBezTo>
                  <a:pt x="4030" y="7694"/>
                  <a:pt x="3647" y="7881"/>
                  <a:pt x="3237" y="8068"/>
                </a:cubicBezTo>
                <a:cubicBezTo>
                  <a:pt x="3183" y="8097"/>
                  <a:pt x="3128" y="8117"/>
                  <a:pt x="3074" y="8146"/>
                </a:cubicBezTo>
                <a:cubicBezTo>
                  <a:pt x="3128" y="8205"/>
                  <a:pt x="3128" y="8205"/>
                  <a:pt x="3128" y="8205"/>
                </a:cubicBezTo>
                <a:cubicBezTo>
                  <a:pt x="3565" y="8048"/>
                  <a:pt x="4057" y="7832"/>
                  <a:pt x="4344" y="7439"/>
                </a:cubicBezTo>
                <a:cubicBezTo>
                  <a:pt x="4481" y="7419"/>
                  <a:pt x="4590" y="7370"/>
                  <a:pt x="4713" y="7321"/>
                </a:cubicBezTo>
                <a:cubicBezTo>
                  <a:pt x="4795" y="7281"/>
                  <a:pt x="4891" y="7232"/>
                  <a:pt x="4986" y="7213"/>
                </a:cubicBezTo>
                <a:cubicBezTo>
                  <a:pt x="4945" y="7399"/>
                  <a:pt x="4945" y="7399"/>
                  <a:pt x="4945" y="7399"/>
                </a:cubicBezTo>
                <a:cubicBezTo>
                  <a:pt x="5082" y="7203"/>
                  <a:pt x="5082" y="7203"/>
                  <a:pt x="5082" y="7203"/>
                </a:cubicBezTo>
                <a:cubicBezTo>
                  <a:pt x="5123" y="7193"/>
                  <a:pt x="5177" y="7193"/>
                  <a:pt x="5232" y="7203"/>
                </a:cubicBezTo>
                <a:cubicBezTo>
                  <a:pt x="5191" y="7252"/>
                  <a:pt x="5082" y="7331"/>
                  <a:pt x="5014" y="7380"/>
                </a:cubicBezTo>
                <a:cubicBezTo>
                  <a:pt x="4904" y="7448"/>
                  <a:pt x="4863" y="7478"/>
                  <a:pt x="4891" y="7507"/>
                </a:cubicBezTo>
                <a:cubicBezTo>
                  <a:pt x="4891" y="7527"/>
                  <a:pt x="4918" y="7537"/>
                  <a:pt x="4932" y="7537"/>
                </a:cubicBezTo>
                <a:cubicBezTo>
                  <a:pt x="4959" y="7537"/>
                  <a:pt x="4959" y="7537"/>
                  <a:pt x="4959" y="7537"/>
                </a:cubicBezTo>
                <a:cubicBezTo>
                  <a:pt x="4973" y="7527"/>
                  <a:pt x="4973" y="7527"/>
                  <a:pt x="4973" y="7527"/>
                </a:cubicBezTo>
                <a:cubicBezTo>
                  <a:pt x="5123" y="7429"/>
                  <a:pt x="5273" y="7321"/>
                  <a:pt x="5437" y="7183"/>
                </a:cubicBezTo>
                <a:cubicBezTo>
                  <a:pt x="5628" y="7183"/>
                  <a:pt x="5820" y="7173"/>
                  <a:pt x="5997" y="7173"/>
                </a:cubicBezTo>
                <a:cubicBezTo>
                  <a:pt x="6161" y="7163"/>
                  <a:pt x="6325" y="7154"/>
                  <a:pt x="6489" y="7163"/>
                </a:cubicBezTo>
                <a:cubicBezTo>
                  <a:pt x="6134" y="7507"/>
                  <a:pt x="5587" y="7694"/>
                  <a:pt x="4932" y="7891"/>
                </a:cubicBezTo>
                <a:cubicBezTo>
                  <a:pt x="4822" y="7930"/>
                  <a:pt x="4822" y="7930"/>
                  <a:pt x="4822" y="7930"/>
                </a:cubicBezTo>
                <a:cubicBezTo>
                  <a:pt x="4932" y="7959"/>
                  <a:pt x="4932" y="7959"/>
                  <a:pt x="4932" y="7959"/>
                </a:cubicBezTo>
                <a:cubicBezTo>
                  <a:pt x="4959" y="7969"/>
                  <a:pt x="5000" y="7969"/>
                  <a:pt x="5027" y="7959"/>
                </a:cubicBezTo>
                <a:cubicBezTo>
                  <a:pt x="4945" y="8038"/>
                  <a:pt x="4822" y="8087"/>
                  <a:pt x="4699" y="8136"/>
                </a:cubicBezTo>
                <a:cubicBezTo>
                  <a:pt x="4631" y="8166"/>
                  <a:pt x="4549" y="8205"/>
                  <a:pt x="4481" y="8244"/>
                </a:cubicBezTo>
                <a:cubicBezTo>
                  <a:pt x="4235" y="8382"/>
                  <a:pt x="4235" y="8382"/>
                  <a:pt x="4235" y="8382"/>
                </a:cubicBezTo>
                <a:cubicBezTo>
                  <a:pt x="4535" y="8303"/>
                  <a:pt x="4535" y="8303"/>
                  <a:pt x="4535" y="8303"/>
                </a:cubicBezTo>
                <a:cubicBezTo>
                  <a:pt x="4863" y="8215"/>
                  <a:pt x="5082" y="8077"/>
                  <a:pt x="5232" y="7891"/>
                </a:cubicBezTo>
                <a:cubicBezTo>
                  <a:pt x="5874" y="7773"/>
                  <a:pt x="6298" y="7468"/>
                  <a:pt x="6708" y="7173"/>
                </a:cubicBezTo>
                <a:cubicBezTo>
                  <a:pt x="6708" y="7173"/>
                  <a:pt x="6708" y="7173"/>
                  <a:pt x="6708" y="7173"/>
                </a:cubicBezTo>
                <a:cubicBezTo>
                  <a:pt x="7227" y="7213"/>
                  <a:pt x="7623" y="7321"/>
                  <a:pt x="8006" y="7439"/>
                </a:cubicBezTo>
                <a:cubicBezTo>
                  <a:pt x="7514" y="7566"/>
                  <a:pt x="7077" y="7733"/>
                  <a:pt x="6653" y="7891"/>
                </a:cubicBezTo>
                <a:cubicBezTo>
                  <a:pt x="6134" y="8087"/>
                  <a:pt x="5615" y="8284"/>
                  <a:pt x="5014" y="8421"/>
                </a:cubicBezTo>
                <a:cubicBezTo>
                  <a:pt x="4986" y="8431"/>
                  <a:pt x="4959" y="8441"/>
                  <a:pt x="4959" y="8480"/>
                </a:cubicBezTo>
                <a:cubicBezTo>
                  <a:pt x="4836" y="8500"/>
                  <a:pt x="4713" y="8520"/>
                  <a:pt x="4576" y="8539"/>
                </a:cubicBezTo>
                <a:cubicBezTo>
                  <a:pt x="4617" y="8520"/>
                  <a:pt x="4617" y="8520"/>
                  <a:pt x="4617" y="8520"/>
                </a:cubicBezTo>
                <a:cubicBezTo>
                  <a:pt x="4549" y="8549"/>
                  <a:pt x="4549" y="8549"/>
                  <a:pt x="4549" y="8549"/>
                </a:cubicBezTo>
                <a:cubicBezTo>
                  <a:pt x="4453" y="8559"/>
                  <a:pt x="4358" y="8579"/>
                  <a:pt x="4262" y="8598"/>
                </a:cubicBezTo>
                <a:cubicBezTo>
                  <a:pt x="3921" y="8657"/>
                  <a:pt x="3565" y="8716"/>
                  <a:pt x="3251" y="8765"/>
                </a:cubicBezTo>
                <a:cubicBezTo>
                  <a:pt x="3251" y="8834"/>
                  <a:pt x="3251" y="8834"/>
                  <a:pt x="3251" y="8834"/>
                </a:cubicBezTo>
                <a:cubicBezTo>
                  <a:pt x="3456" y="8824"/>
                  <a:pt x="3675" y="8795"/>
                  <a:pt x="3866" y="8775"/>
                </a:cubicBezTo>
                <a:cubicBezTo>
                  <a:pt x="3989" y="8755"/>
                  <a:pt x="4098" y="8736"/>
                  <a:pt x="4207" y="8726"/>
                </a:cubicBezTo>
                <a:cubicBezTo>
                  <a:pt x="4139" y="8765"/>
                  <a:pt x="4085" y="8805"/>
                  <a:pt x="4016" y="8854"/>
                </a:cubicBezTo>
                <a:cubicBezTo>
                  <a:pt x="3893" y="8923"/>
                  <a:pt x="3757" y="8981"/>
                  <a:pt x="3620" y="9040"/>
                </a:cubicBezTo>
                <a:cubicBezTo>
                  <a:pt x="3470" y="9099"/>
                  <a:pt x="3333" y="9158"/>
                  <a:pt x="3237" y="9217"/>
                </a:cubicBezTo>
                <a:cubicBezTo>
                  <a:pt x="3292" y="9276"/>
                  <a:pt x="3292" y="9276"/>
                  <a:pt x="3292" y="9276"/>
                </a:cubicBezTo>
                <a:cubicBezTo>
                  <a:pt x="3401" y="9227"/>
                  <a:pt x="3565" y="9168"/>
                  <a:pt x="3675" y="9139"/>
                </a:cubicBezTo>
                <a:cubicBezTo>
                  <a:pt x="3647" y="9168"/>
                  <a:pt x="3606" y="9198"/>
                  <a:pt x="3565" y="9217"/>
                </a:cubicBezTo>
                <a:cubicBezTo>
                  <a:pt x="3511" y="9266"/>
                  <a:pt x="3442" y="9316"/>
                  <a:pt x="3442" y="9375"/>
                </a:cubicBezTo>
                <a:cubicBezTo>
                  <a:pt x="3442" y="9463"/>
                  <a:pt x="3442" y="9463"/>
                  <a:pt x="3442" y="9463"/>
                </a:cubicBezTo>
                <a:cubicBezTo>
                  <a:pt x="3524" y="9394"/>
                  <a:pt x="3524" y="9394"/>
                  <a:pt x="3524" y="9394"/>
                </a:cubicBezTo>
                <a:cubicBezTo>
                  <a:pt x="3647" y="9316"/>
                  <a:pt x="3743" y="9217"/>
                  <a:pt x="3839" y="9129"/>
                </a:cubicBezTo>
                <a:cubicBezTo>
                  <a:pt x="3921" y="9050"/>
                  <a:pt x="4003" y="8972"/>
                  <a:pt x="4085" y="8903"/>
                </a:cubicBezTo>
                <a:cubicBezTo>
                  <a:pt x="4194" y="8854"/>
                  <a:pt x="4276" y="8795"/>
                  <a:pt x="4330" y="8746"/>
                </a:cubicBezTo>
                <a:cubicBezTo>
                  <a:pt x="4385" y="8726"/>
                  <a:pt x="4426" y="8706"/>
                  <a:pt x="4467" y="8687"/>
                </a:cubicBezTo>
                <a:cubicBezTo>
                  <a:pt x="4631" y="8628"/>
                  <a:pt x="4822" y="8588"/>
                  <a:pt x="5027" y="8559"/>
                </a:cubicBezTo>
                <a:cubicBezTo>
                  <a:pt x="5177" y="8539"/>
                  <a:pt x="5341" y="8510"/>
                  <a:pt x="5478" y="8470"/>
                </a:cubicBezTo>
                <a:cubicBezTo>
                  <a:pt x="5628" y="8431"/>
                  <a:pt x="5765" y="8382"/>
                  <a:pt x="5888" y="8333"/>
                </a:cubicBezTo>
                <a:cubicBezTo>
                  <a:pt x="5997" y="8284"/>
                  <a:pt x="6120" y="8244"/>
                  <a:pt x="6229" y="8215"/>
                </a:cubicBezTo>
                <a:cubicBezTo>
                  <a:pt x="5984" y="8412"/>
                  <a:pt x="5656" y="8569"/>
                  <a:pt x="5300" y="8726"/>
                </a:cubicBezTo>
                <a:cubicBezTo>
                  <a:pt x="5014" y="8854"/>
                  <a:pt x="5014" y="8854"/>
                  <a:pt x="5014" y="8854"/>
                </a:cubicBezTo>
                <a:cubicBezTo>
                  <a:pt x="5341" y="8795"/>
                  <a:pt x="5341" y="8795"/>
                  <a:pt x="5341" y="8795"/>
                </a:cubicBezTo>
                <a:cubicBezTo>
                  <a:pt x="5341" y="8795"/>
                  <a:pt x="5341" y="8785"/>
                  <a:pt x="5355" y="8785"/>
                </a:cubicBezTo>
                <a:cubicBezTo>
                  <a:pt x="5314" y="8814"/>
                  <a:pt x="5273" y="8834"/>
                  <a:pt x="5232" y="8854"/>
                </a:cubicBezTo>
                <a:cubicBezTo>
                  <a:pt x="5232" y="8864"/>
                  <a:pt x="5232" y="8864"/>
                  <a:pt x="5232" y="8864"/>
                </a:cubicBezTo>
                <a:cubicBezTo>
                  <a:pt x="5287" y="8923"/>
                  <a:pt x="5287" y="8923"/>
                  <a:pt x="5287" y="8923"/>
                </a:cubicBezTo>
                <a:cubicBezTo>
                  <a:pt x="5328" y="8903"/>
                  <a:pt x="5369" y="8883"/>
                  <a:pt x="5410" y="8864"/>
                </a:cubicBezTo>
                <a:cubicBezTo>
                  <a:pt x="5437" y="8844"/>
                  <a:pt x="5478" y="8824"/>
                  <a:pt x="5519" y="8814"/>
                </a:cubicBezTo>
                <a:cubicBezTo>
                  <a:pt x="5478" y="8854"/>
                  <a:pt x="5423" y="8903"/>
                  <a:pt x="5369" y="8942"/>
                </a:cubicBezTo>
                <a:cubicBezTo>
                  <a:pt x="5300" y="8991"/>
                  <a:pt x="5232" y="9040"/>
                  <a:pt x="5218" y="9090"/>
                </a:cubicBezTo>
                <a:cubicBezTo>
                  <a:pt x="5150" y="9257"/>
                  <a:pt x="5150" y="9257"/>
                  <a:pt x="5150" y="9257"/>
                </a:cubicBezTo>
                <a:cubicBezTo>
                  <a:pt x="5300" y="9119"/>
                  <a:pt x="5300" y="9119"/>
                  <a:pt x="5300" y="9119"/>
                </a:cubicBezTo>
                <a:cubicBezTo>
                  <a:pt x="5341" y="9090"/>
                  <a:pt x="5382" y="9060"/>
                  <a:pt x="5423" y="9031"/>
                </a:cubicBezTo>
                <a:cubicBezTo>
                  <a:pt x="5546" y="8952"/>
                  <a:pt x="5669" y="8873"/>
                  <a:pt x="5697" y="8716"/>
                </a:cubicBezTo>
                <a:cubicBezTo>
                  <a:pt x="5943" y="8598"/>
                  <a:pt x="6325" y="8539"/>
                  <a:pt x="6694" y="8559"/>
                </a:cubicBezTo>
                <a:cubicBezTo>
                  <a:pt x="6885" y="8569"/>
                  <a:pt x="7145" y="8598"/>
                  <a:pt x="7336" y="8706"/>
                </a:cubicBezTo>
                <a:cubicBezTo>
                  <a:pt x="7159" y="8795"/>
                  <a:pt x="6940" y="8844"/>
                  <a:pt x="6735" y="8893"/>
                </a:cubicBezTo>
                <a:cubicBezTo>
                  <a:pt x="6557" y="8932"/>
                  <a:pt x="6366" y="8981"/>
                  <a:pt x="6202" y="9040"/>
                </a:cubicBezTo>
                <a:cubicBezTo>
                  <a:pt x="5915" y="9158"/>
                  <a:pt x="5915" y="9158"/>
                  <a:pt x="5915" y="9158"/>
                </a:cubicBezTo>
                <a:cubicBezTo>
                  <a:pt x="6243" y="9109"/>
                  <a:pt x="6243" y="9109"/>
                  <a:pt x="6243" y="9109"/>
                </a:cubicBezTo>
                <a:cubicBezTo>
                  <a:pt x="6339" y="9099"/>
                  <a:pt x="6421" y="9070"/>
                  <a:pt x="6503" y="9050"/>
                </a:cubicBezTo>
                <a:cubicBezTo>
                  <a:pt x="6585" y="9031"/>
                  <a:pt x="6653" y="9011"/>
                  <a:pt x="6735" y="9001"/>
                </a:cubicBezTo>
                <a:cubicBezTo>
                  <a:pt x="6735" y="9001"/>
                  <a:pt x="6721" y="9011"/>
                  <a:pt x="6721" y="9011"/>
                </a:cubicBezTo>
                <a:cubicBezTo>
                  <a:pt x="6680" y="9050"/>
                  <a:pt x="6612" y="9109"/>
                  <a:pt x="6667" y="9158"/>
                </a:cubicBezTo>
                <a:cubicBezTo>
                  <a:pt x="6721" y="9217"/>
                  <a:pt x="6721" y="9217"/>
                  <a:pt x="6721" y="9217"/>
                </a:cubicBezTo>
                <a:cubicBezTo>
                  <a:pt x="6749" y="9149"/>
                  <a:pt x="6749" y="9149"/>
                  <a:pt x="6749" y="9149"/>
                </a:cubicBezTo>
                <a:cubicBezTo>
                  <a:pt x="6844" y="8962"/>
                  <a:pt x="7090" y="8893"/>
                  <a:pt x="7350" y="8824"/>
                </a:cubicBezTo>
                <a:cubicBezTo>
                  <a:pt x="7391" y="8805"/>
                  <a:pt x="7445" y="8795"/>
                  <a:pt x="7486" y="8775"/>
                </a:cubicBezTo>
                <a:cubicBezTo>
                  <a:pt x="7568" y="8834"/>
                  <a:pt x="7664" y="8864"/>
                  <a:pt x="7746" y="8903"/>
                </a:cubicBezTo>
                <a:cubicBezTo>
                  <a:pt x="7855" y="8942"/>
                  <a:pt x="7965" y="8981"/>
                  <a:pt x="8033" y="9040"/>
                </a:cubicBezTo>
                <a:cubicBezTo>
                  <a:pt x="7719" y="9149"/>
                  <a:pt x="7322" y="9178"/>
                  <a:pt x="6940" y="9217"/>
                </a:cubicBezTo>
                <a:cubicBezTo>
                  <a:pt x="6694" y="9237"/>
                  <a:pt x="6421" y="9266"/>
                  <a:pt x="6188" y="9306"/>
                </a:cubicBezTo>
                <a:cubicBezTo>
                  <a:pt x="6202" y="9375"/>
                  <a:pt x="6202" y="9375"/>
                  <a:pt x="6202" y="9375"/>
                </a:cubicBezTo>
                <a:cubicBezTo>
                  <a:pt x="6421" y="9365"/>
                  <a:pt x="6639" y="9345"/>
                  <a:pt x="6844" y="9325"/>
                </a:cubicBezTo>
                <a:cubicBezTo>
                  <a:pt x="6981" y="9316"/>
                  <a:pt x="7118" y="9306"/>
                  <a:pt x="7254" y="9296"/>
                </a:cubicBezTo>
                <a:cubicBezTo>
                  <a:pt x="7227" y="9316"/>
                  <a:pt x="7200" y="9335"/>
                  <a:pt x="7159" y="9345"/>
                </a:cubicBezTo>
                <a:cubicBezTo>
                  <a:pt x="7131" y="9355"/>
                  <a:pt x="7131" y="9355"/>
                  <a:pt x="7131" y="9355"/>
                </a:cubicBezTo>
                <a:cubicBezTo>
                  <a:pt x="6366" y="9355"/>
                  <a:pt x="5669" y="9434"/>
                  <a:pt x="5191" y="9601"/>
                </a:cubicBezTo>
                <a:cubicBezTo>
                  <a:pt x="5123" y="9630"/>
                  <a:pt x="5055" y="9660"/>
                  <a:pt x="4986" y="9699"/>
                </a:cubicBezTo>
                <a:cubicBezTo>
                  <a:pt x="4891" y="9748"/>
                  <a:pt x="4809" y="9797"/>
                  <a:pt x="4713" y="9807"/>
                </a:cubicBezTo>
                <a:cubicBezTo>
                  <a:pt x="4440" y="9709"/>
                  <a:pt x="4153" y="9650"/>
                  <a:pt x="3839" y="9630"/>
                </a:cubicBezTo>
                <a:cubicBezTo>
                  <a:pt x="3155" y="9601"/>
                  <a:pt x="2486" y="9758"/>
                  <a:pt x="1830" y="9915"/>
                </a:cubicBezTo>
                <a:cubicBezTo>
                  <a:pt x="1530" y="9994"/>
                  <a:pt x="1243" y="10062"/>
                  <a:pt x="956" y="10112"/>
                </a:cubicBezTo>
                <a:cubicBezTo>
                  <a:pt x="983" y="10180"/>
                  <a:pt x="983" y="10180"/>
                  <a:pt x="983" y="10180"/>
                </a:cubicBezTo>
                <a:cubicBezTo>
                  <a:pt x="1161" y="10161"/>
                  <a:pt x="1325" y="10121"/>
                  <a:pt x="1475" y="10092"/>
                </a:cubicBezTo>
                <a:cubicBezTo>
                  <a:pt x="1666" y="10043"/>
                  <a:pt x="1871" y="10004"/>
                  <a:pt x="2090" y="9984"/>
                </a:cubicBezTo>
                <a:cubicBezTo>
                  <a:pt x="1926" y="10200"/>
                  <a:pt x="1612" y="10288"/>
                  <a:pt x="1284" y="10387"/>
                </a:cubicBezTo>
                <a:cubicBezTo>
                  <a:pt x="1188" y="10416"/>
                  <a:pt x="1106" y="10436"/>
                  <a:pt x="1024" y="10465"/>
                </a:cubicBezTo>
                <a:cubicBezTo>
                  <a:pt x="806" y="10534"/>
                  <a:pt x="806" y="10534"/>
                  <a:pt x="806" y="10534"/>
                </a:cubicBezTo>
                <a:cubicBezTo>
                  <a:pt x="1051" y="10534"/>
                  <a:pt x="1051" y="10534"/>
                  <a:pt x="1051" y="10534"/>
                </a:cubicBezTo>
                <a:cubicBezTo>
                  <a:pt x="1188" y="10534"/>
                  <a:pt x="1311" y="10485"/>
                  <a:pt x="1420" y="10446"/>
                </a:cubicBezTo>
                <a:cubicBezTo>
                  <a:pt x="1489" y="10426"/>
                  <a:pt x="1557" y="10406"/>
                  <a:pt x="1612" y="10397"/>
                </a:cubicBezTo>
                <a:cubicBezTo>
                  <a:pt x="1584" y="10465"/>
                  <a:pt x="1543" y="10524"/>
                  <a:pt x="1475" y="10573"/>
                </a:cubicBezTo>
                <a:cubicBezTo>
                  <a:pt x="1366" y="10662"/>
                  <a:pt x="1366" y="10662"/>
                  <a:pt x="1366" y="10662"/>
                </a:cubicBezTo>
                <a:cubicBezTo>
                  <a:pt x="1530" y="10632"/>
                  <a:pt x="1530" y="10632"/>
                  <a:pt x="1530" y="10632"/>
                </a:cubicBezTo>
                <a:cubicBezTo>
                  <a:pt x="1694" y="10603"/>
                  <a:pt x="1735" y="10475"/>
                  <a:pt x="1748" y="10347"/>
                </a:cubicBezTo>
                <a:cubicBezTo>
                  <a:pt x="1981" y="10279"/>
                  <a:pt x="2144" y="10141"/>
                  <a:pt x="2267" y="9935"/>
                </a:cubicBezTo>
                <a:cubicBezTo>
                  <a:pt x="2322" y="9925"/>
                  <a:pt x="2322" y="9925"/>
                  <a:pt x="2322" y="9925"/>
                </a:cubicBezTo>
                <a:cubicBezTo>
                  <a:pt x="2636" y="9836"/>
                  <a:pt x="3033" y="9738"/>
                  <a:pt x="3415" y="9738"/>
                </a:cubicBezTo>
                <a:cubicBezTo>
                  <a:pt x="3292" y="9807"/>
                  <a:pt x="3196" y="9886"/>
                  <a:pt x="3087" y="9974"/>
                </a:cubicBezTo>
                <a:cubicBezTo>
                  <a:pt x="2937" y="10102"/>
                  <a:pt x="2800" y="10220"/>
                  <a:pt x="2582" y="10279"/>
                </a:cubicBezTo>
                <a:cubicBezTo>
                  <a:pt x="2595" y="10347"/>
                  <a:pt x="2595" y="10347"/>
                  <a:pt x="2595" y="10347"/>
                </a:cubicBezTo>
                <a:cubicBezTo>
                  <a:pt x="2882" y="10308"/>
                  <a:pt x="3060" y="10161"/>
                  <a:pt x="3224" y="10013"/>
                </a:cubicBezTo>
                <a:cubicBezTo>
                  <a:pt x="3374" y="9895"/>
                  <a:pt x="3511" y="9777"/>
                  <a:pt x="3702" y="9748"/>
                </a:cubicBezTo>
                <a:cubicBezTo>
                  <a:pt x="3880" y="9719"/>
                  <a:pt x="3880" y="9719"/>
                  <a:pt x="3880" y="9719"/>
                </a:cubicBezTo>
                <a:cubicBezTo>
                  <a:pt x="4125" y="9748"/>
                  <a:pt x="4317" y="9797"/>
                  <a:pt x="4535" y="9866"/>
                </a:cubicBezTo>
                <a:cubicBezTo>
                  <a:pt x="4440" y="9905"/>
                  <a:pt x="4330" y="9954"/>
                  <a:pt x="4221" y="10004"/>
                </a:cubicBezTo>
                <a:cubicBezTo>
                  <a:pt x="3880" y="10151"/>
                  <a:pt x="3538" y="10308"/>
                  <a:pt x="3183" y="10446"/>
                </a:cubicBezTo>
                <a:cubicBezTo>
                  <a:pt x="3183" y="10426"/>
                  <a:pt x="3183" y="10426"/>
                  <a:pt x="3183" y="10426"/>
                </a:cubicBezTo>
                <a:cubicBezTo>
                  <a:pt x="3169" y="10456"/>
                  <a:pt x="3169" y="10456"/>
                  <a:pt x="3169" y="10456"/>
                </a:cubicBezTo>
                <a:cubicBezTo>
                  <a:pt x="2554" y="10701"/>
                  <a:pt x="1912" y="10927"/>
                  <a:pt x="1174" y="11104"/>
                </a:cubicBezTo>
                <a:cubicBezTo>
                  <a:pt x="1202" y="11173"/>
                  <a:pt x="1202" y="11173"/>
                  <a:pt x="1202" y="11173"/>
                </a:cubicBezTo>
                <a:cubicBezTo>
                  <a:pt x="1899" y="11075"/>
                  <a:pt x="2486" y="10878"/>
                  <a:pt x="3033" y="10652"/>
                </a:cubicBezTo>
                <a:cubicBezTo>
                  <a:pt x="2964" y="10760"/>
                  <a:pt x="2896" y="10868"/>
                  <a:pt x="2841" y="10986"/>
                </a:cubicBezTo>
                <a:cubicBezTo>
                  <a:pt x="2800" y="11075"/>
                  <a:pt x="2759" y="11163"/>
                  <a:pt x="2705" y="11252"/>
                </a:cubicBezTo>
                <a:cubicBezTo>
                  <a:pt x="2705" y="11222"/>
                  <a:pt x="2705" y="11222"/>
                  <a:pt x="2705" y="11222"/>
                </a:cubicBezTo>
                <a:cubicBezTo>
                  <a:pt x="2691" y="11271"/>
                  <a:pt x="2691" y="11271"/>
                  <a:pt x="2691" y="11271"/>
                </a:cubicBezTo>
                <a:cubicBezTo>
                  <a:pt x="2677" y="11291"/>
                  <a:pt x="2664" y="11311"/>
                  <a:pt x="2650" y="11330"/>
                </a:cubicBezTo>
                <a:cubicBezTo>
                  <a:pt x="2609" y="11252"/>
                  <a:pt x="2609" y="11252"/>
                  <a:pt x="2609" y="11252"/>
                </a:cubicBezTo>
                <a:cubicBezTo>
                  <a:pt x="2623" y="11369"/>
                  <a:pt x="2623" y="11369"/>
                  <a:pt x="2623" y="11369"/>
                </a:cubicBezTo>
                <a:cubicBezTo>
                  <a:pt x="2568" y="11448"/>
                  <a:pt x="2500" y="11527"/>
                  <a:pt x="2418" y="11586"/>
                </a:cubicBezTo>
                <a:cubicBezTo>
                  <a:pt x="2336" y="11654"/>
                  <a:pt x="2226" y="11704"/>
                  <a:pt x="2131" y="11753"/>
                </a:cubicBezTo>
                <a:cubicBezTo>
                  <a:pt x="1994" y="11812"/>
                  <a:pt x="1871" y="11871"/>
                  <a:pt x="1789" y="11969"/>
                </a:cubicBezTo>
                <a:cubicBezTo>
                  <a:pt x="1625" y="12165"/>
                  <a:pt x="1625" y="12165"/>
                  <a:pt x="1625" y="12165"/>
                </a:cubicBezTo>
                <a:cubicBezTo>
                  <a:pt x="1858" y="12008"/>
                  <a:pt x="1858" y="12008"/>
                  <a:pt x="1858" y="12008"/>
                </a:cubicBezTo>
                <a:cubicBezTo>
                  <a:pt x="1940" y="11959"/>
                  <a:pt x="2049" y="11910"/>
                  <a:pt x="2144" y="11871"/>
                </a:cubicBezTo>
                <a:cubicBezTo>
                  <a:pt x="2254" y="11812"/>
                  <a:pt x="2363" y="11763"/>
                  <a:pt x="2459" y="11694"/>
                </a:cubicBezTo>
                <a:cubicBezTo>
                  <a:pt x="2486" y="11674"/>
                  <a:pt x="2513" y="11645"/>
                  <a:pt x="2541" y="11615"/>
                </a:cubicBezTo>
                <a:cubicBezTo>
                  <a:pt x="2582" y="11576"/>
                  <a:pt x="2609" y="11546"/>
                  <a:pt x="2650" y="11537"/>
                </a:cubicBezTo>
                <a:cubicBezTo>
                  <a:pt x="2650" y="11546"/>
                  <a:pt x="2650" y="11546"/>
                  <a:pt x="2650" y="11546"/>
                </a:cubicBezTo>
                <a:cubicBezTo>
                  <a:pt x="2636" y="11576"/>
                  <a:pt x="2623" y="11615"/>
                  <a:pt x="2595" y="11645"/>
                </a:cubicBezTo>
                <a:cubicBezTo>
                  <a:pt x="2568" y="11704"/>
                  <a:pt x="2527" y="11753"/>
                  <a:pt x="2554" y="11792"/>
                </a:cubicBezTo>
                <a:cubicBezTo>
                  <a:pt x="2582" y="11831"/>
                  <a:pt x="2582" y="11831"/>
                  <a:pt x="2582" y="11831"/>
                </a:cubicBezTo>
                <a:cubicBezTo>
                  <a:pt x="2636" y="11802"/>
                  <a:pt x="2636" y="11802"/>
                  <a:pt x="2636" y="11802"/>
                </a:cubicBezTo>
                <a:cubicBezTo>
                  <a:pt x="2650" y="11792"/>
                  <a:pt x="2664" y="11782"/>
                  <a:pt x="2677" y="11772"/>
                </a:cubicBezTo>
                <a:cubicBezTo>
                  <a:pt x="2691" y="11871"/>
                  <a:pt x="2691" y="11871"/>
                  <a:pt x="2691" y="11871"/>
                </a:cubicBezTo>
                <a:cubicBezTo>
                  <a:pt x="2718" y="11723"/>
                  <a:pt x="2718" y="11723"/>
                  <a:pt x="2718" y="11723"/>
                </a:cubicBezTo>
                <a:cubicBezTo>
                  <a:pt x="2732" y="11713"/>
                  <a:pt x="2732" y="11694"/>
                  <a:pt x="2746" y="11684"/>
                </a:cubicBezTo>
                <a:cubicBezTo>
                  <a:pt x="2773" y="11743"/>
                  <a:pt x="2773" y="11743"/>
                  <a:pt x="2773" y="11743"/>
                </a:cubicBezTo>
                <a:cubicBezTo>
                  <a:pt x="2759" y="11576"/>
                  <a:pt x="2759" y="11576"/>
                  <a:pt x="2759" y="11576"/>
                </a:cubicBezTo>
                <a:cubicBezTo>
                  <a:pt x="2746" y="11566"/>
                  <a:pt x="2746" y="11556"/>
                  <a:pt x="2746" y="11546"/>
                </a:cubicBezTo>
                <a:cubicBezTo>
                  <a:pt x="2746" y="11527"/>
                  <a:pt x="2746" y="11507"/>
                  <a:pt x="2746" y="11487"/>
                </a:cubicBezTo>
                <a:cubicBezTo>
                  <a:pt x="2732" y="11478"/>
                  <a:pt x="2732" y="11478"/>
                  <a:pt x="2732" y="11478"/>
                </a:cubicBezTo>
                <a:cubicBezTo>
                  <a:pt x="2732" y="11468"/>
                  <a:pt x="2732" y="11458"/>
                  <a:pt x="2732" y="11458"/>
                </a:cubicBezTo>
                <a:cubicBezTo>
                  <a:pt x="2746" y="11389"/>
                  <a:pt x="2814" y="11291"/>
                  <a:pt x="2869" y="11193"/>
                </a:cubicBezTo>
                <a:cubicBezTo>
                  <a:pt x="2910" y="11134"/>
                  <a:pt x="2937" y="11084"/>
                  <a:pt x="2964" y="11035"/>
                </a:cubicBezTo>
                <a:cubicBezTo>
                  <a:pt x="2992" y="10986"/>
                  <a:pt x="3019" y="10937"/>
                  <a:pt x="3046" y="10888"/>
                </a:cubicBezTo>
                <a:cubicBezTo>
                  <a:pt x="3114" y="10790"/>
                  <a:pt x="3169" y="10701"/>
                  <a:pt x="3169" y="10593"/>
                </a:cubicBezTo>
                <a:cubicBezTo>
                  <a:pt x="3333" y="10534"/>
                  <a:pt x="3483" y="10465"/>
                  <a:pt x="3647" y="10397"/>
                </a:cubicBezTo>
                <a:cubicBezTo>
                  <a:pt x="4044" y="10220"/>
                  <a:pt x="4453" y="10043"/>
                  <a:pt x="4904" y="9895"/>
                </a:cubicBezTo>
                <a:cubicBezTo>
                  <a:pt x="4686" y="10092"/>
                  <a:pt x="4508" y="10318"/>
                  <a:pt x="4330" y="10534"/>
                </a:cubicBezTo>
                <a:cubicBezTo>
                  <a:pt x="4112" y="10809"/>
                  <a:pt x="3893" y="11094"/>
                  <a:pt x="3606" y="11301"/>
                </a:cubicBezTo>
                <a:cubicBezTo>
                  <a:pt x="3511" y="11369"/>
                  <a:pt x="3511" y="11369"/>
                  <a:pt x="3511" y="11369"/>
                </a:cubicBezTo>
                <a:cubicBezTo>
                  <a:pt x="3647" y="11360"/>
                  <a:pt x="3647" y="11360"/>
                  <a:pt x="3647" y="11360"/>
                </a:cubicBezTo>
                <a:cubicBezTo>
                  <a:pt x="3729" y="11360"/>
                  <a:pt x="3784" y="11301"/>
                  <a:pt x="3839" y="11252"/>
                </a:cubicBezTo>
                <a:cubicBezTo>
                  <a:pt x="3839" y="11242"/>
                  <a:pt x="3852" y="11232"/>
                  <a:pt x="3866" y="11222"/>
                </a:cubicBezTo>
                <a:cubicBezTo>
                  <a:pt x="3852" y="11350"/>
                  <a:pt x="3798" y="11478"/>
                  <a:pt x="3743" y="11586"/>
                </a:cubicBezTo>
                <a:cubicBezTo>
                  <a:pt x="3702" y="11674"/>
                  <a:pt x="3661" y="11763"/>
                  <a:pt x="3647" y="11851"/>
                </a:cubicBezTo>
                <a:cubicBezTo>
                  <a:pt x="3634" y="11880"/>
                  <a:pt x="3634" y="11880"/>
                  <a:pt x="3634" y="11880"/>
                </a:cubicBezTo>
                <a:cubicBezTo>
                  <a:pt x="3429" y="11989"/>
                  <a:pt x="3210" y="12087"/>
                  <a:pt x="3005" y="12185"/>
                </a:cubicBezTo>
                <a:cubicBezTo>
                  <a:pt x="2882" y="12234"/>
                  <a:pt x="2882" y="12234"/>
                  <a:pt x="2882" y="12234"/>
                </a:cubicBezTo>
                <a:cubicBezTo>
                  <a:pt x="2322" y="12234"/>
                  <a:pt x="2022" y="12431"/>
                  <a:pt x="1721" y="12627"/>
                </a:cubicBezTo>
                <a:cubicBezTo>
                  <a:pt x="1653" y="12667"/>
                  <a:pt x="1598" y="12716"/>
                  <a:pt x="1530" y="12745"/>
                </a:cubicBezTo>
                <a:cubicBezTo>
                  <a:pt x="1502" y="12765"/>
                  <a:pt x="1502" y="12765"/>
                  <a:pt x="1502" y="12765"/>
                </a:cubicBezTo>
                <a:cubicBezTo>
                  <a:pt x="1489" y="12775"/>
                  <a:pt x="1448" y="12785"/>
                  <a:pt x="1434" y="12804"/>
                </a:cubicBezTo>
                <a:cubicBezTo>
                  <a:pt x="1174" y="12971"/>
                  <a:pt x="1174" y="12971"/>
                  <a:pt x="1174" y="12971"/>
                </a:cubicBezTo>
                <a:cubicBezTo>
                  <a:pt x="1461" y="12853"/>
                  <a:pt x="1461" y="12853"/>
                  <a:pt x="1461" y="12853"/>
                </a:cubicBezTo>
                <a:cubicBezTo>
                  <a:pt x="1475" y="12853"/>
                  <a:pt x="1475" y="12853"/>
                  <a:pt x="1475" y="12853"/>
                </a:cubicBezTo>
                <a:cubicBezTo>
                  <a:pt x="1475" y="12883"/>
                  <a:pt x="1475" y="12883"/>
                  <a:pt x="1475" y="12883"/>
                </a:cubicBezTo>
                <a:cubicBezTo>
                  <a:pt x="1516" y="12853"/>
                  <a:pt x="1516" y="12853"/>
                  <a:pt x="1516" y="12853"/>
                </a:cubicBezTo>
                <a:cubicBezTo>
                  <a:pt x="1543" y="12853"/>
                  <a:pt x="1584" y="12834"/>
                  <a:pt x="1598" y="12804"/>
                </a:cubicBezTo>
                <a:cubicBezTo>
                  <a:pt x="1721" y="12755"/>
                  <a:pt x="1844" y="12686"/>
                  <a:pt x="1953" y="12618"/>
                </a:cubicBezTo>
                <a:cubicBezTo>
                  <a:pt x="2172" y="12480"/>
                  <a:pt x="2377" y="12362"/>
                  <a:pt x="2664" y="12352"/>
                </a:cubicBezTo>
                <a:cubicBezTo>
                  <a:pt x="2677" y="12391"/>
                  <a:pt x="2718" y="12391"/>
                  <a:pt x="2732" y="12401"/>
                </a:cubicBezTo>
                <a:cubicBezTo>
                  <a:pt x="2773" y="12401"/>
                  <a:pt x="2800" y="12382"/>
                  <a:pt x="2841" y="12362"/>
                </a:cubicBezTo>
                <a:cubicBezTo>
                  <a:pt x="2869" y="12352"/>
                  <a:pt x="2896" y="12333"/>
                  <a:pt x="2937" y="12323"/>
                </a:cubicBezTo>
                <a:cubicBezTo>
                  <a:pt x="2992" y="12323"/>
                  <a:pt x="3060" y="12323"/>
                  <a:pt x="3142" y="12323"/>
                </a:cubicBezTo>
                <a:cubicBezTo>
                  <a:pt x="3306" y="12333"/>
                  <a:pt x="3483" y="12362"/>
                  <a:pt x="3620" y="12391"/>
                </a:cubicBezTo>
                <a:cubicBezTo>
                  <a:pt x="3019" y="12519"/>
                  <a:pt x="2431" y="12667"/>
                  <a:pt x="1967" y="12952"/>
                </a:cubicBezTo>
                <a:cubicBezTo>
                  <a:pt x="1680" y="13119"/>
                  <a:pt x="1393" y="13217"/>
                  <a:pt x="1024" y="13335"/>
                </a:cubicBezTo>
                <a:cubicBezTo>
                  <a:pt x="929" y="13364"/>
                  <a:pt x="819" y="13394"/>
                  <a:pt x="724" y="13414"/>
                </a:cubicBezTo>
                <a:cubicBezTo>
                  <a:pt x="519" y="13463"/>
                  <a:pt x="314" y="13502"/>
                  <a:pt x="204" y="13610"/>
                </a:cubicBezTo>
                <a:cubicBezTo>
                  <a:pt x="0" y="13807"/>
                  <a:pt x="0" y="13807"/>
                  <a:pt x="0" y="13807"/>
                </a:cubicBezTo>
                <a:cubicBezTo>
                  <a:pt x="273" y="13659"/>
                  <a:pt x="273" y="13659"/>
                  <a:pt x="273" y="13659"/>
                </a:cubicBezTo>
                <a:cubicBezTo>
                  <a:pt x="423" y="13581"/>
                  <a:pt x="642" y="13541"/>
                  <a:pt x="847" y="13502"/>
                </a:cubicBezTo>
                <a:cubicBezTo>
                  <a:pt x="915" y="13492"/>
                  <a:pt x="997" y="13472"/>
                  <a:pt x="1079" y="13453"/>
                </a:cubicBezTo>
                <a:cubicBezTo>
                  <a:pt x="1024" y="13492"/>
                  <a:pt x="970" y="13522"/>
                  <a:pt x="915" y="13551"/>
                </a:cubicBezTo>
                <a:cubicBezTo>
                  <a:pt x="792" y="13620"/>
                  <a:pt x="683" y="13689"/>
                  <a:pt x="642" y="13757"/>
                </a:cubicBezTo>
                <a:cubicBezTo>
                  <a:pt x="546" y="13905"/>
                  <a:pt x="546" y="13905"/>
                  <a:pt x="546" y="13905"/>
                </a:cubicBezTo>
                <a:cubicBezTo>
                  <a:pt x="710" y="13797"/>
                  <a:pt x="710" y="13797"/>
                  <a:pt x="710" y="13797"/>
                </a:cubicBezTo>
                <a:cubicBezTo>
                  <a:pt x="778" y="13757"/>
                  <a:pt x="847" y="13718"/>
                  <a:pt x="915" y="13679"/>
                </a:cubicBezTo>
                <a:cubicBezTo>
                  <a:pt x="1092" y="13571"/>
                  <a:pt x="1270" y="13463"/>
                  <a:pt x="1420" y="13345"/>
                </a:cubicBezTo>
                <a:cubicBezTo>
                  <a:pt x="1735" y="13276"/>
                  <a:pt x="1981" y="13148"/>
                  <a:pt x="2226" y="13020"/>
                </a:cubicBezTo>
                <a:cubicBezTo>
                  <a:pt x="2459" y="12893"/>
                  <a:pt x="2691" y="12775"/>
                  <a:pt x="2964" y="12726"/>
                </a:cubicBezTo>
                <a:cubicBezTo>
                  <a:pt x="2746" y="12922"/>
                  <a:pt x="2486" y="13089"/>
                  <a:pt x="2226" y="13256"/>
                </a:cubicBezTo>
                <a:cubicBezTo>
                  <a:pt x="2131" y="13325"/>
                  <a:pt x="2035" y="13384"/>
                  <a:pt x="1940" y="13453"/>
                </a:cubicBezTo>
                <a:cubicBezTo>
                  <a:pt x="2008" y="13502"/>
                  <a:pt x="2008" y="13502"/>
                  <a:pt x="2008" y="13502"/>
                </a:cubicBezTo>
                <a:cubicBezTo>
                  <a:pt x="2090" y="13443"/>
                  <a:pt x="2185" y="13404"/>
                  <a:pt x="2281" y="13355"/>
                </a:cubicBezTo>
                <a:cubicBezTo>
                  <a:pt x="2418" y="13286"/>
                  <a:pt x="2554" y="13207"/>
                  <a:pt x="2691" y="13109"/>
                </a:cubicBezTo>
                <a:cubicBezTo>
                  <a:pt x="2773" y="13050"/>
                  <a:pt x="2841" y="12981"/>
                  <a:pt x="2910" y="12903"/>
                </a:cubicBezTo>
                <a:cubicBezTo>
                  <a:pt x="3019" y="12804"/>
                  <a:pt x="3114" y="12706"/>
                  <a:pt x="3237" y="12647"/>
                </a:cubicBezTo>
                <a:cubicBezTo>
                  <a:pt x="3524" y="12519"/>
                  <a:pt x="3852" y="12490"/>
                  <a:pt x="4276" y="12460"/>
                </a:cubicBezTo>
                <a:cubicBezTo>
                  <a:pt x="4289" y="12460"/>
                  <a:pt x="4303" y="12460"/>
                  <a:pt x="4317" y="12460"/>
                </a:cubicBezTo>
                <a:cubicBezTo>
                  <a:pt x="4289" y="12470"/>
                  <a:pt x="4262" y="12480"/>
                  <a:pt x="4221" y="12490"/>
                </a:cubicBezTo>
                <a:cubicBezTo>
                  <a:pt x="4125" y="12519"/>
                  <a:pt x="4030" y="12559"/>
                  <a:pt x="4016" y="12618"/>
                </a:cubicBezTo>
                <a:cubicBezTo>
                  <a:pt x="4016" y="12706"/>
                  <a:pt x="4016" y="12706"/>
                  <a:pt x="4016" y="12706"/>
                </a:cubicBezTo>
                <a:cubicBezTo>
                  <a:pt x="4098" y="12647"/>
                  <a:pt x="4098" y="12647"/>
                  <a:pt x="4098" y="12647"/>
                </a:cubicBezTo>
                <a:cubicBezTo>
                  <a:pt x="4412" y="12460"/>
                  <a:pt x="4932" y="12401"/>
                  <a:pt x="5382" y="12500"/>
                </a:cubicBezTo>
                <a:cubicBezTo>
                  <a:pt x="5164" y="12588"/>
                  <a:pt x="4959" y="12686"/>
                  <a:pt x="4768" y="12775"/>
                </a:cubicBezTo>
                <a:cubicBezTo>
                  <a:pt x="4453" y="12922"/>
                  <a:pt x="4139" y="13079"/>
                  <a:pt x="3798" y="13197"/>
                </a:cubicBezTo>
                <a:cubicBezTo>
                  <a:pt x="3634" y="13246"/>
                  <a:pt x="3456" y="13286"/>
                  <a:pt x="3278" y="13325"/>
                </a:cubicBezTo>
                <a:cubicBezTo>
                  <a:pt x="3033" y="13364"/>
                  <a:pt x="2787" y="13414"/>
                  <a:pt x="2582" y="13522"/>
                </a:cubicBezTo>
                <a:cubicBezTo>
                  <a:pt x="2240" y="13679"/>
                  <a:pt x="2240" y="13679"/>
                  <a:pt x="2240" y="13679"/>
                </a:cubicBezTo>
                <a:cubicBezTo>
                  <a:pt x="2623" y="13581"/>
                  <a:pt x="2623" y="13581"/>
                  <a:pt x="2623" y="13581"/>
                </a:cubicBezTo>
                <a:cubicBezTo>
                  <a:pt x="2800" y="13531"/>
                  <a:pt x="3005" y="13492"/>
                  <a:pt x="3196" y="13453"/>
                </a:cubicBezTo>
                <a:cubicBezTo>
                  <a:pt x="3511" y="13384"/>
                  <a:pt x="3839" y="13315"/>
                  <a:pt x="4098" y="13217"/>
                </a:cubicBezTo>
                <a:cubicBezTo>
                  <a:pt x="4085" y="13237"/>
                  <a:pt x="4071" y="13256"/>
                  <a:pt x="4057" y="13276"/>
                </a:cubicBezTo>
                <a:cubicBezTo>
                  <a:pt x="3880" y="13472"/>
                  <a:pt x="3702" y="13659"/>
                  <a:pt x="3442" y="13777"/>
                </a:cubicBezTo>
                <a:cubicBezTo>
                  <a:pt x="3483" y="13836"/>
                  <a:pt x="3483" y="13836"/>
                  <a:pt x="3483" y="13836"/>
                </a:cubicBezTo>
                <a:cubicBezTo>
                  <a:pt x="3675" y="13787"/>
                  <a:pt x="3825" y="13708"/>
                  <a:pt x="3948" y="13620"/>
                </a:cubicBezTo>
                <a:cubicBezTo>
                  <a:pt x="4071" y="13541"/>
                  <a:pt x="4139" y="13433"/>
                  <a:pt x="4207" y="13325"/>
                </a:cubicBezTo>
                <a:cubicBezTo>
                  <a:pt x="4276" y="13217"/>
                  <a:pt x="4344" y="13119"/>
                  <a:pt x="4440" y="13050"/>
                </a:cubicBezTo>
                <a:cubicBezTo>
                  <a:pt x="4576" y="12952"/>
                  <a:pt x="4822" y="12883"/>
                  <a:pt x="5055" y="12814"/>
                </a:cubicBezTo>
                <a:cubicBezTo>
                  <a:pt x="5137" y="12785"/>
                  <a:pt x="5205" y="12765"/>
                  <a:pt x="5287" y="12735"/>
                </a:cubicBezTo>
                <a:cubicBezTo>
                  <a:pt x="5697" y="12608"/>
                  <a:pt x="6311" y="12450"/>
                  <a:pt x="6967" y="12431"/>
                </a:cubicBezTo>
                <a:cubicBezTo>
                  <a:pt x="6393" y="12981"/>
                  <a:pt x="5792" y="13414"/>
                  <a:pt x="5123" y="13748"/>
                </a:cubicBezTo>
                <a:cubicBezTo>
                  <a:pt x="4754" y="13944"/>
                  <a:pt x="4754" y="13944"/>
                  <a:pt x="4754" y="13944"/>
                </a:cubicBezTo>
                <a:cubicBezTo>
                  <a:pt x="5177" y="13816"/>
                  <a:pt x="5177" y="13816"/>
                  <a:pt x="5177" y="13816"/>
                </a:cubicBezTo>
                <a:cubicBezTo>
                  <a:pt x="5369" y="13748"/>
                  <a:pt x="5546" y="13649"/>
                  <a:pt x="5724" y="13551"/>
                </a:cubicBezTo>
                <a:cubicBezTo>
                  <a:pt x="5847" y="13482"/>
                  <a:pt x="5956" y="13423"/>
                  <a:pt x="6079" y="13374"/>
                </a:cubicBezTo>
                <a:cubicBezTo>
                  <a:pt x="6066" y="13384"/>
                  <a:pt x="6066" y="13384"/>
                  <a:pt x="6066" y="13384"/>
                </a:cubicBezTo>
                <a:cubicBezTo>
                  <a:pt x="6052" y="13433"/>
                  <a:pt x="6052" y="13433"/>
                  <a:pt x="6052" y="13433"/>
                </a:cubicBezTo>
                <a:cubicBezTo>
                  <a:pt x="6011" y="13502"/>
                  <a:pt x="5943" y="13561"/>
                  <a:pt x="5874" y="13620"/>
                </a:cubicBezTo>
                <a:cubicBezTo>
                  <a:pt x="5806" y="13689"/>
                  <a:pt x="5751" y="13738"/>
                  <a:pt x="5724" y="13797"/>
                </a:cubicBezTo>
                <a:cubicBezTo>
                  <a:pt x="5683" y="13895"/>
                  <a:pt x="5683" y="13895"/>
                  <a:pt x="5683" y="13895"/>
                </a:cubicBezTo>
                <a:cubicBezTo>
                  <a:pt x="5792" y="13846"/>
                  <a:pt x="5792" y="13846"/>
                  <a:pt x="5792" y="13846"/>
                </a:cubicBezTo>
                <a:cubicBezTo>
                  <a:pt x="5984" y="13748"/>
                  <a:pt x="6066" y="13600"/>
                  <a:pt x="6134" y="13453"/>
                </a:cubicBezTo>
                <a:cubicBezTo>
                  <a:pt x="6148" y="13443"/>
                  <a:pt x="6161" y="13423"/>
                  <a:pt x="6161" y="13404"/>
                </a:cubicBezTo>
                <a:cubicBezTo>
                  <a:pt x="6188" y="13364"/>
                  <a:pt x="6216" y="13315"/>
                  <a:pt x="6243" y="13276"/>
                </a:cubicBezTo>
                <a:cubicBezTo>
                  <a:pt x="6284" y="13227"/>
                  <a:pt x="6352" y="13178"/>
                  <a:pt x="6421" y="13138"/>
                </a:cubicBezTo>
                <a:cubicBezTo>
                  <a:pt x="6475" y="13099"/>
                  <a:pt x="6530" y="13070"/>
                  <a:pt x="6585" y="13030"/>
                </a:cubicBezTo>
                <a:cubicBezTo>
                  <a:pt x="6680" y="12952"/>
                  <a:pt x="6762" y="12863"/>
                  <a:pt x="6844" y="12785"/>
                </a:cubicBezTo>
                <a:cubicBezTo>
                  <a:pt x="6954" y="12667"/>
                  <a:pt x="7049" y="12549"/>
                  <a:pt x="7186" y="12490"/>
                </a:cubicBezTo>
                <a:cubicBezTo>
                  <a:pt x="7131" y="12608"/>
                  <a:pt x="7022" y="12726"/>
                  <a:pt x="6940" y="12824"/>
                </a:cubicBezTo>
                <a:cubicBezTo>
                  <a:pt x="6872" y="12903"/>
                  <a:pt x="6803" y="12981"/>
                  <a:pt x="6762" y="13040"/>
                </a:cubicBezTo>
                <a:cubicBezTo>
                  <a:pt x="6598" y="13305"/>
                  <a:pt x="6598" y="13305"/>
                  <a:pt x="6598" y="13305"/>
                </a:cubicBezTo>
                <a:cubicBezTo>
                  <a:pt x="6885" y="13050"/>
                  <a:pt x="6885" y="13050"/>
                  <a:pt x="6885" y="13050"/>
                </a:cubicBezTo>
                <a:cubicBezTo>
                  <a:pt x="6913" y="13030"/>
                  <a:pt x="6926" y="13011"/>
                  <a:pt x="6954" y="12981"/>
                </a:cubicBezTo>
                <a:cubicBezTo>
                  <a:pt x="6926" y="13040"/>
                  <a:pt x="6885" y="13089"/>
                  <a:pt x="6844" y="13138"/>
                </a:cubicBezTo>
                <a:cubicBezTo>
                  <a:pt x="6803" y="13187"/>
                  <a:pt x="6776" y="13227"/>
                  <a:pt x="6749" y="13276"/>
                </a:cubicBezTo>
                <a:cubicBezTo>
                  <a:pt x="6612" y="13472"/>
                  <a:pt x="6612" y="13472"/>
                  <a:pt x="6612" y="13472"/>
                </a:cubicBezTo>
                <a:cubicBezTo>
                  <a:pt x="6831" y="13315"/>
                  <a:pt x="6831" y="13315"/>
                  <a:pt x="6831" y="13315"/>
                </a:cubicBezTo>
                <a:cubicBezTo>
                  <a:pt x="7022" y="13168"/>
                  <a:pt x="7131" y="12942"/>
                  <a:pt x="7227" y="12726"/>
                </a:cubicBezTo>
                <a:cubicBezTo>
                  <a:pt x="7295" y="12608"/>
                  <a:pt x="7350" y="12470"/>
                  <a:pt x="7432" y="12362"/>
                </a:cubicBezTo>
                <a:cubicBezTo>
                  <a:pt x="7691" y="12274"/>
                  <a:pt x="7992" y="12215"/>
                  <a:pt x="8347" y="12185"/>
                </a:cubicBezTo>
                <a:cubicBezTo>
                  <a:pt x="8142" y="12362"/>
                  <a:pt x="7965" y="12568"/>
                  <a:pt x="7801" y="12775"/>
                </a:cubicBezTo>
                <a:cubicBezTo>
                  <a:pt x="7527" y="13109"/>
                  <a:pt x="7240" y="13453"/>
                  <a:pt x="6803" y="13669"/>
                </a:cubicBezTo>
                <a:cubicBezTo>
                  <a:pt x="6844" y="13728"/>
                  <a:pt x="6844" y="13728"/>
                  <a:pt x="6844" y="13728"/>
                </a:cubicBezTo>
                <a:cubicBezTo>
                  <a:pt x="7254" y="13581"/>
                  <a:pt x="7514" y="13315"/>
                  <a:pt x="7760" y="13050"/>
                </a:cubicBezTo>
                <a:cubicBezTo>
                  <a:pt x="7787" y="13030"/>
                  <a:pt x="7801" y="13020"/>
                  <a:pt x="7814" y="13001"/>
                </a:cubicBezTo>
                <a:cubicBezTo>
                  <a:pt x="7746" y="13246"/>
                  <a:pt x="7664" y="13453"/>
                  <a:pt x="7473" y="13571"/>
                </a:cubicBezTo>
                <a:cubicBezTo>
                  <a:pt x="7350" y="13649"/>
                  <a:pt x="7350" y="13649"/>
                  <a:pt x="7350" y="13649"/>
                </a:cubicBezTo>
                <a:cubicBezTo>
                  <a:pt x="7514" y="13630"/>
                  <a:pt x="7514" y="13630"/>
                  <a:pt x="7514" y="13630"/>
                </a:cubicBezTo>
                <a:cubicBezTo>
                  <a:pt x="7650" y="13620"/>
                  <a:pt x="7691" y="13541"/>
                  <a:pt x="7746" y="13482"/>
                </a:cubicBezTo>
                <a:cubicBezTo>
                  <a:pt x="7746" y="13472"/>
                  <a:pt x="7760" y="13463"/>
                  <a:pt x="7760" y="13463"/>
                </a:cubicBezTo>
                <a:cubicBezTo>
                  <a:pt x="7760" y="13492"/>
                  <a:pt x="7760" y="13531"/>
                  <a:pt x="7746" y="13571"/>
                </a:cubicBezTo>
                <a:cubicBezTo>
                  <a:pt x="7746" y="13610"/>
                  <a:pt x="7746" y="13649"/>
                  <a:pt x="7746" y="13669"/>
                </a:cubicBezTo>
                <a:cubicBezTo>
                  <a:pt x="7842" y="13669"/>
                  <a:pt x="7842" y="13669"/>
                  <a:pt x="7842" y="13669"/>
                </a:cubicBezTo>
                <a:cubicBezTo>
                  <a:pt x="7855" y="13620"/>
                  <a:pt x="7855" y="13561"/>
                  <a:pt x="7869" y="13512"/>
                </a:cubicBezTo>
                <a:cubicBezTo>
                  <a:pt x="7910" y="13256"/>
                  <a:pt x="7937" y="12991"/>
                  <a:pt x="8047" y="12696"/>
                </a:cubicBezTo>
                <a:cubicBezTo>
                  <a:pt x="8101" y="12647"/>
                  <a:pt x="8142" y="12598"/>
                  <a:pt x="8197" y="12549"/>
                </a:cubicBezTo>
                <a:cubicBezTo>
                  <a:pt x="8388" y="12342"/>
                  <a:pt x="8552" y="12175"/>
                  <a:pt x="8976" y="12146"/>
                </a:cubicBezTo>
                <a:cubicBezTo>
                  <a:pt x="9618" y="12107"/>
                  <a:pt x="10164" y="12156"/>
                  <a:pt x="10533" y="12283"/>
                </a:cubicBezTo>
                <a:cubicBezTo>
                  <a:pt x="10588" y="12313"/>
                  <a:pt x="10588" y="12323"/>
                  <a:pt x="10588" y="12342"/>
                </a:cubicBezTo>
                <a:cubicBezTo>
                  <a:pt x="10588" y="12372"/>
                  <a:pt x="10588" y="12401"/>
                  <a:pt x="10629" y="12431"/>
                </a:cubicBezTo>
                <a:cubicBezTo>
                  <a:pt x="10615" y="12578"/>
                  <a:pt x="10615" y="12696"/>
                  <a:pt x="10601" y="12804"/>
                </a:cubicBezTo>
                <a:cubicBezTo>
                  <a:pt x="10601" y="12893"/>
                  <a:pt x="10601" y="12981"/>
                  <a:pt x="10588" y="13099"/>
                </a:cubicBezTo>
                <a:cubicBezTo>
                  <a:pt x="10314" y="13060"/>
                  <a:pt x="10014" y="13079"/>
                  <a:pt x="9727" y="13158"/>
                </a:cubicBezTo>
                <a:cubicBezTo>
                  <a:pt x="9208" y="13305"/>
                  <a:pt x="8771" y="13561"/>
                  <a:pt x="8347" y="13807"/>
                </a:cubicBezTo>
                <a:cubicBezTo>
                  <a:pt x="7801" y="14121"/>
                  <a:pt x="7227" y="14455"/>
                  <a:pt x="6475" y="14553"/>
                </a:cubicBezTo>
                <a:cubicBezTo>
                  <a:pt x="6421" y="14573"/>
                  <a:pt x="6421" y="14573"/>
                  <a:pt x="6421" y="14573"/>
                </a:cubicBezTo>
                <a:cubicBezTo>
                  <a:pt x="6161" y="14652"/>
                  <a:pt x="5560" y="14838"/>
                  <a:pt x="5314" y="14829"/>
                </a:cubicBezTo>
                <a:cubicBezTo>
                  <a:pt x="5177" y="14829"/>
                  <a:pt x="5014" y="14779"/>
                  <a:pt x="4836" y="14730"/>
                </a:cubicBezTo>
                <a:cubicBezTo>
                  <a:pt x="4672" y="14691"/>
                  <a:pt x="4522" y="14652"/>
                  <a:pt x="4358" y="14622"/>
                </a:cubicBezTo>
                <a:cubicBezTo>
                  <a:pt x="4139" y="14593"/>
                  <a:pt x="3921" y="14573"/>
                  <a:pt x="3675" y="14563"/>
                </a:cubicBezTo>
                <a:cubicBezTo>
                  <a:pt x="3497" y="14553"/>
                  <a:pt x="3333" y="14544"/>
                  <a:pt x="3196" y="14544"/>
                </a:cubicBezTo>
                <a:cubicBezTo>
                  <a:pt x="2937" y="14544"/>
                  <a:pt x="2937" y="14544"/>
                  <a:pt x="2937" y="14544"/>
                </a:cubicBezTo>
                <a:cubicBezTo>
                  <a:pt x="3183" y="14612"/>
                  <a:pt x="3183" y="14612"/>
                  <a:pt x="3183" y="14612"/>
                </a:cubicBezTo>
                <a:cubicBezTo>
                  <a:pt x="3265" y="14642"/>
                  <a:pt x="3374" y="14652"/>
                  <a:pt x="3511" y="14662"/>
                </a:cubicBezTo>
                <a:cubicBezTo>
                  <a:pt x="3442" y="14662"/>
                  <a:pt x="3374" y="14671"/>
                  <a:pt x="3306" y="14691"/>
                </a:cubicBezTo>
                <a:cubicBezTo>
                  <a:pt x="2992" y="14760"/>
                  <a:pt x="2992" y="14760"/>
                  <a:pt x="2992" y="14760"/>
                </a:cubicBezTo>
                <a:cubicBezTo>
                  <a:pt x="3319" y="14760"/>
                  <a:pt x="3319" y="14760"/>
                  <a:pt x="3319" y="14760"/>
                </a:cubicBezTo>
                <a:cubicBezTo>
                  <a:pt x="3415" y="14760"/>
                  <a:pt x="3511" y="14750"/>
                  <a:pt x="3593" y="14750"/>
                </a:cubicBezTo>
                <a:cubicBezTo>
                  <a:pt x="3866" y="14750"/>
                  <a:pt x="4112" y="14740"/>
                  <a:pt x="4344" y="14750"/>
                </a:cubicBezTo>
                <a:cubicBezTo>
                  <a:pt x="4645" y="14770"/>
                  <a:pt x="4877" y="14809"/>
                  <a:pt x="5082" y="14888"/>
                </a:cubicBezTo>
                <a:cubicBezTo>
                  <a:pt x="4358" y="14986"/>
                  <a:pt x="3497" y="15006"/>
                  <a:pt x="2650" y="15015"/>
                </a:cubicBezTo>
                <a:cubicBezTo>
                  <a:pt x="2035" y="15025"/>
                  <a:pt x="1448" y="15035"/>
                  <a:pt x="915" y="15084"/>
                </a:cubicBezTo>
                <a:cubicBezTo>
                  <a:pt x="464" y="15114"/>
                  <a:pt x="464" y="15114"/>
                  <a:pt x="464" y="15114"/>
                </a:cubicBezTo>
                <a:cubicBezTo>
                  <a:pt x="915" y="15153"/>
                  <a:pt x="915" y="15153"/>
                  <a:pt x="915" y="15153"/>
                </a:cubicBezTo>
                <a:cubicBezTo>
                  <a:pt x="1106" y="15163"/>
                  <a:pt x="1325" y="15163"/>
                  <a:pt x="1543" y="15153"/>
                </a:cubicBezTo>
                <a:cubicBezTo>
                  <a:pt x="1803" y="15143"/>
                  <a:pt x="2049" y="15133"/>
                  <a:pt x="2199" y="15163"/>
                </a:cubicBezTo>
                <a:cubicBezTo>
                  <a:pt x="2049" y="15212"/>
                  <a:pt x="1899" y="15261"/>
                  <a:pt x="1748" y="15300"/>
                </a:cubicBezTo>
                <a:cubicBezTo>
                  <a:pt x="1557" y="15359"/>
                  <a:pt x="1366" y="15418"/>
                  <a:pt x="1174" y="15487"/>
                </a:cubicBezTo>
                <a:cubicBezTo>
                  <a:pt x="860" y="15595"/>
                  <a:pt x="860" y="15595"/>
                  <a:pt x="860" y="15595"/>
                </a:cubicBezTo>
                <a:cubicBezTo>
                  <a:pt x="1215" y="15556"/>
                  <a:pt x="1215" y="15556"/>
                  <a:pt x="1215" y="15556"/>
                </a:cubicBezTo>
                <a:cubicBezTo>
                  <a:pt x="1502" y="15517"/>
                  <a:pt x="1748" y="15428"/>
                  <a:pt x="1994" y="15349"/>
                </a:cubicBezTo>
                <a:cubicBezTo>
                  <a:pt x="2363" y="15222"/>
                  <a:pt x="2718" y="15104"/>
                  <a:pt x="3196" y="15123"/>
                </a:cubicBezTo>
                <a:cubicBezTo>
                  <a:pt x="3224" y="15133"/>
                  <a:pt x="3251" y="15133"/>
                  <a:pt x="3278" y="15133"/>
                </a:cubicBezTo>
                <a:cubicBezTo>
                  <a:pt x="3278" y="15143"/>
                  <a:pt x="3292" y="15163"/>
                  <a:pt x="3333" y="15182"/>
                </a:cubicBezTo>
                <a:cubicBezTo>
                  <a:pt x="3347" y="15182"/>
                  <a:pt x="3347" y="15182"/>
                  <a:pt x="3347" y="15182"/>
                </a:cubicBezTo>
                <a:cubicBezTo>
                  <a:pt x="3360" y="15182"/>
                  <a:pt x="3360" y="15182"/>
                  <a:pt x="3360" y="15182"/>
                </a:cubicBezTo>
                <a:cubicBezTo>
                  <a:pt x="3429" y="15173"/>
                  <a:pt x="3483" y="15173"/>
                  <a:pt x="3552" y="15173"/>
                </a:cubicBezTo>
                <a:cubicBezTo>
                  <a:pt x="3770" y="15202"/>
                  <a:pt x="3770" y="15202"/>
                  <a:pt x="3770" y="15202"/>
                </a:cubicBezTo>
                <a:cubicBezTo>
                  <a:pt x="3675" y="15163"/>
                  <a:pt x="3675" y="15163"/>
                  <a:pt x="3675" y="15163"/>
                </a:cubicBezTo>
                <a:cubicBezTo>
                  <a:pt x="3716" y="15163"/>
                  <a:pt x="3757" y="15153"/>
                  <a:pt x="3798" y="15153"/>
                </a:cubicBezTo>
                <a:cubicBezTo>
                  <a:pt x="3866" y="15153"/>
                  <a:pt x="3934" y="15143"/>
                  <a:pt x="4003" y="15143"/>
                </a:cubicBezTo>
                <a:cubicBezTo>
                  <a:pt x="3948" y="15182"/>
                  <a:pt x="3893" y="15222"/>
                  <a:pt x="3839" y="15261"/>
                </a:cubicBezTo>
                <a:cubicBezTo>
                  <a:pt x="3784" y="15300"/>
                  <a:pt x="3743" y="15340"/>
                  <a:pt x="3688" y="15369"/>
                </a:cubicBezTo>
                <a:cubicBezTo>
                  <a:pt x="3620" y="15418"/>
                  <a:pt x="3620" y="15418"/>
                  <a:pt x="3620" y="15418"/>
                </a:cubicBezTo>
                <a:cubicBezTo>
                  <a:pt x="3552" y="15458"/>
                  <a:pt x="3483" y="15487"/>
                  <a:pt x="3401" y="15507"/>
                </a:cubicBezTo>
                <a:cubicBezTo>
                  <a:pt x="3292" y="15536"/>
                  <a:pt x="3169" y="15536"/>
                  <a:pt x="3033" y="15546"/>
                </a:cubicBezTo>
                <a:cubicBezTo>
                  <a:pt x="2869" y="15556"/>
                  <a:pt x="2705" y="15566"/>
                  <a:pt x="2541" y="15615"/>
                </a:cubicBezTo>
                <a:cubicBezTo>
                  <a:pt x="2349" y="15674"/>
                  <a:pt x="2349" y="15674"/>
                  <a:pt x="2349" y="15674"/>
                </a:cubicBezTo>
                <a:cubicBezTo>
                  <a:pt x="2554" y="15684"/>
                  <a:pt x="2554" y="15684"/>
                  <a:pt x="2554" y="15684"/>
                </a:cubicBezTo>
                <a:cubicBezTo>
                  <a:pt x="2691" y="15684"/>
                  <a:pt x="2841" y="15674"/>
                  <a:pt x="2978" y="15664"/>
                </a:cubicBezTo>
                <a:cubicBezTo>
                  <a:pt x="3005" y="15654"/>
                  <a:pt x="3019" y="15654"/>
                  <a:pt x="3033" y="15654"/>
                </a:cubicBezTo>
                <a:cubicBezTo>
                  <a:pt x="2910" y="15684"/>
                  <a:pt x="2800" y="15723"/>
                  <a:pt x="2787" y="15792"/>
                </a:cubicBezTo>
                <a:cubicBezTo>
                  <a:pt x="2773" y="15821"/>
                  <a:pt x="2773" y="15821"/>
                  <a:pt x="2773" y="15821"/>
                </a:cubicBezTo>
                <a:cubicBezTo>
                  <a:pt x="2650" y="15900"/>
                  <a:pt x="2650" y="15900"/>
                  <a:pt x="2650" y="15900"/>
                </a:cubicBezTo>
                <a:cubicBezTo>
                  <a:pt x="2759" y="15880"/>
                  <a:pt x="2759" y="15880"/>
                  <a:pt x="2759" y="15880"/>
                </a:cubicBezTo>
                <a:cubicBezTo>
                  <a:pt x="2746" y="15910"/>
                  <a:pt x="2746" y="15910"/>
                  <a:pt x="2746" y="15910"/>
                </a:cubicBezTo>
                <a:cubicBezTo>
                  <a:pt x="2800" y="15860"/>
                  <a:pt x="2800" y="15860"/>
                  <a:pt x="2800" y="15860"/>
                </a:cubicBezTo>
                <a:cubicBezTo>
                  <a:pt x="2869" y="15851"/>
                  <a:pt x="2869" y="15851"/>
                  <a:pt x="2869" y="15851"/>
                </a:cubicBezTo>
                <a:cubicBezTo>
                  <a:pt x="3196" y="15782"/>
                  <a:pt x="3429" y="15634"/>
                  <a:pt x="3688" y="15467"/>
                </a:cubicBezTo>
                <a:cubicBezTo>
                  <a:pt x="3702" y="15458"/>
                  <a:pt x="3729" y="15438"/>
                  <a:pt x="3757" y="15418"/>
                </a:cubicBezTo>
                <a:cubicBezTo>
                  <a:pt x="3880" y="15349"/>
                  <a:pt x="4016" y="15271"/>
                  <a:pt x="4153" y="15202"/>
                </a:cubicBezTo>
                <a:cubicBezTo>
                  <a:pt x="4276" y="15143"/>
                  <a:pt x="4399" y="15114"/>
                  <a:pt x="4522" y="15094"/>
                </a:cubicBezTo>
                <a:cubicBezTo>
                  <a:pt x="5300" y="14976"/>
                  <a:pt x="6107" y="14858"/>
                  <a:pt x="6803" y="14740"/>
                </a:cubicBezTo>
                <a:cubicBezTo>
                  <a:pt x="6257" y="15153"/>
                  <a:pt x="5437" y="15349"/>
                  <a:pt x="4645" y="15536"/>
                </a:cubicBezTo>
                <a:cubicBezTo>
                  <a:pt x="4508" y="15575"/>
                  <a:pt x="4358" y="15605"/>
                  <a:pt x="4221" y="15644"/>
                </a:cubicBezTo>
                <a:cubicBezTo>
                  <a:pt x="3921" y="15723"/>
                  <a:pt x="3921" y="15723"/>
                  <a:pt x="3921" y="15723"/>
                </a:cubicBezTo>
                <a:cubicBezTo>
                  <a:pt x="4235" y="15713"/>
                  <a:pt x="4235" y="15713"/>
                  <a:pt x="4235" y="15713"/>
                </a:cubicBezTo>
                <a:cubicBezTo>
                  <a:pt x="4371" y="15713"/>
                  <a:pt x="4535" y="15674"/>
                  <a:pt x="4713" y="15644"/>
                </a:cubicBezTo>
                <a:cubicBezTo>
                  <a:pt x="4781" y="15634"/>
                  <a:pt x="4863" y="15615"/>
                  <a:pt x="4932" y="15605"/>
                </a:cubicBezTo>
                <a:cubicBezTo>
                  <a:pt x="4863" y="15654"/>
                  <a:pt x="4781" y="15703"/>
                  <a:pt x="4699" y="15752"/>
                </a:cubicBezTo>
                <a:cubicBezTo>
                  <a:pt x="4631" y="15792"/>
                  <a:pt x="4563" y="15831"/>
                  <a:pt x="4508" y="15880"/>
                </a:cubicBezTo>
                <a:cubicBezTo>
                  <a:pt x="4412" y="15949"/>
                  <a:pt x="4412" y="15949"/>
                  <a:pt x="4412" y="15949"/>
                </a:cubicBezTo>
                <a:cubicBezTo>
                  <a:pt x="4535" y="15939"/>
                  <a:pt x="4535" y="15939"/>
                  <a:pt x="4535" y="15939"/>
                </a:cubicBezTo>
                <a:cubicBezTo>
                  <a:pt x="4604" y="15939"/>
                  <a:pt x="4658" y="15910"/>
                  <a:pt x="4699" y="15880"/>
                </a:cubicBezTo>
                <a:cubicBezTo>
                  <a:pt x="4672" y="15910"/>
                  <a:pt x="4658" y="15929"/>
                  <a:pt x="4645" y="15959"/>
                </a:cubicBezTo>
                <a:cubicBezTo>
                  <a:pt x="4604" y="16067"/>
                  <a:pt x="4604" y="16067"/>
                  <a:pt x="4604" y="16067"/>
                </a:cubicBezTo>
                <a:cubicBezTo>
                  <a:pt x="4727" y="15998"/>
                  <a:pt x="4727" y="15998"/>
                  <a:pt x="4727" y="15998"/>
                </a:cubicBezTo>
                <a:cubicBezTo>
                  <a:pt x="4822" y="15939"/>
                  <a:pt x="4891" y="15860"/>
                  <a:pt x="4959" y="15782"/>
                </a:cubicBezTo>
                <a:cubicBezTo>
                  <a:pt x="5027" y="15684"/>
                  <a:pt x="5109" y="15595"/>
                  <a:pt x="5205" y="15546"/>
                </a:cubicBezTo>
                <a:cubicBezTo>
                  <a:pt x="5423" y="15487"/>
                  <a:pt x="5656" y="15418"/>
                  <a:pt x="5888" y="15340"/>
                </a:cubicBezTo>
                <a:cubicBezTo>
                  <a:pt x="5984" y="15310"/>
                  <a:pt x="6079" y="15281"/>
                  <a:pt x="6161" y="15251"/>
                </a:cubicBezTo>
                <a:cubicBezTo>
                  <a:pt x="5984" y="15379"/>
                  <a:pt x="5765" y="15487"/>
                  <a:pt x="5546" y="15595"/>
                </a:cubicBezTo>
                <a:cubicBezTo>
                  <a:pt x="5423" y="15664"/>
                  <a:pt x="5287" y="15723"/>
                  <a:pt x="5164" y="15802"/>
                </a:cubicBezTo>
                <a:cubicBezTo>
                  <a:pt x="4959" y="15910"/>
                  <a:pt x="4959" y="15910"/>
                  <a:pt x="4959" y="15910"/>
                </a:cubicBezTo>
                <a:cubicBezTo>
                  <a:pt x="5205" y="15860"/>
                  <a:pt x="5205" y="15860"/>
                  <a:pt x="5205" y="15860"/>
                </a:cubicBezTo>
                <a:cubicBezTo>
                  <a:pt x="5396" y="15811"/>
                  <a:pt x="5574" y="15723"/>
                  <a:pt x="5724" y="15634"/>
                </a:cubicBezTo>
                <a:cubicBezTo>
                  <a:pt x="5806" y="15595"/>
                  <a:pt x="5874" y="15556"/>
                  <a:pt x="5929" y="15526"/>
                </a:cubicBezTo>
                <a:cubicBezTo>
                  <a:pt x="5861" y="15723"/>
                  <a:pt x="5738" y="15870"/>
                  <a:pt x="5574" y="15969"/>
                </a:cubicBezTo>
                <a:cubicBezTo>
                  <a:pt x="5628" y="16028"/>
                  <a:pt x="5628" y="16028"/>
                  <a:pt x="5628" y="16028"/>
                </a:cubicBezTo>
                <a:cubicBezTo>
                  <a:pt x="5888" y="15919"/>
                  <a:pt x="6038" y="15723"/>
                  <a:pt x="6079" y="15438"/>
                </a:cubicBezTo>
                <a:cubicBezTo>
                  <a:pt x="6680" y="14947"/>
                  <a:pt x="7650" y="14455"/>
                  <a:pt x="8443" y="14062"/>
                </a:cubicBezTo>
                <a:cubicBezTo>
                  <a:pt x="8484" y="14042"/>
                  <a:pt x="8484" y="14042"/>
                  <a:pt x="8484" y="14042"/>
                </a:cubicBezTo>
                <a:cubicBezTo>
                  <a:pt x="8648" y="13964"/>
                  <a:pt x="8812" y="13895"/>
                  <a:pt x="8976" y="13826"/>
                </a:cubicBezTo>
                <a:cubicBezTo>
                  <a:pt x="9112" y="13767"/>
                  <a:pt x="9249" y="13708"/>
                  <a:pt x="9385" y="13649"/>
                </a:cubicBezTo>
                <a:cubicBezTo>
                  <a:pt x="9413" y="13630"/>
                  <a:pt x="9440" y="13620"/>
                  <a:pt x="9481" y="13600"/>
                </a:cubicBezTo>
                <a:cubicBezTo>
                  <a:pt x="9713" y="13482"/>
                  <a:pt x="9973" y="13345"/>
                  <a:pt x="10287" y="13364"/>
                </a:cubicBezTo>
                <a:cubicBezTo>
                  <a:pt x="10396" y="13364"/>
                  <a:pt x="10506" y="13394"/>
                  <a:pt x="10615" y="13433"/>
                </a:cubicBezTo>
                <a:cubicBezTo>
                  <a:pt x="10588" y="13885"/>
                  <a:pt x="10629" y="14327"/>
                  <a:pt x="10670" y="14760"/>
                </a:cubicBezTo>
                <a:cubicBezTo>
                  <a:pt x="10697" y="15015"/>
                  <a:pt x="10711" y="15271"/>
                  <a:pt x="10724" y="15526"/>
                </a:cubicBezTo>
                <a:cubicBezTo>
                  <a:pt x="10724" y="15585"/>
                  <a:pt x="10711" y="15654"/>
                  <a:pt x="10697" y="15723"/>
                </a:cubicBezTo>
                <a:cubicBezTo>
                  <a:pt x="10683" y="15802"/>
                  <a:pt x="10656" y="15890"/>
                  <a:pt x="10656" y="15969"/>
                </a:cubicBezTo>
                <a:cubicBezTo>
                  <a:pt x="10656" y="16028"/>
                  <a:pt x="10670" y="16106"/>
                  <a:pt x="10697" y="16195"/>
                </a:cubicBezTo>
                <a:cubicBezTo>
                  <a:pt x="10711" y="16332"/>
                  <a:pt x="10752" y="16480"/>
                  <a:pt x="10724" y="16607"/>
                </a:cubicBezTo>
                <a:cubicBezTo>
                  <a:pt x="10711" y="16814"/>
                  <a:pt x="10711" y="16814"/>
                  <a:pt x="10711" y="16814"/>
                </a:cubicBezTo>
                <a:cubicBezTo>
                  <a:pt x="10615" y="17561"/>
                  <a:pt x="10533" y="18337"/>
                  <a:pt x="10492" y="19064"/>
                </a:cubicBezTo>
                <a:cubicBezTo>
                  <a:pt x="10492" y="19153"/>
                  <a:pt x="10492" y="19251"/>
                  <a:pt x="10506" y="19329"/>
                </a:cubicBezTo>
                <a:cubicBezTo>
                  <a:pt x="10506" y="19516"/>
                  <a:pt x="10506" y="19683"/>
                  <a:pt x="10465" y="19850"/>
                </a:cubicBezTo>
                <a:cubicBezTo>
                  <a:pt x="10451" y="19831"/>
                  <a:pt x="10451" y="19831"/>
                  <a:pt x="10451" y="19831"/>
                </a:cubicBezTo>
                <a:cubicBezTo>
                  <a:pt x="10424" y="19831"/>
                  <a:pt x="10424" y="19831"/>
                  <a:pt x="10424" y="19831"/>
                </a:cubicBezTo>
                <a:cubicBezTo>
                  <a:pt x="10396" y="19831"/>
                  <a:pt x="10383" y="19850"/>
                  <a:pt x="10369" y="19860"/>
                </a:cubicBezTo>
                <a:cubicBezTo>
                  <a:pt x="10355" y="19870"/>
                  <a:pt x="10355" y="19870"/>
                  <a:pt x="10355" y="19870"/>
                </a:cubicBezTo>
                <a:cubicBezTo>
                  <a:pt x="10355" y="19880"/>
                  <a:pt x="10355" y="19880"/>
                  <a:pt x="10355" y="19880"/>
                </a:cubicBezTo>
                <a:cubicBezTo>
                  <a:pt x="10369" y="19968"/>
                  <a:pt x="10328" y="20027"/>
                  <a:pt x="10287" y="20086"/>
                </a:cubicBezTo>
                <a:cubicBezTo>
                  <a:pt x="10246" y="20135"/>
                  <a:pt x="10205" y="20184"/>
                  <a:pt x="10205" y="20273"/>
                </a:cubicBezTo>
                <a:cubicBezTo>
                  <a:pt x="10164" y="20263"/>
                  <a:pt x="10137" y="20273"/>
                  <a:pt x="10096" y="20273"/>
                </a:cubicBezTo>
                <a:cubicBezTo>
                  <a:pt x="10082" y="20273"/>
                  <a:pt x="10082" y="20273"/>
                  <a:pt x="10082" y="20273"/>
                </a:cubicBezTo>
                <a:cubicBezTo>
                  <a:pt x="10082" y="20253"/>
                  <a:pt x="10069" y="20234"/>
                  <a:pt x="10055" y="20214"/>
                </a:cubicBezTo>
                <a:cubicBezTo>
                  <a:pt x="10028" y="20194"/>
                  <a:pt x="9973" y="20175"/>
                  <a:pt x="9905" y="20175"/>
                </a:cubicBezTo>
                <a:cubicBezTo>
                  <a:pt x="9782" y="20184"/>
                  <a:pt x="9782" y="20184"/>
                  <a:pt x="9782" y="20184"/>
                </a:cubicBezTo>
                <a:cubicBezTo>
                  <a:pt x="9850" y="20234"/>
                  <a:pt x="9850" y="20234"/>
                  <a:pt x="9850" y="20234"/>
                </a:cubicBezTo>
                <a:cubicBezTo>
                  <a:pt x="9864" y="20263"/>
                  <a:pt x="9891" y="20273"/>
                  <a:pt x="9905" y="20283"/>
                </a:cubicBezTo>
                <a:cubicBezTo>
                  <a:pt x="9932" y="20292"/>
                  <a:pt x="9932" y="20292"/>
                  <a:pt x="9959" y="20342"/>
                </a:cubicBezTo>
                <a:cubicBezTo>
                  <a:pt x="9864" y="20420"/>
                  <a:pt x="9864" y="20509"/>
                  <a:pt x="9932" y="20597"/>
                </a:cubicBezTo>
                <a:cubicBezTo>
                  <a:pt x="9891" y="20617"/>
                  <a:pt x="9877" y="20636"/>
                  <a:pt x="9850" y="20646"/>
                </a:cubicBezTo>
                <a:cubicBezTo>
                  <a:pt x="9850" y="20627"/>
                  <a:pt x="9850" y="20597"/>
                  <a:pt x="9823" y="20577"/>
                </a:cubicBezTo>
                <a:cubicBezTo>
                  <a:pt x="9795" y="20548"/>
                  <a:pt x="9795" y="20548"/>
                  <a:pt x="9795" y="20548"/>
                </a:cubicBezTo>
                <a:cubicBezTo>
                  <a:pt x="9754" y="20577"/>
                  <a:pt x="9754" y="20577"/>
                  <a:pt x="9754" y="20577"/>
                </a:cubicBezTo>
                <a:cubicBezTo>
                  <a:pt x="9741" y="20577"/>
                  <a:pt x="9727" y="20587"/>
                  <a:pt x="9727" y="20587"/>
                </a:cubicBezTo>
                <a:cubicBezTo>
                  <a:pt x="9727" y="20577"/>
                  <a:pt x="9727" y="20558"/>
                  <a:pt x="9741" y="20519"/>
                </a:cubicBezTo>
                <a:cubicBezTo>
                  <a:pt x="9782" y="20460"/>
                  <a:pt x="9782" y="20460"/>
                  <a:pt x="9782" y="20460"/>
                </a:cubicBezTo>
                <a:cubicBezTo>
                  <a:pt x="9700" y="20469"/>
                  <a:pt x="9700" y="20469"/>
                  <a:pt x="9700" y="20469"/>
                </a:cubicBezTo>
                <a:cubicBezTo>
                  <a:pt x="9590" y="20479"/>
                  <a:pt x="9563" y="20548"/>
                  <a:pt x="9549" y="20597"/>
                </a:cubicBezTo>
                <a:cubicBezTo>
                  <a:pt x="9549" y="20597"/>
                  <a:pt x="9549" y="20597"/>
                  <a:pt x="9549" y="20597"/>
                </a:cubicBezTo>
                <a:cubicBezTo>
                  <a:pt x="9549" y="20587"/>
                  <a:pt x="9536" y="20587"/>
                  <a:pt x="9522" y="20577"/>
                </a:cubicBezTo>
                <a:cubicBezTo>
                  <a:pt x="9481" y="20558"/>
                  <a:pt x="9481" y="20548"/>
                  <a:pt x="9495" y="20528"/>
                </a:cubicBezTo>
                <a:cubicBezTo>
                  <a:pt x="9672" y="20361"/>
                  <a:pt x="9672" y="20361"/>
                  <a:pt x="9672" y="20361"/>
                </a:cubicBezTo>
                <a:cubicBezTo>
                  <a:pt x="9440" y="20479"/>
                  <a:pt x="9440" y="20479"/>
                  <a:pt x="9440" y="20479"/>
                </a:cubicBezTo>
                <a:cubicBezTo>
                  <a:pt x="9413" y="20489"/>
                  <a:pt x="9372" y="20489"/>
                  <a:pt x="9331" y="20479"/>
                </a:cubicBezTo>
                <a:cubicBezTo>
                  <a:pt x="9303" y="20479"/>
                  <a:pt x="9276" y="20479"/>
                  <a:pt x="9262" y="20479"/>
                </a:cubicBezTo>
                <a:cubicBezTo>
                  <a:pt x="9181" y="20479"/>
                  <a:pt x="9140" y="20509"/>
                  <a:pt x="9126" y="20558"/>
                </a:cubicBezTo>
                <a:cubicBezTo>
                  <a:pt x="9099" y="20636"/>
                  <a:pt x="9099" y="20636"/>
                  <a:pt x="9099" y="20636"/>
                </a:cubicBezTo>
                <a:cubicBezTo>
                  <a:pt x="9194" y="20597"/>
                  <a:pt x="9194" y="20597"/>
                  <a:pt x="9194" y="20597"/>
                </a:cubicBezTo>
                <a:cubicBezTo>
                  <a:pt x="9249" y="20577"/>
                  <a:pt x="9317" y="20577"/>
                  <a:pt x="9358" y="20597"/>
                </a:cubicBezTo>
                <a:cubicBezTo>
                  <a:pt x="9303" y="20607"/>
                  <a:pt x="9276" y="20656"/>
                  <a:pt x="9235" y="20695"/>
                </a:cubicBezTo>
                <a:cubicBezTo>
                  <a:pt x="9208" y="20735"/>
                  <a:pt x="9167" y="20784"/>
                  <a:pt x="9140" y="20784"/>
                </a:cubicBezTo>
                <a:cubicBezTo>
                  <a:pt x="9126" y="20784"/>
                  <a:pt x="9112" y="20784"/>
                  <a:pt x="9099" y="20774"/>
                </a:cubicBezTo>
                <a:cubicBezTo>
                  <a:pt x="9017" y="20725"/>
                  <a:pt x="9017" y="20725"/>
                  <a:pt x="9017" y="20725"/>
                </a:cubicBezTo>
                <a:cubicBezTo>
                  <a:pt x="9058" y="20695"/>
                  <a:pt x="9099" y="20676"/>
                  <a:pt x="9085" y="20636"/>
                </a:cubicBezTo>
                <a:cubicBezTo>
                  <a:pt x="9085" y="20627"/>
                  <a:pt x="9071" y="20607"/>
                  <a:pt x="9030" y="20597"/>
                </a:cubicBezTo>
                <a:cubicBezTo>
                  <a:pt x="9003" y="20587"/>
                  <a:pt x="9003" y="20587"/>
                  <a:pt x="9003" y="20587"/>
                </a:cubicBezTo>
                <a:cubicBezTo>
                  <a:pt x="8976" y="20607"/>
                  <a:pt x="8976" y="20607"/>
                  <a:pt x="8976" y="20607"/>
                </a:cubicBezTo>
                <a:cubicBezTo>
                  <a:pt x="8962" y="20597"/>
                  <a:pt x="8948" y="20577"/>
                  <a:pt x="8921" y="20577"/>
                </a:cubicBezTo>
                <a:cubicBezTo>
                  <a:pt x="8866" y="20568"/>
                  <a:pt x="8866" y="20568"/>
                  <a:pt x="8866" y="20568"/>
                </a:cubicBezTo>
                <a:cubicBezTo>
                  <a:pt x="8853" y="20597"/>
                  <a:pt x="8853" y="20597"/>
                  <a:pt x="8853" y="20597"/>
                </a:cubicBezTo>
                <a:cubicBezTo>
                  <a:pt x="8853" y="20607"/>
                  <a:pt x="8853" y="20617"/>
                  <a:pt x="8839" y="20627"/>
                </a:cubicBezTo>
                <a:cubicBezTo>
                  <a:pt x="8839" y="20627"/>
                  <a:pt x="8825" y="20627"/>
                  <a:pt x="8825" y="20617"/>
                </a:cubicBezTo>
                <a:cubicBezTo>
                  <a:pt x="8798" y="20607"/>
                  <a:pt x="8798" y="20607"/>
                  <a:pt x="8798" y="20607"/>
                </a:cubicBezTo>
                <a:cubicBezTo>
                  <a:pt x="8771" y="20617"/>
                  <a:pt x="8771" y="20617"/>
                  <a:pt x="8771" y="20617"/>
                </a:cubicBezTo>
                <a:cubicBezTo>
                  <a:pt x="8730" y="20646"/>
                  <a:pt x="8689" y="20666"/>
                  <a:pt x="8675" y="20695"/>
                </a:cubicBezTo>
                <a:cubicBezTo>
                  <a:pt x="8661" y="20705"/>
                  <a:pt x="8634" y="20725"/>
                  <a:pt x="8634" y="20725"/>
                </a:cubicBezTo>
                <a:cubicBezTo>
                  <a:pt x="8620" y="20725"/>
                  <a:pt x="8620" y="20725"/>
                  <a:pt x="8607" y="20715"/>
                </a:cubicBezTo>
                <a:cubicBezTo>
                  <a:pt x="8593" y="20715"/>
                  <a:pt x="8566" y="20705"/>
                  <a:pt x="8538" y="20705"/>
                </a:cubicBezTo>
                <a:cubicBezTo>
                  <a:pt x="8443" y="20705"/>
                  <a:pt x="8333" y="20774"/>
                  <a:pt x="8265" y="20813"/>
                </a:cubicBezTo>
                <a:cubicBezTo>
                  <a:pt x="8265" y="20813"/>
                  <a:pt x="8265" y="20813"/>
                  <a:pt x="8265" y="20813"/>
                </a:cubicBezTo>
                <a:cubicBezTo>
                  <a:pt x="8211" y="20813"/>
                  <a:pt x="8211" y="20813"/>
                  <a:pt x="8211" y="20813"/>
                </a:cubicBezTo>
                <a:cubicBezTo>
                  <a:pt x="8197" y="20813"/>
                  <a:pt x="8197" y="20813"/>
                  <a:pt x="8197" y="20813"/>
                </a:cubicBezTo>
                <a:cubicBezTo>
                  <a:pt x="8170" y="20804"/>
                  <a:pt x="8142" y="20794"/>
                  <a:pt x="8088" y="20794"/>
                </a:cubicBezTo>
                <a:cubicBezTo>
                  <a:pt x="7992" y="20813"/>
                  <a:pt x="7924" y="20862"/>
                  <a:pt x="7855" y="20902"/>
                </a:cubicBezTo>
                <a:cubicBezTo>
                  <a:pt x="7814" y="20931"/>
                  <a:pt x="7773" y="20951"/>
                  <a:pt x="7732" y="20971"/>
                </a:cubicBezTo>
                <a:cubicBezTo>
                  <a:pt x="7678" y="20971"/>
                  <a:pt x="7623" y="20961"/>
                  <a:pt x="7568" y="20951"/>
                </a:cubicBezTo>
                <a:cubicBezTo>
                  <a:pt x="7473" y="20931"/>
                  <a:pt x="7377" y="20921"/>
                  <a:pt x="7295" y="20921"/>
                </a:cubicBezTo>
                <a:cubicBezTo>
                  <a:pt x="7172" y="20921"/>
                  <a:pt x="7090" y="20951"/>
                  <a:pt x="7022" y="21020"/>
                </a:cubicBezTo>
                <a:cubicBezTo>
                  <a:pt x="6967" y="21079"/>
                  <a:pt x="6967" y="21079"/>
                  <a:pt x="6967" y="21079"/>
                </a:cubicBezTo>
                <a:cubicBezTo>
                  <a:pt x="7077" y="21079"/>
                  <a:pt x="7077" y="21079"/>
                  <a:pt x="7077" y="21079"/>
                </a:cubicBezTo>
                <a:cubicBezTo>
                  <a:pt x="7240" y="21069"/>
                  <a:pt x="7377" y="21069"/>
                  <a:pt x="7514" y="21069"/>
                </a:cubicBezTo>
                <a:cubicBezTo>
                  <a:pt x="7568" y="21069"/>
                  <a:pt x="7623" y="21069"/>
                  <a:pt x="7678" y="21069"/>
                </a:cubicBezTo>
                <a:cubicBezTo>
                  <a:pt x="7691" y="21069"/>
                  <a:pt x="7691" y="21069"/>
                  <a:pt x="7691" y="21069"/>
                </a:cubicBezTo>
                <a:cubicBezTo>
                  <a:pt x="7801" y="21059"/>
                  <a:pt x="7910" y="21059"/>
                  <a:pt x="8019" y="21049"/>
                </a:cubicBezTo>
                <a:cubicBezTo>
                  <a:pt x="8006" y="21069"/>
                  <a:pt x="8006" y="21079"/>
                  <a:pt x="8019" y="21098"/>
                </a:cubicBezTo>
                <a:cubicBezTo>
                  <a:pt x="8019" y="21108"/>
                  <a:pt x="8033" y="21128"/>
                  <a:pt x="8074" y="21138"/>
                </a:cubicBezTo>
                <a:cubicBezTo>
                  <a:pt x="8101" y="21138"/>
                  <a:pt x="8101" y="21138"/>
                  <a:pt x="8101" y="21138"/>
                </a:cubicBezTo>
                <a:cubicBezTo>
                  <a:pt x="8115" y="21128"/>
                  <a:pt x="8115" y="21128"/>
                  <a:pt x="8115" y="21128"/>
                </a:cubicBezTo>
                <a:cubicBezTo>
                  <a:pt x="8129" y="21128"/>
                  <a:pt x="8129" y="21128"/>
                  <a:pt x="8142" y="21128"/>
                </a:cubicBezTo>
                <a:cubicBezTo>
                  <a:pt x="8156" y="21118"/>
                  <a:pt x="8183" y="21118"/>
                  <a:pt x="8197" y="21108"/>
                </a:cubicBezTo>
                <a:cubicBezTo>
                  <a:pt x="8224" y="21157"/>
                  <a:pt x="8224" y="21216"/>
                  <a:pt x="8224" y="21256"/>
                </a:cubicBezTo>
                <a:cubicBezTo>
                  <a:pt x="8238" y="21354"/>
                  <a:pt x="8238" y="21354"/>
                  <a:pt x="8238" y="21354"/>
                </a:cubicBezTo>
                <a:cubicBezTo>
                  <a:pt x="8320" y="21275"/>
                  <a:pt x="8320" y="21275"/>
                  <a:pt x="8320" y="21275"/>
                </a:cubicBezTo>
                <a:cubicBezTo>
                  <a:pt x="8347" y="21236"/>
                  <a:pt x="8361" y="21197"/>
                  <a:pt x="8361" y="21147"/>
                </a:cubicBezTo>
                <a:cubicBezTo>
                  <a:pt x="8361" y="21118"/>
                  <a:pt x="8374" y="21079"/>
                  <a:pt x="8388" y="21059"/>
                </a:cubicBezTo>
                <a:cubicBezTo>
                  <a:pt x="8388" y="21069"/>
                  <a:pt x="8388" y="21079"/>
                  <a:pt x="8388" y="21088"/>
                </a:cubicBezTo>
                <a:cubicBezTo>
                  <a:pt x="8374" y="21118"/>
                  <a:pt x="8361" y="21147"/>
                  <a:pt x="8402" y="21177"/>
                </a:cubicBezTo>
                <a:cubicBezTo>
                  <a:pt x="8456" y="21236"/>
                  <a:pt x="8456" y="21236"/>
                  <a:pt x="8456" y="21236"/>
                </a:cubicBezTo>
                <a:cubicBezTo>
                  <a:pt x="8484" y="21157"/>
                  <a:pt x="8484" y="21157"/>
                  <a:pt x="8484" y="21157"/>
                </a:cubicBezTo>
                <a:cubicBezTo>
                  <a:pt x="8484" y="21157"/>
                  <a:pt x="8484" y="21157"/>
                  <a:pt x="8484" y="21157"/>
                </a:cubicBezTo>
                <a:cubicBezTo>
                  <a:pt x="8497" y="21157"/>
                  <a:pt x="8525" y="21167"/>
                  <a:pt x="8538" y="21167"/>
                </a:cubicBezTo>
                <a:cubicBezTo>
                  <a:pt x="8525" y="21216"/>
                  <a:pt x="8511" y="21285"/>
                  <a:pt x="8538" y="21315"/>
                </a:cubicBezTo>
                <a:cubicBezTo>
                  <a:pt x="8552" y="21334"/>
                  <a:pt x="8552" y="21334"/>
                  <a:pt x="8552" y="21334"/>
                </a:cubicBezTo>
                <a:cubicBezTo>
                  <a:pt x="8579" y="21334"/>
                  <a:pt x="8579" y="21334"/>
                  <a:pt x="8579" y="21334"/>
                </a:cubicBezTo>
                <a:cubicBezTo>
                  <a:pt x="8620" y="21334"/>
                  <a:pt x="8634" y="21315"/>
                  <a:pt x="8634" y="21305"/>
                </a:cubicBezTo>
                <a:cubicBezTo>
                  <a:pt x="8648" y="21295"/>
                  <a:pt x="8648" y="21295"/>
                  <a:pt x="8648" y="21295"/>
                </a:cubicBezTo>
                <a:cubicBezTo>
                  <a:pt x="8648" y="21285"/>
                  <a:pt x="8648" y="21285"/>
                  <a:pt x="8648" y="21285"/>
                </a:cubicBezTo>
                <a:cubicBezTo>
                  <a:pt x="8648" y="21275"/>
                  <a:pt x="8648" y="21246"/>
                  <a:pt x="8648" y="21226"/>
                </a:cubicBezTo>
                <a:cubicBezTo>
                  <a:pt x="8661" y="21236"/>
                  <a:pt x="8661" y="21236"/>
                  <a:pt x="8661" y="21246"/>
                </a:cubicBezTo>
                <a:cubicBezTo>
                  <a:pt x="8702" y="21265"/>
                  <a:pt x="8730" y="21285"/>
                  <a:pt x="8771" y="21285"/>
                </a:cubicBezTo>
                <a:cubicBezTo>
                  <a:pt x="8798" y="21285"/>
                  <a:pt x="8825" y="21275"/>
                  <a:pt x="8853" y="21246"/>
                </a:cubicBezTo>
                <a:cubicBezTo>
                  <a:pt x="8880" y="21206"/>
                  <a:pt x="8880" y="21206"/>
                  <a:pt x="8880" y="21206"/>
                </a:cubicBezTo>
                <a:cubicBezTo>
                  <a:pt x="8825" y="21197"/>
                  <a:pt x="8825" y="21197"/>
                  <a:pt x="8825" y="21197"/>
                </a:cubicBezTo>
                <a:cubicBezTo>
                  <a:pt x="8825" y="21187"/>
                  <a:pt x="8812" y="21187"/>
                  <a:pt x="8798" y="21187"/>
                </a:cubicBezTo>
                <a:cubicBezTo>
                  <a:pt x="8812" y="21177"/>
                  <a:pt x="8825" y="21167"/>
                  <a:pt x="8853" y="21147"/>
                </a:cubicBezTo>
                <a:cubicBezTo>
                  <a:pt x="8866" y="21128"/>
                  <a:pt x="8907" y="21098"/>
                  <a:pt x="8935" y="21079"/>
                </a:cubicBezTo>
                <a:cubicBezTo>
                  <a:pt x="8935" y="21098"/>
                  <a:pt x="8948" y="21118"/>
                  <a:pt x="8962" y="21138"/>
                </a:cubicBezTo>
                <a:cubicBezTo>
                  <a:pt x="8976" y="21157"/>
                  <a:pt x="8989" y="21177"/>
                  <a:pt x="9003" y="21206"/>
                </a:cubicBezTo>
                <a:cubicBezTo>
                  <a:pt x="9003" y="21216"/>
                  <a:pt x="8976" y="21216"/>
                  <a:pt x="8976" y="21216"/>
                </a:cubicBezTo>
                <a:cubicBezTo>
                  <a:pt x="8935" y="21226"/>
                  <a:pt x="8866" y="21246"/>
                  <a:pt x="8866" y="21305"/>
                </a:cubicBezTo>
                <a:cubicBezTo>
                  <a:pt x="8880" y="21344"/>
                  <a:pt x="8880" y="21344"/>
                  <a:pt x="8880" y="21344"/>
                </a:cubicBezTo>
                <a:cubicBezTo>
                  <a:pt x="8935" y="21334"/>
                  <a:pt x="8935" y="21334"/>
                  <a:pt x="8935" y="21334"/>
                </a:cubicBezTo>
                <a:cubicBezTo>
                  <a:pt x="8935" y="21334"/>
                  <a:pt x="8948" y="21334"/>
                  <a:pt x="8962" y="21334"/>
                </a:cubicBezTo>
                <a:cubicBezTo>
                  <a:pt x="8948" y="21354"/>
                  <a:pt x="8948" y="21354"/>
                  <a:pt x="8948" y="21354"/>
                </a:cubicBezTo>
                <a:cubicBezTo>
                  <a:pt x="9030" y="21354"/>
                  <a:pt x="9030" y="21354"/>
                  <a:pt x="9030" y="21354"/>
                </a:cubicBezTo>
                <a:cubicBezTo>
                  <a:pt x="9085" y="21354"/>
                  <a:pt x="9112" y="21334"/>
                  <a:pt x="9126" y="21305"/>
                </a:cubicBezTo>
                <a:cubicBezTo>
                  <a:pt x="9126" y="21315"/>
                  <a:pt x="9140" y="21315"/>
                  <a:pt x="9140" y="21315"/>
                </a:cubicBezTo>
                <a:cubicBezTo>
                  <a:pt x="9194" y="21324"/>
                  <a:pt x="9194" y="21324"/>
                  <a:pt x="9194" y="21324"/>
                </a:cubicBezTo>
                <a:cubicBezTo>
                  <a:pt x="9208" y="21295"/>
                  <a:pt x="9208" y="21295"/>
                  <a:pt x="9208" y="21295"/>
                </a:cubicBezTo>
                <a:cubicBezTo>
                  <a:pt x="9222" y="21265"/>
                  <a:pt x="9235" y="21246"/>
                  <a:pt x="9249" y="21226"/>
                </a:cubicBezTo>
                <a:cubicBezTo>
                  <a:pt x="9276" y="21197"/>
                  <a:pt x="9303" y="21177"/>
                  <a:pt x="9303" y="21147"/>
                </a:cubicBezTo>
                <a:cubicBezTo>
                  <a:pt x="9303" y="21256"/>
                  <a:pt x="9249" y="21403"/>
                  <a:pt x="9126" y="21511"/>
                </a:cubicBezTo>
                <a:cubicBezTo>
                  <a:pt x="9017" y="21600"/>
                  <a:pt x="9017" y="21600"/>
                  <a:pt x="9017" y="21600"/>
                </a:cubicBezTo>
                <a:cubicBezTo>
                  <a:pt x="9181" y="21560"/>
                  <a:pt x="9181" y="21560"/>
                  <a:pt x="9181" y="21560"/>
                </a:cubicBezTo>
                <a:cubicBezTo>
                  <a:pt x="9276" y="21541"/>
                  <a:pt x="9317" y="21491"/>
                  <a:pt x="9358" y="21452"/>
                </a:cubicBezTo>
                <a:cubicBezTo>
                  <a:pt x="9385" y="21423"/>
                  <a:pt x="9413" y="21403"/>
                  <a:pt x="9440" y="21383"/>
                </a:cubicBezTo>
                <a:cubicBezTo>
                  <a:pt x="9454" y="21393"/>
                  <a:pt x="9481" y="21403"/>
                  <a:pt x="9495" y="21403"/>
                </a:cubicBezTo>
                <a:cubicBezTo>
                  <a:pt x="9467" y="21432"/>
                  <a:pt x="9467" y="21432"/>
                  <a:pt x="9467" y="21432"/>
                </a:cubicBezTo>
                <a:cubicBezTo>
                  <a:pt x="9522" y="21423"/>
                  <a:pt x="9522" y="21423"/>
                  <a:pt x="9522" y="21423"/>
                </a:cubicBezTo>
                <a:cubicBezTo>
                  <a:pt x="9522" y="21482"/>
                  <a:pt x="9522" y="21482"/>
                  <a:pt x="9522" y="21482"/>
                </a:cubicBezTo>
                <a:cubicBezTo>
                  <a:pt x="9563" y="21413"/>
                  <a:pt x="9563" y="21413"/>
                  <a:pt x="9563" y="21413"/>
                </a:cubicBezTo>
                <a:cubicBezTo>
                  <a:pt x="9604" y="21403"/>
                  <a:pt x="9604" y="21403"/>
                  <a:pt x="9604" y="21403"/>
                </a:cubicBezTo>
                <a:cubicBezTo>
                  <a:pt x="9700" y="21383"/>
                  <a:pt x="9768" y="21344"/>
                  <a:pt x="9850" y="21295"/>
                </a:cubicBezTo>
                <a:cubicBezTo>
                  <a:pt x="9905" y="21256"/>
                  <a:pt x="9973" y="21216"/>
                  <a:pt x="10041" y="21206"/>
                </a:cubicBezTo>
                <a:cubicBezTo>
                  <a:pt x="10000" y="21226"/>
                  <a:pt x="9973" y="21256"/>
                  <a:pt x="10000" y="21315"/>
                </a:cubicBezTo>
                <a:cubicBezTo>
                  <a:pt x="10000" y="21324"/>
                  <a:pt x="10000" y="21324"/>
                  <a:pt x="10000" y="21324"/>
                </a:cubicBezTo>
                <a:cubicBezTo>
                  <a:pt x="10014" y="21334"/>
                  <a:pt x="10014" y="21334"/>
                  <a:pt x="10014" y="21334"/>
                </a:cubicBezTo>
                <a:cubicBezTo>
                  <a:pt x="10028" y="21344"/>
                  <a:pt x="10041" y="21354"/>
                  <a:pt x="10069" y="21354"/>
                </a:cubicBezTo>
                <a:cubicBezTo>
                  <a:pt x="10123" y="21354"/>
                  <a:pt x="10137" y="21305"/>
                  <a:pt x="10164" y="21265"/>
                </a:cubicBezTo>
                <a:cubicBezTo>
                  <a:pt x="10164" y="21256"/>
                  <a:pt x="10164" y="21246"/>
                  <a:pt x="10164" y="21246"/>
                </a:cubicBezTo>
                <a:cubicBezTo>
                  <a:pt x="10164" y="21256"/>
                  <a:pt x="10178" y="21256"/>
                  <a:pt x="10178" y="21265"/>
                </a:cubicBezTo>
                <a:cubicBezTo>
                  <a:pt x="10192" y="21295"/>
                  <a:pt x="10205" y="21344"/>
                  <a:pt x="10260" y="21354"/>
                </a:cubicBezTo>
                <a:cubicBezTo>
                  <a:pt x="10274" y="21364"/>
                  <a:pt x="10287" y="21364"/>
                  <a:pt x="10314" y="21364"/>
                </a:cubicBezTo>
                <a:cubicBezTo>
                  <a:pt x="10328" y="21423"/>
                  <a:pt x="10328" y="21423"/>
                  <a:pt x="10328" y="21423"/>
                </a:cubicBezTo>
                <a:cubicBezTo>
                  <a:pt x="10342" y="21364"/>
                  <a:pt x="10342" y="21364"/>
                  <a:pt x="10342" y="21364"/>
                </a:cubicBezTo>
                <a:cubicBezTo>
                  <a:pt x="10410" y="21354"/>
                  <a:pt x="10506" y="21324"/>
                  <a:pt x="10519" y="21275"/>
                </a:cubicBezTo>
                <a:cubicBezTo>
                  <a:pt x="10519" y="21265"/>
                  <a:pt x="10519" y="21265"/>
                  <a:pt x="10519" y="21265"/>
                </a:cubicBezTo>
                <a:cubicBezTo>
                  <a:pt x="10601" y="21265"/>
                  <a:pt x="10601" y="21265"/>
                  <a:pt x="10601" y="21265"/>
                </a:cubicBezTo>
                <a:cubicBezTo>
                  <a:pt x="10601" y="21246"/>
                  <a:pt x="10601" y="21246"/>
                  <a:pt x="10601" y="21246"/>
                </a:cubicBezTo>
                <a:cubicBezTo>
                  <a:pt x="10601" y="21236"/>
                  <a:pt x="10615" y="21226"/>
                  <a:pt x="10615" y="21216"/>
                </a:cubicBezTo>
                <a:cubicBezTo>
                  <a:pt x="10629" y="21236"/>
                  <a:pt x="10642" y="21246"/>
                  <a:pt x="10656" y="21265"/>
                </a:cubicBezTo>
                <a:cubicBezTo>
                  <a:pt x="10670" y="21285"/>
                  <a:pt x="10683" y="21315"/>
                  <a:pt x="10697" y="21344"/>
                </a:cubicBezTo>
                <a:cubicBezTo>
                  <a:pt x="10697" y="21373"/>
                  <a:pt x="10697" y="21373"/>
                  <a:pt x="10697" y="21373"/>
                </a:cubicBezTo>
                <a:cubicBezTo>
                  <a:pt x="10738" y="21373"/>
                  <a:pt x="10738" y="21373"/>
                  <a:pt x="10738" y="21373"/>
                </a:cubicBezTo>
                <a:cubicBezTo>
                  <a:pt x="10752" y="21373"/>
                  <a:pt x="10779" y="21373"/>
                  <a:pt x="10793" y="21373"/>
                </a:cubicBezTo>
                <a:cubicBezTo>
                  <a:pt x="10820" y="21373"/>
                  <a:pt x="10875" y="21364"/>
                  <a:pt x="10916" y="21354"/>
                </a:cubicBezTo>
                <a:cubicBezTo>
                  <a:pt x="10902" y="21373"/>
                  <a:pt x="10902" y="21373"/>
                  <a:pt x="10902" y="21373"/>
                </a:cubicBezTo>
                <a:cubicBezTo>
                  <a:pt x="10984" y="21373"/>
                  <a:pt x="10984" y="21373"/>
                  <a:pt x="10984" y="21373"/>
                </a:cubicBezTo>
                <a:cubicBezTo>
                  <a:pt x="11052" y="21364"/>
                  <a:pt x="11121" y="21354"/>
                  <a:pt x="11175" y="21344"/>
                </a:cubicBezTo>
                <a:cubicBezTo>
                  <a:pt x="11216" y="21334"/>
                  <a:pt x="11271" y="21324"/>
                  <a:pt x="11325" y="21324"/>
                </a:cubicBezTo>
                <a:cubicBezTo>
                  <a:pt x="11298" y="21344"/>
                  <a:pt x="11257" y="21364"/>
                  <a:pt x="11257" y="21403"/>
                </a:cubicBezTo>
                <a:cubicBezTo>
                  <a:pt x="11244" y="21462"/>
                  <a:pt x="11244" y="21462"/>
                  <a:pt x="11244" y="21462"/>
                </a:cubicBezTo>
                <a:cubicBezTo>
                  <a:pt x="11325" y="21442"/>
                  <a:pt x="11325" y="21442"/>
                  <a:pt x="11325" y="21442"/>
                </a:cubicBezTo>
                <a:cubicBezTo>
                  <a:pt x="11353" y="21432"/>
                  <a:pt x="11394" y="21413"/>
                  <a:pt x="11435" y="21383"/>
                </a:cubicBezTo>
                <a:cubicBezTo>
                  <a:pt x="11489" y="21383"/>
                  <a:pt x="11489" y="21383"/>
                  <a:pt x="11489" y="21383"/>
                </a:cubicBezTo>
                <a:cubicBezTo>
                  <a:pt x="11571" y="21373"/>
                  <a:pt x="11626" y="21334"/>
                  <a:pt x="11653" y="21305"/>
                </a:cubicBezTo>
                <a:cubicBezTo>
                  <a:pt x="11694" y="21285"/>
                  <a:pt x="11694" y="21285"/>
                  <a:pt x="11694" y="21285"/>
                </a:cubicBezTo>
                <a:cubicBezTo>
                  <a:pt x="11667" y="21275"/>
                  <a:pt x="11667" y="21275"/>
                  <a:pt x="11667" y="21275"/>
                </a:cubicBezTo>
                <a:cubicBezTo>
                  <a:pt x="11667" y="21275"/>
                  <a:pt x="11681" y="21265"/>
                  <a:pt x="11681" y="21256"/>
                </a:cubicBezTo>
                <a:cubicBezTo>
                  <a:pt x="11694" y="21246"/>
                  <a:pt x="11708" y="21226"/>
                  <a:pt x="11722" y="21206"/>
                </a:cubicBezTo>
                <a:cubicBezTo>
                  <a:pt x="11735" y="21256"/>
                  <a:pt x="11749" y="21295"/>
                  <a:pt x="11790" y="21295"/>
                </a:cubicBezTo>
                <a:cubicBezTo>
                  <a:pt x="11817" y="21295"/>
                  <a:pt x="11845" y="21285"/>
                  <a:pt x="11858" y="21256"/>
                </a:cubicBezTo>
                <a:cubicBezTo>
                  <a:pt x="11872" y="21206"/>
                  <a:pt x="11845" y="21177"/>
                  <a:pt x="11831" y="21157"/>
                </a:cubicBezTo>
                <a:cubicBezTo>
                  <a:pt x="11831" y="21157"/>
                  <a:pt x="11831" y="21157"/>
                  <a:pt x="11831" y="21147"/>
                </a:cubicBezTo>
                <a:cubicBezTo>
                  <a:pt x="11845" y="21147"/>
                  <a:pt x="11858" y="21138"/>
                  <a:pt x="11872" y="21138"/>
                </a:cubicBezTo>
                <a:cubicBezTo>
                  <a:pt x="11886" y="21128"/>
                  <a:pt x="11913" y="21118"/>
                  <a:pt x="11940" y="21108"/>
                </a:cubicBezTo>
                <a:cubicBezTo>
                  <a:pt x="11954" y="21128"/>
                  <a:pt x="11968" y="21147"/>
                  <a:pt x="11981" y="21167"/>
                </a:cubicBezTo>
                <a:cubicBezTo>
                  <a:pt x="12009" y="21197"/>
                  <a:pt x="12022" y="21226"/>
                  <a:pt x="12022" y="21256"/>
                </a:cubicBezTo>
                <a:cubicBezTo>
                  <a:pt x="12009" y="21403"/>
                  <a:pt x="12009" y="21403"/>
                  <a:pt x="12009" y="21403"/>
                </a:cubicBezTo>
                <a:cubicBezTo>
                  <a:pt x="12118" y="21285"/>
                  <a:pt x="12118" y="21285"/>
                  <a:pt x="12118" y="21285"/>
                </a:cubicBezTo>
                <a:cubicBezTo>
                  <a:pt x="12132" y="21256"/>
                  <a:pt x="12145" y="21226"/>
                  <a:pt x="12159" y="21187"/>
                </a:cubicBezTo>
                <a:cubicBezTo>
                  <a:pt x="12282" y="21482"/>
                  <a:pt x="12282" y="21482"/>
                  <a:pt x="12282" y="21482"/>
                </a:cubicBezTo>
                <a:cubicBezTo>
                  <a:pt x="12268" y="21413"/>
                  <a:pt x="12268" y="21413"/>
                  <a:pt x="12268" y="21413"/>
                </a:cubicBezTo>
                <a:cubicBezTo>
                  <a:pt x="12268" y="21423"/>
                  <a:pt x="12268" y="21423"/>
                  <a:pt x="12268" y="21423"/>
                </a:cubicBezTo>
                <a:cubicBezTo>
                  <a:pt x="12309" y="21432"/>
                  <a:pt x="12309" y="21432"/>
                  <a:pt x="12309" y="21432"/>
                </a:cubicBezTo>
                <a:cubicBezTo>
                  <a:pt x="12323" y="21432"/>
                  <a:pt x="12323" y="21432"/>
                  <a:pt x="12337" y="21432"/>
                </a:cubicBezTo>
                <a:cubicBezTo>
                  <a:pt x="12418" y="21432"/>
                  <a:pt x="12418" y="21364"/>
                  <a:pt x="12418" y="21344"/>
                </a:cubicBezTo>
                <a:cubicBezTo>
                  <a:pt x="12418" y="21344"/>
                  <a:pt x="12418" y="21334"/>
                  <a:pt x="12418" y="21334"/>
                </a:cubicBezTo>
                <a:cubicBezTo>
                  <a:pt x="12459" y="21334"/>
                  <a:pt x="12473" y="21334"/>
                  <a:pt x="12500" y="21344"/>
                </a:cubicBezTo>
                <a:cubicBezTo>
                  <a:pt x="12514" y="21354"/>
                  <a:pt x="12541" y="21354"/>
                  <a:pt x="12569" y="21344"/>
                </a:cubicBezTo>
                <a:cubicBezTo>
                  <a:pt x="12610" y="21383"/>
                  <a:pt x="12651" y="21393"/>
                  <a:pt x="12692" y="21403"/>
                </a:cubicBezTo>
                <a:cubicBezTo>
                  <a:pt x="12692" y="21413"/>
                  <a:pt x="12692" y="21423"/>
                  <a:pt x="12692" y="21432"/>
                </a:cubicBezTo>
                <a:cubicBezTo>
                  <a:pt x="12705" y="21452"/>
                  <a:pt x="12705" y="21452"/>
                  <a:pt x="12705" y="21452"/>
                </a:cubicBezTo>
                <a:cubicBezTo>
                  <a:pt x="12733" y="21462"/>
                  <a:pt x="12733" y="21462"/>
                  <a:pt x="12733" y="21462"/>
                </a:cubicBezTo>
                <a:cubicBezTo>
                  <a:pt x="12787" y="21472"/>
                  <a:pt x="12828" y="21472"/>
                  <a:pt x="12869" y="21472"/>
                </a:cubicBezTo>
                <a:cubicBezTo>
                  <a:pt x="12951" y="21482"/>
                  <a:pt x="12979" y="21491"/>
                  <a:pt x="12992" y="21521"/>
                </a:cubicBezTo>
                <a:cubicBezTo>
                  <a:pt x="13088" y="21482"/>
                  <a:pt x="13088" y="21482"/>
                  <a:pt x="13088" y="21482"/>
                </a:cubicBezTo>
                <a:cubicBezTo>
                  <a:pt x="13061" y="21442"/>
                  <a:pt x="13020" y="21403"/>
                  <a:pt x="12992" y="21364"/>
                </a:cubicBezTo>
                <a:cubicBezTo>
                  <a:pt x="12924" y="21295"/>
                  <a:pt x="12897" y="21256"/>
                  <a:pt x="12910" y="21216"/>
                </a:cubicBezTo>
                <a:cubicBezTo>
                  <a:pt x="12938" y="21216"/>
                  <a:pt x="12951" y="21216"/>
                  <a:pt x="12979" y="21216"/>
                </a:cubicBezTo>
                <a:cubicBezTo>
                  <a:pt x="12965" y="21226"/>
                  <a:pt x="12965" y="21226"/>
                  <a:pt x="12965" y="21226"/>
                </a:cubicBezTo>
                <a:cubicBezTo>
                  <a:pt x="13006" y="21226"/>
                  <a:pt x="13006" y="21226"/>
                  <a:pt x="13006" y="21226"/>
                </a:cubicBezTo>
                <a:cubicBezTo>
                  <a:pt x="13156" y="21226"/>
                  <a:pt x="13320" y="21206"/>
                  <a:pt x="13470" y="21177"/>
                </a:cubicBezTo>
                <a:cubicBezTo>
                  <a:pt x="13498" y="21167"/>
                  <a:pt x="13539" y="21157"/>
                  <a:pt x="13580" y="21157"/>
                </a:cubicBezTo>
                <a:cubicBezTo>
                  <a:pt x="13552" y="21197"/>
                  <a:pt x="13525" y="21236"/>
                  <a:pt x="13539" y="21275"/>
                </a:cubicBezTo>
                <a:cubicBezTo>
                  <a:pt x="13552" y="21285"/>
                  <a:pt x="13566" y="21305"/>
                  <a:pt x="13607" y="21315"/>
                </a:cubicBezTo>
                <a:cubicBezTo>
                  <a:pt x="13675" y="21324"/>
                  <a:pt x="13675" y="21324"/>
                  <a:pt x="13675" y="21324"/>
                </a:cubicBezTo>
                <a:cubicBezTo>
                  <a:pt x="13675" y="21285"/>
                  <a:pt x="13675" y="21285"/>
                  <a:pt x="13675" y="21285"/>
                </a:cubicBezTo>
                <a:cubicBezTo>
                  <a:pt x="13675" y="21197"/>
                  <a:pt x="13757" y="21147"/>
                  <a:pt x="13826" y="21108"/>
                </a:cubicBezTo>
                <a:cubicBezTo>
                  <a:pt x="13839" y="21108"/>
                  <a:pt x="13839" y="21098"/>
                  <a:pt x="13839" y="21098"/>
                </a:cubicBezTo>
                <a:cubicBezTo>
                  <a:pt x="13839" y="21128"/>
                  <a:pt x="13812" y="21157"/>
                  <a:pt x="13798" y="21177"/>
                </a:cubicBezTo>
                <a:cubicBezTo>
                  <a:pt x="13730" y="21236"/>
                  <a:pt x="13730" y="21236"/>
                  <a:pt x="13730" y="21236"/>
                </a:cubicBezTo>
                <a:cubicBezTo>
                  <a:pt x="13839" y="21236"/>
                  <a:pt x="13839" y="21236"/>
                  <a:pt x="13839" y="21236"/>
                </a:cubicBezTo>
                <a:cubicBezTo>
                  <a:pt x="13935" y="21226"/>
                  <a:pt x="13949" y="21177"/>
                  <a:pt x="13976" y="21138"/>
                </a:cubicBezTo>
                <a:cubicBezTo>
                  <a:pt x="13976" y="21118"/>
                  <a:pt x="13990" y="21108"/>
                  <a:pt x="14003" y="21098"/>
                </a:cubicBezTo>
                <a:cubicBezTo>
                  <a:pt x="14085" y="21108"/>
                  <a:pt x="14222" y="21098"/>
                  <a:pt x="14372" y="21088"/>
                </a:cubicBezTo>
                <a:cubicBezTo>
                  <a:pt x="14359" y="21108"/>
                  <a:pt x="14331" y="21118"/>
                  <a:pt x="14318" y="21138"/>
                </a:cubicBezTo>
                <a:cubicBezTo>
                  <a:pt x="14249" y="21187"/>
                  <a:pt x="14167" y="21256"/>
                  <a:pt x="14222" y="21324"/>
                </a:cubicBezTo>
                <a:cubicBezTo>
                  <a:pt x="14236" y="21344"/>
                  <a:pt x="14236" y="21344"/>
                  <a:pt x="14236" y="21344"/>
                </a:cubicBezTo>
                <a:cubicBezTo>
                  <a:pt x="14277" y="21344"/>
                  <a:pt x="14277" y="21344"/>
                  <a:pt x="14277" y="21344"/>
                </a:cubicBezTo>
                <a:cubicBezTo>
                  <a:pt x="14331" y="21344"/>
                  <a:pt x="14372" y="21324"/>
                  <a:pt x="14413" y="21315"/>
                </a:cubicBezTo>
                <a:cubicBezTo>
                  <a:pt x="14454" y="21295"/>
                  <a:pt x="14495" y="21285"/>
                  <a:pt x="14550" y="21285"/>
                </a:cubicBezTo>
                <a:cubicBezTo>
                  <a:pt x="14618" y="21285"/>
                  <a:pt x="14618" y="21285"/>
                  <a:pt x="14618" y="21285"/>
                </a:cubicBezTo>
                <a:cubicBezTo>
                  <a:pt x="14604" y="21246"/>
                  <a:pt x="14604" y="21246"/>
                  <a:pt x="14604" y="21246"/>
                </a:cubicBezTo>
                <a:cubicBezTo>
                  <a:pt x="14604" y="21197"/>
                  <a:pt x="14536" y="21157"/>
                  <a:pt x="14468" y="21147"/>
                </a:cubicBezTo>
                <a:cubicBezTo>
                  <a:pt x="14481" y="21128"/>
                  <a:pt x="14481" y="21108"/>
                  <a:pt x="14468" y="21088"/>
                </a:cubicBezTo>
                <a:cubicBezTo>
                  <a:pt x="14536" y="21079"/>
                  <a:pt x="14591" y="21079"/>
                  <a:pt x="14659" y="21079"/>
                </a:cubicBezTo>
                <a:cubicBezTo>
                  <a:pt x="14823" y="21079"/>
                  <a:pt x="14932" y="21088"/>
                  <a:pt x="15014" y="21118"/>
                </a:cubicBezTo>
                <a:cubicBezTo>
                  <a:pt x="15151" y="21167"/>
                  <a:pt x="15151" y="21167"/>
                  <a:pt x="15151" y="21167"/>
                </a:cubicBezTo>
                <a:cubicBezTo>
                  <a:pt x="15083" y="21069"/>
                  <a:pt x="15083" y="21069"/>
                  <a:pt x="15083" y="21069"/>
                </a:cubicBezTo>
                <a:cubicBezTo>
                  <a:pt x="15042" y="21010"/>
                  <a:pt x="14946" y="21000"/>
                  <a:pt x="14850" y="20990"/>
                </a:cubicBezTo>
                <a:cubicBezTo>
                  <a:pt x="14891" y="20980"/>
                  <a:pt x="14919" y="20961"/>
                  <a:pt x="14946" y="20931"/>
                </a:cubicBezTo>
                <a:cubicBezTo>
                  <a:pt x="14973" y="20892"/>
                  <a:pt x="14973" y="20892"/>
                  <a:pt x="14973" y="20892"/>
                </a:cubicBezTo>
                <a:cubicBezTo>
                  <a:pt x="14919" y="20882"/>
                  <a:pt x="14919" y="20882"/>
                  <a:pt x="14919" y="20882"/>
                </a:cubicBezTo>
                <a:cubicBezTo>
                  <a:pt x="14960" y="20813"/>
                  <a:pt x="14960" y="20813"/>
                  <a:pt x="14960" y="20813"/>
                </a:cubicBezTo>
                <a:cubicBezTo>
                  <a:pt x="14850" y="20843"/>
                  <a:pt x="14850" y="20843"/>
                  <a:pt x="14850" y="20843"/>
                </a:cubicBezTo>
                <a:cubicBezTo>
                  <a:pt x="14768" y="20872"/>
                  <a:pt x="14659" y="20892"/>
                  <a:pt x="14563" y="20892"/>
                </a:cubicBezTo>
                <a:cubicBezTo>
                  <a:pt x="14468" y="20902"/>
                  <a:pt x="14304" y="20882"/>
                  <a:pt x="14249" y="20774"/>
                </a:cubicBezTo>
                <a:cubicBezTo>
                  <a:pt x="14154" y="20597"/>
                  <a:pt x="14154" y="20597"/>
                  <a:pt x="14154" y="20597"/>
                </a:cubicBezTo>
                <a:cubicBezTo>
                  <a:pt x="14154" y="20754"/>
                  <a:pt x="14154" y="20754"/>
                  <a:pt x="14154" y="20754"/>
                </a:cubicBezTo>
                <a:cubicBezTo>
                  <a:pt x="14140" y="20745"/>
                  <a:pt x="14126" y="20745"/>
                  <a:pt x="14113" y="20735"/>
                </a:cubicBezTo>
                <a:cubicBezTo>
                  <a:pt x="14099" y="20725"/>
                  <a:pt x="14085" y="20715"/>
                  <a:pt x="14072" y="20705"/>
                </a:cubicBezTo>
                <a:cubicBezTo>
                  <a:pt x="13976" y="20646"/>
                  <a:pt x="13976" y="20646"/>
                  <a:pt x="13976" y="20646"/>
                </a:cubicBezTo>
                <a:cubicBezTo>
                  <a:pt x="13990" y="20735"/>
                  <a:pt x="13990" y="20735"/>
                  <a:pt x="13990" y="20735"/>
                </a:cubicBezTo>
                <a:cubicBezTo>
                  <a:pt x="13990" y="20784"/>
                  <a:pt x="13976" y="20804"/>
                  <a:pt x="13935" y="20813"/>
                </a:cubicBezTo>
                <a:cubicBezTo>
                  <a:pt x="13935" y="20813"/>
                  <a:pt x="13935" y="20813"/>
                  <a:pt x="13935" y="20804"/>
                </a:cubicBezTo>
                <a:cubicBezTo>
                  <a:pt x="13921" y="20794"/>
                  <a:pt x="13908" y="20774"/>
                  <a:pt x="13867" y="20764"/>
                </a:cubicBezTo>
                <a:cubicBezTo>
                  <a:pt x="13812" y="20745"/>
                  <a:pt x="13812" y="20745"/>
                  <a:pt x="13812" y="20745"/>
                </a:cubicBezTo>
                <a:cubicBezTo>
                  <a:pt x="13812" y="20784"/>
                  <a:pt x="13812" y="20784"/>
                  <a:pt x="13812" y="20784"/>
                </a:cubicBezTo>
                <a:cubicBezTo>
                  <a:pt x="13798" y="20794"/>
                  <a:pt x="13798" y="20794"/>
                  <a:pt x="13798" y="20794"/>
                </a:cubicBezTo>
                <a:cubicBezTo>
                  <a:pt x="13785" y="20784"/>
                  <a:pt x="13757" y="20764"/>
                  <a:pt x="13744" y="20745"/>
                </a:cubicBezTo>
                <a:cubicBezTo>
                  <a:pt x="13744" y="20745"/>
                  <a:pt x="13744" y="20745"/>
                  <a:pt x="13744" y="20745"/>
                </a:cubicBezTo>
                <a:cubicBezTo>
                  <a:pt x="13744" y="20715"/>
                  <a:pt x="13744" y="20715"/>
                  <a:pt x="13744" y="20715"/>
                </a:cubicBezTo>
                <a:cubicBezTo>
                  <a:pt x="13730" y="20686"/>
                  <a:pt x="13716" y="20666"/>
                  <a:pt x="13703" y="20666"/>
                </a:cubicBezTo>
                <a:cubicBezTo>
                  <a:pt x="13730" y="20646"/>
                  <a:pt x="13730" y="20646"/>
                  <a:pt x="13730" y="20646"/>
                </a:cubicBezTo>
                <a:cubicBezTo>
                  <a:pt x="13580" y="20646"/>
                  <a:pt x="13580" y="20646"/>
                  <a:pt x="13580" y="20646"/>
                </a:cubicBezTo>
                <a:cubicBezTo>
                  <a:pt x="13498" y="20656"/>
                  <a:pt x="13457" y="20676"/>
                  <a:pt x="13429" y="20715"/>
                </a:cubicBezTo>
                <a:cubicBezTo>
                  <a:pt x="13429" y="20705"/>
                  <a:pt x="13416" y="20695"/>
                  <a:pt x="13416" y="20686"/>
                </a:cubicBezTo>
                <a:cubicBezTo>
                  <a:pt x="13402" y="20676"/>
                  <a:pt x="13402" y="20676"/>
                  <a:pt x="13402" y="20676"/>
                </a:cubicBezTo>
                <a:cubicBezTo>
                  <a:pt x="13388" y="20676"/>
                  <a:pt x="13388" y="20676"/>
                  <a:pt x="13388" y="20676"/>
                </a:cubicBezTo>
                <a:cubicBezTo>
                  <a:pt x="13320" y="20656"/>
                  <a:pt x="13252" y="20676"/>
                  <a:pt x="13211" y="20695"/>
                </a:cubicBezTo>
                <a:cubicBezTo>
                  <a:pt x="13197" y="20646"/>
                  <a:pt x="13184" y="20627"/>
                  <a:pt x="13156" y="20607"/>
                </a:cubicBezTo>
                <a:cubicBezTo>
                  <a:pt x="13143" y="20597"/>
                  <a:pt x="13143" y="20597"/>
                  <a:pt x="13143" y="20587"/>
                </a:cubicBezTo>
                <a:cubicBezTo>
                  <a:pt x="13184" y="20489"/>
                  <a:pt x="13184" y="20489"/>
                  <a:pt x="13184" y="20489"/>
                </a:cubicBezTo>
                <a:cubicBezTo>
                  <a:pt x="13061" y="20558"/>
                  <a:pt x="13061" y="20558"/>
                  <a:pt x="13061" y="20558"/>
                </a:cubicBezTo>
                <a:cubicBezTo>
                  <a:pt x="13020" y="20577"/>
                  <a:pt x="12965" y="20597"/>
                  <a:pt x="12924" y="20627"/>
                </a:cubicBezTo>
                <a:cubicBezTo>
                  <a:pt x="12924" y="20617"/>
                  <a:pt x="12938" y="20607"/>
                  <a:pt x="12951" y="20587"/>
                </a:cubicBezTo>
                <a:cubicBezTo>
                  <a:pt x="12965" y="20568"/>
                  <a:pt x="12979" y="20548"/>
                  <a:pt x="12979" y="20528"/>
                </a:cubicBezTo>
                <a:cubicBezTo>
                  <a:pt x="13020" y="20469"/>
                  <a:pt x="13020" y="20469"/>
                  <a:pt x="13020" y="20469"/>
                </a:cubicBezTo>
                <a:cubicBezTo>
                  <a:pt x="12924" y="20489"/>
                  <a:pt x="12924" y="20489"/>
                  <a:pt x="12924" y="20489"/>
                </a:cubicBezTo>
                <a:cubicBezTo>
                  <a:pt x="12883" y="20489"/>
                  <a:pt x="12842" y="20519"/>
                  <a:pt x="12815" y="20548"/>
                </a:cubicBezTo>
                <a:cubicBezTo>
                  <a:pt x="12815" y="20528"/>
                  <a:pt x="12801" y="20499"/>
                  <a:pt x="12760" y="20479"/>
                </a:cubicBezTo>
                <a:cubicBezTo>
                  <a:pt x="12733" y="20460"/>
                  <a:pt x="12705" y="20450"/>
                  <a:pt x="12692" y="20450"/>
                </a:cubicBezTo>
                <a:cubicBezTo>
                  <a:pt x="12651" y="20450"/>
                  <a:pt x="12623" y="20469"/>
                  <a:pt x="12610" y="20489"/>
                </a:cubicBezTo>
                <a:cubicBezTo>
                  <a:pt x="12610" y="20489"/>
                  <a:pt x="12610" y="20479"/>
                  <a:pt x="12610" y="20479"/>
                </a:cubicBezTo>
                <a:cubicBezTo>
                  <a:pt x="12596" y="20460"/>
                  <a:pt x="12569" y="20440"/>
                  <a:pt x="12528" y="20430"/>
                </a:cubicBezTo>
                <a:cubicBezTo>
                  <a:pt x="12555" y="20410"/>
                  <a:pt x="12569" y="20381"/>
                  <a:pt x="12596" y="20361"/>
                </a:cubicBezTo>
                <a:cubicBezTo>
                  <a:pt x="12610" y="20351"/>
                  <a:pt x="12623" y="20342"/>
                  <a:pt x="12623" y="20332"/>
                </a:cubicBezTo>
                <a:cubicBezTo>
                  <a:pt x="12842" y="20066"/>
                  <a:pt x="12842" y="20066"/>
                  <a:pt x="12842" y="20066"/>
                </a:cubicBezTo>
                <a:cubicBezTo>
                  <a:pt x="12555" y="20283"/>
                  <a:pt x="12555" y="20283"/>
                  <a:pt x="12555" y="20283"/>
                </a:cubicBezTo>
                <a:cubicBezTo>
                  <a:pt x="12541" y="20253"/>
                  <a:pt x="12514" y="20243"/>
                  <a:pt x="12473" y="20243"/>
                </a:cubicBezTo>
                <a:cubicBezTo>
                  <a:pt x="12473" y="20243"/>
                  <a:pt x="12473" y="20243"/>
                  <a:pt x="12473" y="20243"/>
                </a:cubicBezTo>
                <a:cubicBezTo>
                  <a:pt x="12459" y="20243"/>
                  <a:pt x="12459" y="20243"/>
                  <a:pt x="12459" y="20243"/>
                </a:cubicBezTo>
                <a:cubicBezTo>
                  <a:pt x="12391" y="20263"/>
                  <a:pt x="12364" y="20302"/>
                  <a:pt x="12350" y="20342"/>
                </a:cubicBezTo>
                <a:cubicBezTo>
                  <a:pt x="12337" y="20342"/>
                  <a:pt x="12337" y="20342"/>
                  <a:pt x="12323" y="20342"/>
                </a:cubicBezTo>
                <a:cubicBezTo>
                  <a:pt x="12282" y="20342"/>
                  <a:pt x="12282" y="20342"/>
                  <a:pt x="12282" y="20342"/>
                </a:cubicBezTo>
                <a:cubicBezTo>
                  <a:pt x="12268" y="20332"/>
                  <a:pt x="12268" y="20332"/>
                  <a:pt x="12268" y="20332"/>
                </a:cubicBezTo>
                <a:cubicBezTo>
                  <a:pt x="12296" y="20292"/>
                  <a:pt x="12309" y="20214"/>
                  <a:pt x="12309" y="20145"/>
                </a:cubicBezTo>
                <a:cubicBezTo>
                  <a:pt x="12296" y="19968"/>
                  <a:pt x="12227" y="19929"/>
                  <a:pt x="12159" y="19929"/>
                </a:cubicBezTo>
                <a:cubicBezTo>
                  <a:pt x="12145" y="19929"/>
                  <a:pt x="12132" y="19929"/>
                  <a:pt x="12132" y="19929"/>
                </a:cubicBezTo>
                <a:cubicBezTo>
                  <a:pt x="12118" y="19890"/>
                  <a:pt x="12104" y="19850"/>
                  <a:pt x="12077" y="19811"/>
                </a:cubicBezTo>
                <a:cubicBezTo>
                  <a:pt x="12036" y="19713"/>
                  <a:pt x="12036" y="19713"/>
                  <a:pt x="12036" y="19713"/>
                </a:cubicBezTo>
                <a:cubicBezTo>
                  <a:pt x="11995" y="19811"/>
                  <a:pt x="11995" y="19811"/>
                  <a:pt x="11995" y="19811"/>
                </a:cubicBezTo>
                <a:cubicBezTo>
                  <a:pt x="11954" y="19899"/>
                  <a:pt x="11886" y="19978"/>
                  <a:pt x="11831" y="20057"/>
                </a:cubicBezTo>
                <a:cubicBezTo>
                  <a:pt x="11817" y="20066"/>
                  <a:pt x="11817" y="20076"/>
                  <a:pt x="11804" y="20096"/>
                </a:cubicBezTo>
                <a:cubicBezTo>
                  <a:pt x="11790" y="19703"/>
                  <a:pt x="11763" y="19320"/>
                  <a:pt x="11722" y="18917"/>
                </a:cubicBezTo>
                <a:cubicBezTo>
                  <a:pt x="11708" y="18710"/>
                  <a:pt x="11694" y="18494"/>
                  <a:pt x="11667" y="18288"/>
                </a:cubicBezTo>
                <a:cubicBezTo>
                  <a:pt x="11653" y="18101"/>
                  <a:pt x="11653" y="17885"/>
                  <a:pt x="11653" y="17649"/>
                </a:cubicBezTo>
                <a:cubicBezTo>
                  <a:pt x="11653" y="17620"/>
                  <a:pt x="11667" y="17580"/>
                  <a:pt x="11653" y="17551"/>
                </a:cubicBezTo>
                <a:cubicBezTo>
                  <a:pt x="11667" y="17295"/>
                  <a:pt x="11681" y="17030"/>
                  <a:pt x="11694" y="16774"/>
                </a:cubicBezTo>
                <a:cubicBezTo>
                  <a:pt x="11694" y="16489"/>
                  <a:pt x="11708" y="16204"/>
                  <a:pt x="11722" y="15919"/>
                </a:cubicBezTo>
                <a:cubicBezTo>
                  <a:pt x="11735" y="15379"/>
                  <a:pt x="11708" y="14848"/>
                  <a:pt x="11681" y="14318"/>
                </a:cubicBezTo>
                <a:cubicBezTo>
                  <a:pt x="11653" y="13807"/>
                  <a:pt x="11626" y="13315"/>
                  <a:pt x="11653" y="12893"/>
                </a:cubicBezTo>
                <a:cubicBezTo>
                  <a:pt x="11804" y="12824"/>
                  <a:pt x="12091" y="12794"/>
                  <a:pt x="12350" y="12824"/>
                </a:cubicBezTo>
                <a:cubicBezTo>
                  <a:pt x="12760" y="12873"/>
                  <a:pt x="13621" y="13187"/>
                  <a:pt x="13744" y="13325"/>
                </a:cubicBezTo>
                <a:cubicBezTo>
                  <a:pt x="13771" y="13374"/>
                  <a:pt x="13785" y="13433"/>
                  <a:pt x="13785" y="13502"/>
                </a:cubicBezTo>
                <a:cubicBezTo>
                  <a:pt x="13785" y="13551"/>
                  <a:pt x="13785" y="13600"/>
                  <a:pt x="13812" y="13659"/>
                </a:cubicBezTo>
                <a:cubicBezTo>
                  <a:pt x="13921" y="13905"/>
                  <a:pt x="14181" y="14042"/>
                  <a:pt x="14440" y="14170"/>
                </a:cubicBezTo>
                <a:cubicBezTo>
                  <a:pt x="14509" y="14111"/>
                  <a:pt x="14509" y="14111"/>
                  <a:pt x="14509" y="14111"/>
                </a:cubicBezTo>
                <a:cubicBezTo>
                  <a:pt x="14140" y="13925"/>
                  <a:pt x="13935" y="13669"/>
                  <a:pt x="13867" y="13355"/>
                </a:cubicBezTo>
                <a:cubicBezTo>
                  <a:pt x="14044" y="13443"/>
                  <a:pt x="14181" y="13561"/>
                  <a:pt x="14318" y="13679"/>
                </a:cubicBezTo>
                <a:cubicBezTo>
                  <a:pt x="14399" y="13757"/>
                  <a:pt x="14495" y="13836"/>
                  <a:pt x="14604" y="13915"/>
                </a:cubicBezTo>
                <a:cubicBezTo>
                  <a:pt x="14645" y="14308"/>
                  <a:pt x="14850" y="14662"/>
                  <a:pt x="15124" y="14819"/>
                </a:cubicBezTo>
                <a:cubicBezTo>
                  <a:pt x="15315" y="14917"/>
                  <a:pt x="15315" y="14917"/>
                  <a:pt x="15315" y="14917"/>
                </a:cubicBezTo>
                <a:cubicBezTo>
                  <a:pt x="15206" y="14779"/>
                  <a:pt x="15206" y="14779"/>
                  <a:pt x="15206" y="14779"/>
                </a:cubicBezTo>
                <a:cubicBezTo>
                  <a:pt x="15165" y="14730"/>
                  <a:pt x="15124" y="14691"/>
                  <a:pt x="15096" y="14652"/>
                </a:cubicBezTo>
                <a:cubicBezTo>
                  <a:pt x="15028" y="14593"/>
                  <a:pt x="14973" y="14534"/>
                  <a:pt x="14946" y="14455"/>
                </a:cubicBezTo>
                <a:cubicBezTo>
                  <a:pt x="15014" y="14475"/>
                  <a:pt x="15083" y="14524"/>
                  <a:pt x="15151" y="14563"/>
                </a:cubicBezTo>
                <a:cubicBezTo>
                  <a:pt x="15233" y="14612"/>
                  <a:pt x="15301" y="14662"/>
                  <a:pt x="15397" y="14671"/>
                </a:cubicBezTo>
                <a:cubicBezTo>
                  <a:pt x="15588" y="14671"/>
                  <a:pt x="15588" y="14671"/>
                  <a:pt x="15588" y="14671"/>
                </a:cubicBezTo>
                <a:cubicBezTo>
                  <a:pt x="15438" y="14603"/>
                  <a:pt x="15438" y="14603"/>
                  <a:pt x="15438" y="14603"/>
                </a:cubicBezTo>
                <a:cubicBezTo>
                  <a:pt x="15383" y="14573"/>
                  <a:pt x="15342" y="14544"/>
                  <a:pt x="15288" y="14514"/>
                </a:cubicBezTo>
                <a:cubicBezTo>
                  <a:pt x="15192" y="14445"/>
                  <a:pt x="15083" y="14367"/>
                  <a:pt x="14878" y="14357"/>
                </a:cubicBezTo>
                <a:cubicBezTo>
                  <a:pt x="14809" y="14249"/>
                  <a:pt x="14768" y="14151"/>
                  <a:pt x="14768" y="14023"/>
                </a:cubicBezTo>
                <a:cubicBezTo>
                  <a:pt x="14796" y="14042"/>
                  <a:pt x="14823" y="14052"/>
                  <a:pt x="14850" y="14052"/>
                </a:cubicBezTo>
                <a:cubicBezTo>
                  <a:pt x="14864" y="14062"/>
                  <a:pt x="14905" y="14052"/>
                  <a:pt x="14932" y="14033"/>
                </a:cubicBezTo>
                <a:cubicBezTo>
                  <a:pt x="14960" y="13993"/>
                  <a:pt x="14960" y="13993"/>
                  <a:pt x="14960" y="13993"/>
                </a:cubicBezTo>
                <a:cubicBezTo>
                  <a:pt x="14919" y="13974"/>
                  <a:pt x="14919" y="13974"/>
                  <a:pt x="14919" y="13974"/>
                </a:cubicBezTo>
                <a:cubicBezTo>
                  <a:pt x="14714" y="13895"/>
                  <a:pt x="14796" y="13699"/>
                  <a:pt x="14878" y="13482"/>
                </a:cubicBezTo>
                <a:cubicBezTo>
                  <a:pt x="14905" y="13423"/>
                  <a:pt x="14932" y="13364"/>
                  <a:pt x="14946" y="13305"/>
                </a:cubicBezTo>
                <a:cubicBezTo>
                  <a:pt x="14973" y="13335"/>
                  <a:pt x="15001" y="13355"/>
                  <a:pt x="15042" y="13374"/>
                </a:cubicBezTo>
                <a:cubicBezTo>
                  <a:pt x="15397" y="13640"/>
                  <a:pt x="15766" y="13905"/>
                  <a:pt x="16230" y="14101"/>
                </a:cubicBezTo>
                <a:cubicBezTo>
                  <a:pt x="16258" y="14151"/>
                  <a:pt x="16285" y="14190"/>
                  <a:pt x="16326" y="14229"/>
                </a:cubicBezTo>
                <a:cubicBezTo>
                  <a:pt x="16340" y="14259"/>
                  <a:pt x="16367" y="14288"/>
                  <a:pt x="16381" y="14318"/>
                </a:cubicBezTo>
                <a:cubicBezTo>
                  <a:pt x="16340" y="14396"/>
                  <a:pt x="16353" y="14573"/>
                  <a:pt x="16435" y="14662"/>
                </a:cubicBezTo>
                <a:cubicBezTo>
                  <a:pt x="16462" y="14711"/>
                  <a:pt x="16517" y="14730"/>
                  <a:pt x="16544" y="14730"/>
                </a:cubicBezTo>
                <a:cubicBezTo>
                  <a:pt x="16695" y="14721"/>
                  <a:pt x="16695" y="14721"/>
                  <a:pt x="16695" y="14721"/>
                </a:cubicBezTo>
                <a:cubicBezTo>
                  <a:pt x="16585" y="14662"/>
                  <a:pt x="16585" y="14662"/>
                  <a:pt x="16585" y="14662"/>
                </a:cubicBezTo>
                <a:cubicBezTo>
                  <a:pt x="16531" y="14622"/>
                  <a:pt x="16517" y="14544"/>
                  <a:pt x="16517" y="14465"/>
                </a:cubicBezTo>
                <a:cubicBezTo>
                  <a:pt x="16544" y="14485"/>
                  <a:pt x="16572" y="14524"/>
                  <a:pt x="16599" y="14553"/>
                </a:cubicBezTo>
                <a:cubicBezTo>
                  <a:pt x="16654" y="14622"/>
                  <a:pt x="16708" y="14691"/>
                  <a:pt x="16790" y="14701"/>
                </a:cubicBezTo>
                <a:cubicBezTo>
                  <a:pt x="16913" y="14721"/>
                  <a:pt x="16913" y="14721"/>
                  <a:pt x="16913" y="14721"/>
                </a:cubicBezTo>
                <a:cubicBezTo>
                  <a:pt x="16845" y="14652"/>
                  <a:pt x="16845" y="14652"/>
                  <a:pt x="16845" y="14652"/>
                </a:cubicBezTo>
                <a:cubicBezTo>
                  <a:pt x="16804" y="14603"/>
                  <a:pt x="16763" y="14563"/>
                  <a:pt x="16722" y="14514"/>
                </a:cubicBezTo>
                <a:cubicBezTo>
                  <a:pt x="16613" y="14406"/>
                  <a:pt x="16490" y="14278"/>
                  <a:pt x="16435" y="14170"/>
                </a:cubicBezTo>
                <a:cubicBezTo>
                  <a:pt x="16599" y="14219"/>
                  <a:pt x="16777" y="14278"/>
                  <a:pt x="16941" y="14337"/>
                </a:cubicBezTo>
                <a:cubicBezTo>
                  <a:pt x="17323" y="14465"/>
                  <a:pt x="17719" y="14593"/>
                  <a:pt x="18157" y="14691"/>
                </a:cubicBezTo>
                <a:cubicBezTo>
                  <a:pt x="18170" y="14701"/>
                  <a:pt x="18198" y="14721"/>
                  <a:pt x="18211" y="14740"/>
                </a:cubicBezTo>
                <a:cubicBezTo>
                  <a:pt x="18266" y="14779"/>
                  <a:pt x="18293" y="14799"/>
                  <a:pt x="18321" y="14799"/>
                </a:cubicBezTo>
                <a:cubicBezTo>
                  <a:pt x="18348" y="14799"/>
                  <a:pt x="18348" y="14799"/>
                  <a:pt x="18348" y="14799"/>
                </a:cubicBezTo>
                <a:cubicBezTo>
                  <a:pt x="18362" y="14779"/>
                  <a:pt x="18362" y="14779"/>
                  <a:pt x="18362" y="14779"/>
                </a:cubicBezTo>
                <a:cubicBezTo>
                  <a:pt x="18375" y="14770"/>
                  <a:pt x="18375" y="14760"/>
                  <a:pt x="18375" y="14750"/>
                </a:cubicBezTo>
                <a:cubicBezTo>
                  <a:pt x="18403" y="14740"/>
                  <a:pt x="18403" y="14730"/>
                  <a:pt x="18403" y="14721"/>
                </a:cubicBezTo>
                <a:cubicBezTo>
                  <a:pt x="18416" y="14681"/>
                  <a:pt x="18348" y="14652"/>
                  <a:pt x="18252" y="14622"/>
                </a:cubicBezTo>
                <a:cubicBezTo>
                  <a:pt x="18239" y="14622"/>
                  <a:pt x="18225" y="14612"/>
                  <a:pt x="18225" y="14612"/>
                </a:cubicBezTo>
                <a:cubicBezTo>
                  <a:pt x="17842" y="14475"/>
                  <a:pt x="17433" y="14357"/>
                  <a:pt x="17036" y="14239"/>
                </a:cubicBezTo>
                <a:cubicBezTo>
                  <a:pt x="16831" y="14190"/>
                  <a:pt x="16640" y="14131"/>
                  <a:pt x="16449" y="14072"/>
                </a:cubicBezTo>
                <a:cubicBezTo>
                  <a:pt x="15916" y="13915"/>
                  <a:pt x="15533" y="13590"/>
                  <a:pt x="15165" y="13286"/>
                </a:cubicBezTo>
                <a:cubicBezTo>
                  <a:pt x="14905" y="13060"/>
                  <a:pt x="14645" y="12844"/>
                  <a:pt x="14331" y="12676"/>
                </a:cubicBezTo>
                <a:cubicBezTo>
                  <a:pt x="14659" y="12706"/>
                  <a:pt x="15069" y="12765"/>
                  <a:pt x="15438" y="12853"/>
                </a:cubicBezTo>
                <a:cubicBezTo>
                  <a:pt x="15465" y="12873"/>
                  <a:pt x="15492" y="12912"/>
                  <a:pt x="15506" y="12952"/>
                </a:cubicBezTo>
                <a:cubicBezTo>
                  <a:pt x="15533" y="13020"/>
                  <a:pt x="15561" y="13079"/>
                  <a:pt x="15643" y="13079"/>
                </a:cubicBezTo>
                <a:cubicBezTo>
                  <a:pt x="15656" y="13079"/>
                  <a:pt x="15656" y="13079"/>
                  <a:pt x="15670" y="13079"/>
                </a:cubicBezTo>
                <a:cubicBezTo>
                  <a:pt x="15725" y="13070"/>
                  <a:pt x="15725" y="13070"/>
                  <a:pt x="15725" y="13070"/>
                </a:cubicBezTo>
                <a:cubicBezTo>
                  <a:pt x="15697" y="13020"/>
                  <a:pt x="15697" y="13020"/>
                  <a:pt x="15697" y="13020"/>
                </a:cubicBezTo>
                <a:cubicBezTo>
                  <a:pt x="15670" y="12981"/>
                  <a:pt x="15656" y="12952"/>
                  <a:pt x="15643" y="12932"/>
                </a:cubicBezTo>
                <a:cubicBezTo>
                  <a:pt x="15779" y="12991"/>
                  <a:pt x="15930" y="13040"/>
                  <a:pt x="16080" y="13099"/>
                </a:cubicBezTo>
                <a:cubicBezTo>
                  <a:pt x="16258" y="13168"/>
                  <a:pt x="16462" y="13246"/>
                  <a:pt x="16626" y="13315"/>
                </a:cubicBezTo>
                <a:cubicBezTo>
                  <a:pt x="16681" y="13345"/>
                  <a:pt x="16763" y="13433"/>
                  <a:pt x="16777" y="13453"/>
                </a:cubicBezTo>
                <a:cubicBezTo>
                  <a:pt x="16818" y="13757"/>
                  <a:pt x="16954" y="13983"/>
                  <a:pt x="17200" y="14160"/>
                </a:cubicBezTo>
                <a:cubicBezTo>
                  <a:pt x="17364" y="14268"/>
                  <a:pt x="17364" y="14268"/>
                  <a:pt x="17364" y="14268"/>
                </a:cubicBezTo>
                <a:cubicBezTo>
                  <a:pt x="17282" y="14121"/>
                  <a:pt x="17282" y="14121"/>
                  <a:pt x="17282" y="14121"/>
                </a:cubicBezTo>
                <a:cubicBezTo>
                  <a:pt x="17241" y="14042"/>
                  <a:pt x="17187" y="13983"/>
                  <a:pt x="17146" y="13925"/>
                </a:cubicBezTo>
                <a:cubicBezTo>
                  <a:pt x="17036" y="13807"/>
                  <a:pt x="16954" y="13699"/>
                  <a:pt x="16954" y="13531"/>
                </a:cubicBezTo>
                <a:cubicBezTo>
                  <a:pt x="17405" y="13787"/>
                  <a:pt x="17856" y="13944"/>
                  <a:pt x="18375" y="14033"/>
                </a:cubicBezTo>
                <a:cubicBezTo>
                  <a:pt x="18703" y="14308"/>
                  <a:pt x="19127" y="14504"/>
                  <a:pt x="19632" y="14632"/>
                </a:cubicBezTo>
                <a:cubicBezTo>
                  <a:pt x="19714" y="14809"/>
                  <a:pt x="19878" y="14917"/>
                  <a:pt x="20042" y="15025"/>
                </a:cubicBezTo>
                <a:cubicBezTo>
                  <a:pt x="20083" y="15055"/>
                  <a:pt x="20124" y="15074"/>
                  <a:pt x="20165" y="15104"/>
                </a:cubicBezTo>
                <a:cubicBezTo>
                  <a:pt x="20411" y="15281"/>
                  <a:pt x="20411" y="15281"/>
                  <a:pt x="20411" y="15281"/>
                </a:cubicBezTo>
                <a:cubicBezTo>
                  <a:pt x="20233" y="15064"/>
                  <a:pt x="20233" y="15064"/>
                  <a:pt x="20233" y="15064"/>
                </a:cubicBezTo>
                <a:cubicBezTo>
                  <a:pt x="20179" y="14986"/>
                  <a:pt x="20097" y="14927"/>
                  <a:pt x="20015" y="14868"/>
                </a:cubicBezTo>
                <a:cubicBezTo>
                  <a:pt x="19933" y="14809"/>
                  <a:pt x="19851" y="14750"/>
                  <a:pt x="19810" y="14671"/>
                </a:cubicBezTo>
                <a:cubicBezTo>
                  <a:pt x="19892" y="14681"/>
                  <a:pt x="19974" y="14691"/>
                  <a:pt x="20056" y="14711"/>
                </a:cubicBezTo>
                <a:cubicBezTo>
                  <a:pt x="20233" y="14740"/>
                  <a:pt x="20384" y="14770"/>
                  <a:pt x="20466" y="14740"/>
                </a:cubicBezTo>
                <a:cubicBezTo>
                  <a:pt x="20602" y="14691"/>
                  <a:pt x="20602" y="14691"/>
                  <a:pt x="20602" y="14691"/>
                </a:cubicBezTo>
                <a:cubicBezTo>
                  <a:pt x="20452" y="14671"/>
                  <a:pt x="20452" y="14671"/>
                  <a:pt x="20452" y="14671"/>
                </a:cubicBezTo>
                <a:cubicBezTo>
                  <a:pt x="19700" y="14593"/>
                  <a:pt x="19031" y="14386"/>
                  <a:pt x="18676" y="14111"/>
                </a:cubicBezTo>
                <a:cubicBezTo>
                  <a:pt x="18922" y="14151"/>
                  <a:pt x="19181" y="14180"/>
                  <a:pt x="19441" y="14210"/>
                </a:cubicBezTo>
                <a:cubicBezTo>
                  <a:pt x="19659" y="14239"/>
                  <a:pt x="19892" y="14259"/>
                  <a:pt x="20110" y="14298"/>
                </a:cubicBezTo>
                <a:cubicBezTo>
                  <a:pt x="20261" y="14524"/>
                  <a:pt x="20657" y="14681"/>
                  <a:pt x="20985" y="14711"/>
                </a:cubicBezTo>
                <a:cubicBezTo>
                  <a:pt x="21381" y="14750"/>
                  <a:pt x="21381" y="14750"/>
                  <a:pt x="21381" y="14750"/>
                </a:cubicBezTo>
                <a:cubicBezTo>
                  <a:pt x="20957" y="14632"/>
                  <a:pt x="20957" y="14632"/>
                  <a:pt x="20957" y="14632"/>
                </a:cubicBezTo>
                <a:cubicBezTo>
                  <a:pt x="20670" y="14553"/>
                  <a:pt x="20411" y="14475"/>
                  <a:pt x="20274" y="14308"/>
                </a:cubicBezTo>
                <a:cubicBezTo>
                  <a:pt x="20329" y="14318"/>
                  <a:pt x="20370" y="14327"/>
                  <a:pt x="20425" y="14337"/>
                </a:cubicBezTo>
                <a:cubicBezTo>
                  <a:pt x="20588" y="14367"/>
                  <a:pt x="20725" y="14386"/>
                  <a:pt x="20793" y="14347"/>
                </a:cubicBezTo>
                <a:cubicBezTo>
                  <a:pt x="20848" y="14298"/>
                  <a:pt x="20848" y="14298"/>
                  <a:pt x="20848" y="14298"/>
                </a:cubicBezTo>
                <a:cubicBezTo>
                  <a:pt x="20766" y="14278"/>
                  <a:pt x="20766" y="14278"/>
                  <a:pt x="20766" y="14278"/>
                </a:cubicBezTo>
                <a:cubicBezTo>
                  <a:pt x="20370" y="14210"/>
                  <a:pt x="19987" y="14160"/>
                  <a:pt x="19632" y="14121"/>
                </a:cubicBezTo>
                <a:cubicBezTo>
                  <a:pt x="19168" y="14062"/>
                  <a:pt x="18730" y="14003"/>
                  <a:pt x="18293" y="13905"/>
                </a:cubicBezTo>
                <a:cubicBezTo>
                  <a:pt x="17856" y="13797"/>
                  <a:pt x="17487" y="13590"/>
                  <a:pt x="17146" y="13384"/>
                </a:cubicBezTo>
                <a:cubicBezTo>
                  <a:pt x="16954" y="13276"/>
                  <a:pt x="16749" y="13158"/>
                  <a:pt x="16531" y="13060"/>
                </a:cubicBezTo>
                <a:cubicBezTo>
                  <a:pt x="16353" y="12971"/>
                  <a:pt x="16162" y="12903"/>
                  <a:pt x="15984" y="12834"/>
                </a:cubicBezTo>
                <a:cubicBezTo>
                  <a:pt x="15820" y="12775"/>
                  <a:pt x="15656" y="12716"/>
                  <a:pt x="15506" y="12647"/>
                </a:cubicBezTo>
                <a:cubicBezTo>
                  <a:pt x="15492" y="12608"/>
                  <a:pt x="15479" y="12568"/>
                  <a:pt x="15465" y="12529"/>
                </a:cubicBezTo>
                <a:cubicBezTo>
                  <a:pt x="15438" y="12480"/>
                  <a:pt x="15424" y="12431"/>
                  <a:pt x="15424" y="12401"/>
                </a:cubicBezTo>
                <a:cubicBezTo>
                  <a:pt x="15479" y="12401"/>
                  <a:pt x="15533" y="12411"/>
                  <a:pt x="15588" y="12421"/>
                </a:cubicBezTo>
                <a:cubicBezTo>
                  <a:pt x="15711" y="12441"/>
                  <a:pt x="15834" y="12460"/>
                  <a:pt x="15971" y="12480"/>
                </a:cubicBezTo>
                <a:cubicBezTo>
                  <a:pt x="16039" y="12627"/>
                  <a:pt x="16203" y="12922"/>
                  <a:pt x="16476" y="12991"/>
                </a:cubicBezTo>
                <a:cubicBezTo>
                  <a:pt x="16681" y="13040"/>
                  <a:pt x="16681" y="13040"/>
                  <a:pt x="16681" y="13040"/>
                </a:cubicBezTo>
                <a:cubicBezTo>
                  <a:pt x="16503" y="12903"/>
                  <a:pt x="16503" y="12903"/>
                  <a:pt x="16503" y="12903"/>
                </a:cubicBezTo>
                <a:cubicBezTo>
                  <a:pt x="16340" y="12794"/>
                  <a:pt x="16203" y="12686"/>
                  <a:pt x="16148" y="12509"/>
                </a:cubicBezTo>
                <a:cubicBezTo>
                  <a:pt x="16176" y="12519"/>
                  <a:pt x="16176" y="12519"/>
                  <a:pt x="16176" y="12519"/>
                </a:cubicBezTo>
                <a:cubicBezTo>
                  <a:pt x="16340" y="12539"/>
                  <a:pt x="16531" y="12559"/>
                  <a:pt x="16681" y="12598"/>
                </a:cubicBezTo>
                <a:cubicBezTo>
                  <a:pt x="16722" y="12529"/>
                  <a:pt x="16722" y="12529"/>
                  <a:pt x="16722" y="12529"/>
                </a:cubicBezTo>
                <a:cubicBezTo>
                  <a:pt x="16503" y="12460"/>
                  <a:pt x="16271" y="12421"/>
                  <a:pt x="16012" y="12382"/>
                </a:cubicBezTo>
                <a:cubicBezTo>
                  <a:pt x="15820" y="12352"/>
                  <a:pt x="15602" y="12313"/>
                  <a:pt x="15397" y="12264"/>
                </a:cubicBezTo>
                <a:cubicBezTo>
                  <a:pt x="15042" y="12175"/>
                  <a:pt x="14714" y="12087"/>
                  <a:pt x="14386" y="11979"/>
                </a:cubicBezTo>
                <a:cubicBezTo>
                  <a:pt x="14331" y="11959"/>
                  <a:pt x="14263" y="11939"/>
                  <a:pt x="14195" y="11920"/>
                </a:cubicBezTo>
                <a:cubicBezTo>
                  <a:pt x="13826" y="11812"/>
                  <a:pt x="13402" y="11684"/>
                  <a:pt x="13484" y="11487"/>
                </a:cubicBezTo>
                <a:cubicBezTo>
                  <a:pt x="13484" y="11487"/>
                  <a:pt x="13484" y="11487"/>
                  <a:pt x="13484" y="11487"/>
                </a:cubicBezTo>
                <a:cubicBezTo>
                  <a:pt x="13621" y="11527"/>
                  <a:pt x="13757" y="11586"/>
                  <a:pt x="13894" y="11654"/>
                </a:cubicBezTo>
                <a:cubicBezTo>
                  <a:pt x="14126" y="11753"/>
                  <a:pt x="14359" y="11861"/>
                  <a:pt x="14645" y="11910"/>
                </a:cubicBezTo>
                <a:cubicBezTo>
                  <a:pt x="15110" y="11989"/>
                  <a:pt x="15615" y="12028"/>
                  <a:pt x="16025" y="12018"/>
                </a:cubicBezTo>
                <a:cubicBezTo>
                  <a:pt x="16121" y="12048"/>
                  <a:pt x="16176" y="12097"/>
                  <a:pt x="16244" y="12146"/>
                </a:cubicBezTo>
                <a:cubicBezTo>
                  <a:pt x="16285" y="12185"/>
                  <a:pt x="16340" y="12234"/>
                  <a:pt x="16408" y="12264"/>
                </a:cubicBezTo>
                <a:cubicBezTo>
                  <a:pt x="16599" y="12362"/>
                  <a:pt x="16831" y="12401"/>
                  <a:pt x="17064" y="12441"/>
                </a:cubicBezTo>
                <a:cubicBezTo>
                  <a:pt x="17255" y="12470"/>
                  <a:pt x="17446" y="12500"/>
                  <a:pt x="17610" y="12568"/>
                </a:cubicBezTo>
                <a:cubicBezTo>
                  <a:pt x="17706" y="12598"/>
                  <a:pt x="17801" y="12657"/>
                  <a:pt x="17897" y="12716"/>
                </a:cubicBezTo>
                <a:cubicBezTo>
                  <a:pt x="17979" y="12775"/>
                  <a:pt x="18075" y="12834"/>
                  <a:pt x="18170" y="12883"/>
                </a:cubicBezTo>
                <a:cubicBezTo>
                  <a:pt x="18403" y="12981"/>
                  <a:pt x="18635" y="13079"/>
                  <a:pt x="18894" y="13099"/>
                </a:cubicBezTo>
                <a:cubicBezTo>
                  <a:pt x="19263" y="13129"/>
                  <a:pt x="19263" y="13129"/>
                  <a:pt x="19263" y="13129"/>
                </a:cubicBezTo>
                <a:cubicBezTo>
                  <a:pt x="18922" y="13030"/>
                  <a:pt x="18922" y="13030"/>
                  <a:pt x="18922" y="13030"/>
                </a:cubicBezTo>
                <a:cubicBezTo>
                  <a:pt x="18539" y="12922"/>
                  <a:pt x="18198" y="12775"/>
                  <a:pt x="17870" y="12588"/>
                </a:cubicBezTo>
                <a:cubicBezTo>
                  <a:pt x="18485" y="12667"/>
                  <a:pt x="18949" y="12765"/>
                  <a:pt x="19318" y="12903"/>
                </a:cubicBezTo>
                <a:cubicBezTo>
                  <a:pt x="19373" y="12844"/>
                  <a:pt x="19373" y="12844"/>
                  <a:pt x="19373" y="12844"/>
                </a:cubicBezTo>
                <a:cubicBezTo>
                  <a:pt x="18990" y="12657"/>
                  <a:pt x="18430" y="12568"/>
                  <a:pt x="17897" y="12490"/>
                </a:cubicBezTo>
                <a:cubicBezTo>
                  <a:pt x="17255" y="12391"/>
                  <a:pt x="16585" y="12293"/>
                  <a:pt x="16230" y="12018"/>
                </a:cubicBezTo>
                <a:cubicBezTo>
                  <a:pt x="16845" y="11959"/>
                  <a:pt x="17624" y="11989"/>
                  <a:pt x="18239" y="12018"/>
                </a:cubicBezTo>
                <a:cubicBezTo>
                  <a:pt x="18334" y="12028"/>
                  <a:pt x="18416" y="12028"/>
                  <a:pt x="18512" y="12038"/>
                </a:cubicBezTo>
                <a:cubicBezTo>
                  <a:pt x="18826" y="12215"/>
                  <a:pt x="19195" y="12362"/>
                  <a:pt x="19605" y="12470"/>
                </a:cubicBezTo>
                <a:cubicBezTo>
                  <a:pt x="19618" y="12657"/>
                  <a:pt x="19769" y="12765"/>
                  <a:pt x="19933" y="12853"/>
                </a:cubicBezTo>
                <a:cubicBezTo>
                  <a:pt x="20110" y="12952"/>
                  <a:pt x="20110" y="12952"/>
                  <a:pt x="20110" y="12952"/>
                </a:cubicBezTo>
                <a:cubicBezTo>
                  <a:pt x="20015" y="12814"/>
                  <a:pt x="20015" y="12814"/>
                  <a:pt x="20015" y="12814"/>
                </a:cubicBezTo>
                <a:cubicBezTo>
                  <a:pt x="19987" y="12775"/>
                  <a:pt x="19933" y="12735"/>
                  <a:pt x="19892" y="12706"/>
                </a:cubicBezTo>
                <a:cubicBezTo>
                  <a:pt x="19823" y="12647"/>
                  <a:pt x="19755" y="12598"/>
                  <a:pt x="19755" y="12500"/>
                </a:cubicBezTo>
                <a:cubicBezTo>
                  <a:pt x="19905" y="12539"/>
                  <a:pt x="20069" y="12568"/>
                  <a:pt x="20233" y="12588"/>
                </a:cubicBezTo>
                <a:cubicBezTo>
                  <a:pt x="20343" y="12608"/>
                  <a:pt x="20466" y="12627"/>
                  <a:pt x="20561" y="12647"/>
                </a:cubicBezTo>
                <a:cubicBezTo>
                  <a:pt x="20588" y="12578"/>
                  <a:pt x="20588" y="12578"/>
                  <a:pt x="20588" y="12578"/>
                </a:cubicBezTo>
                <a:cubicBezTo>
                  <a:pt x="20466" y="12549"/>
                  <a:pt x="20329" y="12519"/>
                  <a:pt x="20192" y="12490"/>
                </a:cubicBezTo>
                <a:cubicBezTo>
                  <a:pt x="19646" y="12372"/>
                  <a:pt x="19086" y="12244"/>
                  <a:pt x="18703" y="12018"/>
                </a:cubicBezTo>
                <a:cubicBezTo>
                  <a:pt x="18758" y="12018"/>
                  <a:pt x="18799" y="12018"/>
                  <a:pt x="18853" y="12028"/>
                </a:cubicBezTo>
                <a:cubicBezTo>
                  <a:pt x="19140" y="12038"/>
                  <a:pt x="19455" y="12087"/>
                  <a:pt x="19796" y="12136"/>
                </a:cubicBezTo>
                <a:cubicBezTo>
                  <a:pt x="20124" y="12185"/>
                  <a:pt x="20479" y="12234"/>
                  <a:pt x="20793" y="12254"/>
                </a:cubicBezTo>
                <a:cubicBezTo>
                  <a:pt x="20944" y="12264"/>
                  <a:pt x="21067" y="12264"/>
                  <a:pt x="21190" y="12254"/>
                </a:cubicBezTo>
                <a:cubicBezTo>
                  <a:pt x="21190" y="12254"/>
                  <a:pt x="21586" y="12224"/>
                  <a:pt x="21586" y="12126"/>
                </a:cubicBezTo>
                <a:cubicBezTo>
                  <a:pt x="21599" y="12077"/>
                  <a:pt x="21599" y="12077"/>
                  <a:pt x="21599" y="12077"/>
                </a:cubicBezTo>
                <a:cubicBezTo>
                  <a:pt x="21531" y="12087"/>
                  <a:pt x="21531" y="12087"/>
                  <a:pt x="21531" y="12087"/>
                </a:cubicBezTo>
                <a:moveTo>
                  <a:pt x="9044" y="20853"/>
                </a:moveTo>
                <a:cubicBezTo>
                  <a:pt x="9017" y="20843"/>
                  <a:pt x="8989" y="20833"/>
                  <a:pt x="8962" y="20833"/>
                </a:cubicBezTo>
                <a:cubicBezTo>
                  <a:pt x="8962" y="20833"/>
                  <a:pt x="8948" y="20833"/>
                  <a:pt x="8948" y="20833"/>
                </a:cubicBezTo>
                <a:cubicBezTo>
                  <a:pt x="8921" y="20813"/>
                  <a:pt x="8921" y="20794"/>
                  <a:pt x="8989" y="20754"/>
                </a:cubicBezTo>
                <a:cubicBezTo>
                  <a:pt x="9017" y="20813"/>
                  <a:pt x="9017" y="20813"/>
                  <a:pt x="9017" y="20813"/>
                </a:cubicBezTo>
                <a:cubicBezTo>
                  <a:pt x="9044" y="20843"/>
                  <a:pt x="9044" y="20853"/>
                  <a:pt x="9044" y="20853"/>
                </a:cubicBezTo>
                <a:cubicBezTo>
                  <a:pt x="9044" y="20853"/>
                  <a:pt x="9044" y="20853"/>
                  <a:pt x="9044" y="20853"/>
                </a:cubicBezTo>
                <a:moveTo>
                  <a:pt x="10492" y="21226"/>
                </a:moveTo>
                <a:cubicBezTo>
                  <a:pt x="10465" y="21226"/>
                  <a:pt x="10451" y="21226"/>
                  <a:pt x="10437" y="21226"/>
                </a:cubicBezTo>
                <a:cubicBezTo>
                  <a:pt x="10424" y="21226"/>
                  <a:pt x="10396" y="21226"/>
                  <a:pt x="10383" y="21236"/>
                </a:cubicBezTo>
                <a:cubicBezTo>
                  <a:pt x="10396" y="21187"/>
                  <a:pt x="10437" y="21157"/>
                  <a:pt x="10465" y="21157"/>
                </a:cubicBezTo>
                <a:cubicBezTo>
                  <a:pt x="10465" y="21157"/>
                  <a:pt x="10465" y="21157"/>
                  <a:pt x="10478" y="21167"/>
                </a:cubicBezTo>
                <a:cubicBezTo>
                  <a:pt x="10478" y="21167"/>
                  <a:pt x="10506" y="21187"/>
                  <a:pt x="10506" y="21236"/>
                </a:cubicBezTo>
                <a:cubicBezTo>
                  <a:pt x="10492" y="21226"/>
                  <a:pt x="10492" y="21226"/>
                  <a:pt x="10492" y="21226"/>
                </a:cubicBezTo>
                <a:moveTo>
                  <a:pt x="12733" y="21285"/>
                </a:moveTo>
                <a:cubicBezTo>
                  <a:pt x="12733" y="21295"/>
                  <a:pt x="12760" y="21305"/>
                  <a:pt x="12774" y="21315"/>
                </a:cubicBezTo>
                <a:cubicBezTo>
                  <a:pt x="12733" y="21324"/>
                  <a:pt x="12692" y="21295"/>
                  <a:pt x="12678" y="21265"/>
                </a:cubicBezTo>
                <a:cubicBezTo>
                  <a:pt x="12664" y="21256"/>
                  <a:pt x="12651" y="21236"/>
                  <a:pt x="12651" y="21226"/>
                </a:cubicBezTo>
                <a:cubicBezTo>
                  <a:pt x="12678" y="21246"/>
                  <a:pt x="12705" y="21265"/>
                  <a:pt x="12733" y="21285"/>
                </a:cubicBezTo>
                <a:moveTo>
                  <a:pt x="17474" y="9551"/>
                </a:moveTo>
                <a:cubicBezTo>
                  <a:pt x="17405" y="9581"/>
                  <a:pt x="17405" y="9581"/>
                  <a:pt x="17405" y="9581"/>
                </a:cubicBezTo>
                <a:cubicBezTo>
                  <a:pt x="17378" y="9591"/>
                  <a:pt x="17337" y="9601"/>
                  <a:pt x="17310" y="9620"/>
                </a:cubicBezTo>
                <a:cubicBezTo>
                  <a:pt x="17146" y="9669"/>
                  <a:pt x="16982" y="9728"/>
                  <a:pt x="16913" y="9817"/>
                </a:cubicBezTo>
                <a:cubicBezTo>
                  <a:pt x="16859" y="9876"/>
                  <a:pt x="16859" y="9876"/>
                  <a:pt x="16859" y="9876"/>
                </a:cubicBezTo>
                <a:cubicBezTo>
                  <a:pt x="16572" y="9886"/>
                  <a:pt x="16285" y="9905"/>
                  <a:pt x="16012" y="9925"/>
                </a:cubicBezTo>
                <a:cubicBezTo>
                  <a:pt x="15629" y="9945"/>
                  <a:pt x="15247" y="9974"/>
                  <a:pt x="14837" y="9974"/>
                </a:cubicBezTo>
                <a:cubicBezTo>
                  <a:pt x="15028" y="9935"/>
                  <a:pt x="15219" y="9895"/>
                  <a:pt x="15397" y="9856"/>
                </a:cubicBezTo>
                <a:cubicBezTo>
                  <a:pt x="15930" y="9738"/>
                  <a:pt x="16462" y="9620"/>
                  <a:pt x="16886" y="9414"/>
                </a:cubicBezTo>
                <a:cubicBezTo>
                  <a:pt x="16845" y="9355"/>
                  <a:pt x="16845" y="9355"/>
                  <a:pt x="16845" y="9355"/>
                </a:cubicBezTo>
                <a:cubicBezTo>
                  <a:pt x="16353" y="9512"/>
                  <a:pt x="15752" y="9699"/>
                  <a:pt x="15110" y="9817"/>
                </a:cubicBezTo>
                <a:cubicBezTo>
                  <a:pt x="15069" y="9827"/>
                  <a:pt x="15014" y="9836"/>
                  <a:pt x="14946" y="9836"/>
                </a:cubicBezTo>
                <a:cubicBezTo>
                  <a:pt x="14864" y="9846"/>
                  <a:pt x="14782" y="9856"/>
                  <a:pt x="14700" y="9876"/>
                </a:cubicBezTo>
                <a:cubicBezTo>
                  <a:pt x="14645" y="9895"/>
                  <a:pt x="14591" y="9925"/>
                  <a:pt x="14550" y="9945"/>
                </a:cubicBezTo>
                <a:cubicBezTo>
                  <a:pt x="14481" y="9974"/>
                  <a:pt x="14440" y="10004"/>
                  <a:pt x="14372" y="10013"/>
                </a:cubicBezTo>
                <a:cubicBezTo>
                  <a:pt x="14140" y="10053"/>
                  <a:pt x="13908" y="10062"/>
                  <a:pt x="13675" y="10062"/>
                </a:cubicBezTo>
                <a:cubicBezTo>
                  <a:pt x="13361" y="10072"/>
                  <a:pt x="13047" y="10082"/>
                  <a:pt x="12733" y="10180"/>
                </a:cubicBezTo>
                <a:cubicBezTo>
                  <a:pt x="12678" y="10004"/>
                  <a:pt x="12473" y="9915"/>
                  <a:pt x="12282" y="9836"/>
                </a:cubicBezTo>
                <a:cubicBezTo>
                  <a:pt x="12241" y="9827"/>
                  <a:pt x="12214" y="9807"/>
                  <a:pt x="12186" y="9797"/>
                </a:cubicBezTo>
                <a:cubicBezTo>
                  <a:pt x="12309" y="9286"/>
                  <a:pt x="12746" y="8981"/>
                  <a:pt x="13156" y="8687"/>
                </a:cubicBezTo>
                <a:cubicBezTo>
                  <a:pt x="13238" y="8628"/>
                  <a:pt x="13320" y="8569"/>
                  <a:pt x="13402" y="8510"/>
                </a:cubicBezTo>
                <a:cubicBezTo>
                  <a:pt x="13416" y="8500"/>
                  <a:pt x="13443" y="8480"/>
                  <a:pt x="13484" y="8451"/>
                </a:cubicBezTo>
                <a:cubicBezTo>
                  <a:pt x="13552" y="8392"/>
                  <a:pt x="13744" y="8244"/>
                  <a:pt x="13798" y="8244"/>
                </a:cubicBezTo>
                <a:cubicBezTo>
                  <a:pt x="13976" y="8244"/>
                  <a:pt x="14085" y="8598"/>
                  <a:pt x="14085" y="8785"/>
                </a:cubicBezTo>
                <a:cubicBezTo>
                  <a:pt x="14085" y="8864"/>
                  <a:pt x="14085" y="8942"/>
                  <a:pt x="14072" y="9031"/>
                </a:cubicBezTo>
                <a:cubicBezTo>
                  <a:pt x="14044" y="9237"/>
                  <a:pt x="14031" y="9424"/>
                  <a:pt x="14195" y="9512"/>
                </a:cubicBezTo>
                <a:cubicBezTo>
                  <a:pt x="14304" y="9561"/>
                  <a:pt x="14304" y="9561"/>
                  <a:pt x="14304" y="9561"/>
                </a:cubicBezTo>
                <a:cubicBezTo>
                  <a:pt x="14277" y="9473"/>
                  <a:pt x="14277" y="9473"/>
                  <a:pt x="14277" y="9473"/>
                </a:cubicBezTo>
                <a:cubicBezTo>
                  <a:pt x="14236" y="9365"/>
                  <a:pt x="14140" y="9099"/>
                  <a:pt x="14195" y="8942"/>
                </a:cubicBezTo>
                <a:cubicBezTo>
                  <a:pt x="14318" y="9090"/>
                  <a:pt x="14495" y="9208"/>
                  <a:pt x="14673" y="9306"/>
                </a:cubicBezTo>
                <a:cubicBezTo>
                  <a:pt x="14741" y="9247"/>
                  <a:pt x="14741" y="9247"/>
                  <a:pt x="14741" y="9247"/>
                </a:cubicBezTo>
                <a:cubicBezTo>
                  <a:pt x="14399" y="9060"/>
                  <a:pt x="14195" y="8726"/>
                  <a:pt x="14181" y="8392"/>
                </a:cubicBezTo>
                <a:cubicBezTo>
                  <a:pt x="14277" y="8431"/>
                  <a:pt x="14372" y="8451"/>
                  <a:pt x="14468" y="8470"/>
                </a:cubicBezTo>
                <a:cubicBezTo>
                  <a:pt x="14577" y="8500"/>
                  <a:pt x="14686" y="8520"/>
                  <a:pt x="14768" y="8569"/>
                </a:cubicBezTo>
                <a:cubicBezTo>
                  <a:pt x="14932" y="8667"/>
                  <a:pt x="14960" y="8834"/>
                  <a:pt x="14987" y="9001"/>
                </a:cubicBezTo>
                <a:cubicBezTo>
                  <a:pt x="15028" y="9178"/>
                  <a:pt x="15055" y="9375"/>
                  <a:pt x="15288" y="9453"/>
                </a:cubicBezTo>
                <a:cubicBezTo>
                  <a:pt x="15520" y="9542"/>
                  <a:pt x="15520" y="9542"/>
                  <a:pt x="15520" y="9542"/>
                </a:cubicBezTo>
                <a:cubicBezTo>
                  <a:pt x="15342" y="9394"/>
                  <a:pt x="15342" y="9394"/>
                  <a:pt x="15342" y="9394"/>
                </a:cubicBezTo>
                <a:cubicBezTo>
                  <a:pt x="15260" y="9325"/>
                  <a:pt x="15192" y="9237"/>
                  <a:pt x="15165" y="9119"/>
                </a:cubicBezTo>
                <a:cubicBezTo>
                  <a:pt x="15274" y="9217"/>
                  <a:pt x="15383" y="9325"/>
                  <a:pt x="15547" y="9404"/>
                </a:cubicBezTo>
                <a:cubicBezTo>
                  <a:pt x="15807" y="9532"/>
                  <a:pt x="15807" y="9532"/>
                  <a:pt x="15807" y="9532"/>
                </a:cubicBezTo>
                <a:cubicBezTo>
                  <a:pt x="15615" y="9355"/>
                  <a:pt x="15615" y="9355"/>
                  <a:pt x="15615" y="9355"/>
                </a:cubicBezTo>
                <a:cubicBezTo>
                  <a:pt x="15574" y="9316"/>
                  <a:pt x="15533" y="9276"/>
                  <a:pt x="15479" y="9237"/>
                </a:cubicBezTo>
                <a:cubicBezTo>
                  <a:pt x="15301" y="9080"/>
                  <a:pt x="15124" y="8923"/>
                  <a:pt x="15055" y="8706"/>
                </a:cubicBezTo>
                <a:cubicBezTo>
                  <a:pt x="15315" y="8785"/>
                  <a:pt x="15506" y="8873"/>
                  <a:pt x="15725" y="8962"/>
                </a:cubicBezTo>
                <a:cubicBezTo>
                  <a:pt x="15807" y="9001"/>
                  <a:pt x="15902" y="9040"/>
                  <a:pt x="15998" y="9080"/>
                </a:cubicBezTo>
                <a:cubicBezTo>
                  <a:pt x="16080" y="9257"/>
                  <a:pt x="16189" y="9424"/>
                  <a:pt x="16353" y="9434"/>
                </a:cubicBezTo>
                <a:cubicBezTo>
                  <a:pt x="16503" y="9443"/>
                  <a:pt x="16503" y="9443"/>
                  <a:pt x="16503" y="9443"/>
                </a:cubicBezTo>
                <a:cubicBezTo>
                  <a:pt x="16381" y="9375"/>
                  <a:pt x="16381" y="9375"/>
                  <a:pt x="16381" y="9375"/>
                </a:cubicBezTo>
                <a:cubicBezTo>
                  <a:pt x="16285" y="9316"/>
                  <a:pt x="16189" y="9208"/>
                  <a:pt x="16176" y="9129"/>
                </a:cubicBezTo>
                <a:cubicBezTo>
                  <a:pt x="16449" y="9217"/>
                  <a:pt x="16763" y="9257"/>
                  <a:pt x="17064" y="9286"/>
                </a:cubicBezTo>
                <a:cubicBezTo>
                  <a:pt x="17351" y="9325"/>
                  <a:pt x="17624" y="9355"/>
                  <a:pt x="17856" y="9424"/>
                </a:cubicBezTo>
                <a:cubicBezTo>
                  <a:pt x="17733" y="9453"/>
                  <a:pt x="17596" y="9502"/>
                  <a:pt x="17474" y="9551"/>
                </a:cubicBezTo>
                <a:moveTo>
                  <a:pt x="10861" y="4717"/>
                </a:moveTo>
                <a:cubicBezTo>
                  <a:pt x="10806" y="4717"/>
                  <a:pt x="10752" y="4736"/>
                  <a:pt x="10697" y="4775"/>
                </a:cubicBezTo>
                <a:cubicBezTo>
                  <a:pt x="10820" y="4618"/>
                  <a:pt x="11025" y="4461"/>
                  <a:pt x="11257" y="4363"/>
                </a:cubicBezTo>
                <a:cubicBezTo>
                  <a:pt x="11271" y="4441"/>
                  <a:pt x="11271" y="4530"/>
                  <a:pt x="11285" y="4618"/>
                </a:cubicBezTo>
                <a:cubicBezTo>
                  <a:pt x="11285" y="4697"/>
                  <a:pt x="11285" y="4785"/>
                  <a:pt x="11298" y="4864"/>
                </a:cubicBezTo>
                <a:cubicBezTo>
                  <a:pt x="11298" y="4874"/>
                  <a:pt x="11298" y="4874"/>
                  <a:pt x="11285" y="4884"/>
                </a:cubicBezTo>
                <a:cubicBezTo>
                  <a:pt x="11271" y="4844"/>
                  <a:pt x="11271" y="4844"/>
                  <a:pt x="11271" y="4844"/>
                </a:cubicBezTo>
                <a:cubicBezTo>
                  <a:pt x="11244" y="4943"/>
                  <a:pt x="11244" y="4943"/>
                  <a:pt x="11244" y="4943"/>
                </a:cubicBezTo>
                <a:cubicBezTo>
                  <a:pt x="11216" y="4962"/>
                  <a:pt x="11189" y="4992"/>
                  <a:pt x="11175" y="5021"/>
                </a:cubicBezTo>
                <a:cubicBezTo>
                  <a:pt x="11093" y="5100"/>
                  <a:pt x="11011" y="5188"/>
                  <a:pt x="10970" y="5286"/>
                </a:cubicBezTo>
                <a:cubicBezTo>
                  <a:pt x="10943" y="5316"/>
                  <a:pt x="10943" y="5355"/>
                  <a:pt x="10943" y="5395"/>
                </a:cubicBezTo>
                <a:cubicBezTo>
                  <a:pt x="10943" y="5434"/>
                  <a:pt x="10929" y="5473"/>
                  <a:pt x="10916" y="5493"/>
                </a:cubicBezTo>
                <a:cubicBezTo>
                  <a:pt x="10888" y="5542"/>
                  <a:pt x="10820" y="5581"/>
                  <a:pt x="10765" y="5611"/>
                </a:cubicBezTo>
                <a:cubicBezTo>
                  <a:pt x="10724" y="5630"/>
                  <a:pt x="10697" y="5650"/>
                  <a:pt x="10656" y="5680"/>
                </a:cubicBezTo>
                <a:cubicBezTo>
                  <a:pt x="10533" y="5355"/>
                  <a:pt x="10519" y="4903"/>
                  <a:pt x="10875" y="4785"/>
                </a:cubicBezTo>
                <a:cubicBezTo>
                  <a:pt x="11052" y="4726"/>
                  <a:pt x="11052" y="4726"/>
                  <a:pt x="11052" y="4726"/>
                </a:cubicBezTo>
                <a:cubicBezTo>
                  <a:pt x="10861" y="4717"/>
                  <a:pt x="10861" y="4717"/>
                  <a:pt x="10861" y="4717"/>
                </a:cubicBezTo>
                <a:moveTo>
                  <a:pt x="11927" y="6593"/>
                </a:moveTo>
                <a:cubicBezTo>
                  <a:pt x="11858" y="6800"/>
                  <a:pt x="11681" y="6947"/>
                  <a:pt x="11503" y="7095"/>
                </a:cubicBezTo>
                <a:cubicBezTo>
                  <a:pt x="11448" y="7144"/>
                  <a:pt x="11380" y="7183"/>
                  <a:pt x="11325" y="7242"/>
                </a:cubicBezTo>
                <a:cubicBezTo>
                  <a:pt x="11285" y="6476"/>
                  <a:pt x="11462" y="5994"/>
                  <a:pt x="11872" y="5758"/>
                </a:cubicBezTo>
                <a:cubicBezTo>
                  <a:pt x="11927" y="5748"/>
                  <a:pt x="11968" y="5739"/>
                  <a:pt x="12022" y="5729"/>
                </a:cubicBezTo>
                <a:cubicBezTo>
                  <a:pt x="12186" y="5689"/>
                  <a:pt x="12337" y="5660"/>
                  <a:pt x="12459" y="5581"/>
                </a:cubicBezTo>
                <a:cubicBezTo>
                  <a:pt x="12350" y="5680"/>
                  <a:pt x="12350" y="5680"/>
                  <a:pt x="12350" y="5680"/>
                </a:cubicBezTo>
                <a:cubicBezTo>
                  <a:pt x="12132" y="5886"/>
                  <a:pt x="12050" y="6141"/>
                  <a:pt x="11995" y="6387"/>
                </a:cubicBezTo>
                <a:cubicBezTo>
                  <a:pt x="11968" y="6456"/>
                  <a:pt x="11954" y="6525"/>
                  <a:pt x="11927" y="6593"/>
                </a:cubicBezTo>
                <a:moveTo>
                  <a:pt x="12432" y="6810"/>
                </a:moveTo>
                <a:cubicBezTo>
                  <a:pt x="12309" y="7507"/>
                  <a:pt x="11858" y="8077"/>
                  <a:pt x="11407" y="8549"/>
                </a:cubicBezTo>
                <a:cubicBezTo>
                  <a:pt x="11394" y="8441"/>
                  <a:pt x="11380" y="8333"/>
                  <a:pt x="11366" y="8235"/>
                </a:cubicBezTo>
                <a:cubicBezTo>
                  <a:pt x="11325" y="8058"/>
                  <a:pt x="11298" y="7901"/>
                  <a:pt x="11325" y="7743"/>
                </a:cubicBezTo>
                <a:cubicBezTo>
                  <a:pt x="11380" y="7242"/>
                  <a:pt x="11968" y="6987"/>
                  <a:pt x="12432" y="6810"/>
                </a:cubicBezTo>
                <a:moveTo>
                  <a:pt x="12009" y="5414"/>
                </a:moveTo>
                <a:cubicBezTo>
                  <a:pt x="11954" y="5444"/>
                  <a:pt x="11913" y="5463"/>
                  <a:pt x="11872" y="5493"/>
                </a:cubicBezTo>
                <a:cubicBezTo>
                  <a:pt x="11817" y="5522"/>
                  <a:pt x="11790" y="5552"/>
                  <a:pt x="11749" y="5581"/>
                </a:cubicBezTo>
                <a:cubicBezTo>
                  <a:pt x="11694" y="5621"/>
                  <a:pt x="11653" y="5660"/>
                  <a:pt x="11599" y="5680"/>
                </a:cubicBezTo>
                <a:cubicBezTo>
                  <a:pt x="11626" y="5562"/>
                  <a:pt x="11640" y="5414"/>
                  <a:pt x="11653" y="5306"/>
                </a:cubicBezTo>
                <a:cubicBezTo>
                  <a:pt x="11653" y="5267"/>
                  <a:pt x="11653" y="5228"/>
                  <a:pt x="11667" y="5198"/>
                </a:cubicBezTo>
                <a:cubicBezTo>
                  <a:pt x="11708" y="5188"/>
                  <a:pt x="11749" y="5169"/>
                  <a:pt x="11804" y="5159"/>
                </a:cubicBezTo>
                <a:cubicBezTo>
                  <a:pt x="11899" y="5129"/>
                  <a:pt x="12009" y="5100"/>
                  <a:pt x="12091" y="5051"/>
                </a:cubicBezTo>
                <a:cubicBezTo>
                  <a:pt x="12173" y="5011"/>
                  <a:pt x="12173" y="5011"/>
                  <a:pt x="12173" y="5011"/>
                </a:cubicBezTo>
                <a:cubicBezTo>
                  <a:pt x="12063" y="4992"/>
                  <a:pt x="12063" y="4992"/>
                  <a:pt x="12063" y="4992"/>
                </a:cubicBezTo>
                <a:cubicBezTo>
                  <a:pt x="12050" y="4992"/>
                  <a:pt x="12050" y="4992"/>
                  <a:pt x="12050" y="4992"/>
                </a:cubicBezTo>
                <a:cubicBezTo>
                  <a:pt x="11995" y="4992"/>
                  <a:pt x="11940" y="5011"/>
                  <a:pt x="11872" y="5031"/>
                </a:cubicBezTo>
                <a:cubicBezTo>
                  <a:pt x="11831" y="5041"/>
                  <a:pt x="11790" y="5060"/>
                  <a:pt x="11749" y="5070"/>
                </a:cubicBezTo>
                <a:cubicBezTo>
                  <a:pt x="11749" y="5060"/>
                  <a:pt x="11763" y="5051"/>
                  <a:pt x="11776" y="5041"/>
                </a:cubicBezTo>
                <a:cubicBezTo>
                  <a:pt x="11804" y="5021"/>
                  <a:pt x="11831" y="5002"/>
                  <a:pt x="11858" y="4982"/>
                </a:cubicBezTo>
                <a:cubicBezTo>
                  <a:pt x="11886" y="4962"/>
                  <a:pt x="11886" y="4962"/>
                  <a:pt x="11886" y="4962"/>
                </a:cubicBezTo>
                <a:cubicBezTo>
                  <a:pt x="11858" y="4933"/>
                  <a:pt x="11858" y="4933"/>
                  <a:pt x="11858" y="4933"/>
                </a:cubicBezTo>
                <a:cubicBezTo>
                  <a:pt x="11831" y="4903"/>
                  <a:pt x="11763" y="4913"/>
                  <a:pt x="11708" y="4943"/>
                </a:cubicBezTo>
                <a:cubicBezTo>
                  <a:pt x="11722" y="4756"/>
                  <a:pt x="11790" y="4530"/>
                  <a:pt x="11940" y="4255"/>
                </a:cubicBezTo>
                <a:cubicBezTo>
                  <a:pt x="12036" y="4235"/>
                  <a:pt x="12145" y="4225"/>
                  <a:pt x="12255" y="4206"/>
                </a:cubicBezTo>
                <a:cubicBezTo>
                  <a:pt x="12337" y="4196"/>
                  <a:pt x="12432" y="4176"/>
                  <a:pt x="12528" y="4156"/>
                </a:cubicBezTo>
                <a:cubicBezTo>
                  <a:pt x="12514" y="4235"/>
                  <a:pt x="12500" y="4314"/>
                  <a:pt x="12500" y="4392"/>
                </a:cubicBezTo>
                <a:cubicBezTo>
                  <a:pt x="12473" y="4697"/>
                  <a:pt x="12432" y="5070"/>
                  <a:pt x="12227" y="5286"/>
                </a:cubicBezTo>
                <a:cubicBezTo>
                  <a:pt x="12186" y="5336"/>
                  <a:pt x="12091" y="5375"/>
                  <a:pt x="12009" y="5414"/>
                </a:cubicBezTo>
                <a:moveTo>
                  <a:pt x="11872" y="3862"/>
                </a:moveTo>
                <a:cubicBezTo>
                  <a:pt x="11831" y="3901"/>
                  <a:pt x="11804" y="3950"/>
                  <a:pt x="11776" y="3989"/>
                </a:cubicBezTo>
                <a:cubicBezTo>
                  <a:pt x="11722" y="4068"/>
                  <a:pt x="11681" y="4147"/>
                  <a:pt x="11599" y="4176"/>
                </a:cubicBezTo>
                <a:cubicBezTo>
                  <a:pt x="11571" y="4107"/>
                  <a:pt x="11544" y="4058"/>
                  <a:pt x="11503" y="4009"/>
                </a:cubicBezTo>
                <a:cubicBezTo>
                  <a:pt x="11489" y="3989"/>
                  <a:pt x="11489" y="3989"/>
                  <a:pt x="11489" y="3989"/>
                </a:cubicBezTo>
                <a:cubicBezTo>
                  <a:pt x="11681" y="3714"/>
                  <a:pt x="11858" y="3498"/>
                  <a:pt x="12282" y="3478"/>
                </a:cubicBezTo>
                <a:cubicBezTo>
                  <a:pt x="12255" y="3527"/>
                  <a:pt x="12186" y="3577"/>
                  <a:pt x="12118" y="3636"/>
                </a:cubicBezTo>
                <a:cubicBezTo>
                  <a:pt x="12036" y="3704"/>
                  <a:pt x="11940" y="3773"/>
                  <a:pt x="11872" y="3862"/>
                </a:cubicBezTo>
                <a:moveTo>
                  <a:pt x="12255" y="3380"/>
                </a:moveTo>
                <a:cubicBezTo>
                  <a:pt x="12255" y="3380"/>
                  <a:pt x="12241" y="3380"/>
                  <a:pt x="12241" y="3390"/>
                </a:cubicBezTo>
                <a:cubicBezTo>
                  <a:pt x="12282" y="3370"/>
                  <a:pt x="12309" y="3351"/>
                  <a:pt x="12350" y="3331"/>
                </a:cubicBezTo>
                <a:cubicBezTo>
                  <a:pt x="12377" y="3321"/>
                  <a:pt x="12405" y="3311"/>
                  <a:pt x="12432" y="3292"/>
                </a:cubicBezTo>
                <a:cubicBezTo>
                  <a:pt x="12432" y="3321"/>
                  <a:pt x="12432" y="3351"/>
                  <a:pt x="12432" y="3370"/>
                </a:cubicBezTo>
                <a:cubicBezTo>
                  <a:pt x="12364" y="3370"/>
                  <a:pt x="12309" y="3380"/>
                  <a:pt x="12255" y="3380"/>
                </a:cubicBezTo>
                <a:moveTo>
                  <a:pt x="12255" y="3193"/>
                </a:moveTo>
                <a:cubicBezTo>
                  <a:pt x="11968" y="3360"/>
                  <a:pt x="11667" y="3527"/>
                  <a:pt x="11421" y="3734"/>
                </a:cubicBezTo>
                <a:cubicBezTo>
                  <a:pt x="11407" y="3724"/>
                  <a:pt x="11407" y="3714"/>
                  <a:pt x="11394" y="3694"/>
                </a:cubicBezTo>
                <a:cubicBezTo>
                  <a:pt x="11380" y="3685"/>
                  <a:pt x="11366" y="3665"/>
                  <a:pt x="11366" y="3655"/>
                </a:cubicBezTo>
                <a:cubicBezTo>
                  <a:pt x="11530" y="3518"/>
                  <a:pt x="11681" y="3360"/>
                  <a:pt x="11804" y="3223"/>
                </a:cubicBezTo>
                <a:cubicBezTo>
                  <a:pt x="12009" y="2997"/>
                  <a:pt x="12009" y="2997"/>
                  <a:pt x="12009" y="2997"/>
                </a:cubicBezTo>
                <a:cubicBezTo>
                  <a:pt x="11735" y="3174"/>
                  <a:pt x="11735" y="3174"/>
                  <a:pt x="11735" y="3174"/>
                </a:cubicBezTo>
                <a:cubicBezTo>
                  <a:pt x="11612" y="3252"/>
                  <a:pt x="11503" y="3351"/>
                  <a:pt x="11407" y="3449"/>
                </a:cubicBezTo>
                <a:cubicBezTo>
                  <a:pt x="11394" y="3468"/>
                  <a:pt x="11366" y="3498"/>
                  <a:pt x="11339" y="3518"/>
                </a:cubicBezTo>
                <a:cubicBezTo>
                  <a:pt x="11312" y="3468"/>
                  <a:pt x="11271" y="3419"/>
                  <a:pt x="11230" y="3380"/>
                </a:cubicBezTo>
                <a:cubicBezTo>
                  <a:pt x="11162" y="3311"/>
                  <a:pt x="11107" y="3252"/>
                  <a:pt x="11121" y="3183"/>
                </a:cubicBezTo>
                <a:cubicBezTo>
                  <a:pt x="11121" y="3183"/>
                  <a:pt x="11121" y="3183"/>
                  <a:pt x="11121" y="3183"/>
                </a:cubicBezTo>
                <a:cubicBezTo>
                  <a:pt x="11612" y="3154"/>
                  <a:pt x="12036" y="2908"/>
                  <a:pt x="12350" y="2702"/>
                </a:cubicBezTo>
                <a:cubicBezTo>
                  <a:pt x="12350" y="2849"/>
                  <a:pt x="12364" y="2987"/>
                  <a:pt x="12405" y="3105"/>
                </a:cubicBezTo>
                <a:cubicBezTo>
                  <a:pt x="12364" y="3134"/>
                  <a:pt x="12309" y="3164"/>
                  <a:pt x="12255" y="3193"/>
                </a:cubicBezTo>
                <a:moveTo>
                  <a:pt x="11134" y="3960"/>
                </a:moveTo>
                <a:cubicBezTo>
                  <a:pt x="11134" y="3960"/>
                  <a:pt x="11134" y="3950"/>
                  <a:pt x="11134" y="3950"/>
                </a:cubicBezTo>
                <a:cubicBezTo>
                  <a:pt x="11162" y="3989"/>
                  <a:pt x="11175" y="4029"/>
                  <a:pt x="11189" y="4068"/>
                </a:cubicBezTo>
                <a:cubicBezTo>
                  <a:pt x="11162" y="4097"/>
                  <a:pt x="11162" y="4097"/>
                  <a:pt x="11162" y="4097"/>
                </a:cubicBezTo>
                <a:cubicBezTo>
                  <a:pt x="11121" y="4137"/>
                  <a:pt x="11080" y="4176"/>
                  <a:pt x="11039" y="4215"/>
                </a:cubicBezTo>
                <a:cubicBezTo>
                  <a:pt x="11039" y="4127"/>
                  <a:pt x="11093" y="4038"/>
                  <a:pt x="11134" y="3960"/>
                </a:cubicBezTo>
                <a:moveTo>
                  <a:pt x="11080" y="5414"/>
                </a:moveTo>
                <a:cubicBezTo>
                  <a:pt x="11093" y="5336"/>
                  <a:pt x="11148" y="5267"/>
                  <a:pt x="11203" y="5188"/>
                </a:cubicBezTo>
                <a:cubicBezTo>
                  <a:pt x="11230" y="5159"/>
                  <a:pt x="11257" y="5129"/>
                  <a:pt x="11271" y="5100"/>
                </a:cubicBezTo>
                <a:cubicBezTo>
                  <a:pt x="11271" y="5218"/>
                  <a:pt x="11189" y="5336"/>
                  <a:pt x="11080" y="5414"/>
                </a:cubicBezTo>
                <a:moveTo>
                  <a:pt x="11189" y="5513"/>
                </a:moveTo>
                <a:cubicBezTo>
                  <a:pt x="11175" y="5562"/>
                  <a:pt x="11162" y="5621"/>
                  <a:pt x="11134" y="5670"/>
                </a:cubicBezTo>
                <a:cubicBezTo>
                  <a:pt x="11121" y="5689"/>
                  <a:pt x="11121" y="5719"/>
                  <a:pt x="11107" y="5739"/>
                </a:cubicBezTo>
                <a:cubicBezTo>
                  <a:pt x="11080" y="5739"/>
                  <a:pt x="11039" y="5739"/>
                  <a:pt x="10998" y="5739"/>
                </a:cubicBezTo>
                <a:cubicBezTo>
                  <a:pt x="10957" y="5739"/>
                  <a:pt x="10916" y="5739"/>
                  <a:pt x="10888" y="5739"/>
                </a:cubicBezTo>
                <a:cubicBezTo>
                  <a:pt x="10916" y="5719"/>
                  <a:pt x="10943" y="5689"/>
                  <a:pt x="10984" y="5670"/>
                </a:cubicBezTo>
                <a:cubicBezTo>
                  <a:pt x="11052" y="5621"/>
                  <a:pt x="11121" y="5571"/>
                  <a:pt x="11189" y="5513"/>
                </a:cubicBezTo>
                <a:moveTo>
                  <a:pt x="10779" y="5827"/>
                </a:moveTo>
                <a:cubicBezTo>
                  <a:pt x="10820" y="5847"/>
                  <a:pt x="10888" y="5847"/>
                  <a:pt x="10970" y="5837"/>
                </a:cubicBezTo>
                <a:cubicBezTo>
                  <a:pt x="11011" y="5837"/>
                  <a:pt x="11052" y="5827"/>
                  <a:pt x="11093" y="5837"/>
                </a:cubicBezTo>
                <a:cubicBezTo>
                  <a:pt x="11039" y="5984"/>
                  <a:pt x="10998" y="6132"/>
                  <a:pt x="10957" y="6289"/>
                </a:cubicBezTo>
                <a:cubicBezTo>
                  <a:pt x="10929" y="6387"/>
                  <a:pt x="10902" y="6485"/>
                  <a:pt x="10875" y="6593"/>
                </a:cubicBezTo>
                <a:cubicBezTo>
                  <a:pt x="10820" y="6485"/>
                  <a:pt x="10793" y="6348"/>
                  <a:pt x="10765" y="6230"/>
                </a:cubicBezTo>
                <a:cubicBezTo>
                  <a:pt x="10738" y="6122"/>
                  <a:pt x="10724" y="6014"/>
                  <a:pt x="10683" y="5925"/>
                </a:cubicBezTo>
                <a:cubicBezTo>
                  <a:pt x="10711" y="5886"/>
                  <a:pt x="10738" y="5856"/>
                  <a:pt x="10779" y="5827"/>
                </a:cubicBezTo>
                <a:moveTo>
                  <a:pt x="11407" y="10927"/>
                </a:moveTo>
                <a:cubicBezTo>
                  <a:pt x="11407" y="10878"/>
                  <a:pt x="11407" y="10839"/>
                  <a:pt x="11407" y="10800"/>
                </a:cubicBezTo>
                <a:cubicBezTo>
                  <a:pt x="11407" y="10711"/>
                  <a:pt x="11394" y="10623"/>
                  <a:pt x="11407" y="10524"/>
                </a:cubicBezTo>
                <a:cubicBezTo>
                  <a:pt x="11462" y="10613"/>
                  <a:pt x="11489" y="10741"/>
                  <a:pt x="11462" y="10829"/>
                </a:cubicBezTo>
                <a:cubicBezTo>
                  <a:pt x="11448" y="10868"/>
                  <a:pt x="11435" y="10898"/>
                  <a:pt x="11407" y="10927"/>
                </a:cubicBezTo>
                <a:moveTo>
                  <a:pt x="11421" y="9876"/>
                </a:moveTo>
                <a:cubicBezTo>
                  <a:pt x="11476" y="9886"/>
                  <a:pt x="11544" y="9895"/>
                  <a:pt x="11612" y="9915"/>
                </a:cubicBezTo>
                <a:cubicBezTo>
                  <a:pt x="11653" y="9925"/>
                  <a:pt x="11694" y="9935"/>
                  <a:pt x="11735" y="9935"/>
                </a:cubicBezTo>
                <a:cubicBezTo>
                  <a:pt x="11722" y="10004"/>
                  <a:pt x="11708" y="10082"/>
                  <a:pt x="11694" y="10161"/>
                </a:cubicBezTo>
                <a:cubicBezTo>
                  <a:pt x="11694" y="10200"/>
                  <a:pt x="11681" y="10239"/>
                  <a:pt x="11681" y="10279"/>
                </a:cubicBezTo>
                <a:cubicBezTo>
                  <a:pt x="11653" y="10239"/>
                  <a:pt x="11626" y="10210"/>
                  <a:pt x="11585" y="10171"/>
                </a:cubicBezTo>
                <a:cubicBezTo>
                  <a:pt x="11517" y="10082"/>
                  <a:pt x="11448" y="10004"/>
                  <a:pt x="11421" y="9876"/>
                </a:cubicBezTo>
                <a:moveTo>
                  <a:pt x="11394" y="9581"/>
                </a:moveTo>
                <a:cubicBezTo>
                  <a:pt x="11462" y="9139"/>
                  <a:pt x="11722" y="8873"/>
                  <a:pt x="11981" y="8588"/>
                </a:cubicBezTo>
                <a:cubicBezTo>
                  <a:pt x="12132" y="8431"/>
                  <a:pt x="12296" y="8264"/>
                  <a:pt x="12405" y="8077"/>
                </a:cubicBezTo>
                <a:cubicBezTo>
                  <a:pt x="12459" y="8048"/>
                  <a:pt x="12528" y="8058"/>
                  <a:pt x="12623" y="8068"/>
                </a:cubicBezTo>
                <a:cubicBezTo>
                  <a:pt x="12664" y="8077"/>
                  <a:pt x="12705" y="8087"/>
                  <a:pt x="12760" y="8087"/>
                </a:cubicBezTo>
                <a:cubicBezTo>
                  <a:pt x="12651" y="8323"/>
                  <a:pt x="12487" y="8520"/>
                  <a:pt x="12337" y="8706"/>
                </a:cubicBezTo>
                <a:cubicBezTo>
                  <a:pt x="12104" y="8991"/>
                  <a:pt x="11872" y="9276"/>
                  <a:pt x="11804" y="9699"/>
                </a:cubicBezTo>
                <a:cubicBezTo>
                  <a:pt x="11640" y="9669"/>
                  <a:pt x="11503" y="9630"/>
                  <a:pt x="11394" y="9581"/>
                </a:cubicBezTo>
                <a:moveTo>
                  <a:pt x="14700" y="6485"/>
                </a:moveTo>
                <a:cubicBezTo>
                  <a:pt x="14331" y="6535"/>
                  <a:pt x="13990" y="6633"/>
                  <a:pt x="13634" y="6810"/>
                </a:cubicBezTo>
                <a:cubicBezTo>
                  <a:pt x="13648" y="6790"/>
                  <a:pt x="13648" y="6761"/>
                  <a:pt x="13662" y="6741"/>
                </a:cubicBezTo>
                <a:cubicBezTo>
                  <a:pt x="13675" y="6741"/>
                  <a:pt x="13675" y="6741"/>
                  <a:pt x="13675" y="6741"/>
                </a:cubicBezTo>
                <a:cubicBezTo>
                  <a:pt x="13662" y="6731"/>
                  <a:pt x="13662" y="6731"/>
                  <a:pt x="13662" y="6731"/>
                </a:cubicBezTo>
                <a:cubicBezTo>
                  <a:pt x="13675" y="6692"/>
                  <a:pt x="13689" y="6643"/>
                  <a:pt x="13703" y="6603"/>
                </a:cubicBezTo>
                <a:cubicBezTo>
                  <a:pt x="13744" y="6515"/>
                  <a:pt x="13771" y="6426"/>
                  <a:pt x="13798" y="6338"/>
                </a:cubicBezTo>
                <a:cubicBezTo>
                  <a:pt x="14126" y="6279"/>
                  <a:pt x="14427" y="6102"/>
                  <a:pt x="14714" y="5935"/>
                </a:cubicBezTo>
                <a:cubicBezTo>
                  <a:pt x="14768" y="5906"/>
                  <a:pt x="14809" y="5876"/>
                  <a:pt x="14864" y="5847"/>
                </a:cubicBezTo>
                <a:cubicBezTo>
                  <a:pt x="14768" y="6033"/>
                  <a:pt x="14700" y="6240"/>
                  <a:pt x="14700" y="6485"/>
                </a:cubicBezTo>
                <a:moveTo>
                  <a:pt x="14878" y="6702"/>
                </a:moveTo>
                <a:cubicBezTo>
                  <a:pt x="14891" y="6623"/>
                  <a:pt x="14891" y="6623"/>
                  <a:pt x="14891" y="6623"/>
                </a:cubicBezTo>
                <a:cubicBezTo>
                  <a:pt x="15028" y="6593"/>
                  <a:pt x="15165" y="6564"/>
                  <a:pt x="15301" y="6535"/>
                </a:cubicBezTo>
                <a:cubicBezTo>
                  <a:pt x="15342" y="6525"/>
                  <a:pt x="15397" y="6515"/>
                  <a:pt x="15438" y="6505"/>
                </a:cubicBezTo>
                <a:cubicBezTo>
                  <a:pt x="15451" y="6613"/>
                  <a:pt x="15438" y="6721"/>
                  <a:pt x="15424" y="6829"/>
                </a:cubicBezTo>
                <a:cubicBezTo>
                  <a:pt x="15411" y="6859"/>
                  <a:pt x="15411" y="6898"/>
                  <a:pt x="15397" y="6937"/>
                </a:cubicBezTo>
                <a:cubicBezTo>
                  <a:pt x="15274" y="6967"/>
                  <a:pt x="15137" y="7026"/>
                  <a:pt x="15028" y="7085"/>
                </a:cubicBezTo>
                <a:cubicBezTo>
                  <a:pt x="14960" y="7114"/>
                  <a:pt x="14878" y="7154"/>
                  <a:pt x="14823" y="7173"/>
                </a:cubicBezTo>
                <a:cubicBezTo>
                  <a:pt x="14850" y="7026"/>
                  <a:pt x="14864" y="6859"/>
                  <a:pt x="14878" y="6702"/>
                </a:cubicBezTo>
                <a:moveTo>
                  <a:pt x="13826" y="7832"/>
                </a:moveTo>
                <a:cubicBezTo>
                  <a:pt x="13593" y="7871"/>
                  <a:pt x="13402" y="7891"/>
                  <a:pt x="13197" y="7881"/>
                </a:cubicBezTo>
                <a:cubicBezTo>
                  <a:pt x="13225" y="7802"/>
                  <a:pt x="13266" y="7714"/>
                  <a:pt x="13307" y="7635"/>
                </a:cubicBezTo>
                <a:cubicBezTo>
                  <a:pt x="13388" y="7468"/>
                  <a:pt x="13484" y="7291"/>
                  <a:pt x="13525" y="7085"/>
                </a:cubicBezTo>
                <a:cubicBezTo>
                  <a:pt x="13785" y="6839"/>
                  <a:pt x="14222" y="6741"/>
                  <a:pt x="14686" y="6652"/>
                </a:cubicBezTo>
                <a:cubicBezTo>
                  <a:pt x="14673" y="6977"/>
                  <a:pt x="14591" y="7163"/>
                  <a:pt x="14481" y="7389"/>
                </a:cubicBezTo>
                <a:cubicBezTo>
                  <a:pt x="14249" y="7517"/>
                  <a:pt x="14044" y="7665"/>
                  <a:pt x="13826" y="7832"/>
                </a:cubicBezTo>
                <a:moveTo>
                  <a:pt x="14905" y="8156"/>
                </a:moveTo>
                <a:cubicBezTo>
                  <a:pt x="15028" y="8185"/>
                  <a:pt x="15151" y="8215"/>
                  <a:pt x="15288" y="8235"/>
                </a:cubicBezTo>
                <a:cubicBezTo>
                  <a:pt x="15315" y="8264"/>
                  <a:pt x="15342" y="8284"/>
                  <a:pt x="15356" y="8313"/>
                </a:cubicBezTo>
                <a:cubicBezTo>
                  <a:pt x="15506" y="8461"/>
                  <a:pt x="15643" y="8618"/>
                  <a:pt x="15861" y="8716"/>
                </a:cubicBezTo>
                <a:cubicBezTo>
                  <a:pt x="15861" y="8765"/>
                  <a:pt x="15889" y="8805"/>
                  <a:pt x="15902" y="8854"/>
                </a:cubicBezTo>
                <a:cubicBezTo>
                  <a:pt x="15916" y="8873"/>
                  <a:pt x="15916" y="8893"/>
                  <a:pt x="15930" y="8913"/>
                </a:cubicBezTo>
                <a:cubicBezTo>
                  <a:pt x="15684" y="8814"/>
                  <a:pt x="15465" y="8696"/>
                  <a:pt x="15247" y="8588"/>
                </a:cubicBezTo>
                <a:cubicBezTo>
                  <a:pt x="14864" y="8392"/>
                  <a:pt x="14481" y="8195"/>
                  <a:pt x="13976" y="8077"/>
                </a:cubicBezTo>
                <a:cubicBezTo>
                  <a:pt x="14003" y="8058"/>
                  <a:pt x="14017" y="8048"/>
                  <a:pt x="14044" y="8028"/>
                </a:cubicBezTo>
                <a:cubicBezTo>
                  <a:pt x="14058" y="8018"/>
                  <a:pt x="14072" y="8009"/>
                  <a:pt x="14072" y="8009"/>
                </a:cubicBezTo>
                <a:cubicBezTo>
                  <a:pt x="14372" y="8038"/>
                  <a:pt x="14645" y="8097"/>
                  <a:pt x="14905" y="8156"/>
                </a:cubicBezTo>
                <a:moveTo>
                  <a:pt x="13402" y="8156"/>
                </a:moveTo>
                <a:cubicBezTo>
                  <a:pt x="13334" y="8244"/>
                  <a:pt x="13225" y="8303"/>
                  <a:pt x="13115" y="8372"/>
                </a:cubicBezTo>
                <a:cubicBezTo>
                  <a:pt x="13047" y="8412"/>
                  <a:pt x="12979" y="8451"/>
                  <a:pt x="12924" y="8500"/>
                </a:cubicBezTo>
                <a:cubicBezTo>
                  <a:pt x="12938" y="8441"/>
                  <a:pt x="12965" y="8392"/>
                  <a:pt x="13006" y="8333"/>
                </a:cubicBezTo>
                <a:cubicBezTo>
                  <a:pt x="13047" y="8264"/>
                  <a:pt x="13088" y="8195"/>
                  <a:pt x="13102" y="8117"/>
                </a:cubicBezTo>
                <a:cubicBezTo>
                  <a:pt x="13115" y="8117"/>
                  <a:pt x="13115" y="8117"/>
                  <a:pt x="13115" y="8117"/>
                </a:cubicBezTo>
                <a:cubicBezTo>
                  <a:pt x="13211" y="8127"/>
                  <a:pt x="13307" y="8146"/>
                  <a:pt x="13402" y="8156"/>
                </a:cubicBezTo>
                <a:moveTo>
                  <a:pt x="13429" y="6643"/>
                </a:moveTo>
                <a:cubicBezTo>
                  <a:pt x="13361" y="6613"/>
                  <a:pt x="13293" y="6593"/>
                  <a:pt x="13225" y="6574"/>
                </a:cubicBezTo>
                <a:cubicBezTo>
                  <a:pt x="13266" y="6554"/>
                  <a:pt x="13307" y="6544"/>
                  <a:pt x="13348" y="6525"/>
                </a:cubicBezTo>
                <a:cubicBezTo>
                  <a:pt x="13402" y="6505"/>
                  <a:pt x="13457" y="6485"/>
                  <a:pt x="13511" y="6456"/>
                </a:cubicBezTo>
                <a:cubicBezTo>
                  <a:pt x="13484" y="6515"/>
                  <a:pt x="13457" y="6584"/>
                  <a:pt x="13429" y="6643"/>
                </a:cubicBezTo>
                <a:moveTo>
                  <a:pt x="13634" y="6132"/>
                </a:moveTo>
                <a:cubicBezTo>
                  <a:pt x="13621" y="6191"/>
                  <a:pt x="13607" y="6240"/>
                  <a:pt x="13593" y="6289"/>
                </a:cubicBezTo>
                <a:cubicBezTo>
                  <a:pt x="13429" y="6358"/>
                  <a:pt x="13238" y="6417"/>
                  <a:pt x="13047" y="6476"/>
                </a:cubicBezTo>
                <a:cubicBezTo>
                  <a:pt x="13020" y="6485"/>
                  <a:pt x="13020" y="6485"/>
                  <a:pt x="13020" y="6485"/>
                </a:cubicBezTo>
                <a:cubicBezTo>
                  <a:pt x="13088" y="6299"/>
                  <a:pt x="13293" y="6151"/>
                  <a:pt x="13498" y="6014"/>
                </a:cubicBezTo>
                <a:cubicBezTo>
                  <a:pt x="13566" y="5974"/>
                  <a:pt x="13634" y="5925"/>
                  <a:pt x="13689" y="5876"/>
                </a:cubicBezTo>
                <a:cubicBezTo>
                  <a:pt x="13675" y="5955"/>
                  <a:pt x="13662" y="6053"/>
                  <a:pt x="13634" y="6132"/>
                </a:cubicBezTo>
                <a:moveTo>
                  <a:pt x="13033" y="6633"/>
                </a:moveTo>
                <a:cubicBezTo>
                  <a:pt x="13088" y="6643"/>
                  <a:pt x="13129" y="6652"/>
                  <a:pt x="13184" y="6662"/>
                </a:cubicBezTo>
                <a:cubicBezTo>
                  <a:pt x="13238" y="6682"/>
                  <a:pt x="13307" y="6702"/>
                  <a:pt x="13402" y="6711"/>
                </a:cubicBezTo>
                <a:cubicBezTo>
                  <a:pt x="13361" y="6790"/>
                  <a:pt x="13334" y="6869"/>
                  <a:pt x="13293" y="6947"/>
                </a:cubicBezTo>
                <a:cubicBezTo>
                  <a:pt x="13170" y="7252"/>
                  <a:pt x="13033" y="7566"/>
                  <a:pt x="12883" y="7871"/>
                </a:cubicBezTo>
                <a:cubicBezTo>
                  <a:pt x="12828" y="7861"/>
                  <a:pt x="12774" y="7851"/>
                  <a:pt x="12719" y="7842"/>
                </a:cubicBezTo>
                <a:cubicBezTo>
                  <a:pt x="12637" y="7832"/>
                  <a:pt x="12569" y="7822"/>
                  <a:pt x="12500" y="7822"/>
                </a:cubicBezTo>
                <a:cubicBezTo>
                  <a:pt x="12487" y="7822"/>
                  <a:pt x="12473" y="7822"/>
                  <a:pt x="12459" y="7822"/>
                </a:cubicBezTo>
                <a:cubicBezTo>
                  <a:pt x="12487" y="7743"/>
                  <a:pt x="12514" y="7674"/>
                  <a:pt x="12555" y="7606"/>
                </a:cubicBezTo>
                <a:cubicBezTo>
                  <a:pt x="12678" y="7311"/>
                  <a:pt x="12815" y="7016"/>
                  <a:pt x="12897" y="6672"/>
                </a:cubicBezTo>
                <a:cubicBezTo>
                  <a:pt x="12965" y="6633"/>
                  <a:pt x="13006" y="6633"/>
                  <a:pt x="13033" y="6633"/>
                </a:cubicBezTo>
                <a:moveTo>
                  <a:pt x="12132" y="10053"/>
                </a:moveTo>
                <a:cubicBezTo>
                  <a:pt x="12200" y="10082"/>
                  <a:pt x="12268" y="10121"/>
                  <a:pt x="12323" y="10171"/>
                </a:cubicBezTo>
                <a:cubicBezTo>
                  <a:pt x="12364" y="10190"/>
                  <a:pt x="12391" y="10220"/>
                  <a:pt x="12446" y="10249"/>
                </a:cubicBezTo>
                <a:cubicBezTo>
                  <a:pt x="12432" y="10249"/>
                  <a:pt x="12432" y="10249"/>
                  <a:pt x="12432" y="10249"/>
                </a:cubicBezTo>
                <a:cubicBezTo>
                  <a:pt x="12337" y="10279"/>
                  <a:pt x="12241" y="10308"/>
                  <a:pt x="12145" y="10328"/>
                </a:cubicBezTo>
                <a:cubicBezTo>
                  <a:pt x="12118" y="10249"/>
                  <a:pt x="12104" y="10131"/>
                  <a:pt x="12132" y="10053"/>
                </a:cubicBezTo>
                <a:moveTo>
                  <a:pt x="18525" y="9217"/>
                </a:moveTo>
                <a:cubicBezTo>
                  <a:pt x="18471" y="9237"/>
                  <a:pt x="18416" y="9257"/>
                  <a:pt x="18362" y="9266"/>
                </a:cubicBezTo>
                <a:cubicBezTo>
                  <a:pt x="18266" y="9296"/>
                  <a:pt x="18157" y="9325"/>
                  <a:pt x="18061" y="9375"/>
                </a:cubicBezTo>
                <a:cubicBezTo>
                  <a:pt x="17801" y="9266"/>
                  <a:pt x="17460" y="9227"/>
                  <a:pt x="17091" y="9178"/>
                </a:cubicBezTo>
                <a:cubicBezTo>
                  <a:pt x="16736" y="9129"/>
                  <a:pt x="16367" y="9090"/>
                  <a:pt x="16094" y="8972"/>
                </a:cubicBezTo>
                <a:cubicBezTo>
                  <a:pt x="16080" y="8932"/>
                  <a:pt x="16066" y="8903"/>
                  <a:pt x="16053" y="8873"/>
                </a:cubicBezTo>
                <a:cubicBezTo>
                  <a:pt x="16039" y="8854"/>
                  <a:pt x="16039" y="8834"/>
                  <a:pt x="16025" y="8814"/>
                </a:cubicBezTo>
                <a:cubicBezTo>
                  <a:pt x="16285" y="8932"/>
                  <a:pt x="16599" y="9011"/>
                  <a:pt x="16900" y="9090"/>
                </a:cubicBezTo>
                <a:cubicBezTo>
                  <a:pt x="17036" y="9119"/>
                  <a:pt x="17173" y="9158"/>
                  <a:pt x="17296" y="9198"/>
                </a:cubicBezTo>
                <a:cubicBezTo>
                  <a:pt x="17337" y="9129"/>
                  <a:pt x="17337" y="9129"/>
                  <a:pt x="17337" y="9129"/>
                </a:cubicBezTo>
                <a:cubicBezTo>
                  <a:pt x="17214" y="9090"/>
                  <a:pt x="17077" y="9050"/>
                  <a:pt x="16941" y="9011"/>
                </a:cubicBezTo>
                <a:cubicBezTo>
                  <a:pt x="16367" y="8834"/>
                  <a:pt x="15779" y="8657"/>
                  <a:pt x="15492" y="8303"/>
                </a:cubicBezTo>
                <a:cubicBezTo>
                  <a:pt x="15752" y="8343"/>
                  <a:pt x="16012" y="8402"/>
                  <a:pt x="16271" y="8470"/>
                </a:cubicBezTo>
                <a:cubicBezTo>
                  <a:pt x="16640" y="8569"/>
                  <a:pt x="17023" y="8667"/>
                  <a:pt x="17446" y="8706"/>
                </a:cubicBezTo>
                <a:cubicBezTo>
                  <a:pt x="17774" y="8952"/>
                  <a:pt x="18129" y="9119"/>
                  <a:pt x="18525" y="9217"/>
                </a:cubicBezTo>
                <a:moveTo>
                  <a:pt x="19659" y="8608"/>
                </a:moveTo>
                <a:cubicBezTo>
                  <a:pt x="19714" y="8647"/>
                  <a:pt x="19810" y="8706"/>
                  <a:pt x="19919" y="8755"/>
                </a:cubicBezTo>
                <a:cubicBezTo>
                  <a:pt x="19823" y="8755"/>
                  <a:pt x="19823" y="8755"/>
                  <a:pt x="19823" y="8755"/>
                </a:cubicBezTo>
                <a:cubicBezTo>
                  <a:pt x="19496" y="8765"/>
                  <a:pt x="19181" y="8765"/>
                  <a:pt x="18867" y="8746"/>
                </a:cubicBezTo>
                <a:cubicBezTo>
                  <a:pt x="17555" y="8677"/>
                  <a:pt x="16462" y="8382"/>
                  <a:pt x="15397" y="8097"/>
                </a:cubicBezTo>
                <a:cubicBezTo>
                  <a:pt x="15178" y="8038"/>
                  <a:pt x="14960" y="7979"/>
                  <a:pt x="14741" y="7920"/>
                </a:cubicBezTo>
                <a:cubicBezTo>
                  <a:pt x="15178" y="7901"/>
                  <a:pt x="15602" y="7901"/>
                  <a:pt x="15971" y="7910"/>
                </a:cubicBezTo>
                <a:cubicBezTo>
                  <a:pt x="16094" y="7910"/>
                  <a:pt x="16230" y="7910"/>
                  <a:pt x="16353" y="7920"/>
                </a:cubicBezTo>
                <a:cubicBezTo>
                  <a:pt x="16558" y="7920"/>
                  <a:pt x="16763" y="7920"/>
                  <a:pt x="16954" y="7930"/>
                </a:cubicBezTo>
                <a:cubicBezTo>
                  <a:pt x="17241" y="7940"/>
                  <a:pt x="17446" y="7979"/>
                  <a:pt x="17596" y="8038"/>
                </a:cubicBezTo>
                <a:cubicBezTo>
                  <a:pt x="17665" y="8058"/>
                  <a:pt x="17733" y="8097"/>
                  <a:pt x="17801" y="8136"/>
                </a:cubicBezTo>
                <a:cubicBezTo>
                  <a:pt x="17842" y="8166"/>
                  <a:pt x="17897" y="8195"/>
                  <a:pt x="17952" y="8225"/>
                </a:cubicBezTo>
                <a:cubicBezTo>
                  <a:pt x="18020" y="8254"/>
                  <a:pt x="18020" y="8254"/>
                  <a:pt x="18020" y="8254"/>
                </a:cubicBezTo>
                <a:cubicBezTo>
                  <a:pt x="18403" y="8441"/>
                  <a:pt x="18744" y="8598"/>
                  <a:pt x="19195" y="8736"/>
                </a:cubicBezTo>
                <a:cubicBezTo>
                  <a:pt x="19236" y="8677"/>
                  <a:pt x="19236" y="8677"/>
                  <a:pt x="19236" y="8677"/>
                </a:cubicBezTo>
                <a:cubicBezTo>
                  <a:pt x="19086" y="8608"/>
                  <a:pt x="18935" y="8549"/>
                  <a:pt x="18785" y="8480"/>
                </a:cubicBezTo>
                <a:cubicBezTo>
                  <a:pt x="18553" y="8392"/>
                  <a:pt x="18321" y="8294"/>
                  <a:pt x="18102" y="8185"/>
                </a:cubicBezTo>
                <a:cubicBezTo>
                  <a:pt x="18116" y="8185"/>
                  <a:pt x="18129" y="8185"/>
                  <a:pt x="18129" y="8195"/>
                </a:cubicBezTo>
                <a:cubicBezTo>
                  <a:pt x="18607" y="8343"/>
                  <a:pt x="19099" y="8500"/>
                  <a:pt x="19659" y="8608"/>
                </a:cubicBezTo>
                <a:moveTo>
                  <a:pt x="19291" y="8431"/>
                </a:moveTo>
                <a:cubicBezTo>
                  <a:pt x="19127" y="8392"/>
                  <a:pt x="18976" y="8343"/>
                  <a:pt x="18826" y="8294"/>
                </a:cubicBezTo>
                <a:cubicBezTo>
                  <a:pt x="18826" y="8235"/>
                  <a:pt x="18826" y="8235"/>
                  <a:pt x="18826" y="8235"/>
                </a:cubicBezTo>
                <a:cubicBezTo>
                  <a:pt x="18826" y="8176"/>
                  <a:pt x="18799" y="8117"/>
                  <a:pt x="18771" y="8068"/>
                </a:cubicBezTo>
                <a:cubicBezTo>
                  <a:pt x="18744" y="8018"/>
                  <a:pt x="18730" y="7979"/>
                  <a:pt x="18730" y="7940"/>
                </a:cubicBezTo>
                <a:cubicBezTo>
                  <a:pt x="18840" y="8087"/>
                  <a:pt x="19045" y="8303"/>
                  <a:pt x="19291" y="8431"/>
                </a:cubicBezTo>
                <a:moveTo>
                  <a:pt x="17036" y="7635"/>
                </a:moveTo>
                <a:cubicBezTo>
                  <a:pt x="16995" y="7616"/>
                  <a:pt x="17009" y="7566"/>
                  <a:pt x="17009" y="7507"/>
                </a:cubicBezTo>
                <a:cubicBezTo>
                  <a:pt x="17023" y="7488"/>
                  <a:pt x="17023" y="7478"/>
                  <a:pt x="17023" y="7458"/>
                </a:cubicBezTo>
                <a:cubicBezTo>
                  <a:pt x="17200" y="7625"/>
                  <a:pt x="17446" y="7743"/>
                  <a:pt x="17583" y="7822"/>
                </a:cubicBezTo>
                <a:cubicBezTo>
                  <a:pt x="17651" y="7763"/>
                  <a:pt x="17651" y="7763"/>
                  <a:pt x="17651" y="7763"/>
                </a:cubicBezTo>
                <a:cubicBezTo>
                  <a:pt x="17596" y="7724"/>
                  <a:pt x="17528" y="7684"/>
                  <a:pt x="17474" y="7645"/>
                </a:cubicBezTo>
                <a:cubicBezTo>
                  <a:pt x="17241" y="7498"/>
                  <a:pt x="17023" y="7350"/>
                  <a:pt x="16927" y="7134"/>
                </a:cubicBezTo>
                <a:cubicBezTo>
                  <a:pt x="17323" y="7252"/>
                  <a:pt x="17760" y="7321"/>
                  <a:pt x="18157" y="7370"/>
                </a:cubicBezTo>
                <a:cubicBezTo>
                  <a:pt x="18211" y="7498"/>
                  <a:pt x="18321" y="7586"/>
                  <a:pt x="18430" y="7674"/>
                </a:cubicBezTo>
                <a:cubicBezTo>
                  <a:pt x="18498" y="7724"/>
                  <a:pt x="18553" y="7773"/>
                  <a:pt x="18607" y="7832"/>
                </a:cubicBezTo>
                <a:cubicBezTo>
                  <a:pt x="18553" y="7959"/>
                  <a:pt x="18648" y="8107"/>
                  <a:pt x="18703" y="8215"/>
                </a:cubicBezTo>
                <a:cubicBezTo>
                  <a:pt x="18744" y="8264"/>
                  <a:pt x="18744" y="8264"/>
                  <a:pt x="18744" y="8264"/>
                </a:cubicBezTo>
                <a:cubicBezTo>
                  <a:pt x="18662" y="8244"/>
                  <a:pt x="18580" y="8215"/>
                  <a:pt x="18498" y="8185"/>
                </a:cubicBezTo>
                <a:cubicBezTo>
                  <a:pt x="18184" y="8077"/>
                  <a:pt x="17842" y="7969"/>
                  <a:pt x="17487" y="7881"/>
                </a:cubicBezTo>
                <a:cubicBezTo>
                  <a:pt x="17296" y="7832"/>
                  <a:pt x="17077" y="7822"/>
                  <a:pt x="16872" y="7812"/>
                </a:cubicBezTo>
                <a:cubicBezTo>
                  <a:pt x="16831" y="7802"/>
                  <a:pt x="16777" y="7802"/>
                  <a:pt x="16722" y="7802"/>
                </a:cubicBezTo>
                <a:cubicBezTo>
                  <a:pt x="16558" y="7792"/>
                  <a:pt x="16381" y="7783"/>
                  <a:pt x="16189" y="7763"/>
                </a:cubicBezTo>
                <a:cubicBezTo>
                  <a:pt x="16258" y="7753"/>
                  <a:pt x="16326" y="7743"/>
                  <a:pt x="16394" y="7743"/>
                </a:cubicBezTo>
                <a:cubicBezTo>
                  <a:pt x="16585" y="7714"/>
                  <a:pt x="16749" y="7694"/>
                  <a:pt x="16886" y="7684"/>
                </a:cubicBezTo>
                <a:cubicBezTo>
                  <a:pt x="16886" y="7625"/>
                  <a:pt x="16886" y="7625"/>
                  <a:pt x="16886" y="7625"/>
                </a:cubicBezTo>
                <a:cubicBezTo>
                  <a:pt x="16900" y="7645"/>
                  <a:pt x="16900" y="7665"/>
                  <a:pt x="16913" y="7674"/>
                </a:cubicBezTo>
                <a:cubicBezTo>
                  <a:pt x="16927" y="7694"/>
                  <a:pt x="16954" y="7694"/>
                  <a:pt x="16982" y="7704"/>
                </a:cubicBezTo>
                <a:cubicBezTo>
                  <a:pt x="16995" y="7704"/>
                  <a:pt x="17009" y="7704"/>
                  <a:pt x="17036" y="7694"/>
                </a:cubicBezTo>
                <a:cubicBezTo>
                  <a:pt x="17118" y="7665"/>
                  <a:pt x="17118" y="7665"/>
                  <a:pt x="17118" y="7665"/>
                </a:cubicBezTo>
                <a:cubicBezTo>
                  <a:pt x="17036" y="7635"/>
                  <a:pt x="17036" y="7635"/>
                  <a:pt x="17036" y="7635"/>
                </a:cubicBezTo>
                <a:moveTo>
                  <a:pt x="16244" y="6888"/>
                </a:moveTo>
                <a:cubicBezTo>
                  <a:pt x="16340" y="6918"/>
                  <a:pt x="16435" y="6947"/>
                  <a:pt x="16531" y="6987"/>
                </a:cubicBezTo>
                <a:cubicBezTo>
                  <a:pt x="16613" y="7016"/>
                  <a:pt x="16695" y="7046"/>
                  <a:pt x="16790" y="7075"/>
                </a:cubicBezTo>
                <a:cubicBezTo>
                  <a:pt x="16804" y="7173"/>
                  <a:pt x="16845" y="7262"/>
                  <a:pt x="16913" y="7340"/>
                </a:cubicBezTo>
                <a:cubicBezTo>
                  <a:pt x="16900" y="7331"/>
                  <a:pt x="16900" y="7331"/>
                  <a:pt x="16900" y="7331"/>
                </a:cubicBezTo>
                <a:cubicBezTo>
                  <a:pt x="16886" y="7380"/>
                  <a:pt x="16886" y="7380"/>
                  <a:pt x="16886" y="7380"/>
                </a:cubicBezTo>
                <a:cubicBezTo>
                  <a:pt x="16872" y="7458"/>
                  <a:pt x="16859" y="7557"/>
                  <a:pt x="16886" y="7616"/>
                </a:cubicBezTo>
                <a:cubicBezTo>
                  <a:pt x="16585" y="7586"/>
                  <a:pt x="16312" y="7635"/>
                  <a:pt x="16053" y="7674"/>
                </a:cubicBezTo>
                <a:cubicBezTo>
                  <a:pt x="15861" y="7704"/>
                  <a:pt x="15670" y="7733"/>
                  <a:pt x="15479" y="7733"/>
                </a:cubicBezTo>
                <a:cubicBezTo>
                  <a:pt x="15370" y="7733"/>
                  <a:pt x="15274" y="7733"/>
                  <a:pt x="15165" y="7733"/>
                </a:cubicBezTo>
                <a:cubicBezTo>
                  <a:pt x="14919" y="7724"/>
                  <a:pt x="14673" y="7714"/>
                  <a:pt x="14427" y="7753"/>
                </a:cubicBezTo>
                <a:cubicBezTo>
                  <a:pt x="14987" y="7340"/>
                  <a:pt x="15588" y="7055"/>
                  <a:pt x="16244" y="6888"/>
                </a:cubicBezTo>
                <a:moveTo>
                  <a:pt x="16831" y="4353"/>
                </a:moveTo>
                <a:cubicBezTo>
                  <a:pt x="16818" y="4363"/>
                  <a:pt x="16818" y="4373"/>
                  <a:pt x="16804" y="4382"/>
                </a:cubicBezTo>
                <a:cubicBezTo>
                  <a:pt x="16790" y="4402"/>
                  <a:pt x="16777" y="4432"/>
                  <a:pt x="16763" y="4451"/>
                </a:cubicBezTo>
                <a:cubicBezTo>
                  <a:pt x="16749" y="4451"/>
                  <a:pt x="16736" y="4451"/>
                  <a:pt x="16722" y="4451"/>
                </a:cubicBezTo>
                <a:cubicBezTo>
                  <a:pt x="16667" y="4451"/>
                  <a:pt x="16613" y="4451"/>
                  <a:pt x="16572" y="4451"/>
                </a:cubicBezTo>
                <a:cubicBezTo>
                  <a:pt x="16654" y="4412"/>
                  <a:pt x="16736" y="4382"/>
                  <a:pt x="16831" y="4353"/>
                </a:cubicBezTo>
                <a:moveTo>
                  <a:pt x="15629" y="4893"/>
                </a:moveTo>
                <a:cubicBezTo>
                  <a:pt x="15861" y="4766"/>
                  <a:pt x="16094" y="4648"/>
                  <a:pt x="16312" y="4549"/>
                </a:cubicBezTo>
                <a:cubicBezTo>
                  <a:pt x="16326" y="4549"/>
                  <a:pt x="16326" y="4549"/>
                  <a:pt x="16326" y="4549"/>
                </a:cubicBezTo>
                <a:cubicBezTo>
                  <a:pt x="16367" y="4569"/>
                  <a:pt x="16422" y="4569"/>
                  <a:pt x="16503" y="4559"/>
                </a:cubicBezTo>
                <a:cubicBezTo>
                  <a:pt x="16572" y="4549"/>
                  <a:pt x="16640" y="4549"/>
                  <a:pt x="16708" y="4549"/>
                </a:cubicBezTo>
                <a:cubicBezTo>
                  <a:pt x="16558" y="4795"/>
                  <a:pt x="16367" y="5002"/>
                  <a:pt x="16189" y="5208"/>
                </a:cubicBezTo>
                <a:cubicBezTo>
                  <a:pt x="15875" y="5532"/>
                  <a:pt x="15561" y="5876"/>
                  <a:pt x="15465" y="6397"/>
                </a:cubicBezTo>
                <a:cubicBezTo>
                  <a:pt x="15411" y="6397"/>
                  <a:pt x="15356" y="6407"/>
                  <a:pt x="15301" y="6417"/>
                </a:cubicBezTo>
                <a:cubicBezTo>
                  <a:pt x="15178" y="6436"/>
                  <a:pt x="15042" y="6456"/>
                  <a:pt x="14905" y="6466"/>
                </a:cubicBezTo>
                <a:cubicBezTo>
                  <a:pt x="14932" y="6171"/>
                  <a:pt x="15014" y="5925"/>
                  <a:pt x="15124" y="5699"/>
                </a:cubicBezTo>
                <a:cubicBezTo>
                  <a:pt x="15192" y="5660"/>
                  <a:pt x="15192" y="5660"/>
                  <a:pt x="15192" y="5660"/>
                </a:cubicBezTo>
                <a:cubicBezTo>
                  <a:pt x="15137" y="5670"/>
                  <a:pt x="15137" y="5670"/>
                  <a:pt x="15137" y="5670"/>
                </a:cubicBezTo>
                <a:cubicBezTo>
                  <a:pt x="15247" y="5463"/>
                  <a:pt x="15370" y="5277"/>
                  <a:pt x="15492" y="5090"/>
                </a:cubicBezTo>
                <a:cubicBezTo>
                  <a:pt x="15533" y="5021"/>
                  <a:pt x="15574" y="4962"/>
                  <a:pt x="15629" y="4893"/>
                </a:cubicBezTo>
                <a:moveTo>
                  <a:pt x="15356" y="5002"/>
                </a:moveTo>
                <a:cubicBezTo>
                  <a:pt x="15301" y="5149"/>
                  <a:pt x="15206" y="5277"/>
                  <a:pt x="15110" y="5424"/>
                </a:cubicBezTo>
                <a:cubicBezTo>
                  <a:pt x="15055" y="5522"/>
                  <a:pt x="14987" y="5630"/>
                  <a:pt x="14919" y="5729"/>
                </a:cubicBezTo>
                <a:cubicBezTo>
                  <a:pt x="14891" y="5739"/>
                  <a:pt x="14891" y="5739"/>
                  <a:pt x="14891" y="5739"/>
                </a:cubicBezTo>
                <a:cubicBezTo>
                  <a:pt x="14741" y="5778"/>
                  <a:pt x="14618" y="5856"/>
                  <a:pt x="14481" y="5935"/>
                </a:cubicBezTo>
                <a:cubicBezTo>
                  <a:pt x="14304" y="6053"/>
                  <a:pt x="14113" y="6171"/>
                  <a:pt x="13839" y="6200"/>
                </a:cubicBezTo>
                <a:cubicBezTo>
                  <a:pt x="13880" y="6063"/>
                  <a:pt x="13908" y="5935"/>
                  <a:pt x="13935" y="5807"/>
                </a:cubicBezTo>
                <a:cubicBezTo>
                  <a:pt x="13962" y="5689"/>
                  <a:pt x="13962" y="5689"/>
                  <a:pt x="13962" y="5689"/>
                </a:cubicBezTo>
                <a:cubicBezTo>
                  <a:pt x="14386" y="5483"/>
                  <a:pt x="14878" y="5237"/>
                  <a:pt x="15356" y="5002"/>
                </a:cubicBezTo>
                <a:moveTo>
                  <a:pt x="14481" y="4274"/>
                </a:moveTo>
                <a:cubicBezTo>
                  <a:pt x="14673" y="4225"/>
                  <a:pt x="14837" y="4166"/>
                  <a:pt x="15001" y="4107"/>
                </a:cubicBezTo>
                <a:cubicBezTo>
                  <a:pt x="15192" y="4038"/>
                  <a:pt x="15370" y="3979"/>
                  <a:pt x="15574" y="3930"/>
                </a:cubicBezTo>
                <a:cubicBezTo>
                  <a:pt x="15438" y="4048"/>
                  <a:pt x="15315" y="4186"/>
                  <a:pt x="15192" y="4353"/>
                </a:cubicBezTo>
                <a:cubicBezTo>
                  <a:pt x="15096" y="4471"/>
                  <a:pt x="15042" y="4599"/>
                  <a:pt x="14987" y="4736"/>
                </a:cubicBezTo>
                <a:cubicBezTo>
                  <a:pt x="14905" y="4923"/>
                  <a:pt x="14823" y="5110"/>
                  <a:pt x="14659" y="5218"/>
                </a:cubicBezTo>
                <a:cubicBezTo>
                  <a:pt x="14536" y="5296"/>
                  <a:pt x="14399" y="5345"/>
                  <a:pt x="14263" y="5385"/>
                </a:cubicBezTo>
                <a:cubicBezTo>
                  <a:pt x="14181" y="5414"/>
                  <a:pt x="14085" y="5444"/>
                  <a:pt x="14017" y="5483"/>
                </a:cubicBezTo>
                <a:cubicBezTo>
                  <a:pt x="14072" y="5070"/>
                  <a:pt x="14345" y="4874"/>
                  <a:pt x="14645" y="4658"/>
                </a:cubicBezTo>
                <a:cubicBezTo>
                  <a:pt x="14809" y="4540"/>
                  <a:pt x="14973" y="4412"/>
                  <a:pt x="15096" y="4264"/>
                </a:cubicBezTo>
                <a:cubicBezTo>
                  <a:pt x="15274" y="4048"/>
                  <a:pt x="15274" y="4048"/>
                  <a:pt x="15274" y="4048"/>
                </a:cubicBezTo>
                <a:cubicBezTo>
                  <a:pt x="15028" y="4215"/>
                  <a:pt x="15028" y="4215"/>
                  <a:pt x="15028" y="4215"/>
                </a:cubicBezTo>
                <a:cubicBezTo>
                  <a:pt x="14782" y="4382"/>
                  <a:pt x="14481" y="4638"/>
                  <a:pt x="14222" y="4864"/>
                </a:cubicBezTo>
                <a:cubicBezTo>
                  <a:pt x="14249" y="4805"/>
                  <a:pt x="14277" y="4746"/>
                  <a:pt x="14318" y="4687"/>
                </a:cubicBezTo>
                <a:cubicBezTo>
                  <a:pt x="14386" y="4559"/>
                  <a:pt x="14468" y="4422"/>
                  <a:pt x="14481" y="4274"/>
                </a:cubicBezTo>
                <a:moveTo>
                  <a:pt x="13348" y="4893"/>
                </a:moveTo>
                <a:cubicBezTo>
                  <a:pt x="13361" y="4854"/>
                  <a:pt x="13361" y="4815"/>
                  <a:pt x="13361" y="4785"/>
                </a:cubicBezTo>
                <a:cubicBezTo>
                  <a:pt x="13416" y="4756"/>
                  <a:pt x="13470" y="4726"/>
                  <a:pt x="13539" y="4707"/>
                </a:cubicBezTo>
                <a:cubicBezTo>
                  <a:pt x="13580" y="4687"/>
                  <a:pt x="13621" y="4667"/>
                  <a:pt x="13662" y="4648"/>
                </a:cubicBezTo>
                <a:cubicBezTo>
                  <a:pt x="13621" y="4736"/>
                  <a:pt x="13525" y="4825"/>
                  <a:pt x="13429" y="4913"/>
                </a:cubicBezTo>
                <a:cubicBezTo>
                  <a:pt x="13402" y="4933"/>
                  <a:pt x="13361" y="4962"/>
                  <a:pt x="13334" y="4982"/>
                </a:cubicBezTo>
                <a:cubicBezTo>
                  <a:pt x="13348" y="4952"/>
                  <a:pt x="13348" y="4923"/>
                  <a:pt x="13348" y="4893"/>
                </a:cubicBezTo>
                <a:moveTo>
                  <a:pt x="13457" y="5041"/>
                </a:moveTo>
                <a:cubicBezTo>
                  <a:pt x="13525" y="5002"/>
                  <a:pt x="13593" y="4952"/>
                  <a:pt x="13634" y="4893"/>
                </a:cubicBezTo>
                <a:cubicBezTo>
                  <a:pt x="13703" y="4834"/>
                  <a:pt x="13757" y="4756"/>
                  <a:pt x="13812" y="4697"/>
                </a:cubicBezTo>
                <a:cubicBezTo>
                  <a:pt x="13949" y="4530"/>
                  <a:pt x="14058" y="4382"/>
                  <a:pt x="14304" y="4323"/>
                </a:cubicBezTo>
                <a:cubicBezTo>
                  <a:pt x="14345" y="4422"/>
                  <a:pt x="14236" y="4569"/>
                  <a:pt x="14126" y="4726"/>
                </a:cubicBezTo>
                <a:cubicBezTo>
                  <a:pt x="14044" y="4844"/>
                  <a:pt x="13962" y="4962"/>
                  <a:pt x="13908" y="5080"/>
                </a:cubicBezTo>
                <a:cubicBezTo>
                  <a:pt x="13867" y="5159"/>
                  <a:pt x="13853" y="5247"/>
                  <a:pt x="13839" y="5336"/>
                </a:cubicBezTo>
                <a:cubicBezTo>
                  <a:pt x="13812" y="5434"/>
                  <a:pt x="13798" y="5532"/>
                  <a:pt x="13744" y="5601"/>
                </a:cubicBezTo>
                <a:cubicBezTo>
                  <a:pt x="13675" y="5709"/>
                  <a:pt x="13539" y="5778"/>
                  <a:pt x="13402" y="5847"/>
                </a:cubicBezTo>
                <a:cubicBezTo>
                  <a:pt x="13307" y="5886"/>
                  <a:pt x="13225" y="5925"/>
                  <a:pt x="13156" y="5984"/>
                </a:cubicBezTo>
                <a:cubicBezTo>
                  <a:pt x="13170" y="5886"/>
                  <a:pt x="13184" y="5797"/>
                  <a:pt x="13184" y="5719"/>
                </a:cubicBezTo>
                <a:cubicBezTo>
                  <a:pt x="13211" y="5532"/>
                  <a:pt x="13225" y="5365"/>
                  <a:pt x="13293" y="5198"/>
                </a:cubicBezTo>
                <a:cubicBezTo>
                  <a:pt x="13320" y="5149"/>
                  <a:pt x="13388" y="5100"/>
                  <a:pt x="13457" y="5041"/>
                </a:cubicBezTo>
                <a:moveTo>
                  <a:pt x="12692" y="4127"/>
                </a:moveTo>
                <a:cubicBezTo>
                  <a:pt x="12760" y="4097"/>
                  <a:pt x="12856" y="4078"/>
                  <a:pt x="12951" y="4058"/>
                </a:cubicBezTo>
                <a:cubicBezTo>
                  <a:pt x="13047" y="4029"/>
                  <a:pt x="13129" y="4009"/>
                  <a:pt x="13211" y="3979"/>
                </a:cubicBezTo>
                <a:cubicBezTo>
                  <a:pt x="13293" y="3950"/>
                  <a:pt x="13293" y="3950"/>
                  <a:pt x="13293" y="3950"/>
                </a:cubicBezTo>
                <a:cubicBezTo>
                  <a:pt x="13279" y="4088"/>
                  <a:pt x="13252" y="4225"/>
                  <a:pt x="13225" y="4363"/>
                </a:cubicBezTo>
                <a:cubicBezTo>
                  <a:pt x="13211" y="4471"/>
                  <a:pt x="13184" y="4569"/>
                  <a:pt x="13170" y="4677"/>
                </a:cubicBezTo>
                <a:cubicBezTo>
                  <a:pt x="13033" y="4736"/>
                  <a:pt x="12924" y="4815"/>
                  <a:pt x="12801" y="4893"/>
                </a:cubicBezTo>
                <a:cubicBezTo>
                  <a:pt x="12733" y="4933"/>
                  <a:pt x="12678" y="4982"/>
                  <a:pt x="12610" y="5011"/>
                </a:cubicBezTo>
                <a:cubicBezTo>
                  <a:pt x="12692" y="4746"/>
                  <a:pt x="12760" y="4402"/>
                  <a:pt x="12692" y="4127"/>
                </a:cubicBezTo>
                <a:moveTo>
                  <a:pt x="13293" y="3930"/>
                </a:moveTo>
                <a:cubicBezTo>
                  <a:pt x="13184" y="3911"/>
                  <a:pt x="13184" y="3911"/>
                  <a:pt x="13184" y="3911"/>
                </a:cubicBezTo>
                <a:cubicBezTo>
                  <a:pt x="13088" y="3911"/>
                  <a:pt x="13006" y="3940"/>
                  <a:pt x="12897" y="3960"/>
                </a:cubicBezTo>
                <a:cubicBezTo>
                  <a:pt x="12828" y="3989"/>
                  <a:pt x="12760" y="4009"/>
                  <a:pt x="12692" y="4019"/>
                </a:cubicBezTo>
                <a:cubicBezTo>
                  <a:pt x="12692" y="3881"/>
                  <a:pt x="12664" y="3753"/>
                  <a:pt x="12637" y="3636"/>
                </a:cubicBezTo>
                <a:cubicBezTo>
                  <a:pt x="12637" y="3626"/>
                  <a:pt x="12637" y="3626"/>
                  <a:pt x="12637" y="3626"/>
                </a:cubicBezTo>
                <a:cubicBezTo>
                  <a:pt x="12815" y="3685"/>
                  <a:pt x="13033" y="3714"/>
                  <a:pt x="13293" y="3724"/>
                </a:cubicBezTo>
                <a:cubicBezTo>
                  <a:pt x="13307" y="3793"/>
                  <a:pt x="13293" y="3862"/>
                  <a:pt x="13293" y="3930"/>
                </a:cubicBezTo>
                <a:moveTo>
                  <a:pt x="13293" y="3547"/>
                </a:moveTo>
                <a:cubicBezTo>
                  <a:pt x="13293" y="3577"/>
                  <a:pt x="13293" y="3606"/>
                  <a:pt x="13293" y="3636"/>
                </a:cubicBezTo>
                <a:cubicBezTo>
                  <a:pt x="13074" y="3626"/>
                  <a:pt x="12924" y="3586"/>
                  <a:pt x="12746" y="3547"/>
                </a:cubicBezTo>
                <a:cubicBezTo>
                  <a:pt x="12719" y="3547"/>
                  <a:pt x="12678" y="3537"/>
                  <a:pt x="12637" y="3527"/>
                </a:cubicBezTo>
                <a:cubicBezTo>
                  <a:pt x="12678" y="3459"/>
                  <a:pt x="12801" y="3449"/>
                  <a:pt x="12979" y="3439"/>
                </a:cubicBezTo>
                <a:cubicBezTo>
                  <a:pt x="13088" y="3429"/>
                  <a:pt x="13197" y="3429"/>
                  <a:pt x="13279" y="3400"/>
                </a:cubicBezTo>
                <a:cubicBezTo>
                  <a:pt x="13293" y="3439"/>
                  <a:pt x="13293" y="3498"/>
                  <a:pt x="13293" y="3547"/>
                </a:cubicBezTo>
                <a:moveTo>
                  <a:pt x="13279" y="3282"/>
                </a:moveTo>
                <a:cubicBezTo>
                  <a:pt x="13197" y="3331"/>
                  <a:pt x="13047" y="3341"/>
                  <a:pt x="12897" y="3341"/>
                </a:cubicBezTo>
                <a:cubicBezTo>
                  <a:pt x="12883" y="3351"/>
                  <a:pt x="12869" y="3351"/>
                  <a:pt x="12856" y="3351"/>
                </a:cubicBezTo>
                <a:cubicBezTo>
                  <a:pt x="12910" y="3292"/>
                  <a:pt x="12979" y="3252"/>
                  <a:pt x="13047" y="3203"/>
                </a:cubicBezTo>
                <a:cubicBezTo>
                  <a:pt x="13115" y="3164"/>
                  <a:pt x="13170" y="3115"/>
                  <a:pt x="13225" y="3066"/>
                </a:cubicBezTo>
                <a:cubicBezTo>
                  <a:pt x="13238" y="3085"/>
                  <a:pt x="13238" y="3125"/>
                  <a:pt x="13238" y="3154"/>
                </a:cubicBezTo>
                <a:cubicBezTo>
                  <a:pt x="13252" y="3193"/>
                  <a:pt x="13252" y="3242"/>
                  <a:pt x="13279" y="3282"/>
                </a:cubicBezTo>
                <a:moveTo>
                  <a:pt x="13197" y="2810"/>
                </a:moveTo>
                <a:cubicBezTo>
                  <a:pt x="13197" y="2840"/>
                  <a:pt x="13197" y="2869"/>
                  <a:pt x="13238" y="2889"/>
                </a:cubicBezTo>
                <a:cubicBezTo>
                  <a:pt x="13006" y="3016"/>
                  <a:pt x="12787" y="3144"/>
                  <a:pt x="12569" y="3272"/>
                </a:cubicBezTo>
                <a:cubicBezTo>
                  <a:pt x="12569" y="3272"/>
                  <a:pt x="12569" y="3262"/>
                  <a:pt x="12569" y="3252"/>
                </a:cubicBezTo>
                <a:cubicBezTo>
                  <a:pt x="12569" y="3252"/>
                  <a:pt x="12569" y="3242"/>
                  <a:pt x="12555" y="3233"/>
                </a:cubicBezTo>
                <a:cubicBezTo>
                  <a:pt x="12774" y="3095"/>
                  <a:pt x="12979" y="2948"/>
                  <a:pt x="13197" y="2810"/>
                </a:cubicBezTo>
                <a:moveTo>
                  <a:pt x="12541" y="5326"/>
                </a:moveTo>
                <a:cubicBezTo>
                  <a:pt x="12733" y="5178"/>
                  <a:pt x="12910" y="5031"/>
                  <a:pt x="13102" y="4933"/>
                </a:cubicBezTo>
                <a:cubicBezTo>
                  <a:pt x="13006" y="5286"/>
                  <a:pt x="12883" y="5611"/>
                  <a:pt x="12760" y="5945"/>
                </a:cubicBezTo>
                <a:cubicBezTo>
                  <a:pt x="12678" y="6161"/>
                  <a:pt x="12596" y="6377"/>
                  <a:pt x="12514" y="6613"/>
                </a:cubicBezTo>
                <a:cubicBezTo>
                  <a:pt x="12364" y="6672"/>
                  <a:pt x="12214" y="6721"/>
                  <a:pt x="12063" y="6761"/>
                </a:cubicBezTo>
                <a:cubicBezTo>
                  <a:pt x="12104" y="6613"/>
                  <a:pt x="12227" y="6466"/>
                  <a:pt x="12350" y="6299"/>
                </a:cubicBezTo>
                <a:cubicBezTo>
                  <a:pt x="12473" y="6151"/>
                  <a:pt x="12596" y="6004"/>
                  <a:pt x="12664" y="5837"/>
                </a:cubicBezTo>
                <a:cubicBezTo>
                  <a:pt x="12760" y="5621"/>
                  <a:pt x="12760" y="5621"/>
                  <a:pt x="12760" y="5621"/>
                </a:cubicBezTo>
                <a:cubicBezTo>
                  <a:pt x="12582" y="5807"/>
                  <a:pt x="12582" y="5807"/>
                  <a:pt x="12582" y="5807"/>
                </a:cubicBezTo>
                <a:cubicBezTo>
                  <a:pt x="12487" y="5906"/>
                  <a:pt x="12418" y="6004"/>
                  <a:pt x="12350" y="6112"/>
                </a:cubicBezTo>
                <a:cubicBezTo>
                  <a:pt x="12282" y="6210"/>
                  <a:pt x="12214" y="6318"/>
                  <a:pt x="12118" y="6407"/>
                </a:cubicBezTo>
                <a:cubicBezTo>
                  <a:pt x="12104" y="6279"/>
                  <a:pt x="12200" y="6122"/>
                  <a:pt x="12296" y="5974"/>
                </a:cubicBezTo>
                <a:cubicBezTo>
                  <a:pt x="12350" y="5886"/>
                  <a:pt x="12405" y="5797"/>
                  <a:pt x="12432" y="5709"/>
                </a:cubicBezTo>
                <a:cubicBezTo>
                  <a:pt x="12500" y="5552"/>
                  <a:pt x="12500" y="5552"/>
                  <a:pt x="12500" y="5552"/>
                </a:cubicBezTo>
                <a:cubicBezTo>
                  <a:pt x="12678" y="5424"/>
                  <a:pt x="12678" y="5424"/>
                  <a:pt x="12678" y="5424"/>
                </a:cubicBezTo>
                <a:cubicBezTo>
                  <a:pt x="12405" y="5513"/>
                  <a:pt x="12405" y="5513"/>
                  <a:pt x="12405" y="5513"/>
                </a:cubicBezTo>
                <a:cubicBezTo>
                  <a:pt x="12364" y="5532"/>
                  <a:pt x="12296" y="5552"/>
                  <a:pt x="12241" y="5562"/>
                </a:cubicBezTo>
                <a:cubicBezTo>
                  <a:pt x="12350" y="5493"/>
                  <a:pt x="12446" y="5414"/>
                  <a:pt x="12541" y="5326"/>
                </a:cubicBezTo>
                <a:moveTo>
                  <a:pt x="12487" y="3665"/>
                </a:moveTo>
                <a:cubicBezTo>
                  <a:pt x="12514" y="3744"/>
                  <a:pt x="12514" y="3842"/>
                  <a:pt x="12528" y="3940"/>
                </a:cubicBezTo>
                <a:cubicBezTo>
                  <a:pt x="12528" y="3970"/>
                  <a:pt x="12528" y="4009"/>
                  <a:pt x="12528" y="4048"/>
                </a:cubicBezTo>
                <a:cubicBezTo>
                  <a:pt x="12350" y="4088"/>
                  <a:pt x="12200" y="4117"/>
                  <a:pt x="12022" y="4127"/>
                </a:cubicBezTo>
                <a:cubicBezTo>
                  <a:pt x="12159" y="3979"/>
                  <a:pt x="12309" y="3832"/>
                  <a:pt x="12487" y="3665"/>
                </a:cubicBezTo>
                <a:moveTo>
                  <a:pt x="11476" y="2024"/>
                </a:moveTo>
                <a:cubicBezTo>
                  <a:pt x="11694" y="1945"/>
                  <a:pt x="11899" y="1837"/>
                  <a:pt x="12091" y="1739"/>
                </a:cubicBezTo>
                <a:cubicBezTo>
                  <a:pt x="12241" y="1660"/>
                  <a:pt x="12391" y="1582"/>
                  <a:pt x="12541" y="1513"/>
                </a:cubicBezTo>
                <a:cubicBezTo>
                  <a:pt x="12555" y="1650"/>
                  <a:pt x="12528" y="1788"/>
                  <a:pt x="12487" y="1916"/>
                </a:cubicBezTo>
                <a:cubicBezTo>
                  <a:pt x="12432" y="1935"/>
                  <a:pt x="12432" y="1935"/>
                  <a:pt x="12432" y="1935"/>
                </a:cubicBezTo>
                <a:cubicBezTo>
                  <a:pt x="12350" y="1955"/>
                  <a:pt x="12268" y="2004"/>
                  <a:pt x="12186" y="2063"/>
                </a:cubicBezTo>
                <a:cubicBezTo>
                  <a:pt x="12145" y="2103"/>
                  <a:pt x="12091" y="2132"/>
                  <a:pt x="12036" y="2171"/>
                </a:cubicBezTo>
                <a:cubicBezTo>
                  <a:pt x="12104" y="2122"/>
                  <a:pt x="12159" y="2063"/>
                  <a:pt x="12227" y="2004"/>
                </a:cubicBezTo>
                <a:cubicBezTo>
                  <a:pt x="12377" y="1857"/>
                  <a:pt x="12377" y="1857"/>
                  <a:pt x="12377" y="1857"/>
                </a:cubicBezTo>
                <a:cubicBezTo>
                  <a:pt x="12159" y="1955"/>
                  <a:pt x="12159" y="1955"/>
                  <a:pt x="12159" y="1955"/>
                </a:cubicBezTo>
                <a:cubicBezTo>
                  <a:pt x="11899" y="2073"/>
                  <a:pt x="11640" y="2358"/>
                  <a:pt x="11489" y="2555"/>
                </a:cubicBezTo>
                <a:cubicBezTo>
                  <a:pt x="11435" y="2407"/>
                  <a:pt x="11462" y="2211"/>
                  <a:pt x="11476" y="2024"/>
                </a:cubicBezTo>
                <a:moveTo>
                  <a:pt x="11462" y="2741"/>
                </a:moveTo>
                <a:cubicBezTo>
                  <a:pt x="11612" y="2623"/>
                  <a:pt x="11763" y="2496"/>
                  <a:pt x="11817" y="2358"/>
                </a:cubicBezTo>
                <a:cubicBezTo>
                  <a:pt x="12104" y="2279"/>
                  <a:pt x="12296" y="2142"/>
                  <a:pt x="12459" y="2004"/>
                </a:cubicBezTo>
                <a:cubicBezTo>
                  <a:pt x="12459" y="2034"/>
                  <a:pt x="12446" y="2053"/>
                  <a:pt x="12446" y="2073"/>
                </a:cubicBezTo>
                <a:cubicBezTo>
                  <a:pt x="12405" y="2171"/>
                  <a:pt x="12377" y="2260"/>
                  <a:pt x="12364" y="2338"/>
                </a:cubicBezTo>
                <a:cubicBezTo>
                  <a:pt x="12364" y="2368"/>
                  <a:pt x="12364" y="2387"/>
                  <a:pt x="12364" y="2417"/>
                </a:cubicBezTo>
                <a:cubicBezTo>
                  <a:pt x="12364" y="2456"/>
                  <a:pt x="12364" y="2496"/>
                  <a:pt x="12350" y="2525"/>
                </a:cubicBezTo>
                <a:cubicBezTo>
                  <a:pt x="12200" y="2820"/>
                  <a:pt x="11599" y="2977"/>
                  <a:pt x="11162" y="3085"/>
                </a:cubicBezTo>
                <a:cubicBezTo>
                  <a:pt x="11134" y="3095"/>
                  <a:pt x="11134" y="3095"/>
                  <a:pt x="11134" y="3095"/>
                </a:cubicBezTo>
                <a:cubicBezTo>
                  <a:pt x="11162" y="3056"/>
                  <a:pt x="11189" y="3016"/>
                  <a:pt x="11230" y="2967"/>
                </a:cubicBezTo>
                <a:cubicBezTo>
                  <a:pt x="11257" y="2938"/>
                  <a:pt x="11257" y="2938"/>
                  <a:pt x="11257" y="2938"/>
                </a:cubicBezTo>
                <a:cubicBezTo>
                  <a:pt x="11312" y="2898"/>
                  <a:pt x="11353" y="2859"/>
                  <a:pt x="11394" y="2810"/>
                </a:cubicBezTo>
                <a:cubicBezTo>
                  <a:pt x="11421" y="2790"/>
                  <a:pt x="11435" y="2771"/>
                  <a:pt x="11462" y="2741"/>
                </a:cubicBezTo>
                <a:moveTo>
                  <a:pt x="11312" y="2132"/>
                </a:moveTo>
                <a:cubicBezTo>
                  <a:pt x="11298" y="2230"/>
                  <a:pt x="11325" y="2319"/>
                  <a:pt x="11339" y="2407"/>
                </a:cubicBezTo>
                <a:cubicBezTo>
                  <a:pt x="11366" y="2496"/>
                  <a:pt x="11380" y="2584"/>
                  <a:pt x="11366" y="2653"/>
                </a:cubicBezTo>
                <a:cubicBezTo>
                  <a:pt x="11353" y="2692"/>
                  <a:pt x="11339" y="2731"/>
                  <a:pt x="11312" y="2771"/>
                </a:cubicBezTo>
                <a:cubicBezTo>
                  <a:pt x="11257" y="2810"/>
                  <a:pt x="11203" y="2869"/>
                  <a:pt x="11148" y="2928"/>
                </a:cubicBezTo>
                <a:cubicBezTo>
                  <a:pt x="11107" y="2967"/>
                  <a:pt x="11066" y="3007"/>
                  <a:pt x="11039" y="3046"/>
                </a:cubicBezTo>
                <a:cubicBezTo>
                  <a:pt x="10984" y="2987"/>
                  <a:pt x="10957" y="2908"/>
                  <a:pt x="10929" y="2820"/>
                </a:cubicBezTo>
                <a:cubicBezTo>
                  <a:pt x="10902" y="2761"/>
                  <a:pt x="10888" y="2702"/>
                  <a:pt x="10847" y="2643"/>
                </a:cubicBezTo>
                <a:cubicBezTo>
                  <a:pt x="10957" y="2446"/>
                  <a:pt x="11107" y="2270"/>
                  <a:pt x="11312" y="2132"/>
                </a:cubicBezTo>
                <a:moveTo>
                  <a:pt x="10752" y="3685"/>
                </a:moveTo>
                <a:cubicBezTo>
                  <a:pt x="10806" y="3596"/>
                  <a:pt x="10875" y="3508"/>
                  <a:pt x="10929" y="3419"/>
                </a:cubicBezTo>
                <a:cubicBezTo>
                  <a:pt x="10957" y="3468"/>
                  <a:pt x="10984" y="3527"/>
                  <a:pt x="11011" y="3586"/>
                </a:cubicBezTo>
                <a:cubicBezTo>
                  <a:pt x="11025" y="3645"/>
                  <a:pt x="11052" y="3714"/>
                  <a:pt x="11093" y="3763"/>
                </a:cubicBezTo>
                <a:cubicBezTo>
                  <a:pt x="11066" y="3793"/>
                  <a:pt x="11052" y="3822"/>
                  <a:pt x="11039" y="3852"/>
                </a:cubicBezTo>
                <a:cubicBezTo>
                  <a:pt x="10957" y="3999"/>
                  <a:pt x="10875" y="4156"/>
                  <a:pt x="10861" y="4373"/>
                </a:cubicBezTo>
                <a:cubicBezTo>
                  <a:pt x="10834" y="4392"/>
                  <a:pt x="10806" y="4422"/>
                  <a:pt x="10779" y="4441"/>
                </a:cubicBezTo>
                <a:cubicBezTo>
                  <a:pt x="10683" y="4510"/>
                  <a:pt x="10588" y="4579"/>
                  <a:pt x="10478" y="4638"/>
                </a:cubicBezTo>
                <a:cubicBezTo>
                  <a:pt x="10314" y="4274"/>
                  <a:pt x="10519" y="3989"/>
                  <a:pt x="10752" y="3685"/>
                </a:cubicBezTo>
                <a:moveTo>
                  <a:pt x="10547" y="7439"/>
                </a:moveTo>
                <a:cubicBezTo>
                  <a:pt x="10233" y="7272"/>
                  <a:pt x="9877" y="7105"/>
                  <a:pt x="9440" y="6987"/>
                </a:cubicBezTo>
                <a:cubicBezTo>
                  <a:pt x="9536" y="6672"/>
                  <a:pt x="9782" y="6505"/>
                  <a:pt x="10041" y="6318"/>
                </a:cubicBezTo>
                <a:cubicBezTo>
                  <a:pt x="10096" y="6289"/>
                  <a:pt x="10151" y="6250"/>
                  <a:pt x="10205" y="6210"/>
                </a:cubicBezTo>
                <a:cubicBezTo>
                  <a:pt x="10410" y="6623"/>
                  <a:pt x="10519" y="7016"/>
                  <a:pt x="10547" y="7439"/>
                </a:cubicBezTo>
                <a:moveTo>
                  <a:pt x="9877" y="6240"/>
                </a:moveTo>
                <a:cubicBezTo>
                  <a:pt x="9836" y="6259"/>
                  <a:pt x="9782" y="6289"/>
                  <a:pt x="9754" y="6318"/>
                </a:cubicBezTo>
                <a:cubicBezTo>
                  <a:pt x="9700" y="6122"/>
                  <a:pt x="9782" y="5837"/>
                  <a:pt x="9877" y="5660"/>
                </a:cubicBezTo>
                <a:cubicBezTo>
                  <a:pt x="9932" y="5709"/>
                  <a:pt x="9973" y="5768"/>
                  <a:pt x="10014" y="5827"/>
                </a:cubicBezTo>
                <a:cubicBezTo>
                  <a:pt x="10055" y="5896"/>
                  <a:pt x="10096" y="5965"/>
                  <a:pt x="10178" y="6014"/>
                </a:cubicBezTo>
                <a:cubicBezTo>
                  <a:pt x="10082" y="6092"/>
                  <a:pt x="9973" y="6171"/>
                  <a:pt x="9877" y="6240"/>
                </a:cubicBezTo>
                <a:moveTo>
                  <a:pt x="10041" y="5404"/>
                </a:moveTo>
                <a:cubicBezTo>
                  <a:pt x="10069" y="5385"/>
                  <a:pt x="10096" y="5355"/>
                  <a:pt x="10137" y="5326"/>
                </a:cubicBezTo>
                <a:cubicBezTo>
                  <a:pt x="10137" y="5385"/>
                  <a:pt x="10151" y="5434"/>
                  <a:pt x="10137" y="5483"/>
                </a:cubicBezTo>
                <a:cubicBezTo>
                  <a:pt x="10123" y="5473"/>
                  <a:pt x="10110" y="5463"/>
                  <a:pt x="10110" y="5463"/>
                </a:cubicBezTo>
                <a:cubicBezTo>
                  <a:pt x="10096" y="5444"/>
                  <a:pt x="10069" y="5424"/>
                  <a:pt x="10041" y="5404"/>
                </a:cubicBezTo>
                <a:moveTo>
                  <a:pt x="8320" y="2368"/>
                </a:moveTo>
                <a:cubicBezTo>
                  <a:pt x="8320" y="1994"/>
                  <a:pt x="8279" y="1650"/>
                  <a:pt x="8197" y="1356"/>
                </a:cubicBezTo>
                <a:cubicBezTo>
                  <a:pt x="8292" y="1601"/>
                  <a:pt x="8429" y="1827"/>
                  <a:pt x="8566" y="2044"/>
                </a:cubicBezTo>
                <a:cubicBezTo>
                  <a:pt x="8579" y="2063"/>
                  <a:pt x="8579" y="2063"/>
                  <a:pt x="8579" y="2063"/>
                </a:cubicBezTo>
                <a:cubicBezTo>
                  <a:pt x="8511" y="2122"/>
                  <a:pt x="8456" y="2191"/>
                  <a:pt x="8402" y="2260"/>
                </a:cubicBezTo>
                <a:cubicBezTo>
                  <a:pt x="8374" y="2289"/>
                  <a:pt x="8347" y="2329"/>
                  <a:pt x="8320" y="2368"/>
                </a:cubicBezTo>
                <a:moveTo>
                  <a:pt x="8388" y="2918"/>
                </a:moveTo>
                <a:cubicBezTo>
                  <a:pt x="8333" y="2663"/>
                  <a:pt x="8456" y="2476"/>
                  <a:pt x="8593" y="2260"/>
                </a:cubicBezTo>
                <a:cubicBezTo>
                  <a:pt x="8607" y="2240"/>
                  <a:pt x="8634" y="2211"/>
                  <a:pt x="8648" y="2181"/>
                </a:cubicBezTo>
                <a:cubicBezTo>
                  <a:pt x="9659" y="2820"/>
                  <a:pt x="10164" y="3822"/>
                  <a:pt x="10137" y="5188"/>
                </a:cubicBezTo>
                <a:cubicBezTo>
                  <a:pt x="10123" y="5208"/>
                  <a:pt x="10096" y="5218"/>
                  <a:pt x="10069" y="5237"/>
                </a:cubicBezTo>
                <a:cubicBezTo>
                  <a:pt x="10041" y="5257"/>
                  <a:pt x="10000" y="5286"/>
                  <a:pt x="9973" y="5316"/>
                </a:cubicBezTo>
                <a:cubicBezTo>
                  <a:pt x="9181" y="4736"/>
                  <a:pt x="8566" y="3803"/>
                  <a:pt x="8388" y="2918"/>
                </a:cubicBezTo>
                <a:moveTo>
                  <a:pt x="8634" y="4540"/>
                </a:moveTo>
                <a:cubicBezTo>
                  <a:pt x="8675" y="4481"/>
                  <a:pt x="8702" y="4432"/>
                  <a:pt x="8743" y="4373"/>
                </a:cubicBezTo>
                <a:cubicBezTo>
                  <a:pt x="8798" y="4422"/>
                  <a:pt x="8839" y="4481"/>
                  <a:pt x="8880" y="4549"/>
                </a:cubicBezTo>
                <a:cubicBezTo>
                  <a:pt x="8907" y="4579"/>
                  <a:pt x="8921" y="4608"/>
                  <a:pt x="8962" y="4648"/>
                </a:cubicBezTo>
                <a:cubicBezTo>
                  <a:pt x="8907" y="4638"/>
                  <a:pt x="8853" y="4618"/>
                  <a:pt x="8784" y="4599"/>
                </a:cubicBezTo>
                <a:cubicBezTo>
                  <a:pt x="8743" y="4579"/>
                  <a:pt x="8689" y="4559"/>
                  <a:pt x="8634" y="4549"/>
                </a:cubicBezTo>
                <a:cubicBezTo>
                  <a:pt x="8634" y="4540"/>
                  <a:pt x="8634" y="4540"/>
                  <a:pt x="8634" y="4540"/>
                </a:cubicBezTo>
                <a:moveTo>
                  <a:pt x="8552" y="4648"/>
                </a:moveTo>
                <a:cubicBezTo>
                  <a:pt x="8702" y="4726"/>
                  <a:pt x="8880" y="4805"/>
                  <a:pt x="9126" y="4844"/>
                </a:cubicBezTo>
                <a:cubicBezTo>
                  <a:pt x="9317" y="5051"/>
                  <a:pt x="9508" y="5267"/>
                  <a:pt x="9782" y="5552"/>
                </a:cubicBezTo>
                <a:cubicBezTo>
                  <a:pt x="9659" y="5778"/>
                  <a:pt x="9549" y="6132"/>
                  <a:pt x="9604" y="6407"/>
                </a:cubicBezTo>
                <a:cubicBezTo>
                  <a:pt x="9426" y="6554"/>
                  <a:pt x="9303" y="6751"/>
                  <a:pt x="9208" y="6918"/>
                </a:cubicBezTo>
                <a:cubicBezTo>
                  <a:pt x="8730" y="6859"/>
                  <a:pt x="8552" y="6623"/>
                  <a:pt x="8361" y="6367"/>
                </a:cubicBezTo>
                <a:cubicBezTo>
                  <a:pt x="8320" y="6328"/>
                  <a:pt x="8292" y="6289"/>
                  <a:pt x="8265" y="6240"/>
                </a:cubicBezTo>
                <a:cubicBezTo>
                  <a:pt x="8320" y="6073"/>
                  <a:pt x="8470" y="5984"/>
                  <a:pt x="8620" y="5886"/>
                </a:cubicBezTo>
                <a:cubicBezTo>
                  <a:pt x="8771" y="5788"/>
                  <a:pt x="8935" y="5689"/>
                  <a:pt x="9003" y="5513"/>
                </a:cubicBezTo>
                <a:cubicBezTo>
                  <a:pt x="8907" y="5483"/>
                  <a:pt x="8907" y="5483"/>
                  <a:pt x="8907" y="5483"/>
                </a:cubicBezTo>
                <a:cubicBezTo>
                  <a:pt x="8825" y="5611"/>
                  <a:pt x="8702" y="5699"/>
                  <a:pt x="8566" y="5788"/>
                </a:cubicBezTo>
                <a:cubicBezTo>
                  <a:pt x="8429" y="5866"/>
                  <a:pt x="8306" y="5955"/>
                  <a:pt x="8211" y="6082"/>
                </a:cubicBezTo>
                <a:cubicBezTo>
                  <a:pt x="8115" y="5886"/>
                  <a:pt x="8115" y="5591"/>
                  <a:pt x="8197" y="5267"/>
                </a:cubicBezTo>
                <a:cubicBezTo>
                  <a:pt x="8211" y="5228"/>
                  <a:pt x="8211" y="5228"/>
                  <a:pt x="8211" y="5228"/>
                </a:cubicBezTo>
                <a:cubicBezTo>
                  <a:pt x="8265" y="4982"/>
                  <a:pt x="8347" y="4717"/>
                  <a:pt x="8552" y="4648"/>
                </a:cubicBezTo>
                <a:moveTo>
                  <a:pt x="6735" y="4608"/>
                </a:moveTo>
                <a:cubicBezTo>
                  <a:pt x="6803" y="4373"/>
                  <a:pt x="6954" y="4225"/>
                  <a:pt x="7131" y="4068"/>
                </a:cubicBezTo>
                <a:cubicBezTo>
                  <a:pt x="7172" y="4029"/>
                  <a:pt x="7213" y="3979"/>
                  <a:pt x="7254" y="3940"/>
                </a:cubicBezTo>
                <a:cubicBezTo>
                  <a:pt x="7295" y="3891"/>
                  <a:pt x="7295" y="3891"/>
                  <a:pt x="7295" y="3891"/>
                </a:cubicBezTo>
                <a:cubicBezTo>
                  <a:pt x="7213" y="3881"/>
                  <a:pt x="7213" y="3881"/>
                  <a:pt x="7213" y="3881"/>
                </a:cubicBezTo>
                <a:cubicBezTo>
                  <a:pt x="7104" y="3881"/>
                  <a:pt x="7049" y="3970"/>
                  <a:pt x="6981" y="4048"/>
                </a:cubicBezTo>
                <a:cubicBezTo>
                  <a:pt x="6967" y="4058"/>
                  <a:pt x="6967" y="4058"/>
                  <a:pt x="6967" y="4058"/>
                </a:cubicBezTo>
                <a:cubicBezTo>
                  <a:pt x="6981" y="4009"/>
                  <a:pt x="6981" y="3960"/>
                  <a:pt x="6995" y="3911"/>
                </a:cubicBezTo>
                <a:cubicBezTo>
                  <a:pt x="7008" y="3812"/>
                  <a:pt x="7022" y="3714"/>
                  <a:pt x="7022" y="3626"/>
                </a:cubicBezTo>
                <a:cubicBezTo>
                  <a:pt x="6926" y="3616"/>
                  <a:pt x="6926" y="3616"/>
                  <a:pt x="6926" y="3616"/>
                </a:cubicBezTo>
                <a:cubicBezTo>
                  <a:pt x="6899" y="3734"/>
                  <a:pt x="6899" y="3734"/>
                  <a:pt x="6899" y="3734"/>
                </a:cubicBezTo>
                <a:cubicBezTo>
                  <a:pt x="6844" y="3989"/>
                  <a:pt x="6790" y="4206"/>
                  <a:pt x="6667" y="4451"/>
                </a:cubicBezTo>
                <a:cubicBezTo>
                  <a:pt x="6612" y="4363"/>
                  <a:pt x="6516" y="4274"/>
                  <a:pt x="6434" y="4206"/>
                </a:cubicBezTo>
                <a:cubicBezTo>
                  <a:pt x="6311" y="4078"/>
                  <a:pt x="6188" y="3970"/>
                  <a:pt x="6175" y="3822"/>
                </a:cubicBezTo>
                <a:cubicBezTo>
                  <a:pt x="6161" y="3694"/>
                  <a:pt x="6243" y="3577"/>
                  <a:pt x="6339" y="3449"/>
                </a:cubicBezTo>
                <a:cubicBezTo>
                  <a:pt x="6421" y="3311"/>
                  <a:pt x="6530" y="3174"/>
                  <a:pt x="6544" y="2997"/>
                </a:cubicBezTo>
                <a:cubicBezTo>
                  <a:pt x="6735" y="3174"/>
                  <a:pt x="6926" y="3351"/>
                  <a:pt x="7104" y="3527"/>
                </a:cubicBezTo>
                <a:cubicBezTo>
                  <a:pt x="7432" y="3862"/>
                  <a:pt x="7773" y="4206"/>
                  <a:pt x="8238" y="4481"/>
                </a:cubicBezTo>
                <a:cubicBezTo>
                  <a:pt x="8224" y="4756"/>
                  <a:pt x="8170" y="4972"/>
                  <a:pt x="8074" y="5159"/>
                </a:cubicBezTo>
                <a:cubicBezTo>
                  <a:pt x="8006" y="5100"/>
                  <a:pt x="7965" y="5021"/>
                  <a:pt x="7924" y="4943"/>
                </a:cubicBezTo>
                <a:cubicBezTo>
                  <a:pt x="7883" y="4854"/>
                  <a:pt x="7842" y="4766"/>
                  <a:pt x="7760" y="4697"/>
                </a:cubicBezTo>
                <a:cubicBezTo>
                  <a:pt x="7705" y="4658"/>
                  <a:pt x="7705" y="4658"/>
                  <a:pt x="7705" y="4658"/>
                </a:cubicBezTo>
                <a:cubicBezTo>
                  <a:pt x="7719" y="4658"/>
                  <a:pt x="7719" y="4658"/>
                  <a:pt x="7719" y="4658"/>
                </a:cubicBezTo>
                <a:cubicBezTo>
                  <a:pt x="7801" y="4628"/>
                  <a:pt x="7801" y="4628"/>
                  <a:pt x="7801" y="4628"/>
                </a:cubicBezTo>
                <a:cubicBezTo>
                  <a:pt x="7732" y="4599"/>
                  <a:pt x="7732" y="4599"/>
                  <a:pt x="7732" y="4599"/>
                </a:cubicBezTo>
                <a:cubicBezTo>
                  <a:pt x="7705" y="4579"/>
                  <a:pt x="7705" y="4549"/>
                  <a:pt x="7691" y="4510"/>
                </a:cubicBezTo>
                <a:cubicBezTo>
                  <a:pt x="7691" y="4461"/>
                  <a:pt x="7678" y="4412"/>
                  <a:pt x="7623" y="4373"/>
                </a:cubicBezTo>
                <a:cubicBezTo>
                  <a:pt x="7541" y="4333"/>
                  <a:pt x="7541" y="4333"/>
                  <a:pt x="7541" y="4333"/>
                </a:cubicBezTo>
                <a:cubicBezTo>
                  <a:pt x="7541" y="4402"/>
                  <a:pt x="7541" y="4402"/>
                  <a:pt x="7541" y="4402"/>
                </a:cubicBezTo>
                <a:cubicBezTo>
                  <a:pt x="7555" y="4569"/>
                  <a:pt x="7596" y="4628"/>
                  <a:pt x="7637" y="4648"/>
                </a:cubicBezTo>
                <a:cubicBezTo>
                  <a:pt x="7691" y="4756"/>
                  <a:pt x="7691" y="4756"/>
                  <a:pt x="7691" y="4756"/>
                </a:cubicBezTo>
                <a:cubicBezTo>
                  <a:pt x="7773" y="4933"/>
                  <a:pt x="7869" y="5119"/>
                  <a:pt x="8019" y="5267"/>
                </a:cubicBezTo>
                <a:cubicBezTo>
                  <a:pt x="7855" y="5935"/>
                  <a:pt x="8074" y="6367"/>
                  <a:pt x="8333" y="6702"/>
                </a:cubicBezTo>
                <a:cubicBezTo>
                  <a:pt x="7719" y="6544"/>
                  <a:pt x="7254" y="6279"/>
                  <a:pt x="6981" y="5906"/>
                </a:cubicBezTo>
                <a:cubicBezTo>
                  <a:pt x="7077" y="5355"/>
                  <a:pt x="6872" y="4854"/>
                  <a:pt x="6735" y="4608"/>
                </a:cubicBezTo>
                <a:moveTo>
                  <a:pt x="5560" y="6810"/>
                </a:moveTo>
                <a:cubicBezTo>
                  <a:pt x="5628" y="6751"/>
                  <a:pt x="5751" y="6721"/>
                  <a:pt x="5902" y="6731"/>
                </a:cubicBezTo>
                <a:cubicBezTo>
                  <a:pt x="5929" y="6731"/>
                  <a:pt x="5943" y="6731"/>
                  <a:pt x="5970" y="6731"/>
                </a:cubicBezTo>
                <a:cubicBezTo>
                  <a:pt x="5902" y="6751"/>
                  <a:pt x="5806" y="6770"/>
                  <a:pt x="5765" y="6780"/>
                </a:cubicBezTo>
                <a:cubicBezTo>
                  <a:pt x="5710" y="6790"/>
                  <a:pt x="5656" y="6800"/>
                  <a:pt x="5615" y="6810"/>
                </a:cubicBezTo>
                <a:cubicBezTo>
                  <a:pt x="5533" y="6829"/>
                  <a:pt x="5533" y="6829"/>
                  <a:pt x="5533" y="6829"/>
                </a:cubicBezTo>
                <a:cubicBezTo>
                  <a:pt x="5546" y="6829"/>
                  <a:pt x="5546" y="6820"/>
                  <a:pt x="5560" y="6810"/>
                </a:cubicBezTo>
                <a:moveTo>
                  <a:pt x="6352" y="7016"/>
                </a:moveTo>
                <a:cubicBezTo>
                  <a:pt x="6052" y="7016"/>
                  <a:pt x="5751" y="7006"/>
                  <a:pt x="5478" y="7026"/>
                </a:cubicBezTo>
                <a:cubicBezTo>
                  <a:pt x="5464" y="6967"/>
                  <a:pt x="5478" y="6908"/>
                  <a:pt x="5519" y="6859"/>
                </a:cubicBezTo>
                <a:cubicBezTo>
                  <a:pt x="5615" y="6878"/>
                  <a:pt x="5615" y="6878"/>
                  <a:pt x="5615" y="6878"/>
                </a:cubicBezTo>
                <a:cubicBezTo>
                  <a:pt x="5738" y="6908"/>
                  <a:pt x="5902" y="6859"/>
                  <a:pt x="6038" y="6810"/>
                </a:cubicBezTo>
                <a:cubicBezTo>
                  <a:pt x="6079" y="6800"/>
                  <a:pt x="6107" y="6790"/>
                  <a:pt x="6148" y="6780"/>
                </a:cubicBezTo>
                <a:cubicBezTo>
                  <a:pt x="6202" y="6790"/>
                  <a:pt x="6257" y="6800"/>
                  <a:pt x="6325" y="6810"/>
                </a:cubicBezTo>
                <a:cubicBezTo>
                  <a:pt x="6544" y="6859"/>
                  <a:pt x="6749" y="6908"/>
                  <a:pt x="6844" y="7016"/>
                </a:cubicBezTo>
                <a:cubicBezTo>
                  <a:pt x="6680" y="7016"/>
                  <a:pt x="6516" y="7016"/>
                  <a:pt x="6352" y="7016"/>
                </a:cubicBezTo>
                <a:moveTo>
                  <a:pt x="7664" y="7124"/>
                </a:moveTo>
                <a:cubicBezTo>
                  <a:pt x="7500" y="7105"/>
                  <a:pt x="7322" y="7085"/>
                  <a:pt x="7159" y="7026"/>
                </a:cubicBezTo>
                <a:cubicBezTo>
                  <a:pt x="7049" y="6996"/>
                  <a:pt x="6967" y="6947"/>
                  <a:pt x="6858" y="6888"/>
                </a:cubicBezTo>
                <a:cubicBezTo>
                  <a:pt x="6708" y="6800"/>
                  <a:pt x="6544" y="6711"/>
                  <a:pt x="6325" y="6672"/>
                </a:cubicBezTo>
                <a:cubicBezTo>
                  <a:pt x="6257" y="6662"/>
                  <a:pt x="6188" y="6652"/>
                  <a:pt x="6120" y="6652"/>
                </a:cubicBezTo>
                <a:cubicBezTo>
                  <a:pt x="6052" y="6652"/>
                  <a:pt x="5997" y="6652"/>
                  <a:pt x="5929" y="6652"/>
                </a:cubicBezTo>
                <a:cubicBezTo>
                  <a:pt x="5861" y="6643"/>
                  <a:pt x="5792" y="6643"/>
                  <a:pt x="5724" y="6643"/>
                </a:cubicBezTo>
                <a:cubicBezTo>
                  <a:pt x="5943" y="6407"/>
                  <a:pt x="6421" y="6377"/>
                  <a:pt x="6913" y="6338"/>
                </a:cubicBezTo>
                <a:cubicBezTo>
                  <a:pt x="6967" y="6338"/>
                  <a:pt x="7022" y="6328"/>
                  <a:pt x="7090" y="6328"/>
                </a:cubicBezTo>
                <a:cubicBezTo>
                  <a:pt x="7131" y="6358"/>
                  <a:pt x="7186" y="6397"/>
                  <a:pt x="7240" y="6426"/>
                </a:cubicBezTo>
                <a:cubicBezTo>
                  <a:pt x="7473" y="6593"/>
                  <a:pt x="7732" y="6780"/>
                  <a:pt x="8101" y="6898"/>
                </a:cubicBezTo>
                <a:cubicBezTo>
                  <a:pt x="8251" y="6937"/>
                  <a:pt x="8415" y="6967"/>
                  <a:pt x="8579" y="6987"/>
                </a:cubicBezTo>
                <a:cubicBezTo>
                  <a:pt x="8675" y="6996"/>
                  <a:pt x="8771" y="7016"/>
                  <a:pt x="8866" y="7036"/>
                </a:cubicBezTo>
                <a:cubicBezTo>
                  <a:pt x="9522" y="7173"/>
                  <a:pt x="10506" y="7576"/>
                  <a:pt x="10670" y="7969"/>
                </a:cubicBezTo>
                <a:cubicBezTo>
                  <a:pt x="10711" y="8097"/>
                  <a:pt x="10711" y="8235"/>
                  <a:pt x="10697" y="8392"/>
                </a:cubicBezTo>
                <a:cubicBezTo>
                  <a:pt x="10697" y="8500"/>
                  <a:pt x="10697" y="8598"/>
                  <a:pt x="10711" y="8706"/>
                </a:cubicBezTo>
                <a:cubicBezTo>
                  <a:pt x="10260" y="8235"/>
                  <a:pt x="9727" y="7773"/>
                  <a:pt x="8962" y="7488"/>
                </a:cubicBezTo>
                <a:cubicBezTo>
                  <a:pt x="8661" y="7380"/>
                  <a:pt x="8388" y="7291"/>
                  <a:pt x="8129" y="7213"/>
                </a:cubicBezTo>
                <a:cubicBezTo>
                  <a:pt x="7978" y="7173"/>
                  <a:pt x="7828" y="7154"/>
                  <a:pt x="7664" y="7124"/>
                </a:cubicBezTo>
                <a:moveTo>
                  <a:pt x="7855" y="8805"/>
                </a:moveTo>
                <a:cubicBezTo>
                  <a:pt x="7527" y="8647"/>
                  <a:pt x="7227" y="8500"/>
                  <a:pt x="6831" y="8451"/>
                </a:cubicBezTo>
                <a:cubicBezTo>
                  <a:pt x="6489" y="8412"/>
                  <a:pt x="6202" y="8451"/>
                  <a:pt x="5956" y="8520"/>
                </a:cubicBezTo>
                <a:cubicBezTo>
                  <a:pt x="6025" y="8480"/>
                  <a:pt x="6079" y="8431"/>
                  <a:pt x="6134" y="8392"/>
                </a:cubicBezTo>
                <a:cubicBezTo>
                  <a:pt x="6270" y="8294"/>
                  <a:pt x="6393" y="8195"/>
                  <a:pt x="6544" y="8117"/>
                </a:cubicBezTo>
                <a:cubicBezTo>
                  <a:pt x="6694" y="8038"/>
                  <a:pt x="6913" y="7969"/>
                  <a:pt x="7145" y="7901"/>
                </a:cubicBezTo>
                <a:cubicBezTo>
                  <a:pt x="7227" y="7881"/>
                  <a:pt x="7295" y="7861"/>
                  <a:pt x="7363" y="7832"/>
                </a:cubicBezTo>
                <a:cubicBezTo>
                  <a:pt x="7459" y="7812"/>
                  <a:pt x="7541" y="7783"/>
                  <a:pt x="7637" y="7753"/>
                </a:cubicBezTo>
                <a:cubicBezTo>
                  <a:pt x="7855" y="7674"/>
                  <a:pt x="8074" y="7606"/>
                  <a:pt x="8251" y="7576"/>
                </a:cubicBezTo>
                <a:cubicBezTo>
                  <a:pt x="8306" y="7566"/>
                  <a:pt x="8374" y="7566"/>
                  <a:pt x="8443" y="7566"/>
                </a:cubicBezTo>
                <a:cubicBezTo>
                  <a:pt x="8853" y="7586"/>
                  <a:pt x="9317" y="7832"/>
                  <a:pt x="9522" y="7999"/>
                </a:cubicBezTo>
                <a:cubicBezTo>
                  <a:pt x="9727" y="8176"/>
                  <a:pt x="9932" y="8402"/>
                  <a:pt x="10137" y="8628"/>
                </a:cubicBezTo>
                <a:cubicBezTo>
                  <a:pt x="10192" y="8687"/>
                  <a:pt x="10192" y="8687"/>
                  <a:pt x="10192" y="8687"/>
                </a:cubicBezTo>
                <a:cubicBezTo>
                  <a:pt x="10233" y="8736"/>
                  <a:pt x="10287" y="8785"/>
                  <a:pt x="10328" y="8824"/>
                </a:cubicBezTo>
                <a:cubicBezTo>
                  <a:pt x="10492" y="9001"/>
                  <a:pt x="10670" y="9178"/>
                  <a:pt x="10697" y="9365"/>
                </a:cubicBezTo>
                <a:cubicBezTo>
                  <a:pt x="10492" y="9286"/>
                  <a:pt x="10246" y="9266"/>
                  <a:pt x="10041" y="9257"/>
                </a:cubicBezTo>
                <a:cubicBezTo>
                  <a:pt x="9932" y="9247"/>
                  <a:pt x="9823" y="9247"/>
                  <a:pt x="9713" y="9237"/>
                </a:cubicBezTo>
                <a:cubicBezTo>
                  <a:pt x="9536" y="9237"/>
                  <a:pt x="9344" y="9227"/>
                  <a:pt x="9167" y="9217"/>
                </a:cubicBezTo>
                <a:cubicBezTo>
                  <a:pt x="8607" y="9158"/>
                  <a:pt x="8224" y="8972"/>
                  <a:pt x="7855" y="8805"/>
                </a:cubicBezTo>
                <a:moveTo>
                  <a:pt x="7404" y="9316"/>
                </a:moveTo>
                <a:cubicBezTo>
                  <a:pt x="7432" y="9296"/>
                  <a:pt x="7445" y="9276"/>
                  <a:pt x="7459" y="9266"/>
                </a:cubicBezTo>
                <a:cubicBezTo>
                  <a:pt x="7719" y="9237"/>
                  <a:pt x="7951" y="9168"/>
                  <a:pt x="8156" y="9099"/>
                </a:cubicBezTo>
                <a:cubicBezTo>
                  <a:pt x="8456" y="9276"/>
                  <a:pt x="8921" y="9375"/>
                  <a:pt x="9618" y="9414"/>
                </a:cubicBezTo>
                <a:cubicBezTo>
                  <a:pt x="9672" y="9414"/>
                  <a:pt x="9727" y="9414"/>
                  <a:pt x="9782" y="9414"/>
                </a:cubicBezTo>
                <a:cubicBezTo>
                  <a:pt x="9754" y="9434"/>
                  <a:pt x="9741" y="9443"/>
                  <a:pt x="9713" y="9463"/>
                </a:cubicBezTo>
                <a:cubicBezTo>
                  <a:pt x="9590" y="9532"/>
                  <a:pt x="9481" y="9601"/>
                  <a:pt x="9331" y="9640"/>
                </a:cubicBezTo>
                <a:cubicBezTo>
                  <a:pt x="8839" y="9502"/>
                  <a:pt x="8211" y="9404"/>
                  <a:pt x="7568" y="9375"/>
                </a:cubicBezTo>
                <a:cubicBezTo>
                  <a:pt x="7500" y="9365"/>
                  <a:pt x="7432" y="9365"/>
                  <a:pt x="7363" y="9365"/>
                </a:cubicBezTo>
                <a:cubicBezTo>
                  <a:pt x="7377" y="9345"/>
                  <a:pt x="7391" y="9335"/>
                  <a:pt x="7404" y="9316"/>
                </a:cubicBezTo>
                <a:moveTo>
                  <a:pt x="7664" y="9571"/>
                </a:moveTo>
                <a:cubicBezTo>
                  <a:pt x="7814" y="9581"/>
                  <a:pt x="7965" y="9591"/>
                  <a:pt x="8115" y="9620"/>
                </a:cubicBezTo>
                <a:cubicBezTo>
                  <a:pt x="7664" y="9777"/>
                  <a:pt x="7418" y="10102"/>
                  <a:pt x="7172" y="10416"/>
                </a:cubicBezTo>
                <a:cubicBezTo>
                  <a:pt x="7022" y="10623"/>
                  <a:pt x="6858" y="10829"/>
                  <a:pt x="6653" y="10986"/>
                </a:cubicBezTo>
                <a:cubicBezTo>
                  <a:pt x="6598" y="10976"/>
                  <a:pt x="6544" y="10976"/>
                  <a:pt x="6503" y="10967"/>
                </a:cubicBezTo>
                <a:cubicBezTo>
                  <a:pt x="6393" y="10947"/>
                  <a:pt x="6284" y="10927"/>
                  <a:pt x="6161" y="10927"/>
                </a:cubicBezTo>
                <a:cubicBezTo>
                  <a:pt x="6148" y="10917"/>
                  <a:pt x="6134" y="10917"/>
                  <a:pt x="6120" y="10917"/>
                </a:cubicBezTo>
                <a:cubicBezTo>
                  <a:pt x="6161" y="10809"/>
                  <a:pt x="6148" y="10662"/>
                  <a:pt x="6148" y="10515"/>
                </a:cubicBezTo>
                <a:cubicBezTo>
                  <a:pt x="6134" y="10259"/>
                  <a:pt x="6134" y="9984"/>
                  <a:pt x="6298" y="9836"/>
                </a:cubicBezTo>
                <a:cubicBezTo>
                  <a:pt x="6516" y="9640"/>
                  <a:pt x="7049" y="9532"/>
                  <a:pt x="7664" y="9571"/>
                </a:cubicBezTo>
                <a:moveTo>
                  <a:pt x="7322" y="10829"/>
                </a:moveTo>
                <a:cubicBezTo>
                  <a:pt x="7391" y="10770"/>
                  <a:pt x="7418" y="10691"/>
                  <a:pt x="7445" y="10613"/>
                </a:cubicBezTo>
                <a:cubicBezTo>
                  <a:pt x="7445" y="10613"/>
                  <a:pt x="7445" y="10603"/>
                  <a:pt x="7459" y="10593"/>
                </a:cubicBezTo>
                <a:cubicBezTo>
                  <a:pt x="7500" y="10711"/>
                  <a:pt x="7473" y="10858"/>
                  <a:pt x="7391" y="10947"/>
                </a:cubicBezTo>
                <a:cubicBezTo>
                  <a:pt x="7281" y="11065"/>
                  <a:pt x="7281" y="11065"/>
                  <a:pt x="7281" y="11065"/>
                </a:cubicBezTo>
                <a:cubicBezTo>
                  <a:pt x="7145" y="11055"/>
                  <a:pt x="7022" y="11055"/>
                  <a:pt x="6899" y="11075"/>
                </a:cubicBezTo>
                <a:cubicBezTo>
                  <a:pt x="6885" y="11045"/>
                  <a:pt x="6844" y="11035"/>
                  <a:pt x="6817" y="11035"/>
                </a:cubicBezTo>
                <a:cubicBezTo>
                  <a:pt x="7063" y="10829"/>
                  <a:pt x="7213" y="10603"/>
                  <a:pt x="7377" y="10347"/>
                </a:cubicBezTo>
                <a:cubicBezTo>
                  <a:pt x="7391" y="10338"/>
                  <a:pt x="7404" y="10328"/>
                  <a:pt x="7404" y="10308"/>
                </a:cubicBezTo>
                <a:cubicBezTo>
                  <a:pt x="7404" y="10387"/>
                  <a:pt x="7363" y="10475"/>
                  <a:pt x="7322" y="10564"/>
                </a:cubicBezTo>
                <a:cubicBezTo>
                  <a:pt x="7295" y="10642"/>
                  <a:pt x="7254" y="10721"/>
                  <a:pt x="7240" y="10800"/>
                </a:cubicBezTo>
                <a:cubicBezTo>
                  <a:pt x="7213" y="10937"/>
                  <a:pt x="7213" y="10937"/>
                  <a:pt x="7213" y="10937"/>
                </a:cubicBezTo>
                <a:cubicBezTo>
                  <a:pt x="7322" y="10829"/>
                  <a:pt x="7322" y="10829"/>
                  <a:pt x="7322" y="10829"/>
                </a:cubicBezTo>
                <a:moveTo>
                  <a:pt x="6653" y="11094"/>
                </a:moveTo>
                <a:cubicBezTo>
                  <a:pt x="6448" y="11143"/>
                  <a:pt x="6311" y="11252"/>
                  <a:pt x="6161" y="11360"/>
                </a:cubicBezTo>
                <a:cubicBezTo>
                  <a:pt x="6161" y="11360"/>
                  <a:pt x="6148" y="11369"/>
                  <a:pt x="6148" y="11369"/>
                </a:cubicBezTo>
                <a:cubicBezTo>
                  <a:pt x="6107" y="11271"/>
                  <a:pt x="6093" y="11153"/>
                  <a:pt x="6107" y="11016"/>
                </a:cubicBezTo>
                <a:cubicBezTo>
                  <a:pt x="6311" y="11026"/>
                  <a:pt x="6489" y="11055"/>
                  <a:pt x="6653" y="11094"/>
                </a:cubicBezTo>
                <a:moveTo>
                  <a:pt x="3811" y="11723"/>
                </a:moveTo>
                <a:cubicBezTo>
                  <a:pt x="3921" y="11546"/>
                  <a:pt x="4044" y="11330"/>
                  <a:pt x="4003" y="11104"/>
                </a:cubicBezTo>
                <a:cubicBezTo>
                  <a:pt x="4221" y="10937"/>
                  <a:pt x="4385" y="10721"/>
                  <a:pt x="4535" y="10515"/>
                </a:cubicBezTo>
                <a:cubicBezTo>
                  <a:pt x="4727" y="10249"/>
                  <a:pt x="4918" y="9974"/>
                  <a:pt x="5246" y="9797"/>
                </a:cubicBezTo>
                <a:cubicBezTo>
                  <a:pt x="5546" y="9650"/>
                  <a:pt x="5997" y="9630"/>
                  <a:pt x="6448" y="9610"/>
                </a:cubicBezTo>
                <a:cubicBezTo>
                  <a:pt x="5874" y="9836"/>
                  <a:pt x="5505" y="10230"/>
                  <a:pt x="5137" y="10613"/>
                </a:cubicBezTo>
                <a:cubicBezTo>
                  <a:pt x="4904" y="10868"/>
                  <a:pt x="4672" y="11124"/>
                  <a:pt x="4371" y="11330"/>
                </a:cubicBezTo>
                <a:cubicBezTo>
                  <a:pt x="4207" y="11517"/>
                  <a:pt x="4003" y="11674"/>
                  <a:pt x="3770" y="11812"/>
                </a:cubicBezTo>
                <a:cubicBezTo>
                  <a:pt x="3784" y="11782"/>
                  <a:pt x="3798" y="11753"/>
                  <a:pt x="3811" y="11723"/>
                </a:cubicBezTo>
                <a:moveTo>
                  <a:pt x="5984" y="10927"/>
                </a:moveTo>
                <a:cubicBezTo>
                  <a:pt x="5984" y="10927"/>
                  <a:pt x="5984" y="10927"/>
                  <a:pt x="5984" y="10927"/>
                </a:cubicBezTo>
                <a:cubicBezTo>
                  <a:pt x="5943" y="10927"/>
                  <a:pt x="5888" y="10927"/>
                  <a:pt x="5861" y="10967"/>
                </a:cubicBezTo>
                <a:cubicBezTo>
                  <a:pt x="5847" y="10976"/>
                  <a:pt x="5847" y="10976"/>
                  <a:pt x="5847" y="10976"/>
                </a:cubicBezTo>
                <a:cubicBezTo>
                  <a:pt x="5847" y="10986"/>
                  <a:pt x="5847" y="10986"/>
                  <a:pt x="5847" y="10986"/>
                </a:cubicBezTo>
                <a:cubicBezTo>
                  <a:pt x="5847" y="11016"/>
                  <a:pt x="5874" y="11035"/>
                  <a:pt x="5902" y="11035"/>
                </a:cubicBezTo>
                <a:cubicBezTo>
                  <a:pt x="5929" y="11035"/>
                  <a:pt x="5943" y="11035"/>
                  <a:pt x="5956" y="11026"/>
                </a:cubicBezTo>
                <a:cubicBezTo>
                  <a:pt x="5970" y="11026"/>
                  <a:pt x="5970" y="11026"/>
                  <a:pt x="5970" y="11026"/>
                </a:cubicBezTo>
                <a:cubicBezTo>
                  <a:pt x="5929" y="11222"/>
                  <a:pt x="5874" y="11389"/>
                  <a:pt x="5792" y="11527"/>
                </a:cubicBezTo>
                <a:cubicBezTo>
                  <a:pt x="5724" y="11674"/>
                  <a:pt x="5724" y="11674"/>
                  <a:pt x="5724" y="11674"/>
                </a:cubicBezTo>
                <a:cubicBezTo>
                  <a:pt x="5779" y="11635"/>
                  <a:pt x="5779" y="11635"/>
                  <a:pt x="5779" y="11635"/>
                </a:cubicBezTo>
                <a:cubicBezTo>
                  <a:pt x="5779" y="11635"/>
                  <a:pt x="5779" y="11635"/>
                  <a:pt x="5779" y="11635"/>
                </a:cubicBezTo>
                <a:cubicBezTo>
                  <a:pt x="5697" y="11733"/>
                  <a:pt x="5519" y="11802"/>
                  <a:pt x="5246" y="11861"/>
                </a:cubicBezTo>
                <a:cubicBezTo>
                  <a:pt x="5273" y="11831"/>
                  <a:pt x="5273" y="11831"/>
                  <a:pt x="5273" y="11831"/>
                </a:cubicBezTo>
                <a:cubicBezTo>
                  <a:pt x="5191" y="11871"/>
                  <a:pt x="5191" y="11871"/>
                  <a:pt x="5191" y="11871"/>
                </a:cubicBezTo>
                <a:cubicBezTo>
                  <a:pt x="5082" y="11890"/>
                  <a:pt x="4959" y="11910"/>
                  <a:pt x="4822" y="11920"/>
                </a:cubicBezTo>
                <a:cubicBezTo>
                  <a:pt x="4891" y="11763"/>
                  <a:pt x="4863" y="11605"/>
                  <a:pt x="4836" y="11468"/>
                </a:cubicBezTo>
                <a:cubicBezTo>
                  <a:pt x="4822" y="11360"/>
                  <a:pt x="4795" y="11252"/>
                  <a:pt x="4836" y="11143"/>
                </a:cubicBezTo>
                <a:cubicBezTo>
                  <a:pt x="4863" y="11045"/>
                  <a:pt x="5041" y="10908"/>
                  <a:pt x="5177" y="10790"/>
                </a:cubicBezTo>
                <a:cubicBezTo>
                  <a:pt x="5259" y="10721"/>
                  <a:pt x="5341" y="10662"/>
                  <a:pt x="5396" y="10613"/>
                </a:cubicBezTo>
                <a:cubicBezTo>
                  <a:pt x="5451" y="10554"/>
                  <a:pt x="5492" y="10505"/>
                  <a:pt x="5546" y="10456"/>
                </a:cubicBezTo>
                <a:cubicBezTo>
                  <a:pt x="5724" y="10269"/>
                  <a:pt x="5874" y="10121"/>
                  <a:pt x="6066" y="9984"/>
                </a:cubicBezTo>
                <a:cubicBezTo>
                  <a:pt x="6038" y="10151"/>
                  <a:pt x="6025" y="10357"/>
                  <a:pt x="6011" y="10564"/>
                </a:cubicBezTo>
                <a:cubicBezTo>
                  <a:pt x="6011" y="10682"/>
                  <a:pt x="5997" y="10809"/>
                  <a:pt x="5984" y="10927"/>
                </a:cubicBezTo>
                <a:moveTo>
                  <a:pt x="5997" y="11409"/>
                </a:moveTo>
                <a:cubicBezTo>
                  <a:pt x="5984" y="11458"/>
                  <a:pt x="5956" y="11507"/>
                  <a:pt x="5929" y="11546"/>
                </a:cubicBezTo>
                <a:cubicBezTo>
                  <a:pt x="5943" y="11507"/>
                  <a:pt x="5943" y="11507"/>
                  <a:pt x="5943" y="11507"/>
                </a:cubicBezTo>
                <a:cubicBezTo>
                  <a:pt x="5956" y="11478"/>
                  <a:pt x="5984" y="11438"/>
                  <a:pt x="5997" y="11409"/>
                </a:cubicBezTo>
                <a:moveTo>
                  <a:pt x="4686" y="11939"/>
                </a:moveTo>
                <a:cubicBezTo>
                  <a:pt x="4617" y="11949"/>
                  <a:pt x="4563" y="11959"/>
                  <a:pt x="4494" y="11969"/>
                </a:cubicBezTo>
                <a:cubicBezTo>
                  <a:pt x="4426" y="11979"/>
                  <a:pt x="4344" y="11989"/>
                  <a:pt x="4276" y="11998"/>
                </a:cubicBezTo>
                <a:cubicBezTo>
                  <a:pt x="4180" y="12028"/>
                  <a:pt x="4180" y="12028"/>
                  <a:pt x="4180" y="12028"/>
                </a:cubicBezTo>
                <a:cubicBezTo>
                  <a:pt x="4262" y="12067"/>
                  <a:pt x="4262" y="12067"/>
                  <a:pt x="4262" y="12067"/>
                </a:cubicBezTo>
                <a:cubicBezTo>
                  <a:pt x="4330" y="12097"/>
                  <a:pt x="4412" y="12087"/>
                  <a:pt x="4494" y="12067"/>
                </a:cubicBezTo>
                <a:cubicBezTo>
                  <a:pt x="4535" y="12057"/>
                  <a:pt x="4590" y="12057"/>
                  <a:pt x="4631" y="12048"/>
                </a:cubicBezTo>
                <a:cubicBezTo>
                  <a:pt x="4604" y="12126"/>
                  <a:pt x="4590" y="12195"/>
                  <a:pt x="4549" y="12244"/>
                </a:cubicBezTo>
                <a:cubicBezTo>
                  <a:pt x="4508" y="12313"/>
                  <a:pt x="4508" y="12313"/>
                  <a:pt x="4508" y="12313"/>
                </a:cubicBezTo>
                <a:cubicBezTo>
                  <a:pt x="4317" y="12323"/>
                  <a:pt x="4139" y="12323"/>
                  <a:pt x="3934" y="12313"/>
                </a:cubicBezTo>
                <a:cubicBezTo>
                  <a:pt x="3798" y="12303"/>
                  <a:pt x="3661" y="12293"/>
                  <a:pt x="3511" y="12274"/>
                </a:cubicBezTo>
                <a:cubicBezTo>
                  <a:pt x="3388" y="12274"/>
                  <a:pt x="3265" y="12264"/>
                  <a:pt x="3142" y="12254"/>
                </a:cubicBezTo>
                <a:cubicBezTo>
                  <a:pt x="3306" y="12175"/>
                  <a:pt x="3470" y="12097"/>
                  <a:pt x="3620" y="12008"/>
                </a:cubicBezTo>
                <a:cubicBezTo>
                  <a:pt x="3606" y="12126"/>
                  <a:pt x="3606" y="12126"/>
                  <a:pt x="3606" y="12126"/>
                </a:cubicBezTo>
                <a:cubicBezTo>
                  <a:pt x="3688" y="11979"/>
                  <a:pt x="3688" y="11979"/>
                  <a:pt x="3688" y="11979"/>
                </a:cubicBezTo>
                <a:cubicBezTo>
                  <a:pt x="3852" y="11880"/>
                  <a:pt x="4016" y="11782"/>
                  <a:pt x="4166" y="11684"/>
                </a:cubicBezTo>
                <a:cubicBezTo>
                  <a:pt x="4207" y="11664"/>
                  <a:pt x="4207" y="11664"/>
                  <a:pt x="4207" y="11664"/>
                </a:cubicBezTo>
                <a:cubicBezTo>
                  <a:pt x="4207" y="11674"/>
                  <a:pt x="4207" y="11674"/>
                  <a:pt x="4221" y="11684"/>
                </a:cubicBezTo>
                <a:cubicBezTo>
                  <a:pt x="4221" y="11694"/>
                  <a:pt x="4221" y="11704"/>
                  <a:pt x="4221" y="11713"/>
                </a:cubicBezTo>
                <a:cubicBezTo>
                  <a:pt x="4221" y="11733"/>
                  <a:pt x="4207" y="11763"/>
                  <a:pt x="4207" y="11782"/>
                </a:cubicBezTo>
                <a:cubicBezTo>
                  <a:pt x="4317" y="11792"/>
                  <a:pt x="4317" y="11792"/>
                  <a:pt x="4317" y="11792"/>
                </a:cubicBezTo>
                <a:cubicBezTo>
                  <a:pt x="4317" y="11763"/>
                  <a:pt x="4317" y="11743"/>
                  <a:pt x="4317" y="11713"/>
                </a:cubicBezTo>
                <a:cubicBezTo>
                  <a:pt x="4344" y="11556"/>
                  <a:pt x="4440" y="11468"/>
                  <a:pt x="4563" y="11369"/>
                </a:cubicBezTo>
                <a:cubicBezTo>
                  <a:pt x="4604" y="11330"/>
                  <a:pt x="4645" y="11291"/>
                  <a:pt x="4686" y="11252"/>
                </a:cubicBezTo>
                <a:cubicBezTo>
                  <a:pt x="4754" y="11458"/>
                  <a:pt x="4713" y="11694"/>
                  <a:pt x="4686" y="11939"/>
                </a:cubicBezTo>
                <a:cubicBezTo>
                  <a:pt x="4686" y="11939"/>
                  <a:pt x="4686" y="11939"/>
                  <a:pt x="4686" y="11939"/>
                </a:cubicBezTo>
                <a:moveTo>
                  <a:pt x="4754" y="12116"/>
                </a:moveTo>
                <a:cubicBezTo>
                  <a:pt x="4768" y="12087"/>
                  <a:pt x="4768" y="12057"/>
                  <a:pt x="4781" y="12038"/>
                </a:cubicBezTo>
                <a:cubicBezTo>
                  <a:pt x="4822" y="12028"/>
                  <a:pt x="4863" y="12028"/>
                  <a:pt x="4904" y="12018"/>
                </a:cubicBezTo>
                <a:cubicBezTo>
                  <a:pt x="4945" y="12018"/>
                  <a:pt x="5000" y="12008"/>
                  <a:pt x="5041" y="11998"/>
                </a:cubicBezTo>
                <a:cubicBezTo>
                  <a:pt x="4959" y="12077"/>
                  <a:pt x="4822" y="12156"/>
                  <a:pt x="4699" y="12224"/>
                </a:cubicBezTo>
                <a:cubicBezTo>
                  <a:pt x="4727" y="12185"/>
                  <a:pt x="4740" y="12156"/>
                  <a:pt x="4754" y="12116"/>
                </a:cubicBezTo>
                <a:moveTo>
                  <a:pt x="5656" y="12303"/>
                </a:moveTo>
                <a:cubicBezTo>
                  <a:pt x="5451" y="12303"/>
                  <a:pt x="5259" y="12303"/>
                  <a:pt x="5068" y="12303"/>
                </a:cubicBezTo>
                <a:cubicBezTo>
                  <a:pt x="4973" y="12303"/>
                  <a:pt x="4877" y="12313"/>
                  <a:pt x="4781" y="12313"/>
                </a:cubicBezTo>
                <a:cubicBezTo>
                  <a:pt x="4836" y="12274"/>
                  <a:pt x="4891" y="12234"/>
                  <a:pt x="4945" y="12205"/>
                </a:cubicBezTo>
                <a:cubicBezTo>
                  <a:pt x="5068" y="12126"/>
                  <a:pt x="5205" y="12057"/>
                  <a:pt x="5300" y="11949"/>
                </a:cubicBezTo>
                <a:cubicBezTo>
                  <a:pt x="5683" y="11910"/>
                  <a:pt x="5929" y="11743"/>
                  <a:pt x="6175" y="11586"/>
                </a:cubicBezTo>
                <a:cubicBezTo>
                  <a:pt x="6475" y="11379"/>
                  <a:pt x="6762" y="11193"/>
                  <a:pt x="7363" y="11242"/>
                </a:cubicBezTo>
                <a:cubicBezTo>
                  <a:pt x="7213" y="11301"/>
                  <a:pt x="7104" y="11399"/>
                  <a:pt x="6995" y="11487"/>
                </a:cubicBezTo>
                <a:cubicBezTo>
                  <a:pt x="6940" y="11527"/>
                  <a:pt x="6885" y="11586"/>
                  <a:pt x="6817" y="11625"/>
                </a:cubicBezTo>
                <a:cubicBezTo>
                  <a:pt x="6544" y="11812"/>
                  <a:pt x="6175" y="11900"/>
                  <a:pt x="5779" y="11998"/>
                </a:cubicBezTo>
                <a:cubicBezTo>
                  <a:pt x="5601" y="12038"/>
                  <a:pt x="5423" y="12077"/>
                  <a:pt x="5246" y="12136"/>
                </a:cubicBezTo>
                <a:cubicBezTo>
                  <a:pt x="5068" y="12195"/>
                  <a:pt x="5068" y="12195"/>
                  <a:pt x="5068" y="12195"/>
                </a:cubicBezTo>
                <a:cubicBezTo>
                  <a:pt x="5273" y="12205"/>
                  <a:pt x="5273" y="12205"/>
                  <a:pt x="5273" y="12205"/>
                </a:cubicBezTo>
                <a:cubicBezTo>
                  <a:pt x="5464" y="12215"/>
                  <a:pt x="5669" y="12146"/>
                  <a:pt x="5847" y="12087"/>
                </a:cubicBezTo>
                <a:cubicBezTo>
                  <a:pt x="5929" y="12067"/>
                  <a:pt x="5997" y="12038"/>
                  <a:pt x="6079" y="12018"/>
                </a:cubicBezTo>
                <a:cubicBezTo>
                  <a:pt x="5984" y="12126"/>
                  <a:pt x="5861" y="12215"/>
                  <a:pt x="5710" y="12274"/>
                </a:cubicBezTo>
                <a:cubicBezTo>
                  <a:pt x="5656" y="12303"/>
                  <a:pt x="5656" y="12303"/>
                  <a:pt x="5656" y="12303"/>
                </a:cubicBezTo>
                <a:moveTo>
                  <a:pt x="7527" y="12048"/>
                </a:moveTo>
                <a:cubicBezTo>
                  <a:pt x="7131" y="12215"/>
                  <a:pt x="6530" y="12274"/>
                  <a:pt x="5902" y="12293"/>
                </a:cubicBezTo>
                <a:cubicBezTo>
                  <a:pt x="6079" y="12215"/>
                  <a:pt x="6188" y="12087"/>
                  <a:pt x="6270" y="11959"/>
                </a:cubicBezTo>
                <a:cubicBezTo>
                  <a:pt x="6393" y="11939"/>
                  <a:pt x="6475" y="11900"/>
                  <a:pt x="6571" y="11861"/>
                </a:cubicBezTo>
                <a:cubicBezTo>
                  <a:pt x="6612" y="11841"/>
                  <a:pt x="6653" y="11822"/>
                  <a:pt x="6708" y="11802"/>
                </a:cubicBezTo>
                <a:cubicBezTo>
                  <a:pt x="6639" y="11920"/>
                  <a:pt x="6530" y="11989"/>
                  <a:pt x="6434" y="12048"/>
                </a:cubicBezTo>
                <a:cubicBezTo>
                  <a:pt x="6229" y="12156"/>
                  <a:pt x="6229" y="12156"/>
                  <a:pt x="6229" y="12156"/>
                </a:cubicBezTo>
                <a:cubicBezTo>
                  <a:pt x="6475" y="12107"/>
                  <a:pt x="6475" y="12107"/>
                  <a:pt x="6475" y="12107"/>
                </a:cubicBezTo>
                <a:cubicBezTo>
                  <a:pt x="6639" y="12077"/>
                  <a:pt x="6858" y="11910"/>
                  <a:pt x="6899" y="11704"/>
                </a:cubicBezTo>
                <a:cubicBezTo>
                  <a:pt x="7200" y="11448"/>
                  <a:pt x="7705" y="11340"/>
                  <a:pt x="8197" y="11232"/>
                </a:cubicBezTo>
                <a:cubicBezTo>
                  <a:pt x="8361" y="11193"/>
                  <a:pt x="8525" y="11163"/>
                  <a:pt x="8675" y="11124"/>
                </a:cubicBezTo>
                <a:cubicBezTo>
                  <a:pt x="8620" y="11173"/>
                  <a:pt x="8566" y="11232"/>
                  <a:pt x="8497" y="11291"/>
                </a:cubicBezTo>
                <a:cubicBezTo>
                  <a:pt x="8238" y="11576"/>
                  <a:pt x="7951" y="11861"/>
                  <a:pt x="7527" y="12048"/>
                </a:cubicBezTo>
                <a:moveTo>
                  <a:pt x="10629" y="11792"/>
                </a:moveTo>
                <a:cubicBezTo>
                  <a:pt x="10615" y="11871"/>
                  <a:pt x="10615" y="11949"/>
                  <a:pt x="10601" y="12018"/>
                </a:cubicBezTo>
                <a:cubicBezTo>
                  <a:pt x="10369" y="11959"/>
                  <a:pt x="10110" y="11920"/>
                  <a:pt x="9823" y="11900"/>
                </a:cubicBezTo>
                <a:cubicBezTo>
                  <a:pt x="9181" y="11871"/>
                  <a:pt x="8552" y="11959"/>
                  <a:pt x="7992" y="12028"/>
                </a:cubicBezTo>
                <a:cubicBezTo>
                  <a:pt x="7951" y="12038"/>
                  <a:pt x="7910" y="12038"/>
                  <a:pt x="7883" y="12048"/>
                </a:cubicBezTo>
                <a:cubicBezTo>
                  <a:pt x="7910" y="12018"/>
                  <a:pt x="7951" y="11998"/>
                  <a:pt x="7992" y="11979"/>
                </a:cubicBezTo>
                <a:cubicBezTo>
                  <a:pt x="8129" y="11900"/>
                  <a:pt x="8265" y="11812"/>
                  <a:pt x="8388" y="11723"/>
                </a:cubicBezTo>
                <a:cubicBezTo>
                  <a:pt x="8361" y="11743"/>
                  <a:pt x="8347" y="11763"/>
                  <a:pt x="8333" y="11782"/>
                </a:cubicBezTo>
                <a:cubicBezTo>
                  <a:pt x="8279" y="11831"/>
                  <a:pt x="8265" y="11851"/>
                  <a:pt x="8251" y="11871"/>
                </a:cubicBezTo>
                <a:cubicBezTo>
                  <a:pt x="8211" y="11969"/>
                  <a:pt x="8211" y="11969"/>
                  <a:pt x="8211" y="11969"/>
                </a:cubicBezTo>
                <a:cubicBezTo>
                  <a:pt x="8320" y="11910"/>
                  <a:pt x="8320" y="11910"/>
                  <a:pt x="8320" y="11910"/>
                </a:cubicBezTo>
                <a:cubicBezTo>
                  <a:pt x="8497" y="11841"/>
                  <a:pt x="8579" y="11674"/>
                  <a:pt x="8675" y="11507"/>
                </a:cubicBezTo>
                <a:cubicBezTo>
                  <a:pt x="8812" y="11291"/>
                  <a:pt x="8948" y="11055"/>
                  <a:pt x="9249" y="11026"/>
                </a:cubicBezTo>
                <a:cubicBezTo>
                  <a:pt x="9290" y="11026"/>
                  <a:pt x="9331" y="11026"/>
                  <a:pt x="9372" y="11026"/>
                </a:cubicBezTo>
                <a:cubicBezTo>
                  <a:pt x="9918" y="11055"/>
                  <a:pt x="10342" y="11193"/>
                  <a:pt x="10670" y="11448"/>
                </a:cubicBezTo>
                <a:cubicBezTo>
                  <a:pt x="10642" y="11556"/>
                  <a:pt x="10629" y="11674"/>
                  <a:pt x="10629" y="11792"/>
                </a:cubicBezTo>
                <a:moveTo>
                  <a:pt x="10506" y="11055"/>
                </a:moveTo>
                <a:cubicBezTo>
                  <a:pt x="10055" y="10908"/>
                  <a:pt x="9727" y="10790"/>
                  <a:pt x="9262" y="10800"/>
                </a:cubicBezTo>
                <a:cubicBezTo>
                  <a:pt x="8989" y="10800"/>
                  <a:pt x="8743" y="10878"/>
                  <a:pt x="8525" y="10947"/>
                </a:cubicBezTo>
                <a:cubicBezTo>
                  <a:pt x="8292" y="11026"/>
                  <a:pt x="8060" y="11094"/>
                  <a:pt x="7787" y="11104"/>
                </a:cubicBezTo>
                <a:cubicBezTo>
                  <a:pt x="7664" y="11114"/>
                  <a:pt x="7541" y="11094"/>
                  <a:pt x="7418" y="11084"/>
                </a:cubicBezTo>
                <a:cubicBezTo>
                  <a:pt x="7404" y="11075"/>
                  <a:pt x="7377" y="11075"/>
                  <a:pt x="7350" y="11075"/>
                </a:cubicBezTo>
                <a:cubicBezTo>
                  <a:pt x="7459" y="10996"/>
                  <a:pt x="7459" y="10996"/>
                  <a:pt x="7459" y="10996"/>
                </a:cubicBezTo>
                <a:cubicBezTo>
                  <a:pt x="7664" y="10839"/>
                  <a:pt x="7609" y="10662"/>
                  <a:pt x="7568" y="10485"/>
                </a:cubicBezTo>
                <a:cubicBezTo>
                  <a:pt x="7527" y="10367"/>
                  <a:pt x="7500" y="10249"/>
                  <a:pt x="7527" y="10151"/>
                </a:cubicBezTo>
                <a:cubicBezTo>
                  <a:pt x="7568" y="10053"/>
                  <a:pt x="7869" y="9876"/>
                  <a:pt x="8060" y="9797"/>
                </a:cubicBezTo>
                <a:cubicBezTo>
                  <a:pt x="8347" y="9679"/>
                  <a:pt x="8634" y="9679"/>
                  <a:pt x="9017" y="9777"/>
                </a:cubicBezTo>
                <a:cubicBezTo>
                  <a:pt x="8812" y="9895"/>
                  <a:pt x="8525" y="9945"/>
                  <a:pt x="8238" y="9994"/>
                </a:cubicBezTo>
                <a:cubicBezTo>
                  <a:pt x="8129" y="10013"/>
                  <a:pt x="8019" y="10033"/>
                  <a:pt x="7910" y="10053"/>
                </a:cubicBezTo>
                <a:cubicBezTo>
                  <a:pt x="7664" y="10112"/>
                  <a:pt x="7664" y="10112"/>
                  <a:pt x="7664" y="10112"/>
                </a:cubicBezTo>
                <a:cubicBezTo>
                  <a:pt x="7924" y="10121"/>
                  <a:pt x="7924" y="10121"/>
                  <a:pt x="7924" y="10121"/>
                </a:cubicBezTo>
                <a:cubicBezTo>
                  <a:pt x="8060" y="10131"/>
                  <a:pt x="8292" y="10092"/>
                  <a:pt x="8429" y="10053"/>
                </a:cubicBezTo>
                <a:cubicBezTo>
                  <a:pt x="8415" y="10082"/>
                  <a:pt x="8402" y="10112"/>
                  <a:pt x="8374" y="10141"/>
                </a:cubicBezTo>
                <a:cubicBezTo>
                  <a:pt x="8333" y="10180"/>
                  <a:pt x="8292" y="10230"/>
                  <a:pt x="8279" y="10279"/>
                </a:cubicBezTo>
                <a:cubicBezTo>
                  <a:pt x="8374" y="10298"/>
                  <a:pt x="8374" y="10298"/>
                  <a:pt x="8374" y="10298"/>
                </a:cubicBezTo>
                <a:cubicBezTo>
                  <a:pt x="8538" y="10043"/>
                  <a:pt x="8866" y="9925"/>
                  <a:pt x="9181" y="9846"/>
                </a:cubicBezTo>
                <a:cubicBezTo>
                  <a:pt x="9290" y="9905"/>
                  <a:pt x="9426" y="9964"/>
                  <a:pt x="9549" y="10013"/>
                </a:cubicBezTo>
                <a:cubicBezTo>
                  <a:pt x="10137" y="10269"/>
                  <a:pt x="10738" y="10534"/>
                  <a:pt x="10683" y="11114"/>
                </a:cubicBezTo>
                <a:cubicBezTo>
                  <a:pt x="10629" y="11094"/>
                  <a:pt x="10560" y="11075"/>
                  <a:pt x="10506" y="11055"/>
                </a:cubicBezTo>
                <a:moveTo>
                  <a:pt x="10437" y="10082"/>
                </a:moveTo>
                <a:cubicBezTo>
                  <a:pt x="10164" y="9935"/>
                  <a:pt x="9864" y="9787"/>
                  <a:pt x="9495" y="9689"/>
                </a:cubicBezTo>
                <a:cubicBezTo>
                  <a:pt x="9672" y="9551"/>
                  <a:pt x="9973" y="9424"/>
                  <a:pt x="10287" y="9443"/>
                </a:cubicBezTo>
                <a:cubicBezTo>
                  <a:pt x="10465" y="9453"/>
                  <a:pt x="10615" y="9502"/>
                  <a:pt x="10738" y="9581"/>
                </a:cubicBezTo>
                <a:cubicBezTo>
                  <a:pt x="10711" y="9768"/>
                  <a:pt x="10683" y="10023"/>
                  <a:pt x="10697" y="10210"/>
                </a:cubicBezTo>
                <a:cubicBezTo>
                  <a:pt x="10601" y="10171"/>
                  <a:pt x="10519" y="10121"/>
                  <a:pt x="10437" y="10082"/>
                </a:cubicBezTo>
                <a:moveTo>
                  <a:pt x="10929" y="21246"/>
                </a:moveTo>
                <a:cubicBezTo>
                  <a:pt x="10888" y="21246"/>
                  <a:pt x="10861" y="21256"/>
                  <a:pt x="10834" y="21265"/>
                </a:cubicBezTo>
                <a:cubicBezTo>
                  <a:pt x="10834" y="21265"/>
                  <a:pt x="10820" y="21275"/>
                  <a:pt x="10806" y="21275"/>
                </a:cubicBezTo>
                <a:cubicBezTo>
                  <a:pt x="10806" y="21265"/>
                  <a:pt x="10793" y="21246"/>
                  <a:pt x="10793" y="21236"/>
                </a:cubicBezTo>
                <a:cubicBezTo>
                  <a:pt x="10793" y="21226"/>
                  <a:pt x="10779" y="21206"/>
                  <a:pt x="10779" y="21187"/>
                </a:cubicBezTo>
                <a:cubicBezTo>
                  <a:pt x="10847" y="21177"/>
                  <a:pt x="10888" y="21147"/>
                  <a:pt x="10929" y="21128"/>
                </a:cubicBezTo>
                <a:cubicBezTo>
                  <a:pt x="10929" y="21118"/>
                  <a:pt x="10943" y="21108"/>
                  <a:pt x="10943" y="21108"/>
                </a:cubicBezTo>
                <a:cubicBezTo>
                  <a:pt x="10943" y="21108"/>
                  <a:pt x="10957" y="21118"/>
                  <a:pt x="10957" y="21118"/>
                </a:cubicBezTo>
                <a:cubicBezTo>
                  <a:pt x="10970" y="21128"/>
                  <a:pt x="10970" y="21128"/>
                  <a:pt x="10970" y="21128"/>
                </a:cubicBezTo>
                <a:cubicBezTo>
                  <a:pt x="10929" y="21147"/>
                  <a:pt x="10902" y="21177"/>
                  <a:pt x="10902" y="21206"/>
                </a:cubicBezTo>
                <a:cubicBezTo>
                  <a:pt x="10902" y="21216"/>
                  <a:pt x="10902" y="21236"/>
                  <a:pt x="10929" y="21246"/>
                </a:cubicBezTo>
                <a:moveTo>
                  <a:pt x="11148" y="21246"/>
                </a:moveTo>
                <a:cubicBezTo>
                  <a:pt x="11121" y="21246"/>
                  <a:pt x="11080" y="21246"/>
                  <a:pt x="11039" y="21256"/>
                </a:cubicBezTo>
                <a:cubicBezTo>
                  <a:pt x="11025" y="21216"/>
                  <a:pt x="11025" y="21216"/>
                  <a:pt x="11025" y="21216"/>
                </a:cubicBezTo>
                <a:cubicBezTo>
                  <a:pt x="11025" y="21216"/>
                  <a:pt x="11052" y="21206"/>
                  <a:pt x="11066" y="21197"/>
                </a:cubicBezTo>
                <a:cubicBezTo>
                  <a:pt x="11080" y="21187"/>
                  <a:pt x="11107" y="21177"/>
                  <a:pt x="11121" y="21157"/>
                </a:cubicBezTo>
                <a:cubicBezTo>
                  <a:pt x="11175" y="21187"/>
                  <a:pt x="11216" y="21216"/>
                  <a:pt x="11285" y="21216"/>
                </a:cubicBezTo>
                <a:cubicBezTo>
                  <a:pt x="11271" y="21236"/>
                  <a:pt x="11230" y="21246"/>
                  <a:pt x="11148" y="21246"/>
                </a:cubicBezTo>
                <a:moveTo>
                  <a:pt x="11544" y="18533"/>
                </a:moveTo>
                <a:cubicBezTo>
                  <a:pt x="11558" y="18533"/>
                  <a:pt x="11558" y="18524"/>
                  <a:pt x="11571" y="18514"/>
                </a:cubicBezTo>
                <a:cubicBezTo>
                  <a:pt x="11571" y="18533"/>
                  <a:pt x="11571" y="18533"/>
                  <a:pt x="11571" y="18533"/>
                </a:cubicBezTo>
                <a:cubicBezTo>
                  <a:pt x="11558" y="18533"/>
                  <a:pt x="11558" y="18543"/>
                  <a:pt x="11544" y="18533"/>
                </a:cubicBezTo>
                <a:moveTo>
                  <a:pt x="11571" y="18386"/>
                </a:moveTo>
                <a:cubicBezTo>
                  <a:pt x="11571" y="18386"/>
                  <a:pt x="11571" y="18386"/>
                  <a:pt x="11571" y="18386"/>
                </a:cubicBezTo>
                <a:cubicBezTo>
                  <a:pt x="11571" y="18376"/>
                  <a:pt x="11571" y="18376"/>
                  <a:pt x="11585" y="18376"/>
                </a:cubicBezTo>
                <a:cubicBezTo>
                  <a:pt x="11585" y="18386"/>
                  <a:pt x="11585" y="18386"/>
                  <a:pt x="11585" y="18386"/>
                </a:cubicBezTo>
                <a:cubicBezTo>
                  <a:pt x="11571" y="18386"/>
                  <a:pt x="11571" y="18386"/>
                  <a:pt x="11571" y="18386"/>
                </a:cubicBezTo>
                <a:moveTo>
                  <a:pt x="14796" y="13158"/>
                </a:moveTo>
                <a:cubicBezTo>
                  <a:pt x="14782" y="13178"/>
                  <a:pt x="14782" y="13178"/>
                  <a:pt x="14782" y="13178"/>
                </a:cubicBezTo>
                <a:cubicBezTo>
                  <a:pt x="14727" y="13364"/>
                  <a:pt x="14673" y="13561"/>
                  <a:pt x="14632" y="13767"/>
                </a:cubicBezTo>
                <a:cubicBezTo>
                  <a:pt x="14536" y="13748"/>
                  <a:pt x="14440" y="13640"/>
                  <a:pt x="14345" y="13551"/>
                </a:cubicBezTo>
                <a:cubicBezTo>
                  <a:pt x="14290" y="13502"/>
                  <a:pt x="14236" y="13443"/>
                  <a:pt x="14181" y="13404"/>
                </a:cubicBezTo>
                <a:cubicBezTo>
                  <a:pt x="13757" y="13099"/>
                  <a:pt x="13129" y="12912"/>
                  <a:pt x="12514" y="12726"/>
                </a:cubicBezTo>
                <a:cubicBezTo>
                  <a:pt x="12500" y="12726"/>
                  <a:pt x="12500" y="12726"/>
                  <a:pt x="12500" y="12726"/>
                </a:cubicBezTo>
                <a:cubicBezTo>
                  <a:pt x="12774" y="12676"/>
                  <a:pt x="13088" y="12657"/>
                  <a:pt x="13388" y="12667"/>
                </a:cubicBezTo>
                <a:cubicBezTo>
                  <a:pt x="14058" y="12706"/>
                  <a:pt x="14577" y="12893"/>
                  <a:pt x="14796" y="13158"/>
                </a:cubicBezTo>
                <a:moveTo>
                  <a:pt x="15260" y="12362"/>
                </a:moveTo>
                <a:cubicBezTo>
                  <a:pt x="15274" y="12401"/>
                  <a:pt x="15288" y="12441"/>
                  <a:pt x="15301" y="12480"/>
                </a:cubicBezTo>
                <a:cubicBezTo>
                  <a:pt x="15315" y="12529"/>
                  <a:pt x="15329" y="12568"/>
                  <a:pt x="15342" y="12618"/>
                </a:cubicBezTo>
                <a:cubicBezTo>
                  <a:pt x="15001" y="12539"/>
                  <a:pt x="14604" y="12490"/>
                  <a:pt x="14181" y="12470"/>
                </a:cubicBezTo>
                <a:cubicBezTo>
                  <a:pt x="14208" y="12411"/>
                  <a:pt x="14208" y="12411"/>
                  <a:pt x="14208" y="12411"/>
                </a:cubicBezTo>
                <a:cubicBezTo>
                  <a:pt x="13880" y="12293"/>
                  <a:pt x="13634" y="12116"/>
                  <a:pt x="13511" y="11880"/>
                </a:cubicBezTo>
                <a:cubicBezTo>
                  <a:pt x="14003" y="12038"/>
                  <a:pt x="14591" y="12224"/>
                  <a:pt x="15260" y="12362"/>
                </a:cubicBezTo>
                <a:moveTo>
                  <a:pt x="14099" y="12460"/>
                </a:moveTo>
                <a:cubicBezTo>
                  <a:pt x="13088" y="12411"/>
                  <a:pt x="12145" y="12519"/>
                  <a:pt x="11640" y="12598"/>
                </a:cubicBezTo>
                <a:cubicBezTo>
                  <a:pt x="11530" y="12274"/>
                  <a:pt x="11517" y="12008"/>
                  <a:pt x="11585" y="11753"/>
                </a:cubicBezTo>
                <a:cubicBezTo>
                  <a:pt x="11599" y="11654"/>
                  <a:pt x="11653" y="11576"/>
                  <a:pt x="11694" y="11487"/>
                </a:cubicBezTo>
                <a:cubicBezTo>
                  <a:pt x="11749" y="11409"/>
                  <a:pt x="11790" y="11330"/>
                  <a:pt x="11817" y="11242"/>
                </a:cubicBezTo>
                <a:cubicBezTo>
                  <a:pt x="11968" y="10800"/>
                  <a:pt x="12200" y="10554"/>
                  <a:pt x="12555" y="10475"/>
                </a:cubicBezTo>
                <a:cubicBezTo>
                  <a:pt x="12760" y="10691"/>
                  <a:pt x="12869" y="10976"/>
                  <a:pt x="12979" y="11261"/>
                </a:cubicBezTo>
                <a:cubicBezTo>
                  <a:pt x="13170" y="11753"/>
                  <a:pt x="13375" y="12274"/>
                  <a:pt x="14099" y="12460"/>
                </a:cubicBezTo>
              </a:path>
            </a:pathLst>
          </a:custGeom>
          <a:solidFill>
            <a:srgbClr val="778435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AutoShape 9"/>
          <p:cNvSpPr/>
          <p:nvPr/>
        </p:nvSpPr>
        <p:spPr bwMode="auto">
          <a:xfrm>
            <a:off x="5043962" y="2436777"/>
            <a:ext cx="99749" cy="52814"/>
          </a:xfrm>
          <a:custGeom>
            <a:avLst/>
            <a:gdLst>
              <a:gd name="T0" fmla="*/ 37479 w 21248"/>
              <a:gd name="T1" fmla="*/ 19844 h 21600"/>
              <a:gd name="T2" fmla="*/ 37479 w 21248"/>
              <a:gd name="T3" fmla="*/ 19844 h 21600"/>
              <a:gd name="T4" fmla="*/ 37479 w 21248"/>
              <a:gd name="T5" fmla="*/ 19844 h 21600"/>
              <a:gd name="T6" fmla="*/ 37479 w 21248"/>
              <a:gd name="T7" fmla="*/ 198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48" h="21600">
                <a:moveTo>
                  <a:pt x="7982" y="7199"/>
                </a:moveTo>
                <a:cubicBezTo>
                  <a:pt x="3286" y="9000"/>
                  <a:pt x="939" y="9899"/>
                  <a:pt x="0" y="13500"/>
                </a:cubicBezTo>
                <a:cubicBezTo>
                  <a:pt x="0" y="14400"/>
                  <a:pt x="0" y="17099"/>
                  <a:pt x="939" y="18900"/>
                </a:cubicBezTo>
                <a:cubicBezTo>
                  <a:pt x="2347" y="21600"/>
                  <a:pt x="2347" y="21600"/>
                  <a:pt x="2347" y="21600"/>
                </a:cubicBezTo>
                <a:cubicBezTo>
                  <a:pt x="3756" y="18000"/>
                  <a:pt x="3756" y="18000"/>
                  <a:pt x="3756" y="18000"/>
                </a:cubicBezTo>
                <a:cubicBezTo>
                  <a:pt x="3756" y="18000"/>
                  <a:pt x="4695" y="17099"/>
                  <a:pt x="5634" y="17099"/>
                </a:cubicBezTo>
                <a:cubicBezTo>
                  <a:pt x="6573" y="17099"/>
                  <a:pt x="8452" y="16200"/>
                  <a:pt x="9391" y="14400"/>
                </a:cubicBezTo>
                <a:cubicBezTo>
                  <a:pt x="12678" y="13500"/>
                  <a:pt x="12678" y="13500"/>
                  <a:pt x="12678" y="13500"/>
                </a:cubicBezTo>
                <a:cubicBezTo>
                  <a:pt x="16904" y="12600"/>
                  <a:pt x="20191" y="12600"/>
                  <a:pt x="21130" y="8100"/>
                </a:cubicBezTo>
                <a:cubicBezTo>
                  <a:pt x="21130" y="7199"/>
                  <a:pt x="21600" y="5399"/>
                  <a:pt x="20660" y="2699"/>
                </a:cubicBezTo>
                <a:cubicBezTo>
                  <a:pt x="19252" y="0"/>
                  <a:pt x="19252" y="0"/>
                  <a:pt x="19252" y="0"/>
                </a:cubicBezTo>
                <a:cubicBezTo>
                  <a:pt x="17843" y="2699"/>
                  <a:pt x="17843" y="2699"/>
                  <a:pt x="17843" y="2699"/>
                </a:cubicBezTo>
                <a:cubicBezTo>
                  <a:pt x="17373" y="3599"/>
                  <a:pt x="16434" y="3599"/>
                  <a:pt x="15026" y="4500"/>
                </a:cubicBezTo>
                <a:cubicBezTo>
                  <a:pt x="13617" y="4500"/>
                  <a:pt x="11739" y="5399"/>
                  <a:pt x="10330" y="8100"/>
                </a:cubicBezTo>
                <a:cubicBezTo>
                  <a:pt x="10800" y="6300"/>
                  <a:pt x="10800" y="6300"/>
                  <a:pt x="10800" y="6300"/>
                </a:cubicBezTo>
                <a:lnTo>
                  <a:pt x="7982" y="7199"/>
                </a:lnTo>
                <a:close/>
              </a:path>
            </a:pathLst>
          </a:custGeom>
          <a:solidFill>
            <a:srgbClr val="778435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AutoShape 10"/>
          <p:cNvSpPr/>
          <p:nvPr/>
        </p:nvSpPr>
        <p:spPr bwMode="auto">
          <a:xfrm>
            <a:off x="4615117" y="2920546"/>
            <a:ext cx="177454" cy="147879"/>
          </a:xfrm>
          <a:custGeom>
            <a:avLst/>
            <a:gdLst>
              <a:gd name="T0" fmla="*/ 66676 w 21600"/>
              <a:gd name="T1" fmla="*/ 55563 h 21600"/>
              <a:gd name="T2" fmla="*/ 66676 w 21600"/>
              <a:gd name="T3" fmla="*/ 55563 h 21600"/>
              <a:gd name="T4" fmla="*/ 66676 w 21600"/>
              <a:gd name="T5" fmla="*/ 55563 h 21600"/>
              <a:gd name="T6" fmla="*/ 66676 w 21600"/>
              <a:gd name="T7" fmla="*/ 55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9988"/>
                </a:moveTo>
                <a:cubicBezTo>
                  <a:pt x="1600" y="21600"/>
                  <a:pt x="1600" y="21600"/>
                  <a:pt x="1600" y="21600"/>
                </a:cubicBezTo>
                <a:cubicBezTo>
                  <a:pt x="2933" y="19988"/>
                  <a:pt x="4000" y="18376"/>
                  <a:pt x="5333" y="16764"/>
                </a:cubicBezTo>
                <a:cubicBezTo>
                  <a:pt x="9866" y="10316"/>
                  <a:pt x="14399" y="4191"/>
                  <a:pt x="21599" y="2256"/>
                </a:cubicBezTo>
                <a:cubicBezTo>
                  <a:pt x="21333" y="0"/>
                  <a:pt x="21333" y="0"/>
                  <a:pt x="21333" y="0"/>
                </a:cubicBezTo>
                <a:cubicBezTo>
                  <a:pt x="12000" y="967"/>
                  <a:pt x="6400" y="9671"/>
                  <a:pt x="2133" y="16764"/>
                </a:cubicBezTo>
                <a:cubicBezTo>
                  <a:pt x="1333" y="18053"/>
                  <a:pt x="800" y="19020"/>
                  <a:pt x="0" y="19988"/>
                </a:cubicBezTo>
                <a:close/>
              </a:path>
            </a:pathLst>
          </a:custGeom>
          <a:solidFill>
            <a:srgbClr val="8DC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AutoShape 11"/>
          <p:cNvSpPr/>
          <p:nvPr/>
        </p:nvSpPr>
        <p:spPr bwMode="auto">
          <a:xfrm>
            <a:off x="4393302" y="2933221"/>
            <a:ext cx="335893" cy="152104"/>
          </a:xfrm>
          <a:custGeom>
            <a:avLst/>
            <a:gdLst>
              <a:gd name="T0" fmla="*/ 126207 w 21600"/>
              <a:gd name="T1" fmla="*/ 57151 h 21600"/>
              <a:gd name="T2" fmla="*/ 126207 w 21600"/>
              <a:gd name="T3" fmla="*/ 57151 h 21600"/>
              <a:gd name="T4" fmla="*/ 126207 w 21600"/>
              <a:gd name="T5" fmla="*/ 57151 h 21600"/>
              <a:gd name="T6" fmla="*/ 126207 w 21600"/>
              <a:gd name="T7" fmla="*/ 5715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21" y="4069"/>
                </a:moveTo>
                <a:cubicBezTo>
                  <a:pt x="7957" y="5321"/>
                  <a:pt x="3552" y="6886"/>
                  <a:pt x="0" y="10330"/>
                </a:cubicBezTo>
                <a:cubicBezTo>
                  <a:pt x="284" y="12521"/>
                  <a:pt x="284" y="12521"/>
                  <a:pt x="284" y="12521"/>
                </a:cubicBezTo>
                <a:cubicBezTo>
                  <a:pt x="2984" y="10643"/>
                  <a:pt x="6821" y="9078"/>
                  <a:pt x="9805" y="8452"/>
                </a:cubicBezTo>
                <a:cubicBezTo>
                  <a:pt x="9094" y="10017"/>
                  <a:pt x="8099" y="11269"/>
                  <a:pt x="7105" y="12521"/>
                </a:cubicBezTo>
                <a:cubicBezTo>
                  <a:pt x="6110" y="13773"/>
                  <a:pt x="5257" y="15026"/>
                  <a:pt x="4405" y="16591"/>
                </a:cubicBezTo>
                <a:cubicBezTo>
                  <a:pt x="2984" y="19408"/>
                  <a:pt x="2984" y="19408"/>
                  <a:pt x="2984" y="19408"/>
                </a:cubicBezTo>
                <a:cubicBezTo>
                  <a:pt x="4831" y="18782"/>
                  <a:pt x="4831" y="18782"/>
                  <a:pt x="4831" y="18782"/>
                </a:cubicBezTo>
                <a:cubicBezTo>
                  <a:pt x="5826" y="18156"/>
                  <a:pt x="6678" y="16904"/>
                  <a:pt x="7531" y="15652"/>
                </a:cubicBezTo>
                <a:cubicBezTo>
                  <a:pt x="7957" y="15026"/>
                  <a:pt x="8384" y="14086"/>
                  <a:pt x="8810" y="13773"/>
                </a:cubicBezTo>
                <a:cubicBezTo>
                  <a:pt x="8526" y="14400"/>
                  <a:pt x="8242" y="15026"/>
                  <a:pt x="7957" y="15652"/>
                </a:cubicBezTo>
                <a:cubicBezTo>
                  <a:pt x="7389" y="16904"/>
                  <a:pt x="6678" y="18156"/>
                  <a:pt x="6963" y="20034"/>
                </a:cubicBezTo>
                <a:cubicBezTo>
                  <a:pt x="7105" y="21600"/>
                  <a:pt x="7105" y="21600"/>
                  <a:pt x="7105" y="21600"/>
                </a:cubicBezTo>
                <a:cubicBezTo>
                  <a:pt x="7673" y="20973"/>
                  <a:pt x="7673" y="20973"/>
                  <a:pt x="7673" y="20973"/>
                </a:cubicBezTo>
                <a:cubicBezTo>
                  <a:pt x="9094" y="19095"/>
                  <a:pt x="9663" y="15965"/>
                  <a:pt x="10231" y="13460"/>
                </a:cubicBezTo>
                <a:cubicBezTo>
                  <a:pt x="10800" y="10643"/>
                  <a:pt x="11368" y="8139"/>
                  <a:pt x="12505" y="6886"/>
                </a:cubicBezTo>
                <a:cubicBezTo>
                  <a:pt x="13215" y="6260"/>
                  <a:pt x="14068" y="5947"/>
                  <a:pt x="15063" y="5947"/>
                </a:cubicBezTo>
                <a:cubicBezTo>
                  <a:pt x="16200" y="5634"/>
                  <a:pt x="17478" y="5321"/>
                  <a:pt x="18757" y="3756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8473" y="1565"/>
                  <a:pt x="18473" y="1565"/>
                  <a:pt x="18473" y="1565"/>
                </a:cubicBezTo>
                <a:cubicBezTo>
                  <a:pt x="16484" y="2504"/>
                  <a:pt x="14352" y="3130"/>
                  <a:pt x="12221" y="4069"/>
                </a:cubicBezTo>
                <a:close/>
              </a:path>
            </a:pathLst>
          </a:custGeom>
          <a:solidFill>
            <a:srgbClr val="778435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AutoShape 15"/>
          <p:cNvSpPr/>
          <p:nvPr/>
        </p:nvSpPr>
        <p:spPr bwMode="auto">
          <a:xfrm>
            <a:off x="3503923" y="2240626"/>
            <a:ext cx="692912" cy="692115"/>
          </a:xfrm>
          <a:custGeom>
            <a:avLst/>
            <a:gdLst>
              <a:gd name="T0" fmla="*/ 260337 w 19679"/>
              <a:gd name="T1" fmla="*/ 285765 h 19679"/>
              <a:gd name="T2" fmla="*/ 260337 w 19679"/>
              <a:gd name="T3" fmla="*/ 285765 h 19679"/>
              <a:gd name="T4" fmla="*/ 260337 w 19679"/>
              <a:gd name="T5" fmla="*/ 285765 h 19679"/>
              <a:gd name="T6" fmla="*/ 260337 w 19679"/>
              <a:gd name="T7" fmla="*/ 2857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AutoShape 17"/>
          <p:cNvSpPr/>
          <p:nvPr/>
        </p:nvSpPr>
        <p:spPr bwMode="auto">
          <a:xfrm>
            <a:off x="3650072" y="2388333"/>
            <a:ext cx="400492" cy="405140"/>
          </a:xfrm>
          <a:custGeom>
            <a:avLst/>
            <a:gdLst>
              <a:gd name="T0" fmla="*/ 150471 w 19499"/>
              <a:gd name="T1" fmla="*/ 152400 h 21600"/>
              <a:gd name="T2" fmla="*/ 150471 w 19499"/>
              <a:gd name="T3" fmla="*/ 152400 h 21600"/>
              <a:gd name="T4" fmla="*/ 150471 w 19499"/>
              <a:gd name="T5" fmla="*/ 152400 h 21600"/>
              <a:gd name="T6" fmla="*/ 150471 w 19499"/>
              <a:gd name="T7" fmla="*/ 152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99" h="21600">
                <a:moveTo>
                  <a:pt x="10579" y="4294"/>
                </a:moveTo>
                <a:cubicBezTo>
                  <a:pt x="11043" y="2905"/>
                  <a:pt x="11508" y="1136"/>
                  <a:pt x="11972" y="631"/>
                </a:cubicBezTo>
                <a:cubicBezTo>
                  <a:pt x="11275" y="0"/>
                  <a:pt x="11275" y="0"/>
                  <a:pt x="11275" y="0"/>
                </a:cubicBezTo>
                <a:cubicBezTo>
                  <a:pt x="10695" y="757"/>
                  <a:pt x="10114" y="2905"/>
                  <a:pt x="9766" y="4294"/>
                </a:cubicBezTo>
                <a:cubicBezTo>
                  <a:pt x="7559" y="3410"/>
                  <a:pt x="-1150" y="757"/>
                  <a:pt x="127" y="11115"/>
                </a:cubicBezTo>
                <a:cubicBezTo>
                  <a:pt x="824" y="16800"/>
                  <a:pt x="5004" y="21600"/>
                  <a:pt x="10230" y="21600"/>
                </a:cubicBezTo>
                <a:cubicBezTo>
                  <a:pt x="15340" y="21600"/>
                  <a:pt x="18824" y="16800"/>
                  <a:pt x="19404" y="10989"/>
                </a:cubicBezTo>
                <a:cubicBezTo>
                  <a:pt x="20449" y="1263"/>
                  <a:pt x="12553" y="3536"/>
                  <a:pt x="10579" y="4294"/>
                </a:cubicBezTo>
                <a:close/>
                <a:moveTo>
                  <a:pt x="3727" y="10484"/>
                </a:moveTo>
                <a:cubicBezTo>
                  <a:pt x="2217" y="9473"/>
                  <a:pt x="2217" y="9473"/>
                  <a:pt x="2217" y="9473"/>
                </a:cubicBezTo>
                <a:cubicBezTo>
                  <a:pt x="1753" y="7831"/>
                  <a:pt x="4424" y="6063"/>
                  <a:pt x="4424" y="6063"/>
                </a:cubicBezTo>
                <a:cubicBezTo>
                  <a:pt x="5817" y="7326"/>
                  <a:pt x="5817" y="7326"/>
                  <a:pt x="5817" y="7326"/>
                </a:cubicBezTo>
                <a:cubicBezTo>
                  <a:pt x="4075" y="7957"/>
                  <a:pt x="3727" y="10484"/>
                  <a:pt x="3727" y="10484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AutoShape 18"/>
          <p:cNvSpPr/>
          <p:nvPr/>
        </p:nvSpPr>
        <p:spPr bwMode="auto">
          <a:xfrm>
            <a:off x="3705068" y="2317342"/>
            <a:ext cx="158216" cy="128684"/>
          </a:xfrm>
          <a:custGeom>
            <a:avLst/>
            <a:gdLst>
              <a:gd name="T0" fmla="*/ 59447 w 19728"/>
              <a:gd name="T1" fmla="*/ 60083 h 18295"/>
              <a:gd name="T2" fmla="*/ 59447 w 19728"/>
              <a:gd name="T3" fmla="*/ 60083 h 18295"/>
              <a:gd name="T4" fmla="*/ 59447 w 19728"/>
              <a:gd name="T5" fmla="*/ 60083 h 18295"/>
              <a:gd name="T6" fmla="*/ 59447 w 19728"/>
              <a:gd name="T7" fmla="*/ 60083 h 182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28" h="18295">
                <a:moveTo>
                  <a:pt x="5662" y="15343"/>
                </a:moveTo>
                <a:cubicBezTo>
                  <a:pt x="10100" y="18718"/>
                  <a:pt x="17202" y="19392"/>
                  <a:pt x="18977" y="16355"/>
                </a:cubicBezTo>
                <a:cubicBezTo>
                  <a:pt x="20753" y="13655"/>
                  <a:pt x="19569" y="7243"/>
                  <a:pt x="13355" y="2518"/>
                </a:cubicBezTo>
                <a:cubicBezTo>
                  <a:pt x="7142" y="-2207"/>
                  <a:pt x="40" y="1168"/>
                  <a:pt x="40" y="1168"/>
                </a:cubicBezTo>
                <a:cubicBezTo>
                  <a:pt x="40" y="1168"/>
                  <a:pt x="-847" y="10280"/>
                  <a:pt x="5662" y="15343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22"/>
          <p:cNvSpPr/>
          <p:nvPr/>
        </p:nvSpPr>
        <p:spPr bwMode="auto">
          <a:xfrm>
            <a:off x="3450709" y="3590162"/>
            <a:ext cx="693313" cy="693443"/>
          </a:xfrm>
          <a:custGeom>
            <a:avLst/>
            <a:gdLst>
              <a:gd name="T0" fmla="*/ 260337 w 19679"/>
              <a:gd name="T1" fmla="*/ 285765 h 19679"/>
              <a:gd name="T2" fmla="*/ 260337 w 19679"/>
              <a:gd name="T3" fmla="*/ 285765 h 19679"/>
              <a:gd name="T4" fmla="*/ 260337 w 19679"/>
              <a:gd name="T5" fmla="*/ 285765 h 19679"/>
              <a:gd name="T6" fmla="*/ 260337 w 19679"/>
              <a:gd name="T7" fmla="*/ 2857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24"/>
          <p:cNvSpPr/>
          <p:nvPr/>
        </p:nvSpPr>
        <p:spPr bwMode="auto">
          <a:xfrm>
            <a:off x="3801592" y="3626101"/>
            <a:ext cx="63413" cy="323468"/>
          </a:xfrm>
          <a:custGeom>
            <a:avLst/>
            <a:gdLst>
              <a:gd name="T0" fmla="*/ 23813 w 21600"/>
              <a:gd name="T1" fmla="*/ 121445 h 21600"/>
              <a:gd name="T2" fmla="*/ 23813 w 21600"/>
              <a:gd name="T3" fmla="*/ 121445 h 21600"/>
              <a:gd name="T4" fmla="*/ 23813 w 21600"/>
              <a:gd name="T5" fmla="*/ 121445 h 21600"/>
              <a:gd name="T6" fmla="*/ 23813 w 21600"/>
              <a:gd name="T7" fmla="*/ 12144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000" y="17629"/>
                </a:moveTo>
                <a:cubicBezTo>
                  <a:pt x="20000" y="17152"/>
                  <a:pt x="19200" y="16676"/>
                  <a:pt x="19200" y="16358"/>
                </a:cubicBezTo>
                <a:cubicBezTo>
                  <a:pt x="17600" y="13976"/>
                  <a:pt x="16000" y="11752"/>
                  <a:pt x="14400" y="9847"/>
                </a:cubicBezTo>
                <a:cubicBezTo>
                  <a:pt x="12000" y="7623"/>
                  <a:pt x="10400" y="5717"/>
                  <a:pt x="8800" y="4288"/>
                </a:cubicBezTo>
                <a:cubicBezTo>
                  <a:pt x="8800" y="4288"/>
                  <a:pt x="8800" y="4288"/>
                  <a:pt x="8800" y="4288"/>
                </a:cubicBezTo>
                <a:cubicBezTo>
                  <a:pt x="8800" y="4288"/>
                  <a:pt x="8800" y="4288"/>
                  <a:pt x="8800" y="4288"/>
                </a:cubicBezTo>
                <a:cubicBezTo>
                  <a:pt x="9600" y="3811"/>
                  <a:pt x="9600" y="3017"/>
                  <a:pt x="9600" y="2223"/>
                </a:cubicBezTo>
                <a:cubicBezTo>
                  <a:pt x="8800" y="1111"/>
                  <a:pt x="4800" y="158"/>
                  <a:pt x="3200" y="0"/>
                </a:cubicBezTo>
                <a:cubicBezTo>
                  <a:pt x="2400" y="158"/>
                  <a:pt x="0" y="1270"/>
                  <a:pt x="0" y="2541"/>
                </a:cubicBezTo>
                <a:cubicBezTo>
                  <a:pt x="800" y="3335"/>
                  <a:pt x="2400" y="3970"/>
                  <a:pt x="4000" y="4447"/>
                </a:cubicBezTo>
                <a:cubicBezTo>
                  <a:pt x="4000" y="4447"/>
                  <a:pt x="4000" y="4447"/>
                  <a:pt x="4000" y="4447"/>
                </a:cubicBezTo>
                <a:cubicBezTo>
                  <a:pt x="4000" y="4447"/>
                  <a:pt x="4000" y="4447"/>
                  <a:pt x="4000" y="4447"/>
                </a:cubicBezTo>
                <a:cubicBezTo>
                  <a:pt x="4000" y="5717"/>
                  <a:pt x="4000" y="7464"/>
                  <a:pt x="4800" y="9529"/>
                </a:cubicBezTo>
                <a:cubicBezTo>
                  <a:pt x="5600" y="11752"/>
                  <a:pt x="7200" y="14135"/>
                  <a:pt x="8800" y="16676"/>
                </a:cubicBezTo>
                <a:cubicBezTo>
                  <a:pt x="8800" y="16994"/>
                  <a:pt x="9600" y="17470"/>
                  <a:pt x="9600" y="17947"/>
                </a:cubicBezTo>
                <a:cubicBezTo>
                  <a:pt x="10400" y="19217"/>
                  <a:pt x="12000" y="20964"/>
                  <a:pt x="12000" y="21282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123"/>
                  <a:pt x="20800" y="18900"/>
                  <a:pt x="20000" y="1762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25"/>
          <p:cNvSpPr/>
          <p:nvPr/>
        </p:nvSpPr>
        <p:spPr bwMode="auto">
          <a:xfrm>
            <a:off x="3871347" y="3668384"/>
            <a:ext cx="25366" cy="279069"/>
          </a:xfrm>
          <a:custGeom>
            <a:avLst/>
            <a:gdLst>
              <a:gd name="T0" fmla="*/ 9526 w 21600"/>
              <a:gd name="T1" fmla="*/ 104776 h 21600"/>
              <a:gd name="T2" fmla="*/ 9526 w 21600"/>
              <a:gd name="T3" fmla="*/ 104776 h 21600"/>
              <a:gd name="T4" fmla="*/ 9526 w 21600"/>
              <a:gd name="T5" fmla="*/ 104776 h 21600"/>
              <a:gd name="T6" fmla="*/ 9526 w 21600"/>
              <a:gd name="T7" fmla="*/ 10477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636" y="16615"/>
                </a:moveTo>
                <a:cubicBezTo>
                  <a:pt x="19636" y="16246"/>
                  <a:pt x="19636" y="15876"/>
                  <a:pt x="19636" y="15507"/>
                </a:cubicBezTo>
                <a:cubicBezTo>
                  <a:pt x="19636" y="13292"/>
                  <a:pt x="19636" y="11261"/>
                  <a:pt x="19636" y="9415"/>
                </a:cubicBezTo>
                <a:cubicBezTo>
                  <a:pt x="19636" y="7384"/>
                  <a:pt x="19636" y="5538"/>
                  <a:pt x="17672" y="4246"/>
                </a:cubicBezTo>
                <a:cubicBezTo>
                  <a:pt x="17672" y="4246"/>
                  <a:pt x="17672" y="4246"/>
                  <a:pt x="17672" y="4246"/>
                </a:cubicBezTo>
                <a:cubicBezTo>
                  <a:pt x="17672" y="4246"/>
                  <a:pt x="17672" y="4246"/>
                  <a:pt x="17672" y="4246"/>
                </a:cubicBezTo>
                <a:cubicBezTo>
                  <a:pt x="19636" y="3876"/>
                  <a:pt x="21600" y="3138"/>
                  <a:pt x="21600" y="2399"/>
                </a:cubicBezTo>
                <a:cubicBezTo>
                  <a:pt x="21600" y="1292"/>
                  <a:pt x="15709" y="369"/>
                  <a:pt x="13745" y="0"/>
                </a:cubicBezTo>
                <a:cubicBezTo>
                  <a:pt x="11781" y="369"/>
                  <a:pt x="5890" y="1292"/>
                  <a:pt x="5890" y="2399"/>
                </a:cubicBezTo>
                <a:cubicBezTo>
                  <a:pt x="5890" y="3138"/>
                  <a:pt x="5890" y="3876"/>
                  <a:pt x="7854" y="4246"/>
                </a:cubicBezTo>
                <a:cubicBezTo>
                  <a:pt x="7854" y="4246"/>
                  <a:pt x="7854" y="4246"/>
                  <a:pt x="7854" y="4246"/>
                </a:cubicBezTo>
                <a:cubicBezTo>
                  <a:pt x="7854" y="4246"/>
                  <a:pt x="7854" y="4246"/>
                  <a:pt x="7854" y="4246"/>
                </a:cubicBezTo>
                <a:cubicBezTo>
                  <a:pt x="5890" y="5538"/>
                  <a:pt x="5890" y="7015"/>
                  <a:pt x="3927" y="8861"/>
                </a:cubicBezTo>
                <a:cubicBezTo>
                  <a:pt x="1963" y="10892"/>
                  <a:pt x="1963" y="13107"/>
                  <a:pt x="0" y="15507"/>
                </a:cubicBezTo>
                <a:cubicBezTo>
                  <a:pt x="0" y="15876"/>
                  <a:pt x="0" y="16246"/>
                  <a:pt x="0" y="16799"/>
                </a:cubicBezTo>
                <a:cubicBezTo>
                  <a:pt x="0" y="17907"/>
                  <a:pt x="0" y="21230"/>
                  <a:pt x="0" y="21600"/>
                </a:cubicBezTo>
                <a:cubicBezTo>
                  <a:pt x="17672" y="21230"/>
                  <a:pt x="17672" y="21230"/>
                  <a:pt x="17672" y="21230"/>
                </a:cubicBezTo>
                <a:cubicBezTo>
                  <a:pt x="17672" y="20861"/>
                  <a:pt x="17672" y="17907"/>
                  <a:pt x="19636" y="1661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26"/>
          <p:cNvSpPr/>
          <p:nvPr/>
        </p:nvSpPr>
        <p:spPr bwMode="auto">
          <a:xfrm>
            <a:off x="3848095" y="3776207"/>
            <a:ext cx="23252" cy="116280"/>
          </a:xfrm>
          <a:custGeom>
            <a:avLst/>
            <a:gdLst>
              <a:gd name="T0" fmla="*/ 8732 w 21600"/>
              <a:gd name="T1" fmla="*/ 43657 h 21600"/>
              <a:gd name="T2" fmla="*/ 8732 w 21600"/>
              <a:gd name="T3" fmla="*/ 43657 h 21600"/>
              <a:gd name="T4" fmla="*/ 8732 w 21600"/>
              <a:gd name="T5" fmla="*/ 43657 h 21600"/>
              <a:gd name="T6" fmla="*/ 8732 w 21600"/>
              <a:gd name="T7" fmla="*/ 43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00" y="21599"/>
                </a:moveTo>
                <a:cubicBezTo>
                  <a:pt x="19199" y="21599"/>
                  <a:pt x="16800" y="21599"/>
                  <a:pt x="19199" y="21599"/>
                </a:cubicBezTo>
                <a:cubicBezTo>
                  <a:pt x="19199" y="21159"/>
                  <a:pt x="19199" y="6612"/>
                  <a:pt x="21600" y="881"/>
                </a:cubicBezTo>
                <a:cubicBezTo>
                  <a:pt x="14400" y="440"/>
                  <a:pt x="9599" y="440"/>
                  <a:pt x="0" y="0"/>
                </a:cubicBezTo>
                <a:cubicBezTo>
                  <a:pt x="4799" y="5289"/>
                  <a:pt x="14400" y="20277"/>
                  <a:pt x="16800" y="2159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27"/>
          <p:cNvSpPr/>
          <p:nvPr/>
        </p:nvSpPr>
        <p:spPr bwMode="auto">
          <a:xfrm>
            <a:off x="3539757" y="3770068"/>
            <a:ext cx="486453" cy="397578"/>
          </a:xfrm>
          <a:custGeom>
            <a:avLst/>
            <a:gdLst>
              <a:gd name="T0" fmla="*/ 182671 w 19804"/>
              <a:gd name="T1" fmla="*/ 151008 h 20938"/>
              <a:gd name="T2" fmla="*/ 182671 w 19804"/>
              <a:gd name="T3" fmla="*/ 151008 h 20938"/>
              <a:gd name="T4" fmla="*/ 182671 w 19804"/>
              <a:gd name="T5" fmla="*/ 151008 h 20938"/>
              <a:gd name="T6" fmla="*/ 182671 w 19804"/>
              <a:gd name="T7" fmla="*/ 151008 h 209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804" h="20938">
                <a:moveTo>
                  <a:pt x="14640" y="1008"/>
                </a:moveTo>
                <a:cubicBezTo>
                  <a:pt x="14640" y="2640"/>
                  <a:pt x="14542" y="6659"/>
                  <a:pt x="14542" y="6784"/>
                </a:cubicBezTo>
                <a:cubicBezTo>
                  <a:pt x="15029" y="7036"/>
                  <a:pt x="15321" y="7412"/>
                  <a:pt x="15321" y="8040"/>
                </a:cubicBezTo>
                <a:cubicBezTo>
                  <a:pt x="15321" y="8919"/>
                  <a:pt x="14348" y="9547"/>
                  <a:pt x="13180" y="9547"/>
                </a:cubicBezTo>
                <a:cubicBezTo>
                  <a:pt x="11915" y="9547"/>
                  <a:pt x="11040" y="8919"/>
                  <a:pt x="11040" y="8040"/>
                </a:cubicBezTo>
                <a:cubicBezTo>
                  <a:pt x="11040" y="7538"/>
                  <a:pt x="11234" y="7036"/>
                  <a:pt x="11721" y="6784"/>
                </a:cubicBezTo>
                <a:cubicBezTo>
                  <a:pt x="11623" y="6408"/>
                  <a:pt x="11234" y="1761"/>
                  <a:pt x="11137" y="3"/>
                </a:cubicBezTo>
                <a:cubicBezTo>
                  <a:pt x="10845" y="3"/>
                  <a:pt x="10748" y="3"/>
                  <a:pt x="10553" y="3"/>
                </a:cubicBezTo>
                <a:cubicBezTo>
                  <a:pt x="5688" y="-122"/>
                  <a:pt x="434" y="3143"/>
                  <a:pt x="45" y="8668"/>
                </a:cubicBezTo>
                <a:cubicBezTo>
                  <a:pt x="-441" y="15073"/>
                  <a:pt x="3061" y="19719"/>
                  <a:pt x="7634" y="20724"/>
                </a:cubicBezTo>
                <a:cubicBezTo>
                  <a:pt x="11818" y="21477"/>
                  <a:pt x="14834" y="20222"/>
                  <a:pt x="11623" y="17208"/>
                </a:cubicBezTo>
                <a:cubicBezTo>
                  <a:pt x="10261" y="15952"/>
                  <a:pt x="10942" y="14571"/>
                  <a:pt x="12694" y="14319"/>
                </a:cubicBezTo>
                <a:cubicBezTo>
                  <a:pt x="14153" y="13943"/>
                  <a:pt x="16391" y="14319"/>
                  <a:pt x="17850" y="13189"/>
                </a:cubicBezTo>
                <a:cubicBezTo>
                  <a:pt x="21158" y="10552"/>
                  <a:pt x="20380" y="3394"/>
                  <a:pt x="14640" y="1008"/>
                </a:cubicBezTo>
                <a:close/>
                <a:moveTo>
                  <a:pt x="2672" y="6659"/>
                </a:moveTo>
                <a:cubicBezTo>
                  <a:pt x="3450" y="6659"/>
                  <a:pt x="4131" y="7161"/>
                  <a:pt x="4131" y="7789"/>
                </a:cubicBezTo>
                <a:cubicBezTo>
                  <a:pt x="4131" y="8417"/>
                  <a:pt x="3450" y="8919"/>
                  <a:pt x="2672" y="8919"/>
                </a:cubicBezTo>
                <a:cubicBezTo>
                  <a:pt x="1894" y="8919"/>
                  <a:pt x="1213" y="8417"/>
                  <a:pt x="1213" y="7789"/>
                </a:cubicBezTo>
                <a:cubicBezTo>
                  <a:pt x="1213" y="7161"/>
                  <a:pt x="1894" y="6659"/>
                  <a:pt x="2672" y="6659"/>
                </a:cubicBezTo>
                <a:close/>
                <a:moveTo>
                  <a:pt x="2380" y="13566"/>
                </a:moveTo>
                <a:cubicBezTo>
                  <a:pt x="1602" y="13566"/>
                  <a:pt x="1018" y="13064"/>
                  <a:pt x="1018" y="12436"/>
                </a:cubicBezTo>
                <a:cubicBezTo>
                  <a:pt x="1018" y="11808"/>
                  <a:pt x="1602" y="11305"/>
                  <a:pt x="2380" y="11305"/>
                </a:cubicBezTo>
                <a:cubicBezTo>
                  <a:pt x="3159" y="11305"/>
                  <a:pt x="3840" y="11808"/>
                  <a:pt x="3840" y="12436"/>
                </a:cubicBezTo>
                <a:cubicBezTo>
                  <a:pt x="3840" y="13064"/>
                  <a:pt x="3159" y="13566"/>
                  <a:pt x="2380" y="13566"/>
                </a:cubicBezTo>
                <a:close/>
                <a:moveTo>
                  <a:pt x="4618" y="17082"/>
                </a:moveTo>
                <a:cubicBezTo>
                  <a:pt x="3840" y="17082"/>
                  <a:pt x="3256" y="16580"/>
                  <a:pt x="3256" y="15952"/>
                </a:cubicBezTo>
                <a:cubicBezTo>
                  <a:pt x="3256" y="15324"/>
                  <a:pt x="3840" y="14822"/>
                  <a:pt x="4618" y="14822"/>
                </a:cubicBezTo>
                <a:cubicBezTo>
                  <a:pt x="5494" y="14822"/>
                  <a:pt x="6077" y="15324"/>
                  <a:pt x="6077" y="15952"/>
                </a:cubicBezTo>
                <a:cubicBezTo>
                  <a:pt x="6077" y="16580"/>
                  <a:pt x="5494" y="17082"/>
                  <a:pt x="4618" y="17082"/>
                </a:cubicBezTo>
                <a:close/>
                <a:moveTo>
                  <a:pt x="5007" y="5152"/>
                </a:moveTo>
                <a:cubicBezTo>
                  <a:pt x="4229" y="5152"/>
                  <a:pt x="3548" y="4650"/>
                  <a:pt x="3548" y="4022"/>
                </a:cubicBezTo>
                <a:cubicBezTo>
                  <a:pt x="3548" y="3394"/>
                  <a:pt x="4229" y="2891"/>
                  <a:pt x="5007" y="2891"/>
                </a:cubicBezTo>
                <a:cubicBezTo>
                  <a:pt x="5786" y="2891"/>
                  <a:pt x="6369" y="3394"/>
                  <a:pt x="6369" y="4022"/>
                </a:cubicBezTo>
                <a:cubicBezTo>
                  <a:pt x="6369" y="4650"/>
                  <a:pt x="5786" y="5152"/>
                  <a:pt x="5007" y="5152"/>
                </a:cubicBezTo>
                <a:close/>
                <a:moveTo>
                  <a:pt x="8899" y="19468"/>
                </a:moveTo>
                <a:cubicBezTo>
                  <a:pt x="8121" y="19468"/>
                  <a:pt x="7537" y="18966"/>
                  <a:pt x="7537" y="18338"/>
                </a:cubicBezTo>
                <a:cubicBezTo>
                  <a:pt x="7537" y="17710"/>
                  <a:pt x="8121" y="17208"/>
                  <a:pt x="8899" y="17208"/>
                </a:cubicBezTo>
                <a:cubicBezTo>
                  <a:pt x="9677" y="17208"/>
                  <a:pt x="10359" y="17710"/>
                  <a:pt x="10359" y="18338"/>
                </a:cubicBezTo>
                <a:cubicBezTo>
                  <a:pt x="10359" y="18966"/>
                  <a:pt x="9677" y="19468"/>
                  <a:pt x="8899" y="19468"/>
                </a:cubicBezTo>
                <a:close/>
                <a:moveTo>
                  <a:pt x="8899" y="3519"/>
                </a:moveTo>
                <a:cubicBezTo>
                  <a:pt x="8121" y="3519"/>
                  <a:pt x="7537" y="3017"/>
                  <a:pt x="7537" y="2389"/>
                </a:cubicBezTo>
                <a:cubicBezTo>
                  <a:pt x="7537" y="1761"/>
                  <a:pt x="8121" y="1259"/>
                  <a:pt x="8899" y="1259"/>
                </a:cubicBezTo>
                <a:cubicBezTo>
                  <a:pt x="9677" y="1259"/>
                  <a:pt x="10359" y="1761"/>
                  <a:pt x="10359" y="2389"/>
                </a:cubicBezTo>
                <a:cubicBezTo>
                  <a:pt x="10359" y="3017"/>
                  <a:pt x="9677" y="3519"/>
                  <a:pt x="8899" y="351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31"/>
          <p:cNvSpPr/>
          <p:nvPr/>
        </p:nvSpPr>
        <p:spPr bwMode="auto">
          <a:xfrm>
            <a:off x="3503923" y="4877182"/>
            <a:ext cx="692912" cy="692117"/>
          </a:xfrm>
          <a:custGeom>
            <a:avLst/>
            <a:gdLst>
              <a:gd name="T0" fmla="*/ 260337 w 19679"/>
              <a:gd name="T1" fmla="*/ 285765 h 19679"/>
              <a:gd name="T2" fmla="*/ 260337 w 19679"/>
              <a:gd name="T3" fmla="*/ 285765 h 19679"/>
              <a:gd name="T4" fmla="*/ 260337 w 19679"/>
              <a:gd name="T5" fmla="*/ 285765 h 19679"/>
              <a:gd name="T6" fmla="*/ 260337 w 19679"/>
              <a:gd name="T7" fmla="*/ 2857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33"/>
          <p:cNvSpPr/>
          <p:nvPr/>
        </p:nvSpPr>
        <p:spPr bwMode="auto">
          <a:xfrm>
            <a:off x="3569447" y="5050211"/>
            <a:ext cx="549224" cy="341839"/>
          </a:xfrm>
          <a:custGeom>
            <a:avLst/>
            <a:gdLst>
              <a:gd name="T0" fmla="*/ 206362 w 21032"/>
              <a:gd name="T1" fmla="*/ 128588 h 21600"/>
              <a:gd name="T2" fmla="*/ 206362 w 21032"/>
              <a:gd name="T3" fmla="*/ 128588 h 21600"/>
              <a:gd name="T4" fmla="*/ 206362 w 21032"/>
              <a:gd name="T5" fmla="*/ 128588 h 21600"/>
              <a:gd name="T6" fmla="*/ 206362 w 21032"/>
              <a:gd name="T7" fmla="*/ 1285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32" h="21600">
                <a:moveTo>
                  <a:pt x="20485" y="5400"/>
                </a:moveTo>
                <a:cubicBezTo>
                  <a:pt x="11826" y="20699"/>
                  <a:pt x="11826" y="20699"/>
                  <a:pt x="11826" y="20699"/>
                </a:cubicBezTo>
                <a:cubicBezTo>
                  <a:pt x="1254" y="15299"/>
                  <a:pt x="1254" y="15299"/>
                  <a:pt x="1254" y="15299"/>
                </a:cubicBezTo>
                <a:cubicBezTo>
                  <a:pt x="252" y="13499"/>
                  <a:pt x="434" y="11999"/>
                  <a:pt x="616" y="11099"/>
                </a:cubicBezTo>
                <a:cubicBezTo>
                  <a:pt x="11553" y="16049"/>
                  <a:pt x="11553" y="16049"/>
                  <a:pt x="11553" y="16049"/>
                </a:cubicBezTo>
                <a:cubicBezTo>
                  <a:pt x="20120" y="1800"/>
                  <a:pt x="20120" y="1800"/>
                  <a:pt x="20120" y="1800"/>
                </a:cubicBezTo>
                <a:cubicBezTo>
                  <a:pt x="10459" y="0"/>
                  <a:pt x="10459" y="0"/>
                  <a:pt x="10459" y="0"/>
                </a:cubicBezTo>
                <a:cubicBezTo>
                  <a:pt x="161" y="10949"/>
                  <a:pt x="161" y="10949"/>
                  <a:pt x="161" y="10949"/>
                </a:cubicBezTo>
                <a:cubicBezTo>
                  <a:pt x="161" y="10949"/>
                  <a:pt x="161" y="10949"/>
                  <a:pt x="161" y="10949"/>
                </a:cubicBezTo>
                <a:cubicBezTo>
                  <a:pt x="161" y="10949"/>
                  <a:pt x="161" y="10949"/>
                  <a:pt x="161" y="10949"/>
                </a:cubicBezTo>
                <a:cubicBezTo>
                  <a:pt x="161" y="10949"/>
                  <a:pt x="-568" y="13199"/>
                  <a:pt x="1072" y="16049"/>
                </a:cubicBezTo>
                <a:cubicBezTo>
                  <a:pt x="12009" y="21599"/>
                  <a:pt x="12009" y="21599"/>
                  <a:pt x="12009" y="21599"/>
                </a:cubicBezTo>
                <a:cubicBezTo>
                  <a:pt x="21032" y="5400"/>
                  <a:pt x="21032" y="5400"/>
                  <a:pt x="21032" y="5400"/>
                </a:cubicBezTo>
                <a:cubicBezTo>
                  <a:pt x="21032" y="5400"/>
                  <a:pt x="20758" y="5400"/>
                  <a:pt x="20485" y="5400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37"/>
          <p:cNvSpPr/>
          <p:nvPr/>
        </p:nvSpPr>
        <p:spPr bwMode="auto">
          <a:xfrm>
            <a:off x="7965593" y="2240509"/>
            <a:ext cx="692583" cy="692115"/>
          </a:xfrm>
          <a:custGeom>
            <a:avLst/>
            <a:gdLst>
              <a:gd name="T0" fmla="*/ 260337 w 19679"/>
              <a:gd name="T1" fmla="*/ 285765 h 19679"/>
              <a:gd name="T2" fmla="*/ 260337 w 19679"/>
              <a:gd name="T3" fmla="*/ 285765 h 19679"/>
              <a:gd name="T4" fmla="*/ 260337 w 19679"/>
              <a:gd name="T5" fmla="*/ 285765 h 19679"/>
              <a:gd name="T6" fmla="*/ 260337 w 19679"/>
              <a:gd name="T7" fmla="*/ 2857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39"/>
          <p:cNvSpPr/>
          <p:nvPr/>
        </p:nvSpPr>
        <p:spPr bwMode="auto">
          <a:xfrm>
            <a:off x="8096508" y="2411427"/>
            <a:ext cx="430753" cy="371379"/>
          </a:xfrm>
          <a:custGeom>
            <a:avLst/>
            <a:gdLst>
              <a:gd name="T0" fmla="*/ 161926 w 21600"/>
              <a:gd name="T1" fmla="*/ 139701 h 21600"/>
              <a:gd name="T2" fmla="*/ 161926 w 21600"/>
              <a:gd name="T3" fmla="*/ 139701 h 21600"/>
              <a:gd name="T4" fmla="*/ 161926 w 21600"/>
              <a:gd name="T5" fmla="*/ 139701 h 21600"/>
              <a:gd name="T6" fmla="*/ 161926 w 21600"/>
              <a:gd name="T7" fmla="*/ 1397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525" y="0"/>
                </a:moveTo>
                <a:cubicBezTo>
                  <a:pt x="954" y="0"/>
                  <a:pt x="954" y="0"/>
                  <a:pt x="954" y="0"/>
                </a:cubicBezTo>
                <a:cubicBezTo>
                  <a:pt x="477" y="0"/>
                  <a:pt x="0" y="553"/>
                  <a:pt x="0" y="1107"/>
                </a:cubicBezTo>
                <a:cubicBezTo>
                  <a:pt x="0" y="16753"/>
                  <a:pt x="0" y="16753"/>
                  <a:pt x="0" y="16753"/>
                </a:cubicBezTo>
                <a:cubicBezTo>
                  <a:pt x="0" y="17307"/>
                  <a:pt x="477" y="17861"/>
                  <a:pt x="954" y="17861"/>
                </a:cubicBezTo>
                <a:cubicBezTo>
                  <a:pt x="7279" y="17861"/>
                  <a:pt x="7279" y="17861"/>
                  <a:pt x="7279" y="17861"/>
                </a:cubicBezTo>
                <a:cubicBezTo>
                  <a:pt x="7279" y="19799"/>
                  <a:pt x="7279" y="19799"/>
                  <a:pt x="7279" y="19799"/>
                </a:cubicBezTo>
                <a:cubicBezTo>
                  <a:pt x="5728" y="19799"/>
                  <a:pt x="5728" y="19799"/>
                  <a:pt x="5728" y="19799"/>
                </a:cubicBezTo>
                <a:cubicBezTo>
                  <a:pt x="5728" y="21599"/>
                  <a:pt x="5728" y="21599"/>
                  <a:pt x="5728" y="21599"/>
                </a:cubicBezTo>
                <a:cubicBezTo>
                  <a:pt x="15871" y="21599"/>
                  <a:pt x="15871" y="21599"/>
                  <a:pt x="15871" y="21599"/>
                </a:cubicBezTo>
                <a:cubicBezTo>
                  <a:pt x="15871" y="19799"/>
                  <a:pt x="15871" y="19799"/>
                  <a:pt x="15871" y="19799"/>
                </a:cubicBezTo>
                <a:cubicBezTo>
                  <a:pt x="14320" y="19799"/>
                  <a:pt x="14320" y="19799"/>
                  <a:pt x="14320" y="19799"/>
                </a:cubicBezTo>
                <a:cubicBezTo>
                  <a:pt x="14320" y="17861"/>
                  <a:pt x="14320" y="17861"/>
                  <a:pt x="14320" y="17861"/>
                </a:cubicBezTo>
                <a:cubicBezTo>
                  <a:pt x="20525" y="17861"/>
                  <a:pt x="20525" y="17861"/>
                  <a:pt x="20525" y="17861"/>
                </a:cubicBezTo>
                <a:cubicBezTo>
                  <a:pt x="21122" y="17861"/>
                  <a:pt x="21600" y="17307"/>
                  <a:pt x="21600" y="16753"/>
                </a:cubicBezTo>
                <a:cubicBezTo>
                  <a:pt x="21600" y="1107"/>
                  <a:pt x="21600" y="1107"/>
                  <a:pt x="21600" y="1107"/>
                </a:cubicBezTo>
                <a:cubicBezTo>
                  <a:pt x="21600" y="553"/>
                  <a:pt x="21122" y="0"/>
                  <a:pt x="20525" y="0"/>
                </a:cubicBezTo>
                <a:close/>
                <a:moveTo>
                  <a:pt x="20287" y="15646"/>
                </a:moveTo>
                <a:cubicBezTo>
                  <a:pt x="20287" y="16199"/>
                  <a:pt x="19929" y="16615"/>
                  <a:pt x="19451" y="16615"/>
                </a:cubicBezTo>
                <a:cubicBezTo>
                  <a:pt x="2148" y="16615"/>
                  <a:pt x="2148" y="16615"/>
                  <a:pt x="2148" y="16615"/>
                </a:cubicBezTo>
                <a:cubicBezTo>
                  <a:pt x="1551" y="16615"/>
                  <a:pt x="1193" y="16199"/>
                  <a:pt x="1193" y="15646"/>
                </a:cubicBezTo>
                <a:cubicBezTo>
                  <a:pt x="1193" y="2353"/>
                  <a:pt x="1193" y="2353"/>
                  <a:pt x="1193" y="2353"/>
                </a:cubicBezTo>
                <a:cubicBezTo>
                  <a:pt x="1193" y="1800"/>
                  <a:pt x="1551" y="1384"/>
                  <a:pt x="2148" y="1384"/>
                </a:cubicBezTo>
                <a:cubicBezTo>
                  <a:pt x="19451" y="1384"/>
                  <a:pt x="19451" y="1384"/>
                  <a:pt x="19451" y="1384"/>
                </a:cubicBezTo>
                <a:cubicBezTo>
                  <a:pt x="19929" y="1384"/>
                  <a:pt x="20287" y="1800"/>
                  <a:pt x="20287" y="2353"/>
                </a:cubicBezTo>
                <a:lnTo>
                  <a:pt x="20287" y="15646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AutoShape 43"/>
          <p:cNvSpPr/>
          <p:nvPr/>
        </p:nvSpPr>
        <p:spPr bwMode="auto">
          <a:xfrm>
            <a:off x="7936018" y="3557586"/>
            <a:ext cx="692912" cy="693443"/>
          </a:xfrm>
          <a:custGeom>
            <a:avLst/>
            <a:gdLst>
              <a:gd name="T0" fmla="*/ 260337 w 19679"/>
              <a:gd name="T1" fmla="*/ 285765 h 19679"/>
              <a:gd name="T2" fmla="*/ 260337 w 19679"/>
              <a:gd name="T3" fmla="*/ 285765 h 19679"/>
              <a:gd name="T4" fmla="*/ 260337 w 19679"/>
              <a:gd name="T5" fmla="*/ 285765 h 19679"/>
              <a:gd name="T6" fmla="*/ 260337 w 19679"/>
              <a:gd name="T7" fmla="*/ 2857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AutoShape 45"/>
          <p:cNvSpPr/>
          <p:nvPr/>
        </p:nvSpPr>
        <p:spPr bwMode="auto">
          <a:xfrm>
            <a:off x="8261030" y="3758071"/>
            <a:ext cx="105124" cy="232854"/>
          </a:xfrm>
          <a:custGeom>
            <a:avLst/>
            <a:gdLst>
              <a:gd name="T0" fmla="*/ 39497 w 21075"/>
              <a:gd name="T1" fmla="*/ 88737 h 21241"/>
              <a:gd name="T2" fmla="*/ 39497 w 21075"/>
              <a:gd name="T3" fmla="*/ 88737 h 21241"/>
              <a:gd name="T4" fmla="*/ 39497 w 21075"/>
              <a:gd name="T5" fmla="*/ 88737 h 21241"/>
              <a:gd name="T6" fmla="*/ 39497 w 21075"/>
              <a:gd name="T7" fmla="*/ 88737 h 212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75" h="21241">
                <a:moveTo>
                  <a:pt x="2519" y="11403"/>
                </a:moveTo>
                <a:cubicBezTo>
                  <a:pt x="7319" y="712"/>
                  <a:pt x="7319" y="712"/>
                  <a:pt x="7319" y="712"/>
                </a:cubicBezTo>
                <a:cubicBezTo>
                  <a:pt x="7319" y="276"/>
                  <a:pt x="8759" y="-160"/>
                  <a:pt x="9719" y="58"/>
                </a:cubicBezTo>
                <a:cubicBezTo>
                  <a:pt x="10679" y="58"/>
                  <a:pt x="11639" y="494"/>
                  <a:pt x="11159" y="1149"/>
                </a:cubicBezTo>
                <a:cubicBezTo>
                  <a:pt x="6359" y="12058"/>
                  <a:pt x="6359" y="12058"/>
                  <a:pt x="6359" y="12058"/>
                </a:cubicBezTo>
                <a:cubicBezTo>
                  <a:pt x="6839" y="12276"/>
                  <a:pt x="7319" y="12712"/>
                  <a:pt x="7319" y="13149"/>
                </a:cubicBezTo>
                <a:cubicBezTo>
                  <a:pt x="20759" y="19694"/>
                  <a:pt x="20759" y="19694"/>
                  <a:pt x="20759" y="19694"/>
                </a:cubicBezTo>
                <a:cubicBezTo>
                  <a:pt x="21240" y="19912"/>
                  <a:pt x="21240" y="20349"/>
                  <a:pt x="20279" y="20785"/>
                </a:cubicBezTo>
                <a:cubicBezTo>
                  <a:pt x="19319" y="21221"/>
                  <a:pt x="17879" y="21440"/>
                  <a:pt x="17399" y="21003"/>
                </a:cubicBezTo>
                <a:cubicBezTo>
                  <a:pt x="3959" y="14676"/>
                  <a:pt x="3959" y="14676"/>
                  <a:pt x="3959" y="14676"/>
                </a:cubicBezTo>
                <a:cubicBezTo>
                  <a:pt x="3479" y="14676"/>
                  <a:pt x="2999" y="14676"/>
                  <a:pt x="2999" y="14676"/>
                </a:cubicBezTo>
                <a:cubicBezTo>
                  <a:pt x="599" y="14458"/>
                  <a:pt x="-360" y="13585"/>
                  <a:pt x="119" y="12712"/>
                </a:cubicBezTo>
                <a:cubicBezTo>
                  <a:pt x="119" y="12058"/>
                  <a:pt x="1079" y="11621"/>
                  <a:pt x="2519" y="11403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utoShape 46"/>
          <p:cNvSpPr/>
          <p:nvPr/>
        </p:nvSpPr>
        <p:spPr bwMode="auto">
          <a:xfrm>
            <a:off x="8087581" y="3661968"/>
            <a:ext cx="152641" cy="130288"/>
          </a:xfrm>
          <a:custGeom>
            <a:avLst/>
            <a:gdLst>
              <a:gd name="T0" fmla="*/ 57350 w 20269"/>
              <a:gd name="T1" fmla="*/ 55855 h 20169"/>
              <a:gd name="T2" fmla="*/ 57350 w 20269"/>
              <a:gd name="T3" fmla="*/ 55855 h 20169"/>
              <a:gd name="T4" fmla="*/ 57350 w 20269"/>
              <a:gd name="T5" fmla="*/ 55855 h 20169"/>
              <a:gd name="T6" fmla="*/ 57350 w 20269"/>
              <a:gd name="T7" fmla="*/ 55855 h 201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269" h="20169">
                <a:moveTo>
                  <a:pt x="6182" y="1497"/>
                </a:moveTo>
                <a:cubicBezTo>
                  <a:pt x="5555" y="765"/>
                  <a:pt x="5555" y="765"/>
                  <a:pt x="5555" y="765"/>
                </a:cubicBezTo>
                <a:cubicBezTo>
                  <a:pt x="5242" y="33"/>
                  <a:pt x="4303" y="-333"/>
                  <a:pt x="3677" y="399"/>
                </a:cubicBezTo>
                <a:cubicBezTo>
                  <a:pt x="3051" y="765"/>
                  <a:pt x="3051" y="1863"/>
                  <a:pt x="3364" y="2596"/>
                </a:cubicBezTo>
                <a:cubicBezTo>
                  <a:pt x="3677" y="3328"/>
                  <a:pt x="3677" y="3328"/>
                  <a:pt x="3677" y="3328"/>
                </a:cubicBezTo>
                <a:cubicBezTo>
                  <a:pt x="-392" y="7355"/>
                  <a:pt x="-1331" y="14677"/>
                  <a:pt x="2112" y="20168"/>
                </a:cubicBezTo>
                <a:cubicBezTo>
                  <a:pt x="20269" y="5524"/>
                  <a:pt x="20269" y="5524"/>
                  <a:pt x="20269" y="5524"/>
                </a:cubicBezTo>
                <a:cubicBezTo>
                  <a:pt x="17138" y="33"/>
                  <a:pt x="10877" y="-1431"/>
                  <a:pt x="6182" y="1497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47"/>
          <p:cNvSpPr/>
          <p:nvPr/>
        </p:nvSpPr>
        <p:spPr bwMode="auto">
          <a:xfrm>
            <a:off x="8324724" y="3651538"/>
            <a:ext cx="150997" cy="132263"/>
          </a:xfrm>
          <a:custGeom>
            <a:avLst/>
            <a:gdLst>
              <a:gd name="T0" fmla="*/ 56735 w 20314"/>
              <a:gd name="T1" fmla="*/ 56701 h 20169"/>
              <a:gd name="T2" fmla="*/ 56735 w 20314"/>
              <a:gd name="T3" fmla="*/ 56701 h 20169"/>
              <a:gd name="T4" fmla="*/ 56735 w 20314"/>
              <a:gd name="T5" fmla="*/ 56701 h 20169"/>
              <a:gd name="T6" fmla="*/ 56735 w 20314"/>
              <a:gd name="T7" fmla="*/ 56701 h 201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14" h="20169">
                <a:moveTo>
                  <a:pt x="14294" y="1497"/>
                </a:moveTo>
                <a:cubicBezTo>
                  <a:pt x="14611" y="765"/>
                  <a:pt x="14611" y="765"/>
                  <a:pt x="14611" y="765"/>
                </a:cubicBezTo>
                <a:cubicBezTo>
                  <a:pt x="14929" y="33"/>
                  <a:pt x="15882" y="-333"/>
                  <a:pt x="16517" y="399"/>
                </a:cubicBezTo>
                <a:cubicBezTo>
                  <a:pt x="17152" y="765"/>
                  <a:pt x="17470" y="1863"/>
                  <a:pt x="16835" y="2596"/>
                </a:cubicBezTo>
                <a:cubicBezTo>
                  <a:pt x="16517" y="3328"/>
                  <a:pt x="16517" y="3328"/>
                  <a:pt x="16517" y="3328"/>
                </a:cubicBezTo>
                <a:cubicBezTo>
                  <a:pt x="20647" y="7355"/>
                  <a:pt x="21600" y="14677"/>
                  <a:pt x="18423" y="20169"/>
                </a:cubicBezTo>
                <a:cubicBezTo>
                  <a:pt x="0" y="5524"/>
                  <a:pt x="0" y="5524"/>
                  <a:pt x="0" y="5524"/>
                </a:cubicBezTo>
                <a:cubicBezTo>
                  <a:pt x="3176" y="33"/>
                  <a:pt x="9211" y="-1431"/>
                  <a:pt x="14294" y="1497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48"/>
          <p:cNvSpPr/>
          <p:nvPr/>
        </p:nvSpPr>
        <p:spPr bwMode="auto">
          <a:xfrm>
            <a:off x="8115581" y="3716145"/>
            <a:ext cx="348570" cy="378435"/>
          </a:xfrm>
          <a:custGeom>
            <a:avLst/>
            <a:gdLst>
              <a:gd name="T0" fmla="*/ 130970 w 21600"/>
              <a:gd name="T1" fmla="*/ 142082 h 21600"/>
              <a:gd name="T2" fmla="*/ 130970 w 21600"/>
              <a:gd name="T3" fmla="*/ 142082 h 21600"/>
              <a:gd name="T4" fmla="*/ 130970 w 21600"/>
              <a:gd name="T5" fmla="*/ 142082 h 21600"/>
              <a:gd name="T6" fmla="*/ 130970 w 21600"/>
              <a:gd name="T7" fmla="*/ 1420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7632" y="18883"/>
                </a:moveTo>
                <a:cubicBezTo>
                  <a:pt x="15722" y="18883"/>
                  <a:pt x="15722" y="18883"/>
                  <a:pt x="15722" y="18883"/>
                </a:cubicBezTo>
                <a:cubicBezTo>
                  <a:pt x="19248" y="17252"/>
                  <a:pt x="21600" y="13856"/>
                  <a:pt x="21600" y="10052"/>
                </a:cubicBezTo>
                <a:cubicBezTo>
                  <a:pt x="21600" y="4483"/>
                  <a:pt x="16751" y="0"/>
                  <a:pt x="10873" y="0"/>
                </a:cubicBezTo>
                <a:cubicBezTo>
                  <a:pt x="4848" y="0"/>
                  <a:pt x="0" y="4483"/>
                  <a:pt x="0" y="10052"/>
                </a:cubicBezTo>
                <a:cubicBezTo>
                  <a:pt x="0" y="13856"/>
                  <a:pt x="2351" y="17252"/>
                  <a:pt x="5877" y="18883"/>
                </a:cubicBezTo>
                <a:cubicBezTo>
                  <a:pt x="3967" y="18883"/>
                  <a:pt x="3967" y="18883"/>
                  <a:pt x="3967" y="18883"/>
                </a:cubicBezTo>
                <a:cubicBezTo>
                  <a:pt x="3232" y="18883"/>
                  <a:pt x="2497" y="19562"/>
                  <a:pt x="2497" y="20241"/>
                </a:cubicBezTo>
                <a:cubicBezTo>
                  <a:pt x="2497" y="20513"/>
                  <a:pt x="2644" y="20784"/>
                  <a:pt x="2791" y="21056"/>
                </a:cubicBezTo>
                <a:cubicBezTo>
                  <a:pt x="3085" y="21328"/>
                  <a:pt x="3526" y="21599"/>
                  <a:pt x="3967" y="21599"/>
                </a:cubicBezTo>
                <a:cubicBezTo>
                  <a:pt x="17632" y="21599"/>
                  <a:pt x="17632" y="21599"/>
                  <a:pt x="17632" y="21599"/>
                </a:cubicBezTo>
                <a:cubicBezTo>
                  <a:pt x="18367" y="21599"/>
                  <a:pt x="19102" y="20920"/>
                  <a:pt x="19102" y="20241"/>
                </a:cubicBezTo>
                <a:cubicBezTo>
                  <a:pt x="19102" y="19562"/>
                  <a:pt x="18367" y="18883"/>
                  <a:pt x="17632" y="18883"/>
                </a:cubicBezTo>
                <a:close/>
                <a:moveTo>
                  <a:pt x="1469" y="10052"/>
                </a:moveTo>
                <a:cubicBezTo>
                  <a:pt x="1469" y="5162"/>
                  <a:pt x="5583" y="1358"/>
                  <a:pt x="10873" y="1358"/>
                </a:cubicBezTo>
                <a:cubicBezTo>
                  <a:pt x="16016" y="1358"/>
                  <a:pt x="20130" y="5162"/>
                  <a:pt x="20130" y="10052"/>
                </a:cubicBezTo>
                <a:cubicBezTo>
                  <a:pt x="20130" y="14807"/>
                  <a:pt x="16016" y="18747"/>
                  <a:pt x="10873" y="18747"/>
                </a:cubicBezTo>
                <a:cubicBezTo>
                  <a:pt x="5583" y="18747"/>
                  <a:pt x="1469" y="14807"/>
                  <a:pt x="1469" y="10052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52"/>
          <p:cNvSpPr/>
          <p:nvPr/>
        </p:nvSpPr>
        <p:spPr bwMode="auto">
          <a:xfrm>
            <a:off x="7891655" y="4877066"/>
            <a:ext cx="692994" cy="692115"/>
          </a:xfrm>
          <a:custGeom>
            <a:avLst/>
            <a:gdLst>
              <a:gd name="T0" fmla="*/ 260337 w 19679"/>
              <a:gd name="T1" fmla="*/ 285765 h 19679"/>
              <a:gd name="T2" fmla="*/ 260337 w 19679"/>
              <a:gd name="T3" fmla="*/ 285765 h 19679"/>
              <a:gd name="T4" fmla="*/ 260337 w 19679"/>
              <a:gd name="T5" fmla="*/ 285765 h 19679"/>
              <a:gd name="T6" fmla="*/ 260337 w 19679"/>
              <a:gd name="T7" fmla="*/ 2857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85933E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54"/>
          <p:cNvSpPr/>
          <p:nvPr/>
        </p:nvSpPr>
        <p:spPr bwMode="auto">
          <a:xfrm>
            <a:off x="8033211" y="5277986"/>
            <a:ext cx="6340" cy="12661"/>
          </a:xfrm>
          <a:custGeom>
            <a:avLst/>
            <a:gdLst>
              <a:gd name="T0" fmla="*/ 2382 w 21600"/>
              <a:gd name="T1" fmla="*/ 4763 h 21600"/>
              <a:gd name="T2" fmla="*/ 2382 w 21600"/>
              <a:gd name="T3" fmla="*/ 4763 h 21600"/>
              <a:gd name="T4" fmla="*/ 2382 w 21600"/>
              <a:gd name="T5" fmla="*/ 4763 h 21600"/>
              <a:gd name="T6" fmla="*/ 2382 w 21600"/>
              <a:gd name="T7" fmla="*/ 47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0" y="0"/>
                  <a:pt x="0" y="0"/>
                  <a:pt x="0" y="0"/>
                </a:cubicBezTo>
                <a:cubicBezTo>
                  <a:pt x="7200" y="8640"/>
                  <a:pt x="14400" y="12960"/>
                  <a:pt x="21599" y="21600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55"/>
          <p:cNvSpPr/>
          <p:nvPr/>
        </p:nvSpPr>
        <p:spPr bwMode="auto">
          <a:xfrm>
            <a:off x="8022238" y="5028963"/>
            <a:ext cx="431364" cy="352418"/>
          </a:xfrm>
          <a:custGeom>
            <a:avLst/>
            <a:gdLst>
              <a:gd name="T0" fmla="*/ 162059 w 20512"/>
              <a:gd name="T1" fmla="*/ 140481 h 20974"/>
              <a:gd name="T2" fmla="*/ 162059 w 20512"/>
              <a:gd name="T3" fmla="*/ 140481 h 20974"/>
              <a:gd name="T4" fmla="*/ 162059 w 20512"/>
              <a:gd name="T5" fmla="*/ 140481 h 20974"/>
              <a:gd name="T6" fmla="*/ 162059 w 20512"/>
              <a:gd name="T7" fmla="*/ 140481 h 209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12" h="20974">
                <a:moveTo>
                  <a:pt x="19947" y="8184"/>
                </a:moveTo>
                <a:cubicBezTo>
                  <a:pt x="20060" y="7616"/>
                  <a:pt x="20174" y="6337"/>
                  <a:pt x="19269" y="4773"/>
                </a:cubicBezTo>
                <a:cubicBezTo>
                  <a:pt x="18364" y="3210"/>
                  <a:pt x="17686" y="3352"/>
                  <a:pt x="17686" y="3352"/>
                </a:cubicBezTo>
                <a:cubicBezTo>
                  <a:pt x="17346" y="1647"/>
                  <a:pt x="15876" y="1647"/>
                  <a:pt x="15876" y="1647"/>
                </a:cubicBezTo>
                <a:cubicBezTo>
                  <a:pt x="15424" y="368"/>
                  <a:pt x="14293" y="652"/>
                  <a:pt x="14293" y="652"/>
                </a:cubicBezTo>
                <a:cubicBezTo>
                  <a:pt x="12710" y="-626"/>
                  <a:pt x="11126" y="368"/>
                  <a:pt x="11126" y="368"/>
                </a:cubicBezTo>
                <a:cubicBezTo>
                  <a:pt x="10109" y="-200"/>
                  <a:pt x="8638" y="937"/>
                  <a:pt x="8638" y="937"/>
                </a:cubicBezTo>
                <a:cubicBezTo>
                  <a:pt x="7394" y="226"/>
                  <a:pt x="6037" y="2358"/>
                  <a:pt x="6037" y="2358"/>
                </a:cubicBezTo>
                <a:cubicBezTo>
                  <a:pt x="4793" y="2074"/>
                  <a:pt x="4002" y="3779"/>
                  <a:pt x="4002" y="3779"/>
                </a:cubicBezTo>
                <a:cubicBezTo>
                  <a:pt x="2984" y="3921"/>
                  <a:pt x="2532" y="5626"/>
                  <a:pt x="2532" y="5626"/>
                </a:cubicBezTo>
                <a:cubicBezTo>
                  <a:pt x="1061" y="6195"/>
                  <a:pt x="1175" y="7900"/>
                  <a:pt x="1175" y="7900"/>
                </a:cubicBezTo>
                <a:cubicBezTo>
                  <a:pt x="270" y="8468"/>
                  <a:pt x="383" y="10316"/>
                  <a:pt x="383" y="10316"/>
                </a:cubicBezTo>
                <a:cubicBezTo>
                  <a:pt x="-182" y="10884"/>
                  <a:pt x="44" y="13158"/>
                  <a:pt x="44" y="13158"/>
                </a:cubicBezTo>
                <a:cubicBezTo>
                  <a:pt x="-69" y="13726"/>
                  <a:pt x="157" y="14295"/>
                  <a:pt x="496" y="14863"/>
                </a:cubicBezTo>
                <a:cubicBezTo>
                  <a:pt x="609" y="14863"/>
                  <a:pt x="1401" y="12163"/>
                  <a:pt x="2645" y="10884"/>
                </a:cubicBezTo>
                <a:cubicBezTo>
                  <a:pt x="3776" y="9605"/>
                  <a:pt x="5359" y="9605"/>
                  <a:pt x="5698" y="9605"/>
                </a:cubicBezTo>
                <a:cubicBezTo>
                  <a:pt x="5811" y="8468"/>
                  <a:pt x="5811" y="8468"/>
                  <a:pt x="5811" y="8468"/>
                </a:cubicBezTo>
                <a:cubicBezTo>
                  <a:pt x="6377" y="8468"/>
                  <a:pt x="6377" y="8468"/>
                  <a:pt x="6377" y="8468"/>
                </a:cubicBezTo>
                <a:cubicBezTo>
                  <a:pt x="6377" y="9605"/>
                  <a:pt x="6377" y="9605"/>
                  <a:pt x="6377" y="9605"/>
                </a:cubicBezTo>
                <a:cubicBezTo>
                  <a:pt x="7055" y="9889"/>
                  <a:pt x="8525" y="10316"/>
                  <a:pt x="9204" y="9889"/>
                </a:cubicBezTo>
                <a:cubicBezTo>
                  <a:pt x="9543" y="9605"/>
                  <a:pt x="9769" y="9321"/>
                  <a:pt x="9996" y="9037"/>
                </a:cubicBezTo>
                <a:cubicBezTo>
                  <a:pt x="10222" y="8895"/>
                  <a:pt x="10335" y="8610"/>
                  <a:pt x="10561" y="8468"/>
                </a:cubicBezTo>
                <a:cubicBezTo>
                  <a:pt x="9996" y="7474"/>
                  <a:pt x="9996" y="7474"/>
                  <a:pt x="9996" y="7474"/>
                </a:cubicBezTo>
                <a:cubicBezTo>
                  <a:pt x="10448" y="7047"/>
                  <a:pt x="10448" y="7047"/>
                  <a:pt x="10448" y="7047"/>
                </a:cubicBezTo>
                <a:cubicBezTo>
                  <a:pt x="11126" y="8042"/>
                  <a:pt x="11126" y="8042"/>
                  <a:pt x="11126" y="8042"/>
                </a:cubicBezTo>
                <a:cubicBezTo>
                  <a:pt x="11126" y="8042"/>
                  <a:pt x="11239" y="8042"/>
                  <a:pt x="11239" y="7900"/>
                </a:cubicBezTo>
                <a:cubicBezTo>
                  <a:pt x="12710" y="7331"/>
                  <a:pt x="13388" y="7900"/>
                  <a:pt x="14067" y="8468"/>
                </a:cubicBezTo>
                <a:cubicBezTo>
                  <a:pt x="14293" y="8610"/>
                  <a:pt x="14519" y="8752"/>
                  <a:pt x="14745" y="8895"/>
                </a:cubicBezTo>
                <a:cubicBezTo>
                  <a:pt x="15311" y="9179"/>
                  <a:pt x="15424" y="9179"/>
                  <a:pt x="16328" y="8468"/>
                </a:cubicBezTo>
                <a:cubicBezTo>
                  <a:pt x="16555" y="8326"/>
                  <a:pt x="16894" y="8042"/>
                  <a:pt x="17233" y="7758"/>
                </a:cubicBezTo>
                <a:cubicBezTo>
                  <a:pt x="17572" y="8468"/>
                  <a:pt x="17572" y="8468"/>
                  <a:pt x="17572" y="8468"/>
                </a:cubicBezTo>
                <a:cubicBezTo>
                  <a:pt x="17233" y="8610"/>
                  <a:pt x="16894" y="8895"/>
                  <a:pt x="16668" y="9037"/>
                </a:cubicBezTo>
                <a:cubicBezTo>
                  <a:pt x="15763" y="9747"/>
                  <a:pt x="15424" y="10031"/>
                  <a:pt x="14519" y="9605"/>
                </a:cubicBezTo>
                <a:cubicBezTo>
                  <a:pt x="14180" y="9463"/>
                  <a:pt x="13954" y="9179"/>
                  <a:pt x="13727" y="9037"/>
                </a:cubicBezTo>
                <a:cubicBezTo>
                  <a:pt x="13049" y="8610"/>
                  <a:pt x="12597" y="8184"/>
                  <a:pt x="11466" y="8610"/>
                </a:cubicBezTo>
                <a:cubicBezTo>
                  <a:pt x="11126" y="8895"/>
                  <a:pt x="10787" y="9179"/>
                  <a:pt x="10561" y="9463"/>
                </a:cubicBezTo>
                <a:cubicBezTo>
                  <a:pt x="10222" y="9747"/>
                  <a:pt x="9996" y="10173"/>
                  <a:pt x="9543" y="10458"/>
                </a:cubicBezTo>
                <a:cubicBezTo>
                  <a:pt x="8525" y="11310"/>
                  <a:pt x="6490" y="10458"/>
                  <a:pt x="6037" y="10316"/>
                </a:cubicBezTo>
                <a:cubicBezTo>
                  <a:pt x="5924" y="10173"/>
                  <a:pt x="4454" y="10458"/>
                  <a:pt x="3210" y="11310"/>
                </a:cubicBezTo>
                <a:cubicBezTo>
                  <a:pt x="1853" y="12163"/>
                  <a:pt x="1175" y="15147"/>
                  <a:pt x="835" y="15574"/>
                </a:cubicBezTo>
                <a:cubicBezTo>
                  <a:pt x="1061" y="16000"/>
                  <a:pt x="1288" y="16284"/>
                  <a:pt x="1288" y="16284"/>
                </a:cubicBezTo>
                <a:cubicBezTo>
                  <a:pt x="1740" y="17563"/>
                  <a:pt x="3323" y="16710"/>
                  <a:pt x="3323" y="16710"/>
                </a:cubicBezTo>
                <a:cubicBezTo>
                  <a:pt x="4567" y="16995"/>
                  <a:pt x="5359" y="16568"/>
                  <a:pt x="5924" y="16284"/>
                </a:cubicBezTo>
                <a:cubicBezTo>
                  <a:pt x="5924" y="16284"/>
                  <a:pt x="6150" y="16568"/>
                  <a:pt x="6716" y="17137"/>
                </a:cubicBezTo>
                <a:cubicBezTo>
                  <a:pt x="7394" y="17705"/>
                  <a:pt x="8978" y="17137"/>
                  <a:pt x="8978" y="17137"/>
                </a:cubicBezTo>
                <a:cubicBezTo>
                  <a:pt x="9769" y="18416"/>
                  <a:pt x="12031" y="17137"/>
                  <a:pt x="12031" y="17137"/>
                </a:cubicBezTo>
                <a:cubicBezTo>
                  <a:pt x="14519" y="18416"/>
                  <a:pt x="14519" y="18416"/>
                  <a:pt x="14519" y="18416"/>
                </a:cubicBezTo>
                <a:cubicBezTo>
                  <a:pt x="14858" y="19126"/>
                  <a:pt x="16442" y="20974"/>
                  <a:pt x="16442" y="20974"/>
                </a:cubicBezTo>
                <a:cubicBezTo>
                  <a:pt x="17007" y="20974"/>
                  <a:pt x="17912" y="19837"/>
                  <a:pt x="17912" y="19837"/>
                </a:cubicBezTo>
                <a:cubicBezTo>
                  <a:pt x="16442" y="17705"/>
                  <a:pt x="16442" y="17705"/>
                  <a:pt x="16442" y="17705"/>
                </a:cubicBezTo>
                <a:cubicBezTo>
                  <a:pt x="17120" y="17847"/>
                  <a:pt x="18025" y="16710"/>
                  <a:pt x="18703" y="15858"/>
                </a:cubicBezTo>
                <a:cubicBezTo>
                  <a:pt x="20174" y="13584"/>
                  <a:pt x="19608" y="12589"/>
                  <a:pt x="19608" y="12589"/>
                </a:cubicBezTo>
                <a:cubicBezTo>
                  <a:pt x="21417" y="11168"/>
                  <a:pt x="19947" y="8184"/>
                  <a:pt x="19947" y="8184"/>
                </a:cubicBezTo>
                <a:close/>
                <a:moveTo>
                  <a:pt x="13727" y="4347"/>
                </a:moveTo>
                <a:cubicBezTo>
                  <a:pt x="13275" y="4916"/>
                  <a:pt x="13049" y="5058"/>
                  <a:pt x="12257" y="4773"/>
                </a:cubicBezTo>
                <a:cubicBezTo>
                  <a:pt x="11918" y="4773"/>
                  <a:pt x="11692" y="4631"/>
                  <a:pt x="11353" y="4489"/>
                </a:cubicBezTo>
                <a:cubicBezTo>
                  <a:pt x="10674" y="4063"/>
                  <a:pt x="10222" y="3779"/>
                  <a:pt x="9204" y="4347"/>
                </a:cubicBezTo>
                <a:cubicBezTo>
                  <a:pt x="8752" y="4631"/>
                  <a:pt x="8525" y="5058"/>
                  <a:pt x="8299" y="5484"/>
                </a:cubicBezTo>
                <a:cubicBezTo>
                  <a:pt x="8073" y="5768"/>
                  <a:pt x="7847" y="6052"/>
                  <a:pt x="7508" y="6479"/>
                </a:cubicBezTo>
                <a:cubicBezTo>
                  <a:pt x="6490" y="7474"/>
                  <a:pt x="4454" y="6905"/>
                  <a:pt x="4002" y="6905"/>
                </a:cubicBezTo>
                <a:cubicBezTo>
                  <a:pt x="3776" y="6763"/>
                  <a:pt x="3210" y="7758"/>
                  <a:pt x="2871" y="9037"/>
                </a:cubicBezTo>
                <a:cubicBezTo>
                  <a:pt x="2192" y="8752"/>
                  <a:pt x="2192" y="8752"/>
                  <a:pt x="2192" y="8752"/>
                </a:cubicBezTo>
                <a:cubicBezTo>
                  <a:pt x="2419" y="8042"/>
                  <a:pt x="3210" y="5910"/>
                  <a:pt x="4115" y="6195"/>
                </a:cubicBezTo>
                <a:cubicBezTo>
                  <a:pt x="4907" y="6337"/>
                  <a:pt x="6490" y="6621"/>
                  <a:pt x="7055" y="5910"/>
                </a:cubicBezTo>
                <a:cubicBezTo>
                  <a:pt x="7394" y="5626"/>
                  <a:pt x="7621" y="5342"/>
                  <a:pt x="7734" y="5058"/>
                </a:cubicBezTo>
                <a:cubicBezTo>
                  <a:pt x="8073" y="4631"/>
                  <a:pt x="8299" y="4063"/>
                  <a:pt x="8865" y="3779"/>
                </a:cubicBezTo>
                <a:cubicBezTo>
                  <a:pt x="10222" y="2926"/>
                  <a:pt x="11013" y="3352"/>
                  <a:pt x="11692" y="3779"/>
                </a:cubicBezTo>
                <a:cubicBezTo>
                  <a:pt x="11918" y="3921"/>
                  <a:pt x="12144" y="4063"/>
                  <a:pt x="12370" y="4063"/>
                </a:cubicBezTo>
                <a:cubicBezTo>
                  <a:pt x="12936" y="4347"/>
                  <a:pt x="12936" y="4347"/>
                  <a:pt x="13275" y="3779"/>
                </a:cubicBezTo>
                <a:cubicBezTo>
                  <a:pt x="13501" y="3495"/>
                  <a:pt x="13841" y="3210"/>
                  <a:pt x="14406" y="2642"/>
                </a:cubicBezTo>
                <a:cubicBezTo>
                  <a:pt x="14858" y="3210"/>
                  <a:pt x="14858" y="3210"/>
                  <a:pt x="14858" y="3210"/>
                </a:cubicBezTo>
                <a:cubicBezTo>
                  <a:pt x="14293" y="3637"/>
                  <a:pt x="13954" y="4063"/>
                  <a:pt x="13727" y="4347"/>
                </a:cubicBezTo>
                <a:close/>
                <a:moveTo>
                  <a:pt x="16328" y="15147"/>
                </a:moveTo>
                <a:cubicBezTo>
                  <a:pt x="15763" y="15289"/>
                  <a:pt x="15424" y="15574"/>
                  <a:pt x="14971" y="15574"/>
                </a:cubicBezTo>
                <a:cubicBezTo>
                  <a:pt x="14745" y="15574"/>
                  <a:pt x="14406" y="15431"/>
                  <a:pt x="14067" y="15147"/>
                </a:cubicBezTo>
                <a:cubicBezTo>
                  <a:pt x="13727" y="14863"/>
                  <a:pt x="13501" y="14721"/>
                  <a:pt x="13388" y="14437"/>
                </a:cubicBezTo>
                <a:cubicBezTo>
                  <a:pt x="12823" y="13868"/>
                  <a:pt x="12370" y="13442"/>
                  <a:pt x="11239" y="13584"/>
                </a:cubicBezTo>
                <a:cubicBezTo>
                  <a:pt x="10787" y="13726"/>
                  <a:pt x="10448" y="14010"/>
                  <a:pt x="10109" y="14295"/>
                </a:cubicBezTo>
                <a:cubicBezTo>
                  <a:pt x="9882" y="14579"/>
                  <a:pt x="9543" y="14721"/>
                  <a:pt x="9091" y="15005"/>
                </a:cubicBezTo>
                <a:cubicBezTo>
                  <a:pt x="7847" y="15574"/>
                  <a:pt x="6037" y="14437"/>
                  <a:pt x="5585" y="14152"/>
                </a:cubicBezTo>
                <a:cubicBezTo>
                  <a:pt x="5359" y="13868"/>
                  <a:pt x="4341" y="14437"/>
                  <a:pt x="3549" y="15005"/>
                </a:cubicBezTo>
                <a:cubicBezTo>
                  <a:pt x="3210" y="14437"/>
                  <a:pt x="3210" y="14437"/>
                  <a:pt x="3210" y="14437"/>
                </a:cubicBezTo>
                <a:cubicBezTo>
                  <a:pt x="3549" y="14152"/>
                  <a:pt x="5246" y="13016"/>
                  <a:pt x="6037" y="13584"/>
                </a:cubicBezTo>
                <a:cubicBezTo>
                  <a:pt x="6716" y="14010"/>
                  <a:pt x="8073" y="14721"/>
                  <a:pt x="8752" y="14295"/>
                </a:cubicBezTo>
                <a:cubicBezTo>
                  <a:pt x="9204" y="14152"/>
                  <a:pt x="9430" y="13868"/>
                  <a:pt x="9769" y="13726"/>
                </a:cubicBezTo>
                <a:cubicBezTo>
                  <a:pt x="10109" y="13442"/>
                  <a:pt x="10561" y="13016"/>
                  <a:pt x="11126" y="12873"/>
                </a:cubicBezTo>
                <a:cubicBezTo>
                  <a:pt x="12597" y="12589"/>
                  <a:pt x="13275" y="13300"/>
                  <a:pt x="13841" y="13868"/>
                </a:cubicBezTo>
                <a:cubicBezTo>
                  <a:pt x="13954" y="14152"/>
                  <a:pt x="14180" y="14295"/>
                  <a:pt x="14406" y="14579"/>
                </a:cubicBezTo>
                <a:cubicBezTo>
                  <a:pt x="14971" y="15005"/>
                  <a:pt x="15085" y="14863"/>
                  <a:pt x="15989" y="14437"/>
                </a:cubicBezTo>
                <a:cubicBezTo>
                  <a:pt x="16328" y="14295"/>
                  <a:pt x="16668" y="14152"/>
                  <a:pt x="17007" y="13868"/>
                </a:cubicBezTo>
                <a:cubicBezTo>
                  <a:pt x="17233" y="14579"/>
                  <a:pt x="17233" y="14579"/>
                  <a:pt x="17233" y="14579"/>
                </a:cubicBezTo>
                <a:cubicBezTo>
                  <a:pt x="16894" y="14721"/>
                  <a:pt x="16555" y="15005"/>
                  <a:pt x="16328" y="15147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56"/>
          <p:cNvSpPr/>
          <p:nvPr/>
        </p:nvSpPr>
        <p:spPr bwMode="auto">
          <a:xfrm>
            <a:off x="8032155" y="5276930"/>
            <a:ext cx="4227" cy="4222"/>
          </a:xfrm>
          <a:custGeom>
            <a:avLst/>
            <a:gdLst>
              <a:gd name="T0" fmla="*/ 1588 w 21600"/>
              <a:gd name="T1" fmla="*/ 1588 h 21600"/>
              <a:gd name="T2" fmla="*/ 1588 w 21600"/>
              <a:gd name="T3" fmla="*/ 1588 h 21600"/>
              <a:gd name="T4" fmla="*/ 1588 w 21600"/>
              <a:gd name="T5" fmla="*/ 1588 h 21600"/>
              <a:gd name="T6" fmla="*/ 1588 w 21600"/>
              <a:gd name="T7" fmla="*/ 15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863090" y="224050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867171" y="252641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863090" y="3535926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67171" y="382183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63090" y="492147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867171" y="52073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271180" y="494925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83532" y="519547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271180" y="3593034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83532" y="383925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271180" y="230885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83532" y="255507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7784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77843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 rot="18900000">
            <a:off x="3466005" y="2132223"/>
            <a:ext cx="933205" cy="3955885"/>
          </a:xfrm>
          <a:custGeom>
            <a:avLst/>
            <a:gdLst>
              <a:gd name="T0" fmla="*/ 142 w 279"/>
              <a:gd name="T1" fmla="*/ 1183 h 1183"/>
              <a:gd name="T2" fmla="*/ 40 w 279"/>
              <a:gd name="T3" fmla="*/ 1143 h 1183"/>
              <a:gd name="T4" fmla="*/ 0 w 279"/>
              <a:gd name="T5" fmla="*/ 1051 h 1183"/>
              <a:gd name="T6" fmla="*/ 0 w 279"/>
              <a:gd name="T7" fmla="*/ 45 h 1183"/>
              <a:gd name="T8" fmla="*/ 45 w 279"/>
              <a:gd name="T9" fmla="*/ 0 h 1183"/>
              <a:gd name="T10" fmla="*/ 90 w 279"/>
              <a:gd name="T11" fmla="*/ 45 h 1183"/>
              <a:gd name="T12" fmla="*/ 90 w 279"/>
              <a:gd name="T13" fmla="*/ 1051 h 1183"/>
              <a:gd name="T14" fmla="*/ 103 w 279"/>
              <a:gd name="T15" fmla="*/ 1077 h 1183"/>
              <a:gd name="T16" fmla="*/ 145 w 279"/>
              <a:gd name="T17" fmla="*/ 1093 h 1183"/>
              <a:gd name="T18" fmla="*/ 189 w 279"/>
              <a:gd name="T19" fmla="*/ 1051 h 1183"/>
              <a:gd name="T20" fmla="*/ 189 w 279"/>
              <a:gd name="T21" fmla="*/ 1007 h 1183"/>
              <a:gd name="T22" fmla="*/ 234 w 279"/>
              <a:gd name="T23" fmla="*/ 962 h 1183"/>
              <a:gd name="T24" fmla="*/ 279 w 279"/>
              <a:gd name="T25" fmla="*/ 1007 h 1183"/>
              <a:gd name="T26" fmla="*/ 279 w 279"/>
              <a:gd name="T27" fmla="*/ 1051 h 1183"/>
              <a:gd name="T28" fmla="*/ 149 w 279"/>
              <a:gd name="T29" fmla="*/ 1183 h 1183"/>
              <a:gd name="T30" fmla="*/ 142 w 279"/>
              <a:gd name="T31" fmla="*/ 1183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9" h="1183">
                <a:moveTo>
                  <a:pt x="142" y="1183"/>
                </a:moveTo>
                <a:cubicBezTo>
                  <a:pt x="104" y="1183"/>
                  <a:pt x="67" y="1169"/>
                  <a:pt x="40" y="1143"/>
                </a:cubicBezTo>
                <a:cubicBezTo>
                  <a:pt x="14" y="1118"/>
                  <a:pt x="0" y="1085"/>
                  <a:pt x="0" y="105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70" y="0"/>
                  <a:pt x="90" y="20"/>
                  <a:pt x="90" y="45"/>
                </a:cubicBezTo>
                <a:cubicBezTo>
                  <a:pt x="90" y="1051"/>
                  <a:pt x="90" y="1051"/>
                  <a:pt x="90" y="1051"/>
                </a:cubicBezTo>
                <a:cubicBezTo>
                  <a:pt x="90" y="1060"/>
                  <a:pt x="95" y="1070"/>
                  <a:pt x="103" y="1077"/>
                </a:cubicBezTo>
                <a:cubicBezTo>
                  <a:pt x="114" y="1088"/>
                  <a:pt x="129" y="1093"/>
                  <a:pt x="145" y="1093"/>
                </a:cubicBezTo>
                <a:cubicBezTo>
                  <a:pt x="170" y="1092"/>
                  <a:pt x="189" y="1073"/>
                  <a:pt x="189" y="1051"/>
                </a:cubicBezTo>
                <a:cubicBezTo>
                  <a:pt x="189" y="1007"/>
                  <a:pt x="189" y="1007"/>
                  <a:pt x="189" y="1007"/>
                </a:cubicBezTo>
                <a:cubicBezTo>
                  <a:pt x="189" y="982"/>
                  <a:pt x="209" y="962"/>
                  <a:pt x="234" y="962"/>
                </a:cubicBezTo>
                <a:cubicBezTo>
                  <a:pt x="259" y="962"/>
                  <a:pt x="279" y="982"/>
                  <a:pt x="279" y="1007"/>
                </a:cubicBezTo>
                <a:cubicBezTo>
                  <a:pt x="279" y="1051"/>
                  <a:pt x="279" y="1051"/>
                  <a:pt x="279" y="1051"/>
                </a:cubicBezTo>
                <a:cubicBezTo>
                  <a:pt x="279" y="1122"/>
                  <a:pt x="222" y="1180"/>
                  <a:pt x="149" y="1183"/>
                </a:cubicBezTo>
                <a:cubicBezTo>
                  <a:pt x="147" y="1183"/>
                  <a:pt x="144" y="1183"/>
                  <a:pt x="142" y="1183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 rot="18900000">
            <a:off x="859270" y="3526490"/>
            <a:ext cx="1881940" cy="1722405"/>
          </a:xfrm>
          <a:custGeom>
            <a:avLst/>
            <a:gdLst>
              <a:gd name="T0" fmla="*/ 563 w 563"/>
              <a:gd name="T1" fmla="*/ 0 h 515"/>
              <a:gd name="T2" fmla="*/ 0 w 563"/>
              <a:gd name="T3" fmla="*/ 482 h 515"/>
              <a:gd name="T4" fmla="*/ 113 w 563"/>
              <a:gd name="T5" fmla="*/ 474 h 515"/>
              <a:gd name="T6" fmla="*/ 367 w 563"/>
              <a:gd name="T7" fmla="*/ 515 h 515"/>
              <a:gd name="T8" fmla="*/ 563 w 563"/>
              <a:gd name="T9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515">
                <a:moveTo>
                  <a:pt x="563" y="0"/>
                </a:moveTo>
                <a:cubicBezTo>
                  <a:pt x="283" y="47"/>
                  <a:pt x="61" y="238"/>
                  <a:pt x="0" y="482"/>
                </a:cubicBezTo>
                <a:cubicBezTo>
                  <a:pt x="37" y="477"/>
                  <a:pt x="74" y="474"/>
                  <a:pt x="113" y="474"/>
                </a:cubicBezTo>
                <a:cubicBezTo>
                  <a:pt x="202" y="474"/>
                  <a:pt x="288" y="489"/>
                  <a:pt x="367" y="515"/>
                </a:cubicBezTo>
                <a:cubicBezTo>
                  <a:pt x="372" y="384"/>
                  <a:pt x="406" y="170"/>
                  <a:pt x="563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7"/>
          <p:cNvSpPr/>
          <p:nvPr/>
        </p:nvSpPr>
        <p:spPr bwMode="auto">
          <a:xfrm rot="18900000">
            <a:off x="1909121" y="2495377"/>
            <a:ext cx="1754878" cy="1776054"/>
          </a:xfrm>
          <a:custGeom>
            <a:avLst/>
            <a:gdLst>
              <a:gd name="T0" fmla="*/ 251 w 525"/>
              <a:gd name="T1" fmla="*/ 0 h 531"/>
              <a:gd name="T2" fmla="*/ 242 w 525"/>
              <a:gd name="T3" fmla="*/ 0 h 531"/>
              <a:gd name="T4" fmla="*/ 0 w 525"/>
              <a:gd name="T5" fmla="*/ 529 h 531"/>
              <a:gd name="T6" fmla="*/ 259 w 525"/>
              <a:gd name="T7" fmla="*/ 486 h 531"/>
              <a:gd name="T8" fmla="*/ 525 w 525"/>
              <a:gd name="T9" fmla="*/ 531 h 531"/>
              <a:gd name="T10" fmla="*/ 251 w 525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5" h="531">
                <a:moveTo>
                  <a:pt x="251" y="0"/>
                </a:moveTo>
                <a:cubicBezTo>
                  <a:pt x="248" y="0"/>
                  <a:pt x="245" y="0"/>
                  <a:pt x="242" y="0"/>
                </a:cubicBezTo>
                <a:cubicBezTo>
                  <a:pt x="45" y="161"/>
                  <a:pt x="5" y="394"/>
                  <a:pt x="0" y="529"/>
                </a:cubicBezTo>
                <a:cubicBezTo>
                  <a:pt x="81" y="501"/>
                  <a:pt x="168" y="486"/>
                  <a:pt x="259" y="486"/>
                </a:cubicBezTo>
                <a:cubicBezTo>
                  <a:pt x="353" y="486"/>
                  <a:pt x="443" y="502"/>
                  <a:pt x="525" y="531"/>
                </a:cubicBezTo>
                <a:cubicBezTo>
                  <a:pt x="516" y="396"/>
                  <a:pt x="467" y="155"/>
                  <a:pt x="251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8"/>
          <p:cNvSpPr/>
          <p:nvPr/>
        </p:nvSpPr>
        <p:spPr bwMode="auto">
          <a:xfrm rot="18900000">
            <a:off x="2767663" y="1566002"/>
            <a:ext cx="1952531" cy="1728053"/>
          </a:xfrm>
          <a:custGeom>
            <a:avLst/>
            <a:gdLst>
              <a:gd name="T0" fmla="*/ 0 w 584"/>
              <a:gd name="T1" fmla="*/ 0 h 517"/>
              <a:gd name="T2" fmla="*/ 223 w 584"/>
              <a:gd name="T3" fmla="*/ 517 h 517"/>
              <a:gd name="T4" fmla="*/ 471 w 584"/>
              <a:gd name="T5" fmla="*/ 478 h 517"/>
              <a:gd name="T6" fmla="*/ 584 w 584"/>
              <a:gd name="T7" fmla="*/ 486 h 517"/>
              <a:gd name="T8" fmla="*/ 0 w 584"/>
              <a:gd name="T9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4" h="517">
                <a:moveTo>
                  <a:pt x="0" y="0"/>
                </a:moveTo>
                <a:cubicBezTo>
                  <a:pt x="170" y="167"/>
                  <a:pt x="213" y="386"/>
                  <a:pt x="223" y="517"/>
                </a:cubicBezTo>
                <a:cubicBezTo>
                  <a:pt x="300" y="492"/>
                  <a:pt x="384" y="478"/>
                  <a:pt x="471" y="478"/>
                </a:cubicBezTo>
                <a:cubicBezTo>
                  <a:pt x="509" y="478"/>
                  <a:pt x="547" y="481"/>
                  <a:pt x="584" y="486"/>
                </a:cubicBezTo>
                <a:cubicBezTo>
                  <a:pt x="521" y="236"/>
                  <a:pt x="290" y="42"/>
                  <a:pt x="0" y="0"/>
                </a:cubicBezTo>
                <a:close/>
              </a:path>
            </a:pathLst>
          </a:cu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609388" y="2227781"/>
            <a:ext cx="180000" cy="180000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 rot="20105549">
            <a:off x="1537139" y="4303747"/>
            <a:ext cx="558007" cy="432231"/>
          </a:xfrm>
          <a:custGeom>
            <a:avLst/>
            <a:gdLst>
              <a:gd name="T0" fmla="*/ 251 w 559"/>
              <a:gd name="T1" fmla="*/ 433 h 433"/>
              <a:gd name="T2" fmla="*/ 112 w 559"/>
              <a:gd name="T3" fmla="*/ 433 h 433"/>
              <a:gd name="T4" fmla="*/ 112 w 559"/>
              <a:gd name="T5" fmla="*/ 255 h 433"/>
              <a:gd name="T6" fmla="*/ 0 w 559"/>
              <a:gd name="T7" fmla="*/ 255 h 433"/>
              <a:gd name="T8" fmla="*/ 287 w 559"/>
              <a:gd name="T9" fmla="*/ 0 h 433"/>
              <a:gd name="T10" fmla="*/ 344 w 559"/>
              <a:gd name="T11" fmla="*/ 52 h 433"/>
              <a:gd name="T12" fmla="*/ 344 w 559"/>
              <a:gd name="T13" fmla="*/ 42 h 433"/>
              <a:gd name="T14" fmla="*/ 431 w 559"/>
              <a:gd name="T15" fmla="*/ 42 h 433"/>
              <a:gd name="T16" fmla="*/ 431 w 559"/>
              <a:gd name="T17" fmla="*/ 125 h 433"/>
              <a:gd name="T18" fmla="*/ 559 w 559"/>
              <a:gd name="T19" fmla="*/ 255 h 433"/>
              <a:gd name="T20" fmla="*/ 460 w 559"/>
              <a:gd name="T21" fmla="*/ 255 h 433"/>
              <a:gd name="T22" fmla="*/ 460 w 559"/>
              <a:gd name="T23" fmla="*/ 428 h 433"/>
              <a:gd name="T24" fmla="*/ 320 w 559"/>
              <a:gd name="T25" fmla="*/ 428 h 433"/>
              <a:gd name="T26" fmla="*/ 320 w 559"/>
              <a:gd name="T27" fmla="*/ 312 h 433"/>
              <a:gd name="T28" fmla="*/ 251 w 559"/>
              <a:gd name="T29" fmla="*/ 312 h 433"/>
              <a:gd name="T30" fmla="*/ 251 w 559"/>
              <a:gd name="T31" fmla="*/ 433 h 433"/>
              <a:gd name="T32" fmla="*/ 142 w 559"/>
              <a:gd name="T33" fmla="*/ 400 h 433"/>
              <a:gd name="T34" fmla="*/ 221 w 559"/>
              <a:gd name="T35" fmla="*/ 400 h 433"/>
              <a:gd name="T36" fmla="*/ 221 w 559"/>
              <a:gd name="T37" fmla="*/ 279 h 433"/>
              <a:gd name="T38" fmla="*/ 351 w 559"/>
              <a:gd name="T39" fmla="*/ 279 h 433"/>
              <a:gd name="T40" fmla="*/ 351 w 559"/>
              <a:gd name="T41" fmla="*/ 397 h 433"/>
              <a:gd name="T42" fmla="*/ 429 w 559"/>
              <a:gd name="T43" fmla="*/ 397 h 433"/>
              <a:gd name="T44" fmla="*/ 429 w 559"/>
              <a:gd name="T45" fmla="*/ 222 h 433"/>
              <a:gd name="T46" fmla="*/ 481 w 559"/>
              <a:gd name="T47" fmla="*/ 222 h 433"/>
              <a:gd name="T48" fmla="*/ 398 w 559"/>
              <a:gd name="T49" fmla="*/ 137 h 433"/>
              <a:gd name="T50" fmla="*/ 398 w 559"/>
              <a:gd name="T51" fmla="*/ 73 h 433"/>
              <a:gd name="T52" fmla="*/ 377 w 559"/>
              <a:gd name="T53" fmla="*/ 73 h 433"/>
              <a:gd name="T54" fmla="*/ 377 w 559"/>
              <a:gd name="T55" fmla="*/ 125 h 433"/>
              <a:gd name="T56" fmla="*/ 287 w 559"/>
              <a:gd name="T57" fmla="*/ 42 h 433"/>
              <a:gd name="T58" fmla="*/ 86 w 559"/>
              <a:gd name="T59" fmla="*/ 222 h 433"/>
              <a:gd name="T60" fmla="*/ 142 w 559"/>
              <a:gd name="T61" fmla="*/ 222 h 433"/>
              <a:gd name="T62" fmla="*/ 142 w 559"/>
              <a:gd name="T63" fmla="*/ 40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9" h="433">
                <a:moveTo>
                  <a:pt x="251" y="433"/>
                </a:moveTo>
                <a:lnTo>
                  <a:pt x="112" y="433"/>
                </a:lnTo>
                <a:lnTo>
                  <a:pt x="112" y="255"/>
                </a:lnTo>
                <a:lnTo>
                  <a:pt x="0" y="255"/>
                </a:lnTo>
                <a:lnTo>
                  <a:pt x="287" y="0"/>
                </a:lnTo>
                <a:lnTo>
                  <a:pt x="344" y="52"/>
                </a:lnTo>
                <a:lnTo>
                  <a:pt x="344" y="42"/>
                </a:lnTo>
                <a:lnTo>
                  <a:pt x="431" y="42"/>
                </a:lnTo>
                <a:lnTo>
                  <a:pt x="431" y="125"/>
                </a:lnTo>
                <a:lnTo>
                  <a:pt x="559" y="255"/>
                </a:lnTo>
                <a:lnTo>
                  <a:pt x="460" y="255"/>
                </a:lnTo>
                <a:lnTo>
                  <a:pt x="460" y="428"/>
                </a:lnTo>
                <a:lnTo>
                  <a:pt x="320" y="428"/>
                </a:lnTo>
                <a:lnTo>
                  <a:pt x="320" y="312"/>
                </a:lnTo>
                <a:lnTo>
                  <a:pt x="251" y="312"/>
                </a:lnTo>
                <a:lnTo>
                  <a:pt x="251" y="433"/>
                </a:lnTo>
                <a:close/>
                <a:moveTo>
                  <a:pt x="142" y="400"/>
                </a:moveTo>
                <a:lnTo>
                  <a:pt x="221" y="400"/>
                </a:lnTo>
                <a:lnTo>
                  <a:pt x="221" y="279"/>
                </a:lnTo>
                <a:lnTo>
                  <a:pt x="351" y="279"/>
                </a:lnTo>
                <a:lnTo>
                  <a:pt x="351" y="397"/>
                </a:lnTo>
                <a:lnTo>
                  <a:pt x="429" y="397"/>
                </a:lnTo>
                <a:lnTo>
                  <a:pt x="429" y="222"/>
                </a:lnTo>
                <a:lnTo>
                  <a:pt x="481" y="222"/>
                </a:lnTo>
                <a:lnTo>
                  <a:pt x="398" y="137"/>
                </a:lnTo>
                <a:lnTo>
                  <a:pt x="398" y="73"/>
                </a:lnTo>
                <a:lnTo>
                  <a:pt x="377" y="73"/>
                </a:lnTo>
                <a:lnTo>
                  <a:pt x="377" y="125"/>
                </a:lnTo>
                <a:lnTo>
                  <a:pt x="287" y="42"/>
                </a:lnTo>
                <a:lnTo>
                  <a:pt x="86" y="222"/>
                </a:lnTo>
                <a:lnTo>
                  <a:pt x="142" y="222"/>
                </a:lnTo>
                <a:lnTo>
                  <a:pt x="142" y="4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20"/>
          <p:cNvSpPr/>
          <p:nvPr/>
        </p:nvSpPr>
        <p:spPr bwMode="auto">
          <a:xfrm>
            <a:off x="2896088" y="3172148"/>
            <a:ext cx="161579" cy="142510"/>
          </a:xfrm>
          <a:custGeom>
            <a:avLst/>
            <a:gdLst>
              <a:gd name="T0" fmla="*/ 53 w 68"/>
              <a:gd name="T1" fmla="*/ 31 h 60"/>
              <a:gd name="T2" fmla="*/ 48 w 68"/>
              <a:gd name="T3" fmla="*/ 23 h 60"/>
              <a:gd name="T4" fmla="*/ 41 w 68"/>
              <a:gd name="T5" fmla="*/ 8 h 60"/>
              <a:gd name="T6" fmla="*/ 38 w 68"/>
              <a:gd name="T7" fmla="*/ 5 h 60"/>
              <a:gd name="T8" fmla="*/ 26 w 68"/>
              <a:gd name="T9" fmla="*/ 1 h 60"/>
              <a:gd name="T10" fmla="*/ 4 w 68"/>
              <a:gd name="T11" fmla="*/ 20 h 60"/>
              <a:gd name="T12" fmla="*/ 0 w 68"/>
              <a:gd name="T13" fmla="*/ 27 h 60"/>
              <a:gd name="T14" fmla="*/ 14 w 68"/>
              <a:gd name="T15" fmla="*/ 52 h 60"/>
              <a:gd name="T16" fmla="*/ 2 w 68"/>
              <a:gd name="T17" fmla="*/ 60 h 60"/>
              <a:gd name="T18" fmla="*/ 46 w 68"/>
              <a:gd name="T19" fmla="*/ 60 h 60"/>
              <a:gd name="T20" fmla="*/ 68 w 68"/>
              <a:gd name="T21" fmla="*/ 22 h 60"/>
              <a:gd name="T22" fmla="*/ 53 w 68"/>
              <a:gd name="T23" fmla="*/ 3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0">
                <a:moveTo>
                  <a:pt x="53" y="31"/>
                </a:moveTo>
                <a:cubicBezTo>
                  <a:pt x="51" y="28"/>
                  <a:pt x="50" y="26"/>
                  <a:pt x="48" y="23"/>
                </a:cubicBezTo>
                <a:cubicBezTo>
                  <a:pt x="46" y="18"/>
                  <a:pt x="43" y="13"/>
                  <a:pt x="41" y="8"/>
                </a:cubicBezTo>
                <a:cubicBezTo>
                  <a:pt x="40" y="7"/>
                  <a:pt x="39" y="6"/>
                  <a:pt x="38" y="5"/>
                </a:cubicBezTo>
                <a:cubicBezTo>
                  <a:pt x="35" y="1"/>
                  <a:pt x="30" y="0"/>
                  <a:pt x="26" y="1"/>
                </a:cubicBezTo>
                <a:cubicBezTo>
                  <a:pt x="13" y="2"/>
                  <a:pt x="4" y="19"/>
                  <a:pt x="4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3" y="32"/>
                  <a:pt x="14" y="52"/>
                  <a:pt x="14" y="52"/>
                </a:cubicBezTo>
                <a:cubicBezTo>
                  <a:pt x="2" y="60"/>
                  <a:pt x="2" y="60"/>
                  <a:pt x="2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68" y="22"/>
                  <a:pt x="68" y="22"/>
                  <a:pt x="68" y="22"/>
                </a:cubicBezTo>
                <a:lnTo>
                  <a:pt x="53" y="3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21"/>
          <p:cNvSpPr/>
          <p:nvPr/>
        </p:nvSpPr>
        <p:spPr bwMode="auto">
          <a:xfrm>
            <a:off x="2738523" y="3165123"/>
            <a:ext cx="192690" cy="153550"/>
          </a:xfrm>
          <a:custGeom>
            <a:avLst/>
            <a:gdLst>
              <a:gd name="T0" fmla="*/ 65 w 81"/>
              <a:gd name="T1" fmla="*/ 20 h 65"/>
              <a:gd name="T2" fmla="*/ 81 w 81"/>
              <a:gd name="T3" fmla="*/ 1 h 65"/>
              <a:gd name="T4" fmla="*/ 80 w 81"/>
              <a:gd name="T5" fmla="*/ 1 h 65"/>
              <a:gd name="T6" fmla="*/ 42 w 81"/>
              <a:gd name="T7" fmla="*/ 0 h 65"/>
              <a:gd name="T8" fmla="*/ 18 w 81"/>
              <a:gd name="T9" fmla="*/ 12 h 65"/>
              <a:gd name="T10" fmla="*/ 0 w 81"/>
              <a:gd name="T11" fmla="*/ 43 h 65"/>
              <a:gd name="T12" fmla="*/ 40 w 81"/>
              <a:gd name="T13" fmla="*/ 65 h 65"/>
              <a:gd name="T14" fmla="*/ 65 w 81"/>
              <a:gd name="T15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65">
                <a:moveTo>
                  <a:pt x="65" y="20"/>
                </a:moveTo>
                <a:cubicBezTo>
                  <a:pt x="68" y="14"/>
                  <a:pt x="74" y="6"/>
                  <a:pt x="81" y="1"/>
                </a:cubicBezTo>
                <a:cubicBezTo>
                  <a:pt x="81" y="1"/>
                  <a:pt x="80" y="1"/>
                  <a:pt x="80" y="1"/>
                </a:cubicBezTo>
                <a:cubicBezTo>
                  <a:pt x="80" y="1"/>
                  <a:pt x="57" y="1"/>
                  <a:pt x="42" y="0"/>
                </a:cubicBezTo>
                <a:cubicBezTo>
                  <a:pt x="31" y="0"/>
                  <a:pt x="22" y="5"/>
                  <a:pt x="18" y="12"/>
                </a:cubicBezTo>
                <a:cubicBezTo>
                  <a:pt x="0" y="43"/>
                  <a:pt x="0" y="43"/>
                  <a:pt x="0" y="43"/>
                </a:cubicBezTo>
                <a:cubicBezTo>
                  <a:pt x="40" y="65"/>
                  <a:pt x="40" y="65"/>
                  <a:pt x="40" y="65"/>
                </a:cubicBezTo>
                <a:cubicBezTo>
                  <a:pt x="44" y="57"/>
                  <a:pt x="65" y="20"/>
                  <a:pt x="65" y="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22"/>
          <p:cNvSpPr/>
          <p:nvPr/>
        </p:nvSpPr>
        <p:spPr bwMode="auto">
          <a:xfrm>
            <a:off x="2670279" y="3314658"/>
            <a:ext cx="158568" cy="135485"/>
          </a:xfrm>
          <a:custGeom>
            <a:avLst/>
            <a:gdLst>
              <a:gd name="T0" fmla="*/ 17 w 67"/>
              <a:gd name="T1" fmla="*/ 9 h 57"/>
              <a:gd name="T2" fmla="*/ 12 w 67"/>
              <a:gd name="T3" fmla="*/ 16 h 57"/>
              <a:gd name="T4" fmla="*/ 3 w 67"/>
              <a:gd name="T5" fmla="*/ 30 h 57"/>
              <a:gd name="T6" fmla="*/ 1 w 67"/>
              <a:gd name="T7" fmla="*/ 34 h 57"/>
              <a:gd name="T8" fmla="*/ 3 w 67"/>
              <a:gd name="T9" fmla="*/ 47 h 57"/>
              <a:gd name="T10" fmla="*/ 30 w 67"/>
              <a:gd name="T11" fmla="*/ 56 h 57"/>
              <a:gd name="T12" fmla="*/ 38 w 67"/>
              <a:gd name="T13" fmla="*/ 56 h 57"/>
              <a:gd name="T14" fmla="*/ 54 w 67"/>
              <a:gd name="T15" fmla="*/ 32 h 57"/>
              <a:gd name="T16" fmla="*/ 67 w 67"/>
              <a:gd name="T17" fmla="*/ 40 h 57"/>
              <a:gd name="T18" fmla="*/ 45 w 67"/>
              <a:gd name="T19" fmla="*/ 0 h 57"/>
              <a:gd name="T20" fmla="*/ 2 w 67"/>
              <a:gd name="T21" fmla="*/ 0 h 57"/>
              <a:gd name="T22" fmla="*/ 17 w 67"/>
              <a:gd name="T23" fmla="*/ 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57">
                <a:moveTo>
                  <a:pt x="17" y="9"/>
                </a:moveTo>
                <a:cubicBezTo>
                  <a:pt x="15" y="11"/>
                  <a:pt x="14" y="14"/>
                  <a:pt x="12" y="16"/>
                </a:cubicBezTo>
                <a:cubicBezTo>
                  <a:pt x="9" y="21"/>
                  <a:pt x="6" y="25"/>
                  <a:pt x="3" y="30"/>
                </a:cubicBezTo>
                <a:cubicBezTo>
                  <a:pt x="2" y="31"/>
                  <a:pt x="1" y="33"/>
                  <a:pt x="1" y="34"/>
                </a:cubicBezTo>
                <a:cubicBezTo>
                  <a:pt x="0" y="38"/>
                  <a:pt x="1" y="43"/>
                  <a:pt x="3" y="47"/>
                </a:cubicBezTo>
                <a:cubicBezTo>
                  <a:pt x="11" y="57"/>
                  <a:pt x="30" y="56"/>
                  <a:pt x="30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2" y="51"/>
                  <a:pt x="54" y="32"/>
                  <a:pt x="54" y="32"/>
                </a:cubicBezTo>
                <a:cubicBezTo>
                  <a:pt x="67" y="40"/>
                  <a:pt x="67" y="40"/>
                  <a:pt x="67" y="40"/>
                </a:cubicBezTo>
                <a:cubicBezTo>
                  <a:pt x="45" y="0"/>
                  <a:pt x="45" y="0"/>
                  <a:pt x="45" y="0"/>
                </a:cubicBezTo>
                <a:cubicBezTo>
                  <a:pt x="2" y="0"/>
                  <a:pt x="2" y="0"/>
                  <a:pt x="2" y="0"/>
                </a:cubicBezTo>
                <a:lnTo>
                  <a:pt x="17" y="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23"/>
          <p:cNvSpPr/>
          <p:nvPr/>
        </p:nvSpPr>
        <p:spPr bwMode="auto">
          <a:xfrm>
            <a:off x="2684329" y="3450143"/>
            <a:ext cx="180647" cy="120431"/>
          </a:xfrm>
          <a:custGeom>
            <a:avLst/>
            <a:gdLst>
              <a:gd name="T0" fmla="*/ 25 w 76"/>
              <a:gd name="T1" fmla="*/ 6 h 51"/>
              <a:gd name="T2" fmla="*/ 0 w 76"/>
              <a:gd name="T3" fmla="*/ 0 h 51"/>
              <a:gd name="T4" fmla="*/ 1 w 76"/>
              <a:gd name="T5" fmla="*/ 1 h 51"/>
              <a:gd name="T6" fmla="*/ 18 w 76"/>
              <a:gd name="T7" fmla="*/ 35 h 51"/>
              <a:gd name="T8" fmla="*/ 40 w 76"/>
              <a:gd name="T9" fmla="*/ 51 h 51"/>
              <a:gd name="T10" fmla="*/ 76 w 76"/>
              <a:gd name="T11" fmla="*/ 51 h 51"/>
              <a:gd name="T12" fmla="*/ 76 w 76"/>
              <a:gd name="T13" fmla="*/ 6 h 51"/>
              <a:gd name="T14" fmla="*/ 25 w 76"/>
              <a:gd name="T15" fmla="*/ 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51">
                <a:moveTo>
                  <a:pt x="25" y="6"/>
                </a:moveTo>
                <a:cubicBezTo>
                  <a:pt x="18" y="6"/>
                  <a:pt x="8" y="4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2" y="22"/>
                  <a:pt x="18" y="35"/>
                </a:cubicBezTo>
                <a:cubicBezTo>
                  <a:pt x="24" y="45"/>
                  <a:pt x="32" y="50"/>
                  <a:pt x="40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6"/>
                  <a:pt x="76" y="6"/>
                  <a:pt x="76" y="6"/>
                </a:cubicBezTo>
                <a:cubicBezTo>
                  <a:pt x="67" y="6"/>
                  <a:pt x="24" y="6"/>
                  <a:pt x="25" y="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24"/>
          <p:cNvSpPr/>
          <p:nvPr/>
        </p:nvSpPr>
        <p:spPr bwMode="auto">
          <a:xfrm>
            <a:off x="2896088" y="3421039"/>
            <a:ext cx="156560" cy="180646"/>
          </a:xfrm>
          <a:custGeom>
            <a:avLst/>
            <a:gdLst>
              <a:gd name="T0" fmla="*/ 22 w 66"/>
              <a:gd name="T1" fmla="*/ 58 h 76"/>
              <a:gd name="T2" fmla="*/ 31 w 66"/>
              <a:gd name="T3" fmla="*/ 59 h 76"/>
              <a:gd name="T4" fmla="*/ 48 w 66"/>
              <a:gd name="T5" fmla="*/ 59 h 76"/>
              <a:gd name="T6" fmla="*/ 52 w 66"/>
              <a:gd name="T7" fmla="*/ 58 h 76"/>
              <a:gd name="T8" fmla="*/ 61 w 66"/>
              <a:gd name="T9" fmla="*/ 49 h 76"/>
              <a:gd name="T10" fmla="*/ 55 w 66"/>
              <a:gd name="T11" fmla="*/ 21 h 76"/>
              <a:gd name="T12" fmla="*/ 51 w 66"/>
              <a:gd name="T13" fmla="*/ 14 h 76"/>
              <a:gd name="T14" fmla="*/ 21 w 66"/>
              <a:gd name="T15" fmla="*/ 14 h 76"/>
              <a:gd name="T16" fmla="*/ 21 w 66"/>
              <a:gd name="T17" fmla="*/ 0 h 76"/>
              <a:gd name="T18" fmla="*/ 0 w 66"/>
              <a:gd name="T19" fmla="*/ 39 h 76"/>
              <a:gd name="T20" fmla="*/ 22 w 66"/>
              <a:gd name="T21" fmla="*/ 76 h 76"/>
              <a:gd name="T22" fmla="*/ 22 w 66"/>
              <a:gd name="T23" fmla="*/ 5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76">
                <a:moveTo>
                  <a:pt x="22" y="58"/>
                </a:moveTo>
                <a:cubicBezTo>
                  <a:pt x="25" y="58"/>
                  <a:pt x="28" y="59"/>
                  <a:pt x="31" y="59"/>
                </a:cubicBezTo>
                <a:cubicBezTo>
                  <a:pt x="36" y="59"/>
                  <a:pt x="42" y="59"/>
                  <a:pt x="48" y="59"/>
                </a:cubicBezTo>
                <a:cubicBezTo>
                  <a:pt x="49" y="59"/>
                  <a:pt x="50" y="59"/>
                  <a:pt x="52" y="58"/>
                </a:cubicBezTo>
                <a:cubicBezTo>
                  <a:pt x="56" y="57"/>
                  <a:pt x="59" y="54"/>
                  <a:pt x="61" y="49"/>
                </a:cubicBezTo>
                <a:cubicBezTo>
                  <a:pt x="66" y="38"/>
                  <a:pt x="55" y="21"/>
                  <a:pt x="55" y="21"/>
                </a:cubicBezTo>
                <a:cubicBezTo>
                  <a:pt x="51" y="14"/>
                  <a:pt x="51" y="14"/>
                  <a:pt x="51" y="14"/>
                </a:cubicBezTo>
                <a:cubicBezTo>
                  <a:pt x="44" y="14"/>
                  <a:pt x="21" y="14"/>
                  <a:pt x="21" y="14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22" y="76"/>
                  <a:pt x="22" y="76"/>
                  <a:pt x="22" y="76"/>
                </a:cubicBezTo>
                <a:lnTo>
                  <a:pt x="22" y="5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25"/>
          <p:cNvSpPr/>
          <p:nvPr/>
        </p:nvSpPr>
        <p:spPr bwMode="auto">
          <a:xfrm>
            <a:off x="2971357" y="3302615"/>
            <a:ext cx="147528" cy="218783"/>
          </a:xfrm>
          <a:custGeom>
            <a:avLst/>
            <a:gdLst>
              <a:gd name="T0" fmla="*/ 28 w 62"/>
              <a:gd name="T1" fmla="*/ 68 h 92"/>
              <a:gd name="T2" fmla="*/ 37 w 62"/>
              <a:gd name="T3" fmla="*/ 92 h 92"/>
              <a:gd name="T4" fmla="*/ 37 w 62"/>
              <a:gd name="T5" fmla="*/ 90 h 92"/>
              <a:gd name="T6" fmla="*/ 56 w 62"/>
              <a:gd name="T7" fmla="*/ 57 h 92"/>
              <a:gd name="T8" fmla="*/ 58 w 62"/>
              <a:gd name="T9" fmla="*/ 31 h 92"/>
              <a:gd name="T10" fmla="*/ 38 w 62"/>
              <a:gd name="T11" fmla="*/ 0 h 92"/>
              <a:gd name="T12" fmla="*/ 0 w 62"/>
              <a:gd name="T13" fmla="*/ 24 h 92"/>
              <a:gd name="T14" fmla="*/ 28 w 62"/>
              <a:gd name="T15" fmla="*/ 6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92">
                <a:moveTo>
                  <a:pt x="28" y="68"/>
                </a:moveTo>
                <a:cubicBezTo>
                  <a:pt x="32" y="73"/>
                  <a:pt x="36" y="83"/>
                  <a:pt x="37" y="92"/>
                </a:cubicBezTo>
                <a:cubicBezTo>
                  <a:pt x="37" y="91"/>
                  <a:pt x="37" y="90"/>
                  <a:pt x="37" y="90"/>
                </a:cubicBezTo>
                <a:cubicBezTo>
                  <a:pt x="37" y="90"/>
                  <a:pt x="48" y="70"/>
                  <a:pt x="56" y="57"/>
                </a:cubicBezTo>
                <a:cubicBezTo>
                  <a:pt x="62" y="47"/>
                  <a:pt x="61" y="37"/>
                  <a:pt x="58" y="31"/>
                </a:cubicBezTo>
                <a:cubicBezTo>
                  <a:pt x="38" y="0"/>
                  <a:pt x="38" y="0"/>
                  <a:pt x="38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32"/>
                  <a:pt x="28" y="68"/>
                  <a:pt x="28" y="6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9"/>
          <p:cNvSpPr>
            <a:spLocks noEditPoints="1"/>
          </p:cNvSpPr>
          <p:nvPr/>
        </p:nvSpPr>
        <p:spPr bwMode="auto">
          <a:xfrm>
            <a:off x="3777379" y="2135031"/>
            <a:ext cx="515108" cy="517482"/>
          </a:xfrm>
          <a:custGeom>
            <a:avLst/>
            <a:gdLst>
              <a:gd name="T0" fmla="*/ 91 w 181"/>
              <a:gd name="T1" fmla="*/ 15 h 181"/>
              <a:gd name="T2" fmla="*/ 166 w 181"/>
              <a:gd name="T3" fmla="*/ 91 h 181"/>
              <a:gd name="T4" fmla="*/ 91 w 181"/>
              <a:gd name="T5" fmla="*/ 166 h 181"/>
              <a:gd name="T6" fmla="*/ 15 w 181"/>
              <a:gd name="T7" fmla="*/ 91 h 181"/>
              <a:gd name="T8" fmla="*/ 91 w 181"/>
              <a:gd name="T9" fmla="*/ 15 h 181"/>
              <a:gd name="T10" fmla="*/ 91 w 181"/>
              <a:gd name="T11" fmla="*/ 0 h 181"/>
              <a:gd name="T12" fmla="*/ 0 w 181"/>
              <a:gd name="T13" fmla="*/ 91 h 181"/>
              <a:gd name="T14" fmla="*/ 91 w 181"/>
              <a:gd name="T15" fmla="*/ 181 h 181"/>
              <a:gd name="T16" fmla="*/ 181 w 181"/>
              <a:gd name="T17" fmla="*/ 91 h 181"/>
              <a:gd name="T18" fmla="*/ 91 w 181"/>
              <a:gd name="T19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1" h="181">
                <a:moveTo>
                  <a:pt x="91" y="15"/>
                </a:moveTo>
                <a:cubicBezTo>
                  <a:pt x="132" y="15"/>
                  <a:pt x="166" y="49"/>
                  <a:pt x="166" y="91"/>
                </a:cubicBezTo>
                <a:cubicBezTo>
                  <a:pt x="166" y="132"/>
                  <a:pt x="132" y="166"/>
                  <a:pt x="91" y="166"/>
                </a:cubicBezTo>
                <a:cubicBezTo>
                  <a:pt x="49" y="166"/>
                  <a:pt x="15" y="132"/>
                  <a:pt x="15" y="91"/>
                </a:cubicBezTo>
                <a:cubicBezTo>
                  <a:pt x="15" y="49"/>
                  <a:pt x="49" y="15"/>
                  <a:pt x="91" y="15"/>
                </a:cubicBezTo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1"/>
                  <a:pt x="91" y="181"/>
                </a:cubicBezTo>
                <a:cubicBezTo>
                  <a:pt x="141" y="181"/>
                  <a:pt x="181" y="141"/>
                  <a:pt x="181" y="91"/>
                </a:cubicBezTo>
                <a:cubicBezTo>
                  <a:pt x="181" y="41"/>
                  <a:pt x="141" y="0"/>
                  <a:pt x="9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0"/>
          <p:cNvSpPr>
            <a:spLocks noEditPoints="1"/>
          </p:cNvSpPr>
          <p:nvPr/>
        </p:nvSpPr>
        <p:spPr bwMode="auto">
          <a:xfrm>
            <a:off x="3897255" y="2169451"/>
            <a:ext cx="276545" cy="448643"/>
          </a:xfrm>
          <a:custGeom>
            <a:avLst/>
            <a:gdLst>
              <a:gd name="T0" fmla="*/ 49 w 97"/>
              <a:gd name="T1" fmla="*/ 157 h 157"/>
              <a:gd name="T2" fmla="*/ 0 w 97"/>
              <a:gd name="T3" fmla="*/ 79 h 157"/>
              <a:gd name="T4" fmla="*/ 49 w 97"/>
              <a:gd name="T5" fmla="*/ 0 h 157"/>
              <a:gd name="T6" fmla="*/ 97 w 97"/>
              <a:gd name="T7" fmla="*/ 79 h 157"/>
              <a:gd name="T8" fmla="*/ 49 w 97"/>
              <a:gd name="T9" fmla="*/ 157 h 157"/>
              <a:gd name="T10" fmla="*/ 49 w 97"/>
              <a:gd name="T11" fmla="*/ 6 h 157"/>
              <a:gd name="T12" fmla="*/ 6 w 97"/>
              <a:gd name="T13" fmla="*/ 79 h 157"/>
              <a:gd name="T14" fmla="*/ 49 w 97"/>
              <a:gd name="T15" fmla="*/ 152 h 157"/>
              <a:gd name="T16" fmla="*/ 92 w 97"/>
              <a:gd name="T17" fmla="*/ 79 h 157"/>
              <a:gd name="T18" fmla="*/ 49 w 97"/>
              <a:gd name="T19" fmla="*/ 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157">
                <a:moveTo>
                  <a:pt x="49" y="157"/>
                </a:moveTo>
                <a:cubicBezTo>
                  <a:pt x="22" y="157"/>
                  <a:pt x="0" y="122"/>
                  <a:pt x="0" y="79"/>
                </a:cubicBezTo>
                <a:cubicBezTo>
                  <a:pt x="0" y="35"/>
                  <a:pt x="22" y="0"/>
                  <a:pt x="49" y="0"/>
                </a:cubicBezTo>
                <a:cubicBezTo>
                  <a:pt x="75" y="0"/>
                  <a:pt x="97" y="35"/>
                  <a:pt x="97" y="79"/>
                </a:cubicBezTo>
                <a:cubicBezTo>
                  <a:pt x="97" y="122"/>
                  <a:pt x="75" y="157"/>
                  <a:pt x="49" y="157"/>
                </a:cubicBezTo>
                <a:close/>
                <a:moveTo>
                  <a:pt x="49" y="6"/>
                </a:moveTo>
                <a:cubicBezTo>
                  <a:pt x="25" y="6"/>
                  <a:pt x="6" y="38"/>
                  <a:pt x="6" y="79"/>
                </a:cubicBezTo>
                <a:cubicBezTo>
                  <a:pt x="6" y="119"/>
                  <a:pt x="25" y="152"/>
                  <a:pt x="49" y="152"/>
                </a:cubicBezTo>
                <a:cubicBezTo>
                  <a:pt x="72" y="152"/>
                  <a:pt x="92" y="119"/>
                  <a:pt x="92" y="79"/>
                </a:cubicBezTo>
                <a:cubicBezTo>
                  <a:pt x="92" y="38"/>
                  <a:pt x="72" y="6"/>
                  <a:pt x="49" y="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4027812" y="2178946"/>
            <a:ext cx="14243" cy="43084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3828415" y="2275083"/>
            <a:ext cx="413036" cy="1780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3820107" y="2386651"/>
            <a:ext cx="433213" cy="142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3822481" y="2494658"/>
            <a:ext cx="413036" cy="1780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6995896" y="2178946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6998538" y="2464851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6609388" y="3324012"/>
            <a:ext cx="180000" cy="180000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995896" y="3275177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6998538" y="3561082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6609388" y="4469078"/>
            <a:ext cx="180000" cy="180000"/>
          </a:xfrm>
          <a:prstGeom prst="ellipse">
            <a:avLst/>
          </a:prstGeom>
          <a:solidFill>
            <a:srgbClr val="8593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995896" y="4420243"/>
            <a:ext cx="126464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998538" y="4706148"/>
            <a:ext cx="368063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3513" y="1215208"/>
            <a:ext cx="4472277" cy="44275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08116" y="3074987"/>
            <a:ext cx="472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78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grpSp>
        <p:nvGrpSpPr>
          <p:cNvPr id="8" name="组合 4"/>
          <p:cNvGrpSpPr/>
          <p:nvPr/>
        </p:nvGrpSpPr>
        <p:grpSpPr bwMode="auto">
          <a:xfrm>
            <a:off x="6589166" y="3009899"/>
            <a:ext cx="3162300" cy="838200"/>
            <a:chOff x="4457700" y="3441700"/>
            <a:chExt cx="3162300" cy="8382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457700" y="34417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57700" y="42799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844641" y="3089055"/>
            <a:ext cx="2010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宽屏</PresentationFormat>
  <Paragraphs>228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FontAwesome</vt:lpstr>
      <vt:lpstr>Gill Sans</vt:lpstr>
      <vt:lpstr>Helvetica Light</vt:lpstr>
      <vt:lpstr>Hobo Std</vt:lpstr>
      <vt:lpstr>Kontrapunkt Bob Bold</vt:lpstr>
      <vt:lpstr>Open Sans</vt:lpstr>
      <vt:lpstr>Open Sans Light</vt:lpstr>
      <vt:lpstr>等线</vt:lpstr>
      <vt:lpstr>等线 Light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2022-03-04T02:32:21Z</dcterms:created>
  <dcterms:modified xsi:type="dcterms:W3CDTF">2023-01-10T05:44:35Z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7FA23706EA684F5AB9981DEDFD7A9234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