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89" r:id="rId2"/>
    <p:sldId id="351" r:id="rId3"/>
    <p:sldId id="352" r:id="rId4"/>
    <p:sldId id="353" r:id="rId5"/>
    <p:sldId id="355" r:id="rId6"/>
    <p:sldId id="357" r:id="rId7"/>
    <p:sldId id="358" r:id="rId8"/>
    <p:sldId id="359" r:id="rId9"/>
    <p:sldId id="360" r:id="rId10"/>
    <p:sldId id="378" r:id="rId11"/>
    <p:sldId id="363" r:id="rId12"/>
    <p:sldId id="361" r:id="rId13"/>
    <p:sldId id="380" r:id="rId14"/>
    <p:sldId id="381" r:id="rId15"/>
    <p:sldId id="382" r:id="rId16"/>
    <p:sldId id="383" r:id="rId17"/>
    <p:sldId id="384" r:id="rId18"/>
    <p:sldId id="364" r:id="rId19"/>
    <p:sldId id="365" r:id="rId20"/>
    <p:sldId id="366" r:id="rId21"/>
    <p:sldId id="367" r:id="rId22"/>
    <p:sldId id="368" r:id="rId23"/>
    <p:sldId id="327" r:id="rId24"/>
    <p:sldId id="377" r:id="rId25"/>
    <p:sldId id="375" r:id="rId26"/>
    <p:sldId id="376" r:id="rId27"/>
    <p:sldId id="292" r:id="rId28"/>
    <p:sldId id="390" r:id="rId29"/>
    <p:sldId id="264" r:id="rId30"/>
  </p:sldIdLst>
  <p:sldSz cx="9144000" cy="5143500" type="screen16x9"/>
  <p:notesSz cx="6858000" cy="9144000"/>
  <p:custDataLst>
    <p:tags r:id="rId33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13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indent="114300" algn="l" rtl="0" fontAlgn="base">
      <a:spcBef>
        <a:spcPct val="0"/>
      </a:spcBef>
      <a:spcAft>
        <a:spcPct val="0"/>
      </a:spcAft>
      <a:buFont typeface="Arial" panose="020B0604020202020204" pitchFamily="34" charset="0"/>
      <a:defRPr sz="13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indent="228600" algn="l" rtl="0" fontAlgn="base">
      <a:spcBef>
        <a:spcPct val="0"/>
      </a:spcBef>
      <a:spcAft>
        <a:spcPct val="0"/>
      </a:spcAft>
      <a:buFont typeface="Arial" panose="020B0604020202020204" pitchFamily="34" charset="0"/>
      <a:defRPr sz="13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indent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sz="13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0965" indent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13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3865" algn="l" defTabSz="6858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6765" algn="l" defTabSz="6858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399665" algn="l" defTabSz="6858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2565" algn="l" defTabSz="6858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1">
          <p15:clr>
            <a:srgbClr val="A4A3A4"/>
          </p15:clr>
        </p15:guide>
        <p15:guide id="2" pos="288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2" autoAdjust="0"/>
    <p:restoredTop sz="90269" autoAdjust="0"/>
  </p:normalViewPr>
  <p:slideViewPr>
    <p:cSldViewPr snapToGrid="0">
      <p:cViewPr varScale="1">
        <p:scale>
          <a:sx n="155" d="100"/>
          <a:sy n="155" d="100"/>
        </p:scale>
        <p:origin x="-354" y="-78"/>
      </p:cViewPr>
      <p:guideLst>
        <p:guide orient="horz" pos="1631"/>
        <p:guide pos="288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400" eaLnBrk="1" hangingPunct="1">
              <a:buFontTx/>
              <a:buNone/>
              <a:defRPr sz="1200"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400" eaLnBrk="1" hangingPunct="1">
              <a:buFontTx/>
              <a:buNone/>
              <a:defRPr sz="1200"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400" eaLnBrk="1" hangingPunct="1">
              <a:buFontTx/>
              <a:buNone/>
              <a:defRPr sz="1200"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</a:lstStyle>
          <a:p>
            <a:fld id="{FC064E83-DE39-4B48-A61C-E9ABDD3F814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3pPr>
    <a:lvl4pPr marL="137096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4pPr>
    <a:lvl5pPr marL="182816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39939" name="备注占位符 2"/>
          <p:cNvSpPr>
            <a:spLocks noGrp="1" noChangeArrowheads="1"/>
          </p:cNvSpPr>
          <p:nvPr>
            <p:ph type="body" idx="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39940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74E56FB-B79A-4E84-A955-3A533F223C48}" type="slidenum">
              <a:rPr lang="zh-CN" altLang="en-US" sz="12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fld>
            <a:endParaRPr lang="zh-CN" altLang="en-US" sz="12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51203" name="备注占位符 2"/>
          <p:cNvSpPr>
            <a:spLocks noGrp="1" noChangeArrowheads="1"/>
          </p:cNvSpPr>
          <p:nvPr>
            <p:ph type="body" idx="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51204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5D52D89-021F-458F-A75A-933C0081421D}" type="slidenum">
              <a:rPr lang="zh-CN" altLang="en-US" sz="1200">
                <a:latin typeface="Times New Roman" panose="02020603050405020304" pitchFamily="18" charset="0"/>
                <a:ea typeface="黑体" panose="02010609060101010101" pitchFamily="49" charset="-122"/>
              </a:rPr>
              <a:t>18</a:t>
            </a:fld>
            <a:endParaRPr lang="zh-CN" altLang="en-US" sz="12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53251" name="备注占位符 2"/>
          <p:cNvSpPr>
            <a:spLocks noGrp="1" noChangeArrowheads="1"/>
          </p:cNvSpPr>
          <p:nvPr>
            <p:ph type="body" idx="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53252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5E7C729-B8EB-42CA-94D9-F03DCE3C3A40}" type="slidenum">
              <a:rPr lang="zh-CN" altLang="en-US" sz="1200">
                <a:latin typeface="Times New Roman" panose="02020603050405020304" pitchFamily="18" charset="0"/>
                <a:ea typeface="黑体" panose="02010609060101010101" pitchFamily="49" charset="-122"/>
              </a:rPr>
              <a:t>20</a:t>
            </a:fld>
            <a:endParaRPr lang="zh-CN" altLang="en-US" sz="12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54275" name="备注占位符 2"/>
          <p:cNvSpPr>
            <a:spLocks noGrp="1" noChangeArrowheads="1"/>
          </p:cNvSpPr>
          <p:nvPr>
            <p:ph type="body" idx="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54276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E391517-3310-40D2-BD01-031F7FF18AE5}" type="slidenum">
              <a:rPr lang="zh-CN" altLang="en-US" sz="1200">
                <a:latin typeface="Times New Roman" panose="02020603050405020304" pitchFamily="18" charset="0"/>
                <a:ea typeface="黑体" panose="02010609060101010101" pitchFamily="49" charset="-122"/>
              </a:rPr>
              <a:t>21</a:t>
            </a:fld>
            <a:endParaRPr lang="zh-CN" altLang="en-US" sz="12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55299" name="备注占位符 2"/>
          <p:cNvSpPr>
            <a:spLocks noGrp="1" noChangeArrowheads="1"/>
          </p:cNvSpPr>
          <p:nvPr>
            <p:ph type="body" idx="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55300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F200D38-5940-4C96-B0D2-59CE6BD57D42}" type="slidenum">
              <a:rPr lang="zh-CN" altLang="en-US" sz="1200">
                <a:latin typeface="Times New Roman" panose="02020603050405020304" pitchFamily="18" charset="0"/>
                <a:ea typeface="黑体" panose="02010609060101010101" pitchFamily="49" charset="-122"/>
              </a:rPr>
              <a:t>22</a:t>
            </a:fld>
            <a:endParaRPr lang="zh-CN" altLang="en-US" sz="12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56323" name="备注占位符 2"/>
          <p:cNvSpPr>
            <a:spLocks noGrp="1" noChangeArrowheads="1"/>
          </p:cNvSpPr>
          <p:nvPr>
            <p:ph type="body" idx="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56324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B472197-406C-4A0E-92B4-BEE8917EA5F2}" type="slidenum">
              <a:rPr lang="zh-CN" altLang="en-US" sz="1200">
                <a:latin typeface="Times New Roman" panose="02020603050405020304" pitchFamily="18" charset="0"/>
                <a:ea typeface="黑体" panose="02010609060101010101" pitchFamily="49" charset="-122"/>
              </a:rPr>
              <a:t>23</a:t>
            </a:fld>
            <a:endParaRPr lang="zh-CN" altLang="en-US" sz="12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57347" name="备注占位符 2"/>
          <p:cNvSpPr>
            <a:spLocks noGrp="1" noChangeArrowheads="1"/>
          </p:cNvSpPr>
          <p:nvPr>
            <p:ph type="body" idx="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57348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0E19F50-EA0B-487F-90D8-34761065E03B}" type="slidenum">
              <a:rPr lang="zh-CN" altLang="en-US" sz="1200">
                <a:latin typeface="Times New Roman" panose="02020603050405020304" pitchFamily="18" charset="0"/>
                <a:ea typeface="黑体" panose="02010609060101010101" pitchFamily="49" charset="-122"/>
              </a:rPr>
              <a:t>25</a:t>
            </a:fld>
            <a:endParaRPr lang="zh-CN" altLang="en-US" sz="12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58371" name="备注占位符 2"/>
          <p:cNvSpPr>
            <a:spLocks noGrp="1" noChangeArrowheads="1"/>
          </p:cNvSpPr>
          <p:nvPr>
            <p:ph type="body" idx="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58372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F74A34A-FECA-4DB4-B25E-55B875EECE54}" type="slidenum">
              <a:rPr lang="zh-CN" altLang="en-US" sz="1200">
                <a:latin typeface="Times New Roman" panose="02020603050405020304" pitchFamily="18" charset="0"/>
                <a:ea typeface="黑体" panose="02010609060101010101" pitchFamily="49" charset="-122"/>
              </a:rPr>
              <a:t>26</a:t>
            </a:fld>
            <a:endParaRPr lang="zh-CN" altLang="en-US" sz="12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59395" name="备注占位符 2"/>
          <p:cNvSpPr>
            <a:spLocks noGrp="1" noChangeArrowheads="1"/>
          </p:cNvSpPr>
          <p:nvPr>
            <p:ph type="body" idx="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59396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769FDCB-2FDD-4BBB-83FE-03BFA03F2468}" type="slidenum">
              <a:rPr lang="zh-CN" altLang="en-US" sz="1200">
                <a:latin typeface="Times New Roman" panose="02020603050405020304" pitchFamily="18" charset="0"/>
                <a:ea typeface="黑体" panose="02010609060101010101" pitchFamily="49" charset="-122"/>
              </a:rPr>
              <a:t>27</a:t>
            </a:fld>
            <a:endParaRPr lang="zh-CN" altLang="en-US" sz="12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40963" name="备注占位符 2"/>
          <p:cNvSpPr>
            <a:spLocks noGrp="1" noChangeArrowheads="1"/>
          </p:cNvSpPr>
          <p:nvPr>
            <p:ph type="body" idx="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40964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EBB52A8-6EF6-499E-810F-2B2CA2F39158}" type="slidenum">
              <a:rPr lang="zh-CN" altLang="en-US" sz="120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fld>
            <a:endParaRPr lang="zh-CN" altLang="en-US" sz="12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41987" name="备注占位符 2"/>
          <p:cNvSpPr>
            <a:spLocks noGrp="1" noChangeArrowheads="1"/>
          </p:cNvSpPr>
          <p:nvPr>
            <p:ph type="body" idx="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41988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E9BD2DF-ADF2-402E-99EF-D2A0E91322FA}" type="slidenum">
              <a:rPr lang="zh-CN" altLang="en-US" sz="1200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fld>
            <a:endParaRPr lang="zh-CN" altLang="en-US" sz="12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43011" name="备注占位符 2"/>
          <p:cNvSpPr>
            <a:spLocks noGrp="1" noChangeArrowheads="1"/>
          </p:cNvSpPr>
          <p:nvPr>
            <p:ph type="body" idx="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43012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B548B9B-295C-4DC0-9E67-48A2560E486B}" type="slidenum">
              <a:rPr lang="zh-CN" altLang="en-US" sz="1200"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fld>
            <a:endParaRPr lang="zh-CN" altLang="en-US" sz="12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44035" name="备注占位符 2"/>
          <p:cNvSpPr>
            <a:spLocks noGrp="1" noChangeArrowheads="1"/>
          </p:cNvSpPr>
          <p:nvPr>
            <p:ph type="body" idx="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44036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59A0F6C-B3D1-416C-B5E6-C3E58DD6F96D}" type="slidenum">
              <a:rPr lang="zh-CN" altLang="en-US" sz="1200">
                <a:latin typeface="Times New Roman" panose="02020603050405020304" pitchFamily="18" charset="0"/>
                <a:ea typeface="黑体" panose="02010609060101010101" pitchFamily="49" charset="-122"/>
              </a:rPr>
              <a:t>9</a:t>
            </a:fld>
            <a:endParaRPr lang="zh-CN" altLang="en-US" sz="12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45059" name="备注占位符 2"/>
          <p:cNvSpPr>
            <a:spLocks noGrp="1" noChangeArrowheads="1"/>
          </p:cNvSpPr>
          <p:nvPr>
            <p:ph type="body" idx="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45060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21A2010-19A7-4EA2-AF99-2859CF1FB2CF}" type="slidenum">
              <a:rPr lang="zh-CN" altLang="en-US" sz="1200"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fld>
            <a:endParaRPr lang="zh-CN" altLang="en-US" sz="12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47107" name="备注占位符 2"/>
          <p:cNvSpPr>
            <a:spLocks noGrp="1" noChangeArrowheads="1"/>
          </p:cNvSpPr>
          <p:nvPr>
            <p:ph type="body" idx="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47108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5A23041-6F76-407A-AE35-28DF04AFA83D}" type="slidenum">
              <a:rPr lang="zh-CN" altLang="en-US" sz="1200">
                <a:latin typeface="Times New Roman" panose="02020603050405020304" pitchFamily="18" charset="0"/>
                <a:ea typeface="黑体" panose="02010609060101010101" pitchFamily="49" charset="-122"/>
              </a:rPr>
              <a:t>11</a:t>
            </a:fld>
            <a:endParaRPr lang="zh-CN" altLang="en-US" sz="12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48131" name="备注占位符 2"/>
          <p:cNvSpPr>
            <a:spLocks noGrp="1" noChangeArrowheads="1"/>
          </p:cNvSpPr>
          <p:nvPr>
            <p:ph type="body" idx="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48132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D988D0B-0B2D-42B0-9FB8-C8321C8BD089}" type="slidenum">
              <a:rPr lang="zh-CN" altLang="en-US" sz="1200">
                <a:latin typeface="Times New Roman" panose="02020603050405020304" pitchFamily="18" charset="0"/>
                <a:ea typeface="黑体" panose="02010609060101010101" pitchFamily="49" charset="-122"/>
              </a:rPr>
              <a:t>12</a:t>
            </a:fld>
            <a:endParaRPr lang="zh-CN" altLang="en-US" sz="12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49155" name="备注占位符 2"/>
          <p:cNvSpPr>
            <a:spLocks noGrp="1" noChangeArrowheads="1"/>
          </p:cNvSpPr>
          <p:nvPr>
            <p:ph type="body" idx="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49156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00F2952-20D0-471E-9DA6-99C3DC07CB96}" type="slidenum">
              <a:rPr lang="zh-CN" altLang="en-US" sz="1200">
                <a:latin typeface="Times New Roman" panose="02020603050405020304" pitchFamily="18" charset="0"/>
                <a:ea typeface="黑体" panose="02010609060101010101" pitchFamily="49" charset="-122"/>
              </a:rPr>
              <a:t>13</a:t>
            </a:fld>
            <a:endParaRPr lang="zh-CN" altLang="en-US" sz="12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112503"/>
            <a:ext cx="5486400" cy="980456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9" name="副标题 2"/>
          <p:cNvSpPr>
            <a:spLocks noGrp="1"/>
          </p:cNvSpPr>
          <p:nvPr>
            <p:ph type="subTitle" idx="1"/>
          </p:nvPr>
        </p:nvSpPr>
        <p:spPr>
          <a:xfrm>
            <a:off x="628650" y="3092958"/>
            <a:ext cx="5486400" cy="569738"/>
          </a:xfrm>
        </p:spPr>
        <p:txBody>
          <a:bodyPr/>
          <a:lstStyle>
            <a:lvl1pPr marL="0" indent="0" algn="ctr"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E2B9E-0395-4764-9102-8F29334D8F4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0EEA3-FF13-46D0-B895-5F1BC7B6D9D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5E992-9162-4B50-81B6-08F780F66BA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EF9C6-8E78-4A70-8C47-BAFAE7B4C3D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49647-7762-49B6-B117-D020AEB731B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BAB40-3F7F-451B-8C6B-BE29E2E8ED1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653ED-E3D3-4AA5-8C28-21374E2557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E12D1-ABAB-4F1A-911D-9D5A244F6BE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B23D3-1AD6-45F2-A16B-4C9025C2165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96847-B97D-4555-B938-D9F3AA915AB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EE815-8C49-4A10-A5C9-9E68AAC174E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自定义版式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5D309-A353-4D69-9A1D-18E3A77E63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8777B-7643-41CB-BA49-D772B122A83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3D44E-22BC-4EA7-ABD9-72E76C51783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EC9C4-6AA4-4361-BB0E-AF60E4412A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781DA-42CA-4582-BF79-CFA5152701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920F3-FA8D-4942-9DDA-36BBE14FE5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CBE6B-49E3-4445-B141-E6E646B0A6F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BD745-A91A-4B57-8415-0210681BCAF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20B5D-D802-455B-A5FF-7B80E16C943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3E59C-18B3-4E2E-B158-9F4B2AAB2F1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28650" y="0"/>
            <a:ext cx="7886700" cy="610362"/>
          </a:xfrm>
        </p:spPr>
        <p:txBody>
          <a:bodyPr>
            <a:normAutofit/>
          </a:bodyPr>
          <a:lstStyle>
            <a:lvl1pPr algn="ctr">
              <a:defRPr sz="3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19" name="内容占位符 2"/>
          <p:cNvSpPr>
            <a:spLocks noGrp="1"/>
          </p:cNvSpPr>
          <p:nvPr>
            <p:ph idx="1"/>
          </p:nvPr>
        </p:nvSpPr>
        <p:spPr>
          <a:xfrm>
            <a:off x="628650" y="857250"/>
            <a:ext cx="7886700" cy="377547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  <a:lvl2pPr marL="342900" indent="0">
              <a:lnSpc>
                <a:spcPct val="100000"/>
              </a:lnSpc>
              <a:buNone/>
              <a:defRPr/>
            </a:lvl2pPr>
            <a:lvl3pPr>
              <a:lnSpc>
                <a:spcPct val="100000"/>
              </a:lnSpc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>
              <a:defRPr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>
              <a:defRPr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B57B3-E172-4E25-9FD5-3E45E213A9F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4FA93-8BD7-42FA-8202-035B8FC7D49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9DEDC-6E8E-49E4-BF07-2AF5C7583E6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E6FDB-0EE4-4720-9FBD-5FF133A8A34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3CB94-2B6C-4BC5-8280-0772562BB6E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2A5FE-7C42-4C15-ABB3-A4272E94501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8ACA7-E4AC-4AC0-9C4E-AE7D0C7ABE9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5BA98-AB23-47C3-9DFF-FE6A852F35B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6EF8-D887-421A-B412-14FBF7A8BDC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659637"/>
            <a:ext cx="5104638" cy="972835"/>
          </a:xfrm>
        </p:spPr>
        <p:txBody>
          <a:bodyPr/>
          <a:lstStyle>
            <a:lvl1pPr algn="ctr">
              <a:defRPr sz="4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800"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800"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645F991-D1DC-4404-85A1-E0A03998089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58970-B252-4FC8-ABB0-112037C1781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A0FF4-35A1-4F7E-BD8C-0E00E9831B5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C6CD8-2278-4E26-B3AE-B4B0594BA60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1590F-8B0C-446C-B169-C99ED82A3CC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2B428-4072-41D1-8E1E-7CB0BED83F2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1.jpeg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39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487" y="2111680"/>
            <a:ext cx="7887027" cy="982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5" tIns="34288" rIns="68575" bIns="34288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487" y="3093719"/>
            <a:ext cx="7887027" cy="1145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5" tIns="34288" rIns="68575" bIns="34288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486" y="4767350"/>
            <a:ext cx="2058055" cy="273780"/>
          </a:xfrm>
          <a:prstGeom prst="rect">
            <a:avLst/>
          </a:prstGeom>
        </p:spPr>
        <p:txBody>
          <a:bodyPr vert="horz" lIns="68575" tIns="34288" rIns="68575" bIns="34288" rtlCol="0" anchor="ctr"/>
          <a:lstStyle>
            <a:lvl1pPr algn="l" fontAlgn="auto">
              <a:spcBef>
                <a:spcPct val="0"/>
              </a:spcBef>
              <a:spcAft>
                <a:spcPct val="0"/>
              </a:spcAft>
              <a:buFontTx/>
              <a:buNone/>
              <a:defRPr sz="900">
                <a:solidFill>
                  <a:prstClr val="black">
                    <a:tint val="75000"/>
                  </a:prstClr>
                </a:solidFill>
                <a:latin typeface="+mn-lt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9352" y="4767350"/>
            <a:ext cx="3085297" cy="273780"/>
          </a:xfrm>
          <a:prstGeom prst="rect">
            <a:avLst/>
          </a:prstGeom>
        </p:spPr>
        <p:txBody>
          <a:bodyPr vert="horz" lIns="68575" tIns="34288" rIns="68575" bIns="34288" rtlCol="0" anchor="ctr"/>
          <a:lstStyle>
            <a:lvl1pPr algn="ctr" fontAlgn="auto">
              <a:spcBef>
                <a:spcPct val="0"/>
              </a:spcBef>
              <a:spcAft>
                <a:spcPct val="0"/>
              </a:spcAft>
              <a:buFontTx/>
              <a:buNone/>
              <a:defRPr sz="900">
                <a:solidFill>
                  <a:prstClr val="black">
                    <a:tint val="75000"/>
                  </a:prstClr>
                </a:solidFill>
                <a:latin typeface="+mn-lt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460" y="4767350"/>
            <a:ext cx="2058054" cy="273780"/>
          </a:xfrm>
          <a:prstGeom prst="rect">
            <a:avLst/>
          </a:prstGeom>
        </p:spPr>
        <p:txBody>
          <a:bodyPr vert="horz" wrap="square" lIns="68575" tIns="34288" rIns="68575" bIns="34288" numCol="1" anchor="ctr" anchorCtr="0" compatLnSpc="1"/>
          <a:lstStyle>
            <a:lvl1pPr algn="r">
              <a:defRPr sz="900">
                <a:solidFill>
                  <a:srgbClr val="898989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1pPr>
          </a:lstStyle>
          <a:p>
            <a:fld id="{1F2E6EF8-D887-421A-B412-14FBF7A8BDC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595959"/>
          </a:solidFill>
          <a:latin typeface="Times New Roman" panose="02020603050405020304" pitchFamily="18" charset="0"/>
          <a:ea typeface="黑体" panose="02010609060101010101" pitchFamily="49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595959"/>
          </a:solidFill>
          <a:latin typeface="Times New Roman" panose="02020603050405020304" pitchFamily="18" charset="0"/>
          <a:ea typeface="黑体" panose="020106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595959"/>
          </a:solidFill>
          <a:latin typeface="Times New Roman" panose="02020603050405020304" pitchFamily="18" charset="0"/>
          <a:ea typeface="黑体" panose="020106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595959"/>
          </a:solidFill>
          <a:latin typeface="Times New Roman" panose="02020603050405020304" pitchFamily="18" charset="0"/>
          <a:ea typeface="黑体" panose="020106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595959"/>
          </a:solidFill>
          <a:latin typeface="Times New Roman" panose="02020603050405020304" pitchFamily="18" charset="0"/>
          <a:ea typeface="黑体" panose="02010609060101010101" pitchFamily="49" charset="-122"/>
        </a:defRPr>
      </a:lvl5pPr>
      <a:lvl6pPr marL="342900" algn="l" rtl="0" fontAlgn="base">
        <a:spcBef>
          <a:spcPct val="0"/>
        </a:spcBef>
        <a:spcAft>
          <a:spcPct val="0"/>
        </a:spcAft>
        <a:defRPr sz="3300" b="1">
          <a:solidFill>
            <a:srgbClr val="595959"/>
          </a:solidFill>
          <a:latin typeface="Times New Roman" panose="02020603050405020304" pitchFamily="18" charset="0"/>
          <a:ea typeface="黑体" panose="02010609060101010101" pitchFamily="49" charset="-122"/>
        </a:defRPr>
      </a:lvl6pPr>
      <a:lvl7pPr marL="685800" algn="l" rtl="0" fontAlgn="base">
        <a:spcBef>
          <a:spcPct val="0"/>
        </a:spcBef>
        <a:spcAft>
          <a:spcPct val="0"/>
        </a:spcAft>
        <a:defRPr sz="3300" b="1">
          <a:solidFill>
            <a:srgbClr val="595959"/>
          </a:solidFill>
          <a:latin typeface="Times New Roman" panose="02020603050405020304" pitchFamily="18" charset="0"/>
          <a:ea typeface="黑体" panose="02010609060101010101" pitchFamily="49" charset="-122"/>
        </a:defRPr>
      </a:lvl7pPr>
      <a:lvl8pPr marL="1028700" algn="l" rtl="0" fontAlgn="base">
        <a:spcBef>
          <a:spcPct val="0"/>
        </a:spcBef>
        <a:spcAft>
          <a:spcPct val="0"/>
        </a:spcAft>
        <a:defRPr sz="3300" b="1">
          <a:solidFill>
            <a:srgbClr val="595959"/>
          </a:solidFill>
          <a:latin typeface="Times New Roman" panose="02020603050405020304" pitchFamily="18" charset="0"/>
          <a:ea typeface="黑体" panose="02010609060101010101" pitchFamily="49" charset="-122"/>
        </a:defRPr>
      </a:lvl8pPr>
      <a:lvl9pPr marL="1371600" algn="l" rtl="0" fontAlgn="base">
        <a:spcBef>
          <a:spcPct val="0"/>
        </a:spcBef>
        <a:spcAft>
          <a:spcPct val="0"/>
        </a:spcAft>
        <a:defRPr sz="3300" b="1">
          <a:solidFill>
            <a:srgbClr val="595959"/>
          </a:solidFill>
          <a:latin typeface="Times New Roman" panose="02020603050405020304" pitchFamily="18" charset="0"/>
          <a:ea typeface="黑体" panose="02010609060101010101" pitchFamily="49" charset="-122"/>
        </a:defRPr>
      </a:lvl9pPr>
    </p:titleStyle>
    <p:bodyStyle>
      <a:lvl1pPr marL="171450" indent="-171450" algn="l" rtl="0" eaLnBrk="0" fontAlgn="base" hangingPunct="0"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rgbClr val="595959"/>
          </a:solidFill>
          <a:latin typeface="Times New Roman" panose="02020603050405020304" pitchFamily="18" charset="0"/>
          <a:ea typeface="黑体" panose="02010609060101010101" pitchFamily="49" charset="-122"/>
          <a:cs typeface="+mn-cs"/>
        </a:defRPr>
      </a:lvl1pPr>
      <a:lvl2pPr marL="514350" indent="-171450" algn="l" rtl="0" eaLnBrk="0" fontAlgn="base" hangingPunct="0"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rgbClr val="595959"/>
          </a:solidFill>
          <a:latin typeface="Times New Roman" panose="02020603050405020304" pitchFamily="18" charset="0"/>
          <a:ea typeface="黑体" panose="02010609060101010101" pitchFamily="49" charset="-122"/>
          <a:cs typeface="+mn-cs"/>
        </a:defRPr>
      </a:lvl2pPr>
      <a:lvl3pPr marL="68580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黑体" panose="02010609060101010101" pitchFamily="49" charset="-122"/>
          <a:cs typeface="+mn-cs"/>
        </a:defRPr>
      </a:lvl3pPr>
      <a:lvl4pPr marL="102870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965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20.jpeg"/><Relationship Id="rId5" Type="http://schemas.openxmlformats.org/officeDocument/2006/relationships/image" Target="../media/image19.emf"/><Relationship Id="rId4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 noChangeArrowheads="1"/>
          </p:cNvSpPr>
          <p:nvPr>
            <p:ph type="title"/>
          </p:nvPr>
        </p:nvSpPr>
        <p:spPr>
          <a:xfrm>
            <a:off x="0" y="749461"/>
            <a:ext cx="9144000" cy="677414"/>
          </a:xfrm>
        </p:spPr>
        <p:txBody>
          <a:bodyPr/>
          <a:lstStyle/>
          <a:p>
            <a:pPr eaLnBrk="1" hangingPunct="1"/>
            <a:r>
              <a:rPr lang="en-US" altLang="zh-CN" sz="30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Module 12  Western music</a:t>
            </a:r>
            <a:endParaRPr lang="zh-CN" altLang="en-US" sz="30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4099" name="副标题 2"/>
          <p:cNvSpPr>
            <a:spLocks noGrp="1" noChangeArrowheads="1"/>
          </p:cNvSpPr>
          <p:nvPr>
            <p:ph type="subTitle" idx="1"/>
          </p:nvPr>
        </p:nvSpPr>
        <p:spPr>
          <a:xfrm>
            <a:off x="0" y="1874607"/>
            <a:ext cx="9144000" cy="5689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CN" sz="4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Unit 1 It’s so beautiful!</a:t>
            </a:r>
            <a:endParaRPr lang="zh-CN" altLang="en-US" sz="45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084668"/>
            <a:ext cx="9144000" cy="371475"/>
          </a:xfrm>
          <a:prstGeom prst="rect">
            <a:avLst/>
          </a:prstGeom>
        </p:spPr>
        <p:txBody>
          <a:bodyPr wrap="square" lIns="68562" tIns="34281" rIns="68562" bIns="34281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1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 txBox="1">
            <a:spLocks noChangeArrowheads="1"/>
          </p:cNvSpPr>
          <p:nvPr/>
        </p:nvSpPr>
        <p:spPr bwMode="auto">
          <a:xfrm>
            <a:off x="145219" y="703181"/>
            <a:ext cx="7596590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defPPr>
              <a:defRPr lang="zh-CN"/>
            </a:defPPr>
            <a:lvl1pPr defTabSz="1219200" eaLnBrk="1" hangingPunct="1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defTabSz="1219200" eaLnBrk="0" hangingPunct="0"/>
            <a:lvl3pPr marL="1143000" indent="-228600" defTabSz="1219200" eaLnBrk="0" hangingPunct="0"/>
            <a:lvl4pPr marL="1600200" indent="-228600" defTabSz="1219200" eaLnBrk="0" hangingPunct="0"/>
            <a:lvl5pPr marL="2057400" indent="-228600" defTabSz="1219200" eaLnBrk="0" hangingPunct="0"/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9pPr>
          </a:lstStyle>
          <a:p>
            <a:r>
              <a:rPr lang="en-US" altLang="zh-CN"/>
              <a:t>Listen and </a:t>
            </a:r>
            <a:r>
              <a:rPr lang="en-US" altLang="zh-CN" smtClean="0"/>
              <a:t>answer</a:t>
            </a:r>
            <a:endParaRPr lang="en-US" altLang="zh-CN"/>
          </a:p>
        </p:txBody>
      </p:sp>
      <p:sp>
        <p:nvSpPr>
          <p:cNvPr id="3" name="Rectangle 3"/>
          <p:cNvSpPr txBox="1">
            <a:spLocks noRot="1" noChangeArrowheads="1"/>
          </p:cNvSpPr>
          <p:nvPr/>
        </p:nvSpPr>
        <p:spPr bwMode="auto">
          <a:xfrm>
            <a:off x="539213" y="1465321"/>
            <a:ext cx="6933585" cy="2705664"/>
          </a:xfrm>
          <a:prstGeom prst="rect">
            <a:avLst/>
          </a:prstGeom>
          <a:noFill/>
          <a:ln w="28575">
            <a:solidFill>
              <a:srgbClr val="0000CC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4" tIns="45717" rIns="91434" bIns="45717"/>
          <a:lstStyle>
            <a:lvl1pPr marL="609600" indent="-609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 How many kinds of music are mentioned in the dialogue?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endParaRPr lang="en-US" altLang="zh-CN" sz="2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 What are they?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endParaRPr lang="zh-CN" altLang="zh-CN" sz="2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62466" name="Picture 2" descr="E:\分类图片\装饰图\问号\问号 (12)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612617" y="3517483"/>
            <a:ext cx="1316488" cy="1579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7" name="Picture 3" descr="C:\Users\Administrator\Desktop\answer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354362" y="3517483"/>
            <a:ext cx="1441471" cy="1439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067713" y="32140"/>
            <a:ext cx="7007384" cy="53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2" tIns="34281" rIns="68562" bIns="34281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While-listening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39592" y="1845329"/>
            <a:ext cx="699066" cy="553980"/>
          </a:xfrm>
          <a:prstGeom prst="rect">
            <a:avLst/>
          </a:prstGeom>
        </p:spPr>
        <p:txBody>
          <a:bodyPr wrap="none" lIns="68562" tIns="34281" rIns="68562" bIns="34281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Four.</a:t>
            </a:r>
          </a:p>
        </p:txBody>
      </p:sp>
      <p:sp>
        <p:nvSpPr>
          <p:cNvPr id="4" name="矩形 3"/>
          <p:cNvSpPr/>
          <p:nvPr/>
        </p:nvSpPr>
        <p:spPr>
          <a:xfrm>
            <a:off x="790920" y="2915762"/>
            <a:ext cx="6681877" cy="1038506"/>
          </a:xfrm>
          <a:prstGeom prst="rect">
            <a:avLst/>
          </a:prstGeom>
        </p:spPr>
        <p:txBody>
          <a:bodyPr wrap="square" lIns="68562" tIns="34281" rIns="68562" bIns="3428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They are traditional Western music, pop music, Beijing opera and rock music.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 advAuto="0"/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 txBox="1">
            <a:spLocks noRot="1" noChangeArrowheads="1"/>
          </p:cNvSpPr>
          <p:nvPr/>
        </p:nvSpPr>
        <p:spPr bwMode="auto">
          <a:xfrm>
            <a:off x="217828" y="721947"/>
            <a:ext cx="7054997" cy="461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 defTabSz="12192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2192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2192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2192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2192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zh-CN" sz="24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heck (  ) the true sentences. </a:t>
            </a:r>
            <a:endParaRPr lang="zh-CN" altLang="zh-CN" sz="2400" b="1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387" name="Rectangle 3"/>
          <p:cNvSpPr txBox="1">
            <a:spLocks noRot="1" noChangeArrowheads="1"/>
          </p:cNvSpPr>
          <p:nvPr/>
        </p:nvSpPr>
        <p:spPr bwMode="auto">
          <a:xfrm>
            <a:off x="910591" y="1477306"/>
            <a:ext cx="5827679" cy="3000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 marL="609600" indent="-609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They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’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re listening to Western music.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Tony knows little about Strauss.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Strauss was born in the capital of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Australia.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100" i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 Blue Danube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is pop music.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Lingling enjoys Beijing opera very much.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239118" y="768092"/>
            <a:ext cx="508264" cy="41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1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6" name="矩形 5"/>
          <p:cNvSpPr/>
          <p:nvPr/>
        </p:nvSpPr>
        <p:spPr>
          <a:xfrm>
            <a:off x="7344244" y="1699519"/>
            <a:ext cx="273772" cy="248783"/>
          </a:xfrm>
          <a:prstGeom prst="rect">
            <a:avLst/>
          </a:prstGeom>
          <a:noFill/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anchor="ctr"/>
          <a:lstStyle/>
          <a:p>
            <a:pPr algn="ctr">
              <a:buFontTx/>
              <a:buNone/>
              <a:defRPr/>
            </a:pPr>
            <a:endParaRPr lang="zh-CN" altLang="en-US" sz="2100"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344244" y="2207509"/>
            <a:ext cx="273772" cy="249973"/>
          </a:xfrm>
          <a:prstGeom prst="rect">
            <a:avLst/>
          </a:prstGeom>
          <a:noFill/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anchor="ctr"/>
          <a:lstStyle/>
          <a:p>
            <a:pPr algn="ctr">
              <a:buFontTx/>
              <a:buNone/>
              <a:defRPr/>
            </a:pPr>
            <a:endParaRPr lang="zh-CN" altLang="en-US" sz="2100"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344244" y="3022323"/>
            <a:ext cx="273772" cy="248783"/>
          </a:xfrm>
          <a:prstGeom prst="rect">
            <a:avLst/>
          </a:prstGeom>
          <a:noFill/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anchor="ctr"/>
          <a:lstStyle/>
          <a:p>
            <a:pPr algn="ctr">
              <a:buFontTx/>
              <a:buNone/>
              <a:defRPr/>
            </a:pPr>
            <a:endParaRPr lang="zh-CN" altLang="en-US" sz="2100"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344244" y="3555600"/>
            <a:ext cx="273772" cy="248783"/>
          </a:xfrm>
          <a:prstGeom prst="rect">
            <a:avLst/>
          </a:prstGeom>
          <a:noFill/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anchor="ctr"/>
          <a:lstStyle/>
          <a:p>
            <a:pPr algn="ctr">
              <a:buFontTx/>
              <a:buNone/>
              <a:defRPr/>
            </a:pPr>
            <a:endParaRPr lang="zh-CN" altLang="en-US" sz="2100"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344244" y="4066239"/>
            <a:ext cx="273772" cy="249973"/>
          </a:xfrm>
          <a:prstGeom prst="rect">
            <a:avLst/>
          </a:prstGeom>
          <a:noFill/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anchor="ctr"/>
          <a:lstStyle/>
          <a:p>
            <a:pPr algn="ctr">
              <a:buFontTx/>
              <a:buNone/>
              <a:defRPr/>
            </a:pPr>
            <a:endParaRPr lang="zh-CN" altLang="en-US" sz="2100">
              <a:ea typeface="黑体" panose="02010609060101010101" pitchFamily="49" charset="-122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279967" y="2117631"/>
            <a:ext cx="402326" cy="414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279967" y="3984699"/>
            <a:ext cx="402326" cy="414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39119" y="2965243"/>
            <a:ext cx="1003436" cy="415432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34" tIns="45717" rIns="91434" bIns="45717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Austria</a:t>
            </a:r>
            <a:endParaRPr lang="zh-CN" altLang="en-US" sz="210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黑体" panose="02010609060101010101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5063" y="3983509"/>
            <a:ext cx="2923207" cy="415432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34" tIns="45717" rIns="91434" bIns="45717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traditional Western music. </a:t>
            </a:r>
            <a:endParaRPr lang="zh-CN" altLang="en-US" sz="210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黑体" panose="02010609060101010101" pitchFamily="49" charset="-122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7279967" y="1623664"/>
            <a:ext cx="402326" cy="41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18" name="TextBox 7"/>
          <p:cNvSpPr txBox="1">
            <a:spLocks noChangeArrowheads="1"/>
          </p:cNvSpPr>
          <p:nvPr/>
        </p:nvSpPr>
        <p:spPr bwMode="auto">
          <a:xfrm>
            <a:off x="1067713" y="32140"/>
            <a:ext cx="7007384" cy="53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2" tIns="34281" rIns="68562" bIns="34281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While-listening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"/>
          <p:cNvGraphicFramePr>
            <a:graphicFrameLocks noGrp="1"/>
          </p:cNvGraphicFramePr>
          <p:nvPr/>
        </p:nvGraphicFramePr>
        <p:xfrm>
          <a:off x="986176" y="1219513"/>
          <a:ext cx="7250209" cy="3632947"/>
        </p:xfrm>
        <a:graphic>
          <a:graphicData uri="http://schemas.openxmlformats.org/drawingml/2006/table">
            <a:tbl>
              <a:tblPr/>
              <a:tblGrid>
                <a:gridCol w="2147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16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5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6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0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7" marR="91437" marT="45700" marB="45700" anchor="ctr"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Tony</a:t>
                      </a:r>
                    </a:p>
                  </a:txBody>
                  <a:tcPr marL="91437" marR="91437" marT="45700" marB="45700" anchor="ctr"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Lingling</a:t>
                      </a:r>
                    </a:p>
                  </a:txBody>
                  <a:tcPr marL="91437" marR="91437" marT="45700" marB="45700" anchor="ctr"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Betty</a:t>
                      </a:r>
                    </a:p>
                  </a:txBody>
                  <a:tcPr marL="91437" marR="91437" marT="45700" marB="45700" anchor="ctr"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Daming</a:t>
                      </a:r>
                    </a:p>
                  </a:txBody>
                  <a:tcPr marL="91437" marR="91437" marT="45700" marB="45700" anchor="ctr"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6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traditional Western music</a:t>
                      </a:r>
                    </a:p>
                  </a:txBody>
                  <a:tcPr marL="91437" marR="91437" marT="45700" marB="45700" anchor="ctr"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7" marR="91437" marT="45700" marB="45700" anchor="ctr"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7" marR="91437" marT="45700" marB="45700" anchor="ctr"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7" marR="91437" marT="45700" marB="45700" anchor="ctr"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7" marR="91437" marT="45700" marB="45700" anchor="ctr"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Beijing opera</a:t>
                      </a:r>
                    </a:p>
                  </a:txBody>
                  <a:tcPr marL="91437" marR="91437" marT="45700" marB="45700" anchor="ctr"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7" marR="91437" marT="45700" marB="45700" anchor="ctr"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7" marR="91437" marT="45700" marB="45700" anchor="ctr"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7" marR="91437" marT="45700" marB="45700" anchor="ctr"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7" marR="91437" marT="45700" marB="45700" anchor="ctr"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7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pop</a:t>
                      </a:r>
                    </a:p>
                  </a:txBody>
                  <a:tcPr marL="91437" marR="91437" marT="45700" marB="45700" anchor="ctr"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7" marR="91437" marT="45700" marB="45700" anchor="ctr"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7" marR="91437" marT="45700" marB="45700" anchor="ctr"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7" marR="91437" marT="45700" marB="45700" anchor="ctr"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7" marR="91437" marT="45700" marB="45700" anchor="ctr"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1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rock</a:t>
                      </a:r>
                    </a:p>
                  </a:txBody>
                  <a:tcPr marL="91437" marR="91437" marT="45700" marB="45700" anchor="ctr"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7" marR="91437" marT="45700" marB="45700" anchor="ctr"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7" marR="91437" marT="45700" marB="45700" anchor="ctr"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7" marR="91437" marT="45700" marB="45700" anchor="ctr"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7" marR="91437" marT="45700" marB="45700" anchor="ctr"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448" name="矩形 2"/>
          <p:cNvSpPr>
            <a:spLocks noChangeArrowheads="1"/>
          </p:cNvSpPr>
          <p:nvPr/>
        </p:nvSpPr>
        <p:spPr bwMode="auto">
          <a:xfrm>
            <a:off x="78561" y="660394"/>
            <a:ext cx="7470417" cy="461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/>
          <a:p>
            <a:pPr defTabSz="914400"/>
            <a:r>
              <a:rPr lang="en-US" altLang="zh-CN" sz="24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 Check (</a:t>
            </a:r>
            <a:r>
              <a:rPr lang="zh-CN" alt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√</a:t>
            </a:r>
            <a:r>
              <a:rPr lang="en-US" altLang="zh-CN" sz="24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 the types of music the students like.</a:t>
            </a:r>
            <a:endParaRPr lang="zh-CN" altLang="en-US" sz="2400" b="1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Text Box 44"/>
          <p:cNvSpPr txBox="1">
            <a:spLocks noChangeArrowheads="1"/>
          </p:cNvSpPr>
          <p:nvPr/>
        </p:nvSpPr>
        <p:spPr bwMode="auto">
          <a:xfrm>
            <a:off x="3411443" y="4337593"/>
            <a:ext cx="402326" cy="41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5" name="Text Box 45"/>
          <p:cNvSpPr txBox="1">
            <a:spLocks noChangeArrowheads="1"/>
          </p:cNvSpPr>
          <p:nvPr/>
        </p:nvSpPr>
        <p:spPr bwMode="auto">
          <a:xfrm>
            <a:off x="4611280" y="3002061"/>
            <a:ext cx="402326" cy="41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6" name="Text Box 46"/>
          <p:cNvSpPr txBox="1">
            <a:spLocks noChangeArrowheads="1"/>
          </p:cNvSpPr>
          <p:nvPr/>
        </p:nvSpPr>
        <p:spPr bwMode="auto">
          <a:xfrm>
            <a:off x="4655897" y="3719544"/>
            <a:ext cx="402326" cy="41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5980143" y="2156318"/>
            <a:ext cx="402326" cy="41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8" name="Text Box 48"/>
          <p:cNvSpPr txBox="1">
            <a:spLocks noChangeArrowheads="1"/>
          </p:cNvSpPr>
          <p:nvPr/>
        </p:nvSpPr>
        <p:spPr bwMode="auto">
          <a:xfrm>
            <a:off x="5980143" y="3716271"/>
            <a:ext cx="402326" cy="41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9" name="Text Box 49"/>
          <p:cNvSpPr txBox="1">
            <a:spLocks noChangeArrowheads="1"/>
          </p:cNvSpPr>
          <p:nvPr/>
        </p:nvSpPr>
        <p:spPr bwMode="auto">
          <a:xfrm>
            <a:off x="7347815" y="2145379"/>
            <a:ext cx="402326" cy="41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Lucida Sans Unicode" panose="020B0602030504020204" pitchFamily="34" charset="0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17455" name="Line 41"/>
          <p:cNvSpPr>
            <a:spLocks noChangeShapeType="1"/>
          </p:cNvSpPr>
          <p:nvPr/>
        </p:nvSpPr>
        <p:spPr bwMode="auto">
          <a:xfrm>
            <a:off x="986175" y="1214719"/>
            <a:ext cx="2132445" cy="701837"/>
          </a:xfrm>
          <a:prstGeom prst="line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62" tIns="34281" rIns="68562" bIns="34281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456" name="Text Box 42"/>
          <p:cNvSpPr txBox="1">
            <a:spLocks noChangeArrowheads="1"/>
          </p:cNvSpPr>
          <p:nvPr/>
        </p:nvSpPr>
        <p:spPr bwMode="auto">
          <a:xfrm>
            <a:off x="2061030" y="1219513"/>
            <a:ext cx="1099851" cy="41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Name </a:t>
            </a:r>
          </a:p>
        </p:txBody>
      </p:sp>
      <p:sp>
        <p:nvSpPr>
          <p:cNvPr id="17457" name="Text Box 43"/>
          <p:cNvSpPr txBox="1">
            <a:spLocks noChangeArrowheads="1"/>
          </p:cNvSpPr>
          <p:nvPr/>
        </p:nvSpPr>
        <p:spPr bwMode="auto">
          <a:xfrm>
            <a:off x="1011172" y="1531385"/>
            <a:ext cx="1131990" cy="41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Music </a:t>
            </a:r>
          </a:p>
        </p:txBody>
      </p:sp>
      <p:sp>
        <p:nvSpPr>
          <p:cNvPr id="15" name="TextBox 7"/>
          <p:cNvSpPr txBox="1">
            <a:spLocks noChangeArrowheads="1"/>
          </p:cNvSpPr>
          <p:nvPr/>
        </p:nvSpPr>
        <p:spPr bwMode="auto">
          <a:xfrm>
            <a:off x="1067713" y="32140"/>
            <a:ext cx="7007384" cy="53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2" tIns="34281" rIns="68562" bIns="34281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Post-listening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2"/>
          <p:cNvSpPr>
            <a:spLocks noChangeArrowheads="1"/>
          </p:cNvSpPr>
          <p:nvPr/>
        </p:nvSpPr>
        <p:spPr bwMode="auto">
          <a:xfrm>
            <a:off x="604803" y="1112697"/>
            <a:ext cx="7934394" cy="39698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434" tIns="45717" rIns="91434" bIns="45717"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Hmm, this is Western music, isn’t it? 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You listen to pop music, </a:t>
            </a:r>
            <a:r>
              <a:rPr lang="en-US" altLang="zh-CN" sz="2100" dirty="0" err="1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Lingling</a:t>
            </a:r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, don’t you?</a:t>
            </a:r>
          </a:p>
          <a:p>
            <a:pPr marL="266700">
              <a:lnSpc>
                <a:spcPct val="150000"/>
              </a:lnSpc>
              <a:defRPr/>
            </a:pPr>
            <a:r>
              <a:rPr lang="zh-CN" altLang="en-US" sz="2100" dirty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这两个句子都是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反意疑问句</a:t>
            </a:r>
            <a:r>
              <a:rPr lang="zh-CN" altLang="en-US" sz="2100" dirty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，是由一个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陈述句</a:t>
            </a:r>
            <a:r>
              <a:rPr lang="zh-CN" altLang="en-US" sz="2100" dirty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加上一个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简短的疑问句</a:t>
            </a:r>
            <a:r>
              <a:rPr lang="zh-CN" altLang="en-US" sz="2100" dirty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构成的，常表示说话人在陈述自己的观点和看法后询问对方是否同意。如果陈述句是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肯定意义</a:t>
            </a:r>
            <a:r>
              <a:rPr lang="zh-CN" altLang="en-US" sz="2100" dirty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，疑问句要用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否定形式</a:t>
            </a:r>
            <a:r>
              <a:rPr lang="zh-CN" altLang="en-US" sz="2100" dirty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；陈述句是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否定意义</a:t>
            </a:r>
            <a:r>
              <a:rPr lang="zh-CN" altLang="en-US" sz="2100" dirty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，疑问句要用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肯定形式</a:t>
            </a:r>
            <a:r>
              <a:rPr lang="zh-CN" altLang="en-US" sz="2100" dirty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e.g. It’s rainy today, 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isn’t it</a:t>
            </a:r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 </a:t>
            </a:r>
            <a:r>
              <a:rPr lang="zh-CN" altLang="en-US" sz="2100" dirty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今天下雨，不是吗？</a:t>
            </a:r>
            <a:endParaRPr lang="en-US" altLang="zh-CN" sz="2100" dirty="0">
              <a:solidFill>
                <a:srgbClr val="59595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Tom didn’t like vegetables, 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did he</a:t>
            </a:r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 </a:t>
            </a:r>
            <a:r>
              <a:rPr lang="zh-CN" altLang="en-US" sz="2100" dirty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汤姆不喜欢蔬菜，是吗？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33458" y="642929"/>
            <a:ext cx="3241843" cy="461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spAutoFit/>
          </a:bodyPr>
          <a:lstStyle>
            <a:defPPr>
              <a:defRPr lang="zh-CN"/>
            </a:defPPr>
            <a:lvl1pPr defTabSz="1219200" eaLnBrk="1" hangingPunct="1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defTabSz="1219200" eaLnBrk="0" hangingPunct="0"/>
            <a:lvl3pPr marL="1143000" indent="-228600" defTabSz="1219200" eaLnBrk="0" hangingPunct="0"/>
            <a:lvl4pPr marL="1600200" indent="-228600" defTabSz="1219200" eaLnBrk="0" hangingPunct="0"/>
            <a:lvl5pPr marL="2057400" indent="-228600" defTabSz="1219200" eaLnBrk="0" hangingPunct="0"/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9pPr>
          </a:lstStyle>
          <a:p>
            <a:r>
              <a:rPr lang="en-US" altLang="zh-CN" sz="2400" dirty="0"/>
              <a:t>Language points</a:t>
            </a:r>
            <a:endParaRPr lang="zh-CN" altLang="zh-CN" sz="2400" dirty="0"/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067713" y="32140"/>
            <a:ext cx="7007384" cy="53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2" tIns="34281" rIns="68562" bIns="34281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Post-listening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2"/>
          <p:cNvSpPr>
            <a:spLocks noChangeArrowheads="1"/>
          </p:cNvSpPr>
          <p:nvPr/>
        </p:nvSpPr>
        <p:spPr bwMode="auto">
          <a:xfrm>
            <a:off x="1197252" y="1104505"/>
            <a:ext cx="6748306" cy="3969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 Is this </a:t>
            </a:r>
            <a:r>
              <a:rPr lang="en-US" altLang="zh-CN" sz="2100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by</a:t>
            </a:r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Strauss or Mozart?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Do you like traditional Western music or pop music, Betty?</a:t>
            </a:r>
            <a:endParaRPr lang="zh-CN" altLang="zh-CN" sz="2100" dirty="0">
              <a:solidFill>
                <a:srgbClr val="595959"/>
              </a:solidFill>
              <a:ea typeface="黑体" panose="02010609060101010101" pitchFamily="49" charset="-122"/>
            </a:endParaRPr>
          </a:p>
          <a:p>
            <a:pPr marL="267970" eaLnBrk="1" hangingPunct="1">
              <a:lnSpc>
                <a:spcPct val="150000"/>
              </a:lnSpc>
            </a:pPr>
            <a:r>
              <a:rPr lang="zh-CN" altLang="en-US" sz="2100" dirty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这两个句子是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选择疑问句</a:t>
            </a:r>
            <a:r>
              <a:rPr lang="zh-CN" altLang="en-US" sz="2100" dirty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or</a:t>
            </a:r>
            <a:r>
              <a:rPr lang="zh-CN" altLang="en-US" sz="2100" dirty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连接的是两个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并列成分</a:t>
            </a:r>
            <a:r>
              <a:rPr lang="zh-CN" altLang="en-US" sz="2100" dirty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。这里的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by</a:t>
            </a:r>
            <a:r>
              <a:rPr lang="zh-CN" altLang="en-US" sz="2100" dirty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是介词，意思是“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由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……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创作；被；由</a:t>
            </a:r>
            <a:r>
              <a:rPr lang="zh-CN" altLang="en-US" sz="2100" dirty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”。</a:t>
            </a:r>
            <a:endParaRPr lang="en-US" altLang="zh-CN" sz="2100" dirty="0">
              <a:solidFill>
                <a:srgbClr val="59595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67970" eaLnBrk="1" hangingPunct="1">
              <a:lnSpc>
                <a:spcPct val="150000"/>
              </a:lnSpc>
            </a:pPr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e.g. Are you a doctor 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or</a:t>
            </a:r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a teacher?</a:t>
            </a:r>
          </a:p>
          <a:p>
            <a:pPr marL="267970" eaLnBrk="1" hangingPunct="1">
              <a:lnSpc>
                <a:spcPct val="150000"/>
              </a:lnSpc>
            </a:pPr>
            <a:r>
              <a:rPr lang="en-US" altLang="zh-CN" sz="2100" dirty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100" dirty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你是医生还是教师？</a:t>
            </a:r>
            <a:r>
              <a:rPr lang="en-US" altLang="zh-CN" sz="2100" dirty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</a:p>
          <a:p>
            <a:pPr marL="267970" eaLnBrk="1" hangingPunct="1">
              <a:lnSpc>
                <a:spcPct val="150000"/>
              </a:lnSpc>
            </a:pPr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I know it’s a play 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by</a:t>
            </a:r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Shakespeare.</a:t>
            </a:r>
          </a:p>
          <a:p>
            <a:pPr marL="267970" eaLnBrk="1" hangingPunct="1">
              <a:lnSpc>
                <a:spcPct val="150000"/>
              </a:lnSpc>
            </a:pPr>
            <a:r>
              <a:rPr lang="zh-CN" altLang="en-US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zh-CN" altLang="en-US" sz="2100" dirty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我知道它是莎士比亚创作的剧本。</a:t>
            </a:r>
            <a:endParaRPr lang="en-US" altLang="zh-CN" sz="2100" dirty="0">
              <a:solidFill>
                <a:srgbClr val="59595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33459" y="642929"/>
            <a:ext cx="3180474" cy="461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spAutoFit/>
          </a:bodyPr>
          <a:lstStyle>
            <a:defPPr>
              <a:defRPr lang="zh-CN"/>
            </a:defPPr>
            <a:lvl1pPr defTabSz="1219200" eaLnBrk="1" hangingPunct="1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defTabSz="1219200" eaLnBrk="0" hangingPunct="0"/>
            <a:lvl3pPr marL="1143000" indent="-228600" defTabSz="1219200" eaLnBrk="0" hangingPunct="0"/>
            <a:lvl4pPr marL="1600200" indent="-228600" defTabSz="1219200" eaLnBrk="0" hangingPunct="0"/>
            <a:lvl5pPr marL="2057400" indent="-228600" defTabSz="1219200" eaLnBrk="0" hangingPunct="0"/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9pPr>
          </a:lstStyle>
          <a:p>
            <a:r>
              <a:rPr lang="en-US" altLang="zh-CN" sz="2400" dirty="0"/>
              <a:t>Language points</a:t>
            </a:r>
            <a:endParaRPr lang="zh-CN" altLang="zh-CN" sz="2400" dirty="0"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067713" y="32140"/>
            <a:ext cx="7007384" cy="53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2" tIns="34281" rIns="68562" bIns="34281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Post-listening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矩形 4"/>
          <p:cNvSpPr>
            <a:spLocks noChangeArrowheads="1"/>
          </p:cNvSpPr>
          <p:nvPr/>
        </p:nvSpPr>
        <p:spPr bwMode="auto">
          <a:xfrm>
            <a:off x="940575" y="1104505"/>
            <a:ext cx="7437827" cy="3904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 I’m (not) </a:t>
            </a:r>
            <a:r>
              <a:rPr lang="en-US" altLang="zh-CN" sz="21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sure</a:t>
            </a:r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</a:p>
          <a:p>
            <a:pPr marL="267970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sure</a:t>
            </a:r>
            <a:r>
              <a:rPr lang="zh-CN" altLang="en-US" sz="210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作形容词，意为“确信的，确定的”。常见用法：</a:t>
            </a:r>
            <a:endParaRPr lang="en-US" altLang="zh-CN" sz="2100">
              <a:solidFill>
                <a:srgbClr val="59595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67970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 sure to do sth. </a:t>
            </a:r>
            <a:r>
              <a:rPr lang="zh-CN" altLang="en-US" sz="210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一定</a:t>
            </a:r>
            <a:r>
              <a:rPr lang="en-US" altLang="zh-CN" sz="210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/</a:t>
            </a:r>
            <a:r>
              <a:rPr lang="zh-CN" altLang="en-US" sz="210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务必做某事</a:t>
            </a:r>
            <a:endParaRPr lang="en-US" altLang="zh-CN" sz="2100">
              <a:solidFill>
                <a:srgbClr val="59595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67970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 sure of sth. </a:t>
            </a:r>
            <a:r>
              <a:rPr lang="zh-CN" altLang="en-US" sz="210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相信某事（会发生）</a:t>
            </a:r>
            <a:endParaRPr lang="en-US" altLang="zh-CN" sz="2100">
              <a:solidFill>
                <a:srgbClr val="59595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67970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 sure+that</a:t>
            </a:r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从句 </a:t>
            </a:r>
            <a:r>
              <a:rPr lang="zh-CN" altLang="en-US" sz="210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确信</a:t>
            </a:r>
            <a:r>
              <a:rPr lang="en-US" altLang="zh-CN" sz="210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……</a:t>
            </a:r>
            <a:endParaRPr lang="zh-CN" altLang="en-US" sz="2100">
              <a:solidFill>
                <a:srgbClr val="59595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67970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e.g. Are you sure of your answer? </a:t>
            </a:r>
            <a:r>
              <a:rPr lang="zh-CN" altLang="en-US" sz="210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你能确信你的答案吗？ </a:t>
            </a:r>
          </a:p>
          <a:p>
            <a:pPr marL="267970" eaLnBrk="1" hangingPunct="1">
              <a:lnSpc>
                <a:spcPct val="130000"/>
              </a:lnSpc>
              <a:spcBef>
                <a:spcPct val="20000"/>
              </a:spcBef>
            </a:pPr>
            <a:r>
              <a:rPr lang="zh-CN" altLang="en-US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My teacher is sure to help me. </a:t>
            </a:r>
            <a:r>
              <a:rPr lang="zh-CN" altLang="en-US" sz="210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我的老师肯定能帮我。 </a:t>
            </a:r>
          </a:p>
          <a:p>
            <a:pPr marL="267970" eaLnBrk="1" hangingPunct="1">
              <a:lnSpc>
                <a:spcPct val="130000"/>
              </a:lnSpc>
              <a:spcBef>
                <a:spcPct val="20000"/>
              </a:spcBef>
            </a:pPr>
            <a:r>
              <a:rPr lang="zh-CN" altLang="en-US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I’m sure that I can pass the test. </a:t>
            </a:r>
            <a:r>
              <a:rPr lang="zh-CN" altLang="en-US" sz="210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我确信我能通过这次考试。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33459" y="642929"/>
            <a:ext cx="3088420" cy="461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spAutoFit/>
          </a:bodyPr>
          <a:lstStyle>
            <a:defPPr>
              <a:defRPr lang="zh-CN"/>
            </a:defPPr>
            <a:lvl1pPr defTabSz="1219200" eaLnBrk="1" hangingPunct="1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defTabSz="1219200" eaLnBrk="0" hangingPunct="0"/>
            <a:lvl3pPr marL="1143000" indent="-228600" defTabSz="1219200" eaLnBrk="0" hangingPunct="0"/>
            <a:lvl4pPr marL="1600200" indent="-228600" defTabSz="1219200" eaLnBrk="0" hangingPunct="0"/>
            <a:lvl5pPr marL="2057400" indent="-228600" defTabSz="1219200" eaLnBrk="0" hangingPunct="0"/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9pPr>
          </a:lstStyle>
          <a:p>
            <a:r>
              <a:rPr lang="en-US" altLang="zh-CN" sz="2400" dirty="0"/>
              <a:t>Language points</a:t>
            </a:r>
            <a:endParaRPr lang="zh-CN" altLang="zh-CN" sz="2400" dirty="0"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067713" y="32140"/>
            <a:ext cx="7007384" cy="53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2" tIns="34281" rIns="68562" bIns="34281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Post-listening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矩形 4"/>
          <p:cNvSpPr>
            <a:spLocks noChangeArrowheads="1"/>
          </p:cNvSpPr>
          <p:nvPr/>
        </p:nvSpPr>
        <p:spPr bwMode="auto">
          <a:xfrm>
            <a:off x="1157930" y="1104505"/>
            <a:ext cx="6828140" cy="4325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4. </a:t>
            </a:r>
            <a:r>
              <a:rPr lang="en-US" altLang="zh-CN" sz="21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a beautiful city!</a:t>
            </a:r>
          </a:p>
          <a:p>
            <a:pPr marL="267970" eaLnBrk="1" hangingPunct="1">
              <a:lnSpc>
                <a:spcPct val="130000"/>
              </a:lnSpc>
              <a:spcBef>
                <a:spcPct val="20000"/>
              </a:spcBef>
            </a:pPr>
            <a:r>
              <a:rPr lang="zh-CN" altLang="en-US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这是一个由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</a:t>
            </a:r>
            <a:r>
              <a:rPr lang="zh-CN" altLang="en-US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引导的感叹句。常见句型结构有：</a:t>
            </a:r>
            <a:endParaRPr lang="en-US" altLang="zh-CN" sz="2100">
              <a:solidFill>
                <a:srgbClr val="595959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267970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a/an+</a:t>
            </a:r>
            <a:r>
              <a:rPr lang="en-US" altLang="zh-CN" sz="2100" i="1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adj.+</a:t>
            </a:r>
            <a:r>
              <a:rPr lang="zh-CN" altLang="en-US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可数名词单数 </a:t>
            </a:r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(+</a:t>
            </a:r>
            <a:r>
              <a:rPr lang="zh-CN" altLang="en-US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主语</a:t>
            </a:r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</a:t>
            </a:r>
            <a:r>
              <a:rPr lang="zh-CN" altLang="en-US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谓语</a:t>
            </a:r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)!</a:t>
            </a:r>
          </a:p>
          <a:p>
            <a:pPr marL="267970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CN" sz="210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What+</a:t>
            </a:r>
            <a:r>
              <a:rPr lang="en-US" altLang="zh-CN" sz="2100" i="1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adj.+</a:t>
            </a:r>
            <a:r>
              <a:rPr lang="zh-CN" altLang="en-US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可数名词复数</a:t>
            </a:r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en-US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不可数名词 </a:t>
            </a:r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(+</a:t>
            </a:r>
            <a:r>
              <a:rPr lang="zh-CN" altLang="en-US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主语</a:t>
            </a:r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</a:t>
            </a:r>
            <a:r>
              <a:rPr lang="zh-CN" altLang="en-US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谓语</a:t>
            </a:r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)!</a:t>
            </a:r>
            <a:endParaRPr lang="zh-CN" altLang="en-US" sz="2100">
              <a:solidFill>
                <a:srgbClr val="595959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267970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e.g.  What a nice gift (it is)!</a:t>
            </a:r>
            <a:r>
              <a:rPr lang="zh-CN" altLang="en-US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（它是）一件多好的礼物啊！</a:t>
            </a:r>
            <a:endParaRPr lang="en-US" altLang="zh-CN" sz="2100">
              <a:solidFill>
                <a:srgbClr val="595959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267970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What beautiful flowers (they are)! </a:t>
            </a:r>
            <a:r>
              <a:rPr lang="zh-CN" altLang="en-US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它们是）多么漂亮</a:t>
            </a:r>
            <a:endParaRPr lang="en-US" altLang="zh-CN" sz="2100">
              <a:solidFill>
                <a:srgbClr val="595959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267970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</a:t>
            </a:r>
            <a:r>
              <a:rPr lang="zh-CN" altLang="en-US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的花啊</a:t>
            </a:r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!</a:t>
            </a:r>
          </a:p>
          <a:p>
            <a:pPr marL="267970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What fine weather (it is today)!</a:t>
            </a:r>
            <a:r>
              <a:rPr lang="zh-CN" altLang="en-US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（今天）天气多好啊！</a:t>
            </a:r>
            <a:endParaRPr lang="en-US" altLang="zh-CN" sz="2100">
              <a:solidFill>
                <a:srgbClr val="595959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33458" y="642929"/>
            <a:ext cx="3094557" cy="461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spAutoFit/>
          </a:bodyPr>
          <a:lstStyle>
            <a:defPPr>
              <a:defRPr lang="zh-CN"/>
            </a:defPPr>
            <a:lvl1pPr defTabSz="1219200" eaLnBrk="1" hangingPunct="1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defTabSz="1219200" eaLnBrk="0" hangingPunct="0"/>
            <a:lvl3pPr marL="1143000" indent="-228600" defTabSz="1219200" eaLnBrk="0" hangingPunct="0"/>
            <a:lvl4pPr marL="1600200" indent="-228600" defTabSz="1219200" eaLnBrk="0" hangingPunct="0"/>
            <a:lvl5pPr marL="2057400" indent="-228600" defTabSz="1219200" eaLnBrk="0" hangingPunct="0"/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9pPr>
          </a:lstStyle>
          <a:p>
            <a:r>
              <a:rPr lang="en-US" altLang="zh-CN" sz="2400" dirty="0"/>
              <a:t>Language points</a:t>
            </a:r>
            <a:endParaRPr lang="zh-CN" altLang="zh-CN" sz="2400" dirty="0"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067713" y="32140"/>
            <a:ext cx="7007384" cy="53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2" tIns="34281" rIns="68562" bIns="34281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Post-listening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2"/>
          <p:cNvSpPr>
            <a:spLocks noChangeArrowheads="1"/>
          </p:cNvSpPr>
          <p:nvPr/>
        </p:nvSpPr>
        <p:spPr bwMode="auto">
          <a:xfrm>
            <a:off x="1627181" y="1104505"/>
            <a:ext cx="6313984" cy="42934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434" tIns="45717" rIns="91434" bIns="45717">
            <a:spAutoFit/>
          </a:bodyPr>
          <a:lstStyle/>
          <a:p>
            <a:pPr>
              <a:lnSpc>
                <a:spcPct val="130000"/>
              </a:lnSpc>
              <a:buFontTx/>
              <a:buNone/>
              <a:defRPr/>
            </a:pPr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5. Listen to this fantastic </a:t>
            </a:r>
            <a:r>
              <a:rPr lang="en-US" altLang="zh-CN" sz="2100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voice</a:t>
            </a:r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30000"/>
              </a:lnSpc>
              <a:buFontTx/>
              <a:buNone/>
              <a:defRPr/>
            </a:pPr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Hmm, the </a:t>
            </a:r>
            <a:r>
              <a:rPr lang="en-US" altLang="zh-CN" sz="2100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sound</a:t>
            </a:r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is very… different, isn’t it?</a:t>
            </a:r>
          </a:p>
          <a:p>
            <a:pPr>
              <a:lnSpc>
                <a:spcPct val="130000"/>
              </a:lnSpc>
              <a:buFontTx/>
              <a:buNone/>
              <a:defRPr/>
            </a:pPr>
            <a:r>
              <a:rPr lang="en-US" altLang="zh-CN" sz="2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en-US" altLang="zh-CN" sz="2100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100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辨析</a:t>
            </a:r>
            <a:r>
              <a:rPr lang="en-US" altLang="zh-CN" sz="2100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】voice</a:t>
            </a:r>
            <a:r>
              <a:rPr lang="zh-CN" altLang="en-US" sz="2100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100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sound</a:t>
            </a:r>
          </a:p>
          <a:p>
            <a:pPr>
              <a:lnSpc>
                <a:spcPct val="130000"/>
              </a:lnSpc>
              <a:buFontTx/>
              <a:buNone/>
              <a:defRPr/>
            </a:pPr>
            <a:r>
              <a:rPr lang="en-US" altLang="zh-CN" sz="2100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voice</a:t>
            </a:r>
            <a:r>
              <a:rPr lang="zh-CN" altLang="en-US" sz="2100" dirty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指说话声、歌唱声、电台声音、鸟叫声等。</a:t>
            </a:r>
            <a:endParaRPr lang="en-US" altLang="zh-CN" sz="2100" dirty="0">
              <a:solidFill>
                <a:srgbClr val="59595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  <a:buFontTx/>
              <a:buNone/>
              <a:defRPr/>
            </a:pPr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e.g. I recognized his 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voice</a:t>
            </a:r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at once when he phoned.</a:t>
            </a:r>
          </a:p>
          <a:p>
            <a:pPr marL="355600">
              <a:lnSpc>
                <a:spcPct val="130000"/>
              </a:lnSpc>
              <a:defRPr/>
            </a:pPr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zh-CN" altLang="en-US" sz="2100" dirty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他打电话时，我一下子就听出了他的声音</a:t>
            </a:r>
            <a:r>
              <a:rPr lang="zh-CN" altLang="en-US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      </a:t>
            </a:r>
            <a:endParaRPr lang="en-US" altLang="zh-CN" sz="2100" dirty="0">
              <a:solidFill>
                <a:srgbClr val="595959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267970">
              <a:lnSpc>
                <a:spcPct val="130000"/>
              </a:lnSpc>
              <a:defRPr/>
            </a:pP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sound</a:t>
            </a:r>
            <a:r>
              <a:rPr lang="zh-CN" altLang="en-US" sz="2100" dirty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指人能听到的任何声音。</a:t>
            </a:r>
            <a:endParaRPr lang="en-US" altLang="zh-CN" sz="2100" dirty="0">
              <a:solidFill>
                <a:srgbClr val="59595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67970">
              <a:lnSpc>
                <a:spcPct val="130000"/>
              </a:lnSpc>
              <a:defRPr/>
            </a:pPr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e.g. We couldn’t hear a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sound</a:t>
            </a:r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 here. </a:t>
            </a:r>
          </a:p>
          <a:p>
            <a:pPr marL="267970" indent="473075">
              <a:lnSpc>
                <a:spcPct val="130000"/>
              </a:lnSpc>
              <a:defRPr/>
            </a:pPr>
            <a:r>
              <a:rPr lang="zh-CN" altLang="en-US" sz="2100" dirty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在这里我们一点声音也听不到。</a:t>
            </a:r>
          </a:p>
          <a:p>
            <a:pPr>
              <a:lnSpc>
                <a:spcPct val="130000"/>
              </a:lnSpc>
              <a:buFontTx/>
              <a:buNone/>
              <a:defRPr/>
            </a:pPr>
            <a:endParaRPr lang="en-US" altLang="zh-CN" sz="21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33458" y="642929"/>
            <a:ext cx="3186611" cy="461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spAutoFit/>
          </a:bodyPr>
          <a:lstStyle>
            <a:defPPr>
              <a:defRPr lang="zh-CN"/>
            </a:defPPr>
            <a:lvl1pPr defTabSz="1219200" eaLnBrk="1" hangingPunct="1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defTabSz="1219200" eaLnBrk="0" hangingPunct="0"/>
            <a:lvl3pPr marL="1143000" indent="-228600" defTabSz="1219200" eaLnBrk="0" hangingPunct="0"/>
            <a:lvl4pPr marL="1600200" indent="-228600" defTabSz="1219200" eaLnBrk="0" hangingPunct="0"/>
            <a:lvl5pPr marL="2057400" indent="-228600" defTabSz="1219200" eaLnBrk="0" hangingPunct="0"/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9pPr>
          </a:lstStyle>
          <a:p>
            <a:r>
              <a:rPr lang="en-US" altLang="zh-CN" sz="2400" dirty="0"/>
              <a:t>Language points</a:t>
            </a:r>
            <a:endParaRPr lang="zh-CN" altLang="zh-CN" sz="2400" dirty="0"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1067713" y="32140"/>
            <a:ext cx="7007384" cy="53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2" tIns="34281" rIns="68562" bIns="34281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Post-listening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48380" y="622317"/>
            <a:ext cx="7926718" cy="1569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spAutoFit/>
          </a:bodyPr>
          <a:lstStyle>
            <a:defPPr>
              <a:defRPr lang="zh-CN"/>
            </a:defPPr>
            <a:lvl1pPr defTabSz="1219200" eaLnBrk="1" hangingPunct="1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defTabSz="1219200" eaLnBrk="0" hangingPunct="0"/>
            <a:lvl3pPr marL="1143000" indent="-228600" defTabSz="1219200" eaLnBrk="0" hangingPunct="0"/>
            <a:lvl4pPr marL="1600200" indent="-228600" defTabSz="1219200" eaLnBrk="0" hangingPunct="0"/>
            <a:lvl5pPr marL="2057400" indent="-228600" defTabSz="1219200" eaLnBrk="0" hangingPunct="0"/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9pPr>
          </a:lstStyle>
          <a:p>
            <a:r>
              <a:rPr lang="en-US" altLang="zh-CN"/>
              <a:t>5 </a:t>
            </a:r>
            <a:r>
              <a:rPr lang="zh-CN" altLang="zh-CN"/>
              <a:t>Complete the sentences with the </a:t>
            </a:r>
            <a:r>
              <a:rPr lang="zh-CN" altLang="zh-CN" smtClean="0"/>
              <a:t>correct</a:t>
            </a:r>
            <a:r>
              <a:rPr lang="en-US" altLang="zh-CN" smtClean="0"/>
              <a:t> </a:t>
            </a:r>
            <a:r>
              <a:rPr lang="zh-CN" altLang="zh-CN"/>
              <a:t>form of the </a:t>
            </a:r>
            <a:endParaRPr lang="en-US" altLang="zh-CN" smtClean="0"/>
          </a:p>
          <a:p>
            <a:r>
              <a:rPr lang="en-US" altLang="zh-CN"/>
              <a:t> </a:t>
            </a:r>
            <a:r>
              <a:rPr lang="en-US" altLang="zh-CN" smtClean="0"/>
              <a:t>  </a:t>
            </a:r>
            <a:r>
              <a:rPr lang="zh-CN" altLang="zh-CN" smtClean="0"/>
              <a:t>words </a:t>
            </a:r>
            <a:r>
              <a:rPr lang="zh-CN" altLang="zh-CN"/>
              <a:t>from the box.</a:t>
            </a:r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970107" y="1664364"/>
            <a:ext cx="7202596" cy="415432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believe   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both  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drum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German  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noisy    voice</a:t>
            </a:r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1880534" y="2323562"/>
            <a:ext cx="5770131" cy="2030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spAutoFit/>
          </a:bodyPr>
          <a:lstStyle>
            <a:lvl1pPr marL="342900" indent="-3429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 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Strauss wasn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’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 _________. He came from 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Austria.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 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Daming thinks the _______ in rock music are 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too ________.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045881" y="2393792"/>
            <a:ext cx="1051048" cy="41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German</a:t>
            </a:r>
            <a:endParaRPr lang="zh-CN" altLang="zh-CN" sz="21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338000" y="3374045"/>
            <a:ext cx="858218" cy="41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drums</a:t>
            </a:r>
            <a:endParaRPr lang="zh-CN" altLang="zh-CN" sz="21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897823" y="3863012"/>
            <a:ext cx="783227" cy="414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noisy</a:t>
            </a:r>
            <a:endParaRPr lang="zh-CN" altLang="zh-CN" sz="21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1067713" y="32140"/>
            <a:ext cx="7007384" cy="53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2" tIns="34281" rIns="68562" bIns="34281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Post-listening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727454" y="1909895"/>
            <a:ext cx="6445843" cy="2612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(3) 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Tony can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’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 _________ that Daming doesn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’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 like </a:t>
            </a:r>
            <a:endParaRPr lang="en-US" altLang="zh-CN" sz="21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rock music.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(4) 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Betty likes _________ traditional Western music 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and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pop music.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(5) 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Tony thinks the sound of the ________ in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Beijing opera is very different.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378422" y="1970544"/>
            <a:ext cx="976058" cy="41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believe</a:t>
            </a:r>
            <a:endParaRPr lang="zh-CN" altLang="zh-CN" sz="21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575439" y="2780356"/>
            <a:ext cx="663006" cy="414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both</a:t>
            </a:r>
            <a:endParaRPr lang="zh-CN" altLang="zh-CN" sz="21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344608" y="3617162"/>
            <a:ext cx="766563" cy="414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voice</a:t>
            </a:r>
            <a:endParaRPr lang="zh-CN" altLang="zh-CN" sz="21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970702" y="1103208"/>
            <a:ext cx="7202596" cy="415432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believe   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both  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drum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German  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noisy    voice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67713" y="32140"/>
            <a:ext cx="7007384" cy="53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2" tIns="34281" rIns="68562" bIns="34281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Production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2"/>
          <p:cNvSpPr>
            <a:spLocks noChangeArrowheads="1"/>
          </p:cNvSpPr>
          <p:nvPr/>
        </p:nvSpPr>
        <p:spPr bwMode="auto">
          <a:xfrm>
            <a:off x="1510093" y="4359393"/>
            <a:ext cx="1983065" cy="414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Michael Jackson</a:t>
            </a:r>
            <a:endParaRPr lang="zh-CN" altLang="en-US" sz="2100">
              <a:solidFill>
                <a:srgbClr val="595959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341" name="矩形 10"/>
          <p:cNvSpPr>
            <a:spLocks noChangeArrowheads="1"/>
          </p:cNvSpPr>
          <p:nvPr/>
        </p:nvSpPr>
        <p:spPr bwMode="auto">
          <a:xfrm>
            <a:off x="5453452" y="2678685"/>
            <a:ext cx="937968" cy="41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Beat It</a:t>
            </a:r>
            <a:endParaRPr lang="zh-CN" altLang="en-US" sz="2100" i="1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342" name="TextBox 11"/>
          <p:cNvSpPr txBox="1">
            <a:spLocks noChangeArrowheads="1"/>
          </p:cNvSpPr>
          <p:nvPr/>
        </p:nvSpPr>
        <p:spPr bwMode="auto">
          <a:xfrm>
            <a:off x="3642459" y="4323186"/>
            <a:ext cx="5396888" cy="41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 rock music is very 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noisy</a:t>
            </a:r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100" dirty="0">
              <a:solidFill>
                <a:srgbClr val="595959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06533" y="627817"/>
            <a:ext cx="3939943" cy="461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 defTabSz="12192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2192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2192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2192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2192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Look and listen</a:t>
            </a:r>
            <a:endParaRPr lang="en-US" altLang="zh-CN" sz="24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344" name="矩形 14"/>
          <p:cNvSpPr>
            <a:spLocks noChangeArrowheads="1"/>
          </p:cNvSpPr>
          <p:nvPr/>
        </p:nvSpPr>
        <p:spPr bwMode="auto">
          <a:xfrm>
            <a:off x="5453452" y="2085826"/>
            <a:ext cx="1372434" cy="414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rock</a:t>
            </a:r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music</a:t>
            </a:r>
            <a:endParaRPr lang="zh-CN" altLang="en-US" sz="2100" dirty="0">
              <a:solidFill>
                <a:srgbClr val="595959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345" name="TextBox 15"/>
          <p:cNvSpPr txBox="1">
            <a:spLocks noChangeArrowheads="1"/>
          </p:cNvSpPr>
          <p:nvPr/>
        </p:nvSpPr>
        <p:spPr bwMode="auto">
          <a:xfrm>
            <a:off x="5418183" y="1507970"/>
            <a:ext cx="1498606" cy="512442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dash"/>
            <a:miter lim="800000"/>
          </a:ln>
        </p:spPr>
        <p:txBody>
          <a:bodyPr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100" i="1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 </a:t>
            </a:r>
            <a:r>
              <a:rPr lang="zh-CN" altLang="en-US" sz="2100" dirty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摇滚乐</a:t>
            </a:r>
          </a:p>
        </p:txBody>
      </p:sp>
      <p:sp>
        <p:nvSpPr>
          <p:cNvPr id="14346" name="TextBox 16"/>
          <p:cNvSpPr txBox="1">
            <a:spLocks noChangeArrowheads="1"/>
          </p:cNvSpPr>
          <p:nvPr/>
        </p:nvSpPr>
        <p:spPr bwMode="auto">
          <a:xfrm>
            <a:off x="5418183" y="3508359"/>
            <a:ext cx="1700960" cy="512442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dash"/>
            <a:miter lim="800000"/>
          </a:ln>
        </p:spPr>
        <p:txBody>
          <a:bodyPr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100" i="1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adj. </a:t>
            </a:r>
            <a:r>
              <a:rPr lang="zh-CN" altLang="en-US" sz="2100" dirty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吵闹的</a:t>
            </a: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1067713" y="32140"/>
            <a:ext cx="7007384" cy="53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2" tIns="34281" rIns="68562" bIns="34281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Warming-up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ea typeface="黑体" panose="02010609060101010101" pitchFamily="49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85616" y="1507970"/>
            <a:ext cx="2004593" cy="2542717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1" grpId="0"/>
      <p:bldP spid="14342" grpId="0"/>
      <p:bldP spid="14344" grpId="0"/>
      <p:bldP spid="14345" grpId="0" animBg="1"/>
      <p:bldP spid="1434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6070" y="744249"/>
            <a:ext cx="7416853" cy="46157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/>
          <a:p>
            <a:pPr defTabSz="914400" eaLnBrk="1" hangingPunct="1">
              <a:buFont typeface="Arial" panose="020B0604020202020204" pitchFamily="34" charset="0"/>
            </a:pP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6 </a:t>
            </a:r>
            <a:r>
              <a:rPr lang="zh-CN" altLang="zh-CN" sz="240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Complete the sentences about yourself. </a:t>
            </a: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3018045" y="2203666"/>
            <a:ext cx="3106721" cy="2031319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34" tIns="45717" rIns="91434" bIns="45717">
            <a:spAutoFit/>
          </a:bodyPr>
          <a:lstStyle>
            <a:lvl1pPr marL="342900" indent="-3429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My favourite music is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</a:t>
            </a:r>
            <a:endParaRPr lang="zh-CN" altLang="zh-CN" sz="21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 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 like it because…</a:t>
            </a:r>
            <a:endParaRPr lang="en-US" altLang="zh-CN" sz="21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 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My parents like…</a:t>
            </a:r>
          </a:p>
        </p:txBody>
      </p:sp>
      <p:pic>
        <p:nvPicPr>
          <p:cNvPr id="29700" name="Picture 4" descr="E:\分类图片\装饰图\装饰小图\61J58PIC5ui.png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6445557" y="3144903"/>
            <a:ext cx="1858081" cy="1799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067713" y="32140"/>
            <a:ext cx="7007384" cy="53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2" tIns="34281" rIns="68562" bIns="34281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Post-listening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5123" y="775792"/>
            <a:ext cx="3949465" cy="46157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/>
          <a:p>
            <a:pPr defTabSz="914400" eaLnBrk="1" hangingPunct="1">
              <a:buFont typeface="Arial" panose="020B0604020202020204" pitchFamily="34" charset="0"/>
            </a:pP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7 </a:t>
            </a:r>
            <a:r>
              <a:rPr lang="zh-CN" altLang="zh-CN" sz="240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Listen and read. 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96691" y="1796237"/>
            <a:ext cx="5060030" cy="2030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 marL="342900" indent="-3429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What a beautiful city!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It</a:t>
            </a: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’</a:t>
            </a:r>
            <a:r>
              <a:rPr lang="zh-CN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 so beautiful!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(4)</a:t>
            </a:r>
            <a:r>
              <a:rPr lang="zh-CN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I love his music!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(3)</a:t>
            </a:r>
            <a:r>
              <a:rPr lang="zh-CN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Listen to this</a:t>
            </a: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!</a:t>
            </a:r>
            <a:endParaRPr lang="zh-CN" altLang="zh-CN" sz="2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5" name="Unit3902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26706" y="837518"/>
            <a:ext cx="432085" cy="360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4" descr="C:\Users\Administrator\Desktop\most-beautiful-cities-41.jpg"/>
          <p:cNvPicPr>
            <a:picLocks noChangeAspect="1" noChangeArrowheads="1"/>
          </p:cNvPicPr>
          <p:nvPr/>
        </p:nvPicPr>
        <p:blipFill>
          <a:blip r:embed="rId6" cstate="email"/>
          <a:stretch>
            <a:fillRect/>
          </a:stretch>
        </p:blipFill>
        <p:spPr bwMode="auto">
          <a:xfrm>
            <a:off x="5110023" y="1911701"/>
            <a:ext cx="3200757" cy="1799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067713" y="32140"/>
            <a:ext cx="7007384" cy="53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2" tIns="34281" rIns="68562" bIns="34281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Post-listening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0722" grpId="0"/>
      <p:bldP spid="133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8005" y="766447"/>
            <a:ext cx="7550169" cy="83082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/>
          <a:p>
            <a:pPr marL="267970" indent="-267970" defTabSz="914400" eaLnBrk="1" hangingPunct="1">
              <a:buFont typeface="Arial" panose="020B0604020202020204" pitchFamily="34" charset="0"/>
            </a:pP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8 </a:t>
            </a:r>
            <a:r>
              <a:rPr lang="zh-CN" altLang="zh-CN" sz="240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Ask and answer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 the</a:t>
            </a:r>
            <a:r>
              <a:rPr lang="zh-CN" altLang="zh-CN" sz="240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 questions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in pairs </a:t>
            </a:r>
            <a:r>
              <a:rPr lang="zh-CN" altLang="zh-CN" sz="240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about the music you like or don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’</a:t>
            </a:r>
            <a:r>
              <a:rPr lang="zh-CN" altLang="zh-CN" sz="240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t like. 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3680" y="2036624"/>
            <a:ext cx="5777708" cy="1546571"/>
          </a:xfrm>
        </p:spPr>
        <p:txBody>
          <a:bodyPr wrap="square" lIns="91434" tIns="45717" rIns="91434" bIns="45717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i="1">
                <a:solidFill>
                  <a:schemeClr val="tx1">
                    <a:lumMod val="65000"/>
                    <a:lumOff val="35000"/>
                  </a:schemeClr>
                </a:solidFill>
              </a:rPr>
              <a:t>—What music do you like?</a:t>
            </a:r>
            <a:endParaRPr lang="en-US" altLang="zh-CN" i="1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i="1">
                <a:solidFill>
                  <a:schemeClr val="tx1">
                    <a:lumMod val="65000"/>
                    <a:lumOff val="35000"/>
                  </a:schemeClr>
                </a:solidFill>
              </a:rPr>
              <a:t>—I like pop. It</a:t>
            </a:r>
            <a:r>
              <a:rPr lang="en-US" altLang="zh-CN" i="1">
                <a:solidFill>
                  <a:schemeClr val="tx1">
                    <a:lumMod val="65000"/>
                    <a:lumOff val="35000"/>
                  </a:schemeClr>
                </a:solidFill>
              </a:rPr>
              <a:t>’</a:t>
            </a:r>
            <a:r>
              <a:rPr lang="zh-CN" altLang="zh-CN" i="1">
                <a:solidFill>
                  <a:schemeClr val="tx1">
                    <a:lumMod val="65000"/>
                    <a:lumOff val="35000"/>
                  </a:schemeClr>
                </a:solidFill>
              </a:rPr>
              <a:t>s lively and good to</a:t>
            </a:r>
            <a:r>
              <a:rPr lang="en-US" altLang="zh-CN" i="1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zh-CN" altLang="zh-CN" i="1">
                <a:solidFill>
                  <a:schemeClr val="tx1">
                    <a:lumMod val="65000"/>
                    <a:lumOff val="35000"/>
                  </a:schemeClr>
                </a:solidFill>
              </a:rPr>
              <a:t>dance to, but I don</a:t>
            </a:r>
            <a:r>
              <a:rPr lang="en-US" altLang="zh-CN" i="1">
                <a:solidFill>
                  <a:schemeClr val="tx1">
                    <a:lumMod val="65000"/>
                    <a:lumOff val="35000"/>
                  </a:schemeClr>
                </a:solidFill>
              </a:rPr>
              <a:t>’</a:t>
            </a:r>
            <a:r>
              <a:rPr lang="zh-CN" altLang="zh-CN" i="1">
                <a:solidFill>
                  <a:schemeClr val="tx1">
                    <a:lumMod val="65000"/>
                    <a:lumOff val="35000"/>
                  </a:schemeClr>
                </a:solidFill>
              </a:rPr>
              <a:t>t like rock. It</a:t>
            </a:r>
            <a:r>
              <a:rPr lang="en-US" altLang="zh-CN" i="1">
                <a:solidFill>
                  <a:schemeClr val="tx1">
                    <a:lumMod val="65000"/>
                    <a:lumOff val="35000"/>
                  </a:schemeClr>
                </a:solidFill>
              </a:rPr>
              <a:t>’</a:t>
            </a:r>
            <a:r>
              <a:rPr lang="zh-CN" altLang="zh-CN" i="1">
                <a:solidFill>
                  <a:schemeClr val="tx1">
                    <a:lumMod val="65000"/>
                    <a:lumOff val="35000"/>
                  </a:schemeClr>
                </a:solidFill>
              </a:rPr>
              <a:t>s too noisy. Wha</a:t>
            </a:r>
            <a:r>
              <a:rPr lang="en-US" altLang="zh-CN" i="1">
                <a:solidFill>
                  <a:schemeClr val="tx1">
                    <a:lumMod val="65000"/>
                    <a:lumOff val="35000"/>
                  </a:schemeClr>
                </a:solidFill>
              </a:rPr>
              <a:t>t </a:t>
            </a:r>
            <a:r>
              <a:rPr lang="zh-CN" altLang="zh-CN" i="1">
                <a:solidFill>
                  <a:schemeClr val="tx1">
                    <a:lumMod val="65000"/>
                    <a:lumOff val="35000"/>
                  </a:schemeClr>
                </a:solidFill>
              </a:rPr>
              <a:t>about you?</a:t>
            </a:r>
          </a:p>
        </p:txBody>
      </p:sp>
      <p:pic>
        <p:nvPicPr>
          <p:cNvPr id="31749" name="Picture 5" descr="C:\Users\Administrator\Desktop\music_notes_png_png_image.png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6094413" y="1746468"/>
            <a:ext cx="2654198" cy="1439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1067713" y="32140"/>
            <a:ext cx="7007384" cy="53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2" tIns="34281" rIns="68562" bIns="34281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Post-listening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964155" y="1937804"/>
            <a:ext cx="6199407" cy="298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35000"/>
              </a:spcBef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     ) 1. Tom works in a big foreign company, ______?</a:t>
            </a:r>
          </a:p>
          <a:p>
            <a:pPr eaLnBrk="1" hangingPunct="1">
              <a:lnSpc>
                <a:spcPct val="120000"/>
              </a:lnSpc>
              <a:spcBef>
                <a:spcPct val="35000"/>
              </a:spcBef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A. does he               B. doesn’t he       </a:t>
            </a:r>
          </a:p>
          <a:p>
            <a:pPr eaLnBrk="1" hangingPunct="1">
              <a:lnSpc>
                <a:spcPct val="120000"/>
              </a:lnSpc>
              <a:spcBef>
                <a:spcPct val="35000"/>
              </a:spcBef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C. is Tom                D. does Tom</a:t>
            </a:r>
          </a:p>
          <a:p>
            <a:pPr eaLnBrk="1" hangingPunct="1">
              <a:lnSpc>
                <a:spcPct val="120000"/>
              </a:lnSpc>
              <a:spcBef>
                <a:spcPct val="35000"/>
              </a:spcBef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     ) 2. Ling Shi went to the office yesterday, ______?</a:t>
            </a:r>
          </a:p>
          <a:p>
            <a:pPr eaLnBrk="1" hangingPunct="1">
              <a:lnSpc>
                <a:spcPct val="120000"/>
              </a:lnSpc>
              <a:spcBef>
                <a:spcPct val="35000"/>
              </a:spcBef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A. was he                 B. is he                </a:t>
            </a:r>
          </a:p>
          <a:p>
            <a:pPr eaLnBrk="1" hangingPunct="1">
              <a:lnSpc>
                <a:spcPct val="120000"/>
              </a:lnSpc>
              <a:spcBef>
                <a:spcPct val="35000"/>
              </a:spcBef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C. did he                  D. didn’t he</a:t>
            </a:r>
          </a:p>
        </p:txBody>
      </p:sp>
      <p:sp>
        <p:nvSpPr>
          <p:cNvPr id="30723" name="TextBox 7"/>
          <p:cNvSpPr txBox="1">
            <a:spLocks noChangeArrowheads="1"/>
          </p:cNvSpPr>
          <p:nvPr/>
        </p:nvSpPr>
        <p:spPr bwMode="auto">
          <a:xfrm>
            <a:off x="121289" y="658930"/>
            <a:ext cx="5880156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defPPr>
              <a:defRPr lang="zh-CN"/>
            </a:defPPr>
            <a:lvl1pPr defTabSz="1219200" eaLnBrk="1" hangingPunct="1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defTabSz="1219200" eaLnBrk="0" hangingPunct="0"/>
            <a:lvl3pPr marL="1143000" indent="-228600" defTabSz="1219200" eaLnBrk="0" hangingPunct="0"/>
            <a:lvl4pPr marL="1600200" indent="-228600" defTabSz="1219200" eaLnBrk="0" hangingPunct="0"/>
            <a:lvl5pPr marL="2057400" indent="-228600" defTabSz="1219200" eaLnBrk="0" hangingPunct="0"/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9pPr>
          </a:lstStyle>
          <a:p>
            <a:r>
              <a:rPr lang="en-US" altLang="zh-CN"/>
              <a:t>Do the </a:t>
            </a:r>
            <a:r>
              <a:rPr lang="en-US" altLang="zh-CN" smtClean="0"/>
              <a:t>exercises</a:t>
            </a:r>
            <a:endParaRPr lang="en-US" altLang="zh-CN"/>
          </a:p>
        </p:txBody>
      </p:sp>
      <p:sp>
        <p:nvSpPr>
          <p:cNvPr id="13" name="Rectangle 2"/>
          <p:cNvSpPr txBox="1">
            <a:spLocks noRot="1" noChangeArrowheads="1"/>
          </p:cNvSpPr>
          <p:nvPr/>
        </p:nvSpPr>
        <p:spPr bwMode="auto">
          <a:xfrm>
            <a:off x="964155" y="1419878"/>
            <a:ext cx="5255240" cy="495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/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142108" y="1995369"/>
            <a:ext cx="460652" cy="41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endParaRPr lang="zh-CN" altLang="en-US" sz="21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142107" y="3494420"/>
            <a:ext cx="1134371" cy="414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endParaRPr lang="zh-CN" altLang="en-US" sz="21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067713" y="32140"/>
            <a:ext cx="7007384" cy="53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2" tIns="34281" rIns="68562" bIns="34281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Post-listening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776894" y="973111"/>
            <a:ext cx="5590212" cy="477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     ) 3. _______ good children they are!</a:t>
            </a:r>
          </a:p>
          <a:p>
            <a:pPr eaLnBrk="1" hangingPunct="1">
              <a:spcBef>
                <a:spcPct val="35000"/>
              </a:spcBef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A. Why                  B. How        </a:t>
            </a:r>
          </a:p>
          <a:p>
            <a:pPr eaLnBrk="1" hangingPunct="1">
              <a:spcBef>
                <a:spcPct val="35000"/>
              </a:spcBef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C. What                 D. What a</a:t>
            </a:r>
          </a:p>
          <a:p>
            <a:pPr eaLnBrk="1" hangingPunct="1">
              <a:spcBef>
                <a:spcPct val="35000"/>
              </a:spcBef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     ) 4. Which would you like, tea ______ coffee?</a:t>
            </a:r>
          </a:p>
          <a:p>
            <a:pPr eaLnBrk="1" hangingPunct="1">
              <a:spcBef>
                <a:spcPct val="35000"/>
              </a:spcBef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A. with                  B. but        </a:t>
            </a:r>
          </a:p>
          <a:p>
            <a:pPr eaLnBrk="1" hangingPunct="1">
              <a:spcBef>
                <a:spcPct val="35000"/>
              </a:spcBef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C. or                      D. and</a:t>
            </a:r>
          </a:p>
          <a:p>
            <a:pPr eaLnBrk="1" hangingPunct="1">
              <a:spcBef>
                <a:spcPct val="35000"/>
              </a:spcBef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     ) 5. There’s a river going ______ this city.</a:t>
            </a:r>
          </a:p>
          <a:p>
            <a:pPr eaLnBrk="1" hangingPunct="1">
              <a:spcBef>
                <a:spcPct val="35000"/>
              </a:spcBef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A. over                       B. through        </a:t>
            </a:r>
          </a:p>
          <a:p>
            <a:pPr eaLnBrk="1" hangingPunct="1">
              <a:spcBef>
                <a:spcPct val="35000"/>
              </a:spcBef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C. cross                      D. on</a:t>
            </a:r>
          </a:p>
          <a:p>
            <a:pPr eaLnBrk="1" hangingPunct="1">
              <a:spcBef>
                <a:spcPct val="35000"/>
              </a:spcBef>
            </a:pPr>
            <a:endParaRPr lang="en-US" altLang="zh-CN" sz="21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spcBef>
                <a:spcPct val="35000"/>
              </a:spcBef>
            </a:pPr>
            <a:endParaRPr lang="en-US" altLang="zh-CN" sz="21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33564" y="973111"/>
            <a:ext cx="461842" cy="41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endParaRPr lang="zh-CN" altLang="en-US" sz="21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931245" y="2301540"/>
            <a:ext cx="461842" cy="41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endParaRPr lang="zh-CN" altLang="en-US" sz="21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36806" y="3547243"/>
            <a:ext cx="461842" cy="41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endParaRPr lang="zh-CN" altLang="en-US" sz="21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67713" y="32140"/>
            <a:ext cx="7007384" cy="53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2" tIns="34281" rIns="68562" bIns="34281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Post-listening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Rot="1" noChangeArrowheads="1"/>
          </p:cNvSpPr>
          <p:nvPr/>
        </p:nvSpPr>
        <p:spPr bwMode="auto">
          <a:xfrm>
            <a:off x="1943784" y="1362813"/>
            <a:ext cx="5256431" cy="495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/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二、根据汉语完成句子。</a:t>
            </a:r>
          </a:p>
        </p:txBody>
      </p:sp>
      <p:sp>
        <p:nvSpPr>
          <p:cNvPr id="7" name="Rectangle 3"/>
          <p:cNvSpPr txBox="1">
            <a:spLocks noRot="1" noChangeArrowheads="1"/>
          </p:cNvSpPr>
          <p:nvPr/>
        </p:nvSpPr>
        <p:spPr bwMode="auto">
          <a:xfrm>
            <a:off x="1943784" y="1796100"/>
            <a:ext cx="5256431" cy="3000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spAutoFit/>
          </a:bodyPr>
          <a:lstStyle>
            <a:lvl1pPr marL="355600" indent="-1714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1. 谁是你最喜欢的古典音乐家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？</a:t>
            </a:r>
            <a:endParaRPr lang="zh-CN" altLang="zh-CN" sz="210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   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 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__________________________________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2. 萨莉不喜欢流行音乐，是吗？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  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  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__________________________________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3. 让我们休息一下。</a:t>
            </a:r>
            <a:endParaRPr lang="en-US" altLang="zh-CN" sz="210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 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   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</a:rPr>
              <a:t>__________________________________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361585" y="3291179"/>
            <a:ext cx="4464584" cy="41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Sally doesn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’</a:t>
            </a:r>
            <a:r>
              <a:rPr lang="zh-CN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 like pop music, does she?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361585" y="4246433"/>
            <a:ext cx="2316353" cy="41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Give us a break.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361585" y="2335923"/>
            <a:ext cx="4567034" cy="41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Who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’</a:t>
            </a:r>
            <a:r>
              <a:rPr lang="zh-CN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 you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zh-CN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favourite classical musician?</a:t>
            </a: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121289" y="658930"/>
            <a:ext cx="5880156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defPPr>
              <a:defRPr lang="zh-CN"/>
            </a:defPPr>
            <a:lvl1pPr defTabSz="1219200" eaLnBrk="1" hangingPunct="1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defTabSz="1219200" eaLnBrk="0" hangingPunct="0"/>
            <a:lvl3pPr marL="1143000" indent="-228600" defTabSz="1219200" eaLnBrk="0" hangingPunct="0"/>
            <a:lvl4pPr marL="1600200" indent="-228600" defTabSz="1219200" eaLnBrk="0" hangingPunct="0"/>
            <a:lvl5pPr marL="2057400" indent="-228600" defTabSz="1219200" eaLnBrk="0" hangingPunct="0"/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9pPr>
          </a:lstStyle>
          <a:p>
            <a:r>
              <a:rPr lang="en-US" altLang="zh-CN"/>
              <a:t>Do the </a:t>
            </a:r>
            <a:r>
              <a:rPr lang="en-US" altLang="zh-CN" smtClean="0"/>
              <a:t>exercises</a:t>
            </a:r>
            <a:endParaRPr lang="en-US" altLang="zh-CN"/>
          </a:p>
        </p:txBody>
      </p:sp>
      <p:sp>
        <p:nvSpPr>
          <p:cNvPr id="13" name="TextBox 7"/>
          <p:cNvSpPr txBox="1">
            <a:spLocks noChangeArrowheads="1"/>
          </p:cNvSpPr>
          <p:nvPr/>
        </p:nvSpPr>
        <p:spPr bwMode="auto">
          <a:xfrm>
            <a:off x="1067713" y="32140"/>
            <a:ext cx="7007384" cy="53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2" tIns="34281" rIns="68562" bIns="34281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Post-listening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266433" y="1445084"/>
            <a:ext cx="6611133" cy="4939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spAutoFit/>
          </a:bodyPr>
          <a:lstStyle>
            <a:lvl1pPr marL="355600" indent="-1714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-266700">
              <a:lnSpc>
                <a:spcPct val="150000"/>
              </a:lnSpc>
            </a:pP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4. 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你喜欢传统西方音乐还是流行音乐？</a:t>
            </a:r>
          </a:p>
          <a:p>
            <a:pPr indent="-266700">
              <a:lnSpc>
                <a:spcPct val="150000"/>
              </a:lnSpc>
            </a:pP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_____________________________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_________________</a:t>
            </a:r>
            <a:endParaRPr lang="zh-CN" altLang="zh-CN" sz="21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indent="-266700">
              <a:lnSpc>
                <a:spcPct val="150000"/>
              </a:lnSpc>
            </a:pP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5. 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哪条河穿过上海？</a:t>
            </a:r>
          </a:p>
          <a:p>
            <a:pPr indent="-266700">
              <a:lnSpc>
                <a:spcPct val="150000"/>
              </a:lnSpc>
            </a:pP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_______________________________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_______________</a:t>
            </a:r>
            <a:endParaRPr lang="zh-CN" altLang="zh-CN" sz="21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indent="-266700">
              <a:lnSpc>
                <a:spcPct val="150000"/>
              </a:lnSpc>
            </a:pP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6. 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你不喜欢摇滚乐？我不信。</a:t>
            </a:r>
          </a:p>
          <a:p>
            <a:pPr indent="-266700">
              <a:lnSpc>
                <a:spcPct val="150000"/>
              </a:lnSpc>
            </a:pP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______________________________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________________</a:t>
            </a:r>
            <a:endParaRPr lang="zh-CN" altLang="zh-CN" sz="21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538600" y="1980988"/>
            <a:ext cx="7364479" cy="41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Do you like traditional Western music or pop music?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538599" y="2915413"/>
            <a:ext cx="4129203" cy="41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Which river goes through Shanghai?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538599" y="3865312"/>
            <a:ext cx="7364479" cy="41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You don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’</a:t>
            </a:r>
            <a:r>
              <a:rPr lang="zh-CN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 like rock music? I don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’</a:t>
            </a:r>
            <a:r>
              <a:rPr lang="zh-CN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 believe it!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67713" y="32140"/>
            <a:ext cx="7007384" cy="53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2" tIns="34281" rIns="68562" bIns="34281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Post-listening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Box 21"/>
          <p:cNvSpPr txBox="1">
            <a:spLocks noChangeArrowheads="1"/>
          </p:cNvSpPr>
          <p:nvPr/>
        </p:nvSpPr>
        <p:spPr bwMode="auto">
          <a:xfrm>
            <a:off x="761206" y="835908"/>
            <a:ext cx="7621587" cy="3969815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zh-CN" alt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反意疑问句：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Hmm, this is Western music, isn’t it?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You listen to pop music, </a:t>
            </a:r>
            <a:r>
              <a:rPr lang="en-US" altLang="zh-CN" sz="2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Lingling</a:t>
            </a: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don’t you?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zh-CN" alt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选择疑问句：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Is this by Strauss or Mozart?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Do you like traditional Western music or pop music, Betty?</a:t>
            </a:r>
            <a:endParaRPr lang="zh-CN" altLang="zh-CN" sz="2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zh-CN" alt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感叹句：</a:t>
            </a:r>
            <a:endParaRPr lang="en-US" altLang="zh-CN" sz="2100" dirty="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 a beautiful city!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1067713" y="32140"/>
            <a:ext cx="7007384" cy="53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2" tIns="34281" rIns="68562" bIns="34281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Summary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Box 7"/>
          <p:cNvSpPr txBox="1">
            <a:spLocks noChangeArrowheads="1"/>
          </p:cNvSpPr>
          <p:nvPr/>
        </p:nvSpPr>
        <p:spPr bwMode="auto">
          <a:xfrm>
            <a:off x="1067713" y="32140"/>
            <a:ext cx="7007384" cy="53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2" tIns="34281" rIns="68562" bIns="34281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Homework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398130" y="1998794"/>
            <a:ext cx="6836183" cy="1200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 Remember the words and read the dialogue fluently.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 Preview Unit 2.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Box 1"/>
          <p:cNvSpPr txBox="1">
            <a:spLocks noChangeArrowheads="1"/>
          </p:cNvSpPr>
          <p:nvPr/>
        </p:nvSpPr>
        <p:spPr bwMode="auto">
          <a:xfrm>
            <a:off x="2094995" y="2191433"/>
            <a:ext cx="2477005" cy="760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5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Goodbye!</a:t>
            </a:r>
          </a:p>
        </p:txBody>
      </p:sp>
      <p:pic>
        <p:nvPicPr>
          <p:cNvPr id="37893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9217799" y="8027716"/>
            <a:ext cx="247586" cy="180933"/>
          </a:xfrm>
          <a:prstGeom prst="cube">
            <a:avLst/>
          </a:prstGeom>
        </p:spPr>
      </p:pic>
    </p:spTree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1"/>
          <p:cNvSpPr>
            <a:spLocks noChangeArrowheads="1"/>
          </p:cNvSpPr>
          <p:nvPr/>
        </p:nvSpPr>
        <p:spPr bwMode="auto">
          <a:xfrm>
            <a:off x="848694" y="3977718"/>
            <a:ext cx="1791424" cy="41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Johann Strauss</a:t>
            </a:r>
            <a:endParaRPr lang="zh-CN" altLang="en-US" sz="2100">
              <a:solidFill>
                <a:srgbClr val="595959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364" name="矩形 3"/>
          <p:cNvSpPr>
            <a:spLocks noChangeArrowheads="1"/>
          </p:cNvSpPr>
          <p:nvPr/>
        </p:nvSpPr>
        <p:spPr bwMode="auto">
          <a:xfrm>
            <a:off x="3889899" y="1836365"/>
            <a:ext cx="2935317" cy="41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traditional 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Western</a:t>
            </a:r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music</a:t>
            </a:r>
          </a:p>
        </p:txBody>
      </p:sp>
      <p:sp>
        <p:nvSpPr>
          <p:cNvPr id="15365" name="矩形 4"/>
          <p:cNvSpPr>
            <a:spLocks noChangeArrowheads="1"/>
          </p:cNvSpPr>
          <p:nvPr/>
        </p:nvSpPr>
        <p:spPr bwMode="auto">
          <a:xfrm>
            <a:off x="3889899" y="2362015"/>
            <a:ext cx="2068768" cy="41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100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 Blue Danube</a:t>
            </a:r>
          </a:p>
        </p:txBody>
      </p:sp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3917275" y="3521252"/>
            <a:ext cx="4617983" cy="1061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 traditional Western music is too slow.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100" i="1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 Blue Danube </a:t>
            </a:r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is 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by</a:t>
            </a:r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Strauss.</a:t>
            </a:r>
            <a:endParaRPr lang="en-US" altLang="zh-CN" sz="2100" i="1" dirty="0">
              <a:solidFill>
                <a:srgbClr val="595959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369" name="TextBox 8"/>
          <p:cNvSpPr txBox="1">
            <a:spLocks noChangeArrowheads="1"/>
          </p:cNvSpPr>
          <p:nvPr/>
        </p:nvSpPr>
        <p:spPr bwMode="auto">
          <a:xfrm>
            <a:off x="3917276" y="1297016"/>
            <a:ext cx="1796185" cy="512442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100" i="1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adj. </a:t>
            </a:r>
            <a:r>
              <a:rPr lang="zh-CN" altLang="en-US" sz="2100" dirty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西方的</a:t>
            </a:r>
          </a:p>
        </p:txBody>
      </p:sp>
      <p:sp>
        <p:nvSpPr>
          <p:cNvPr id="15370" name="TextBox 9"/>
          <p:cNvSpPr txBox="1">
            <a:spLocks noChangeArrowheads="1"/>
          </p:cNvSpPr>
          <p:nvPr/>
        </p:nvSpPr>
        <p:spPr bwMode="auto">
          <a:xfrm>
            <a:off x="4046476" y="2995601"/>
            <a:ext cx="4142296" cy="512442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100" i="1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prep. </a:t>
            </a:r>
            <a:r>
              <a:rPr lang="zh-CN" altLang="en-US" sz="2100" dirty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由</a:t>
            </a:r>
            <a:r>
              <a:rPr lang="en-US" altLang="zh-CN" sz="2100" dirty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……</a:t>
            </a:r>
            <a:r>
              <a:rPr lang="zh-CN" altLang="en-US" sz="2100" dirty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创作；被；由</a:t>
            </a:r>
          </a:p>
        </p:txBody>
      </p:sp>
      <p:pic>
        <p:nvPicPr>
          <p:cNvPr id="6153" name="Picture 12" descr="https://gss3.bdstatic.com/-Po3dSag_xI4khGkpoWK1HF6hhy/baike/c0%3Dbaike92%2C5%2C5%2C92%2C30/sign=1093969176f0f736ccf344536b3cd87c/b7003af33a87e9508edd53821e385343faf2b412.jpg"/>
          <p:cNvPicPr>
            <a:picLocks noChangeAspect="1" noChangeArrowheads="1"/>
          </p:cNvPicPr>
          <p:nvPr/>
        </p:nvPicPr>
        <p:blipFill>
          <a:blip r:embed="rId2" cstate="email"/>
          <a:srcRect b="10031"/>
          <a:stretch>
            <a:fillRect/>
          </a:stretch>
        </p:blipFill>
        <p:spPr bwMode="auto">
          <a:xfrm>
            <a:off x="791560" y="1586736"/>
            <a:ext cx="1905694" cy="228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06533" y="627817"/>
            <a:ext cx="3939943" cy="461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 defTabSz="12192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2192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2192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2192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2192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Look and listen</a:t>
            </a:r>
            <a:endParaRPr lang="en-US" altLang="zh-CN" sz="2400" b="1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TextBox 7"/>
          <p:cNvSpPr txBox="1">
            <a:spLocks noChangeArrowheads="1"/>
          </p:cNvSpPr>
          <p:nvPr/>
        </p:nvSpPr>
        <p:spPr bwMode="auto">
          <a:xfrm>
            <a:off x="1067713" y="32140"/>
            <a:ext cx="7007384" cy="53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2" tIns="34281" rIns="68562" bIns="34281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Warming-up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4" grpId="0"/>
      <p:bldP spid="15365" grpId="0"/>
      <p:bldP spid="15367" grpId="0"/>
      <p:bldP spid="15369" grpId="0" animBg="1"/>
      <p:bldP spid="153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矩形 2"/>
          <p:cNvSpPr>
            <a:spLocks noChangeArrowheads="1"/>
          </p:cNvSpPr>
          <p:nvPr/>
        </p:nvSpPr>
        <p:spPr bwMode="auto">
          <a:xfrm>
            <a:off x="934837" y="4197210"/>
            <a:ext cx="1372434" cy="41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Lady Gaga</a:t>
            </a:r>
            <a:endParaRPr lang="zh-CN" altLang="en-US" sz="2100">
              <a:solidFill>
                <a:srgbClr val="595959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388" name="矩形 3"/>
          <p:cNvSpPr>
            <a:spLocks noChangeArrowheads="1"/>
          </p:cNvSpPr>
          <p:nvPr/>
        </p:nvSpPr>
        <p:spPr bwMode="auto">
          <a:xfrm>
            <a:off x="4347031" y="2386651"/>
            <a:ext cx="2267550" cy="41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i="1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Bad Romance</a:t>
            </a:r>
            <a:endParaRPr lang="zh-CN" altLang="en-US" sz="2100" i="1" dirty="0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2598458" y="4040809"/>
            <a:ext cx="6513404" cy="512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 pop music is 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modern</a:t>
            </a:r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and 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lively</a:t>
            </a:r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6391" name="TextBox 6"/>
          <p:cNvSpPr txBox="1">
            <a:spLocks noChangeArrowheads="1"/>
          </p:cNvSpPr>
          <p:nvPr/>
        </p:nvSpPr>
        <p:spPr bwMode="auto">
          <a:xfrm>
            <a:off x="3942323" y="3273496"/>
            <a:ext cx="1794995" cy="512442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100" i="1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adj. </a:t>
            </a:r>
            <a:r>
              <a:rPr lang="zh-CN" altLang="en-US" sz="210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现代的</a:t>
            </a:r>
          </a:p>
        </p:txBody>
      </p:sp>
      <p:sp>
        <p:nvSpPr>
          <p:cNvPr id="16392" name="矩形 8"/>
          <p:cNvSpPr>
            <a:spLocks noChangeArrowheads="1"/>
          </p:cNvSpPr>
          <p:nvPr/>
        </p:nvSpPr>
        <p:spPr bwMode="auto">
          <a:xfrm>
            <a:off x="4557717" y="1556977"/>
            <a:ext cx="1297443" cy="41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dirty="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pop music</a:t>
            </a:r>
            <a:endParaRPr lang="zh-CN" altLang="en-US" sz="2100" dirty="0">
              <a:solidFill>
                <a:srgbClr val="595959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394" name="TextBox 10"/>
          <p:cNvSpPr txBox="1">
            <a:spLocks noChangeArrowheads="1"/>
          </p:cNvSpPr>
          <p:nvPr/>
        </p:nvSpPr>
        <p:spPr bwMode="auto">
          <a:xfrm>
            <a:off x="5956336" y="3249689"/>
            <a:ext cx="2947220" cy="512442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100" i="1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adj. </a:t>
            </a:r>
            <a:r>
              <a:rPr lang="zh-CN" altLang="en-US" sz="210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活泼的；轻快的</a:t>
            </a:r>
          </a:p>
        </p:txBody>
      </p:sp>
      <p:pic>
        <p:nvPicPr>
          <p:cNvPr id="7177" name="Picture 12" descr="https://gss0.bdstatic.com/94o3dSag_xI4khGkpoWK1HF6hhy/baike/c0%3Dbaike220%2C5%2C5%2C220%2C73/sign=5a8afaff9d8fa0ec6bca6c5f47fe328b/d8f9d72a6059252dec7025c8389b033b5ab5b99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42743" y="1612344"/>
            <a:ext cx="1987516" cy="248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06533" y="627817"/>
            <a:ext cx="3939943" cy="461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 defTabSz="12192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2192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2192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2192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2192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Look and listen</a:t>
            </a:r>
            <a:endParaRPr lang="en-US" altLang="zh-CN" sz="2400" b="1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TextBox 7"/>
          <p:cNvSpPr txBox="1">
            <a:spLocks noChangeArrowheads="1"/>
          </p:cNvSpPr>
          <p:nvPr/>
        </p:nvSpPr>
        <p:spPr bwMode="auto">
          <a:xfrm>
            <a:off x="1067713" y="32140"/>
            <a:ext cx="7007384" cy="53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2" tIns="34281" rIns="68562" bIns="34281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Warming-up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/>
      <p:bldP spid="16390" grpId="0"/>
      <p:bldP spid="16391" grpId="0" animBg="1"/>
      <p:bldP spid="16392" grpId="0"/>
      <p:bldP spid="1639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147599" y="705561"/>
            <a:ext cx="2354443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defPPr>
              <a:defRPr lang="zh-CN"/>
            </a:defPPr>
            <a:lvl1pPr defTabSz="1219200" eaLnBrk="1" hangingPunct="1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defTabSz="1219200" eaLnBrk="0" hangingPunct="0"/>
            <a:lvl3pPr marL="1143000" indent="-228600" defTabSz="1219200" eaLnBrk="0" hangingPunct="0"/>
            <a:lvl4pPr marL="1600200" indent="-228600" defTabSz="1219200" eaLnBrk="0" hangingPunct="0"/>
            <a:lvl5pPr marL="2057400" indent="-228600" defTabSz="1219200" eaLnBrk="0" hangingPunct="0"/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9pPr>
          </a:lstStyle>
          <a:p>
            <a:r>
              <a:rPr lang="en-US" altLang="zh-CN"/>
              <a:t>Free talk</a:t>
            </a:r>
          </a:p>
        </p:txBody>
      </p:sp>
      <p:pic>
        <p:nvPicPr>
          <p:cNvPr id="8195" name="Picture 2" descr="E:\分类图片\人物\对话人物\对话4.png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5440724" y="3221551"/>
            <a:ext cx="1001055" cy="1662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3" descr="E:\分类图片\人物\对话人物\对话3.png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3606448" y="3273927"/>
            <a:ext cx="1042716" cy="1609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17"/>
          <p:cNvGrpSpPr/>
          <p:nvPr/>
        </p:nvGrpSpPr>
        <p:grpSpPr>
          <a:xfrm>
            <a:off x="1118689" y="1739566"/>
            <a:ext cx="3148384" cy="1141545"/>
            <a:chOff x="882033" y="1537486"/>
            <a:chExt cx="3147802" cy="1140977"/>
          </a:xfrm>
        </p:grpSpPr>
        <p:sp>
          <p:nvSpPr>
            <p:cNvPr id="7" name="云形标注 6"/>
            <p:cNvSpPr/>
            <p:nvPr/>
          </p:nvSpPr>
          <p:spPr>
            <a:xfrm>
              <a:off x="882033" y="1537486"/>
              <a:ext cx="3147802" cy="1140977"/>
            </a:xfrm>
            <a:prstGeom prst="cloudCallout">
              <a:avLst>
                <a:gd name="adj1" fmla="val 42774"/>
                <a:gd name="adj2" fmla="val 83777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8209" name="矩形 7"/>
            <p:cNvSpPr>
              <a:spLocks noChangeArrowheads="1"/>
            </p:cNvSpPr>
            <p:nvPr/>
          </p:nvSpPr>
          <p:spPr bwMode="auto">
            <a:xfrm>
              <a:off x="1165253" y="1700455"/>
              <a:ext cx="2775568" cy="738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zh-CN" sz="210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What kind of</a:t>
              </a:r>
              <a:r>
                <a:rPr lang="en-US" altLang="zh-CN" sz="210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zh-CN" altLang="zh-CN" sz="210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music </a:t>
              </a:r>
              <a:endPara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  <a:p>
              <a:r>
                <a:rPr lang="zh-CN" altLang="zh-CN" sz="210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do you like?</a:t>
              </a:r>
              <a:endPara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3" name="组合 16"/>
          <p:cNvGrpSpPr/>
          <p:nvPr/>
        </p:nvGrpSpPr>
        <p:grpSpPr>
          <a:xfrm>
            <a:off x="5300266" y="1577678"/>
            <a:ext cx="2065196" cy="1140355"/>
            <a:chOff x="5064266" y="1374296"/>
            <a:chExt cx="2064817" cy="1140977"/>
          </a:xfrm>
        </p:grpSpPr>
        <p:sp>
          <p:nvSpPr>
            <p:cNvPr id="9" name="云形标注 8"/>
            <p:cNvSpPr/>
            <p:nvPr/>
          </p:nvSpPr>
          <p:spPr>
            <a:xfrm>
              <a:off x="5064266" y="1374296"/>
              <a:ext cx="2064817" cy="1140977"/>
            </a:xfrm>
            <a:prstGeom prst="cloudCallout">
              <a:avLst>
                <a:gd name="adj1" fmla="val -25092"/>
                <a:gd name="adj2" fmla="val 1086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8207" name="矩形 9"/>
            <p:cNvSpPr>
              <a:spLocks noChangeArrowheads="1"/>
            </p:cNvSpPr>
            <p:nvPr/>
          </p:nvSpPr>
          <p:spPr bwMode="auto">
            <a:xfrm>
              <a:off x="5387947" y="1658647"/>
              <a:ext cx="1514559" cy="415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I like…</a:t>
              </a:r>
            </a:p>
          </p:txBody>
        </p:sp>
      </p:grpSp>
      <p:grpSp>
        <p:nvGrpSpPr>
          <p:cNvPr id="4" name="组合 12"/>
          <p:cNvGrpSpPr/>
          <p:nvPr/>
        </p:nvGrpSpPr>
        <p:grpSpPr>
          <a:xfrm>
            <a:off x="1135353" y="1769325"/>
            <a:ext cx="3148384" cy="1139164"/>
            <a:chOff x="832132" y="1552322"/>
            <a:chExt cx="3147802" cy="1140977"/>
          </a:xfrm>
        </p:grpSpPr>
        <p:sp>
          <p:nvSpPr>
            <p:cNvPr id="11" name="云形标注 10"/>
            <p:cNvSpPr/>
            <p:nvPr/>
          </p:nvSpPr>
          <p:spPr>
            <a:xfrm>
              <a:off x="832132" y="1552322"/>
              <a:ext cx="3147802" cy="1140977"/>
            </a:xfrm>
            <a:prstGeom prst="cloudCallout">
              <a:avLst>
                <a:gd name="adj1" fmla="val 42774"/>
                <a:gd name="adj2" fmla="val 83777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8205" name="矩形 11"/>
            <p:cNvSpPr>
              <a:spLocks noChangeArrowheads="1"/>
            </p:cNvSpPr>
            <p:nvPr/>
          </p:nvSpPr>
          <p:spPr bwMode="auto">
            <a:xfrm>
              <a:off x="1099168" y="1796211"/>
              <a:ext cx="2775568" cy="577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2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Why do you like it?</a:t>
              </a:r>
              <a:endParaRPr lang="zh-CN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5" name="组合 15"/>
          <p:cNvGrpSpPr/>
          <p:nvPr/>
        </p:nvGrpSpPr>
        <p:grpSpPr>
          <a:xfrm>
            <a:off x="5331215" y="1600295"/>
            <a:ext cx="2064006" cy="1141545"/>
            <a:chOff x="6632772" y="2287347"/>
            <a:chExt cx="2064817" cy="1140977"/>
          </a:xfrm>
        </p:grpSpPr>
        <p:sp>
          <p:nvSpPr>
            <p:cNvPr id="14" name="云形标注 13"/>
            <p:cNvSpPr/>
            <p:nvPr/>
          </p:nvSpPr>
          <p:spPr>
            <a:xfrm>
              <a:off x="6632772" y="2287347"/>
              <a:ext cx="2064817" cy="1140977"/>
            </a:xfrm>
            <a:prstGeom prst="cloudCallout">
              <a:avLst>
                <a:gd name="adj1" fmla="val -25092"/>
                <a:gd name="adj2" fmla="val 1086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8203" name="矩形 14"/>
            <p:cNvSpPr>
              <a:spLocks noChangeArrowheads="1"/>
            </p:cNvSpPr>
            <p:nvPr/>
          </p:nvSpPr>
          <p:spPr bwMode="auto">
            <a:xfrm>
              <a:off x="6875533" y="2587882"/>
              <a:ext cx="1653473" cy="415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Because…</a:t>
              </a:r>
            </a:p>
          </p:txBody>
        </p:sp>
      </p:grpSp>
      <p:sp>
        <p:nvSpPr>
          <p:cNvPr id="18" name="TextBox 7"/>
          <p:cNvSpPr txBox="1">
            <a:spLocks noChangeArrowheads="1"/>
          </p:cNvSpPr>
          <p:nvPr/>
        </p:nvSpPr>
        <p:spPr bwMode="auto">
          <a:xfrm>
            <a:off x="1067713" y="32140"/>
            <a:ext cx="7007384" cy="53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2" tIns="34281" rIns="68562" bIns="34281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Pre-listening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Administrator\Desktop\through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1236" y="2892549"/>
            <a:ext cx="2393724" cy="1605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 descr="C:\Users\Administrator\Desktop\violin.jpeg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5487537" y="1058232"/>
            <a:ext cx="2124713" cy="1440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8" descr="C:\Users\Administrator\Desktop\sound.jpg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1421236" y="1077267"/>
            <a:ext cx="2393724" cy="14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163074" y="651261"/>
            <a:ext cx="5160015" cy="461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defPPr>
              <a:defRPr lang="zh-CN"/>
            </a:defPPr>
            <a:lvl1pPr defTabSz="1219200" eaLnBrk="1" hangingPunct="1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defTabSz="1219200" eaLnBrk="0" hangingPunct="0"/>
            <a:lvl3pPr marL="1143000" indent="-228600" defTabSz="1219200" eaLnBrk="0" hangingPunct="0"/>
            <a:lvl4pPr marL="1600200" indent="-228600" defTabSz="1219200" eaLnBrk="0" hangingPunct="0"/>
            <a:lvl5pPr marL="2057400" indent="-228600" defTabSz="1219200" eaLnBrk="0" hangingPunct="0"/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9pPr>
          </a:lstStyle>
          <a:p>
            <a:r>
              <a:rPr lang="en-US" altLang="zh-CN" sz="2400" dirty="0"/>
              <a:t>L</a:t>
            </a:r>
            <a:r>
              <a:rPr lang="en-US" altLang="zh-CN" sz="2400" dirty="0" smtClean="0"/>
              <a:t>earn </a:t>
            </a:r>
            <a:r>
              <a:rPr lang="en-US" altLang="zh-CN" sz="2400" dirty="0"/>
              <a:t>the new </a:t>
            </a:r>
            <a:r>
              <a:rPr lang="en-US" altLang="zh-CN" sz="2400" dirty="0" smtClean="0"/>
              <a:t>words</a:t>
            </a:r>
            <a:endParaRPr lang="en-US" altLang="zh-CN" sz="2400" dirty="0"/>
          </a:p>
        </p:txBody>
      </p:sp>
      <p:sp>
        <p:nvSpPr>
          <p:cNvPr id="18438" name="矩形 9"/>
          <p:cNvSpPr>
            <a:spLocks noChangeArrowheads="1"/>
          </p:cNvSpPr>
          <p:nvPr/>
        </p:nvSpPr>
        <p:spPr bwMode="auto">
          <a:xfrm>
            <a:off x="1767936" y="2508067"/>
            <a:ext cx="1702704" cy="415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1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sound</a:t>
            </a:r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100" i="1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声音</a:t>
            </a:r>
          </a:p>
        </p:txBody>
      </p:sp>
      <p:sp>
        <p:nvSpPr>
          <p:cNvPr id="18439" name="矩形 10"/>
          <p:cNvSpPr>
            <a:spLocks noChangeArrowheads="1"/>
          </p:cNvSpPr>
          <p:nvPr/>
        </p:nvSpPr>
        <p:spPr bwMode="auto">
          <a:xfrm>
            <a:off x="5571737" y="2489032"/>
            <a:ext cx="1956313" cy="415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1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violin</a:t>
            </a:r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100" i="1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小提琴</a:t>
            </a:r>
          </a:p>
        </p:txBody>
      </p:sp>
      <p:sp>
        <p:nvSpPr>
          <p:cNvPr id="18440" name="矩形 11"/>
          <p:cNvSpPr>
            <a:spLocks noChangeArrowheads="1"/>
          </p:cNvSpPr>
          <p:nvPr/>
        </p:nvSpPr>
        <p:spPr bwMode="auto">
          <a:xfrm>
            <a:off x="5377023" y="4503103"/>
            <a:ext cx="2345741" cy="415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1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both</a:t>
            </a:r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100" i="1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两个；两者</a:t>
            </a:r>
          </a:p>
        </p:txBody>
      </p:sp>
      <p:sp>
        <p:nvSpPr>
          <p:cNvPr id="18441" name="矩形 12"/>
          <p:cNvSpPr>
            <a:spLocks noChangeArrowheads="1"/>
          </p:cNvSpPr>
          <p:nvPr/>
        </p:nvSpPr>
        <p:spPr bwMode="auto">
          <a:xfrm>
            <a:off x="1461707" y="4522138"/>
            <a:ext cx="2313972" cy="41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1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through</a:t>
            </a:r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100" i="1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prep.</a:t>
            </a:r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穿过</a:t>
            </a:r>
          </a:p>
        </p:txBody>
      </p:sp>
      <p:pic>
        <p:nvPicPr>
          <p:cNvPr id="18442" name="Picture 2" descr="C:\Users\Administrator\Desktop\3310-110911155Z272.jpg"/>
          <p:cNvPicPr>
            <a:picLocks noChangeAspect="1" noChangeArrowheads="1"/>
          </p:cNvPicPr>
          <p:nvPr/>
        </p:nvPicPr>
        <p:blipFill>
          <a:blip r:embed="rId6" cstate="email"/>
          <a:stretch>
            <a:fillRect/>
          </a:stretch>
        </p:blipFill>
        <p:spPr bwMode="auto">
          <a:xfrm>
            <a:off x="5487537" y="3018738"/>
            <a:ext cx="2124713" cy="1440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7"/>
          <p:cNvSpPr txBox="1">
            <a:spLocks noChangeArrowheads="1"/>
          </p:cNvSpPr>
          <p:nvPr/>
        </p:nvSpPr>
        <p:spPr bwMode="auto">
          <a:xfrm>
            <a:off x="1067713" y="32140"/>
            <a:ext cx="7007384" cy="53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2" tIns="34281" rIns="68562" bIns="34281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Pre-listening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39" grpId="0"/>
      <p:bldP spid="18440" grpId="0"/>
      <p:bldP spid="184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C:\Users\Administrator\Desktop\voic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05843" y="1126070"/>
            <a:ext cx="2354443" cy="1439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6" descr="C:\Users\Administrator\Desktop\drum.jpg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1212074" y="3119906"/>
            <a:ext cx="2316343" cy="148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7" descr="C:\Users\Administrator\Desktop\opera.jpg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1164081" y="1142735"/>
            <a:ext cx="2312020" cy="1439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5" descr="C:\Users\Administrator\Desktop\believe.jpg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5040984" y="3090147"/>
            <a:ext cx="2684160" cy="1455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矩形 10"/>
          <p:cNvSpPr>
            <a:spLocks noChangeArrowheads="1"/>
          </p:cNvSpPr>
          <p:nvPr/>
        </p:nvSpPr>
        <p:spPr bwMode="auto">
          <a:xfrm>
            <a:off x="5408792" y="2565203"/>
            <a:ext cx="1641404" cy="415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voice</a:t>
            </a:r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100" i="1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10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声音</a:t>
            </a:r>
          </a:p>
        </p:txBody>
      </p:sp>
      <p:sp>
        <p:nvSpPr>
          <p:cNvPr id="19465" name="矩形 11"/>
          <p:cNvSpPr>
            <a:spLocks noChangeArrowheads="1"/>
          </p:cNvSpPr>
          <p:nvPr/>
        </p:nvSpPr>
        <p:spPr bwMode="auto">
          <a:xfrm>
            <a:off x="1421237" y="2581868"/>
            <a:ext cx="1657030" cy="415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opera</a:t>
            </a:r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100" i="1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10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歌剧</a:t>
            </a:r>
          </a:p>
        </p:txBody>
      </p:sp>
      <p:sp>
        <p:nvSpPr>
          <p:cNvPr id="19466" name="矩形 12"/>
          <p:cNvSpPr>
            <a:spLocks noChangeArrowheads="1"/>
          </p:cNvSpPr>
          <p:nvPr/>
        </p:nvSpPr>
        <p:spPr bwMode="auto">
          <a:xfrm>
            <a:off x="1583119" y="4637601"/>
            <a:ext cx="1358949" cy="415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drum</a:t>
            </a:r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100" i="1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10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鼓</a:t>
            </a:r>
          </a:p>
        </p:txBody>
      </p:sp>
      <p:sp>
        <p:nvSpPr>
          <p:cNvPr id="19467" name="矩形 13"/>
          <p:cNvSpPr>
            <a:spLocks noChangeArrowheads="1"/>
          </p:cNvSpPr>
          <p:nvPr/>
        </p:nvSpPr>
        <p:spPr bwMode="auto">
          <a:xfrm>
            <a:off x="5289760" y="4607843"/>
            <a:ext cx="1834917" cy="415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21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believe </a:t>
            </a:r>
            <a:r>
              <a:rPr lang="en-US" altLang="zh-CN" sz="2100" i="1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2100">
                <a:solidFill>
                  <a:srgbClr val="59595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10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相信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63074" y="651261"/>
            <a:ext cx="5160015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defPPr>
              <a:defRPr lang="zh-CN"/>
            </a:defPPr>
            <a:lvl1pPr defTabSz="1219200" eaLnBrk="1" hangingPunct="1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defTabSz="1219200" eaLnBrk="0" hangingPunct="0"/>
            <a:lvl3pPr marL="1143000" indent="-228600" defTabSz="1219200" eaLnBrk="0" hangingPunct="0"/>
            <a:lvl4pPr marL="1600200" indent="-228600" defTabSz="1219200" eaLnBrk="0" hangingPunct="0"/>
            <a:lvl5pPr marL="2057400" indent="-228600" defTabSz="1219200" eaLnBrk="0" hangingPunct="0"/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9pPr>
          </a:lstStyle>
          <a:p>
            <a:r>
              <a:rPr lang="en-US" altLang="zh-CN"/>
              <a:t>L</a:t>
            </a:r>
            <a:r>
              <a:rPr lang="en-US" altLang="zh-CN" smtClean="0"/>
              <a:t>earn </a:t>
            </a:r>
            <a:r>
              <a:rPr lang="en-US" altLang="zh-CN"/>
              <a:t>the new </a:t>
            </a:r>
            <a:r>
              <a:rPr lang="en-US" altLang="zh-CN" smtClean="0"/>
              <a:t>words</a:t>
            </a:r>
            <a:endParaRPr lang="en-US" altLang="zh-CN"/>
          </a:p>
        </p:txBody>
      </p:sp>
      <p:sp>
        <p:nvSpPr>
          <p:cNvPr id="15" name="TextBox 7"/>
          <p:cNvSpPr txBox="1">
            <a:spLocks noChangeArrowheads="1"/>
          </p:cNvSpPr>
          <p:nvPr/>
        </p:nvSpPr>
        <p:spPr bwMode="auto">
          <a:xfrm>
            <a:off x="1067713" y="32140"/>
            <a:ext cx="7007384" cy="53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2" tIns="34281" rIns="68562" bIns="34281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Pre-listening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/>
      <p:bldP spid="19465" grpId="0"/>
      <p:bldP spid="19466" grpId="0"/>
      <p:bldP spid="194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640720" y="1934111"/>
            <a:ext cx="5677803" cy="2206908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anchor="ctr"/>
          <a:lstStyle/>
          <a:p>
            <a:pPr algn="ctr">
              <a:buFontTx/>
              <a:buNone/>
              <a:defRPr/>
            </a:pPr>
            <a:endParaRPr lang="zh-CN" altLang="en-US" sz="2100">
              <a:ea typeface="黑体" panose="02010609060101010101" pitchFamily="49" charset="-122"/>
            </a:endParaRPr>
          </a:p>
        </p:txBody>
      </p:sp>
      <p:sp>
        <p:nvSpPr>
          <p:cNvPr id="11267" name="标题 1"/>
          <p:cNvSpPr txBox="1">
            <a:spLocks noChangeArrowheads="1"/>
          </p:cNvSpPr>
          <p:nvPr/>
        </p:nvSpPr>
        <p:spPr bwMode="auto">
          <a:xfrm>
            <a:off x="108216" y="686446"/>
            <a:ext cx="7631109" cy="107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defPPr>
              <a:defRPr lang="zh-CN"/>
            </a:defPPr>
            <a:lvl1pPr defTabSz="1219200" eaLnBrk="1" hangingPunct="1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defTabSz="1219200" eaLnBrk="0" hangingPunct="0"/>
            <a:lvl3pPr marL="1143000" indent="-228600" defTabSz="1219200" eaLnBrk="0" hangingPunct="0"/>
            <a:lvl4pPr marL="1600200" indent="-228600" defTabSz="1219200" eaLnBrk="0" hangingPunct="0"/>
            <a:lvl5pPr marL="2057400" indent="-228600" defTabSz="1219200" eaLnBrk="0" hangingPunct="0"/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9pPr>
          </a:lstStyle>
          <a:p>
            <a:r>
              <a:rPr lang="en-US" altLang="zh-CN" dirty="0"/>
              <a:t>1 Listen and number the words as you hear them.</a:t>
            </a:r>
          </a:p>
        </p:txBody>
      </p:sp>
      <p:sp>
        <p:nvSpPr>
          <p:cNvPr id="11271" name="标题 1"/>
          <p:cNvSpPr txBox="1">
            <a:spLocks noChangeArrowheads="1"/>
          </p:cNvSpPr>
          <p:nvPr/>
        </p:nvSpPr>
        <p:spPr bwMode="auto">
          <a:xfrm>
            <a:off x="2008837" y="1909906"/>
            <a:ext cx="8320302" cy="221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marL="514350" indent="-5143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   ) lively        (   ) modern         (   ) music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   ) noisy        (   ) pop                (   ) rock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   ) sound       (   ) violin             (   ) Western</a:t>
            </a:r>
            <a:endParaRPr lang="zh-CN" altLang="en-US" sz="2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272" name="标题 1"/>
          <p:cNvSpPr>
            <a:spLocks noChangeArrowheads="1"/>
          </p:cNvSpPr>
          <p:nvPr/>
        </p:nvSpPr>
        <p:spPr bwMode="auto">
          <a:xfrm>
            <a:off x="5578949" y="2324743"/>
            <a:ext cx="576112" cy="63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11273" name="标题 1"/>
          <p:cNvSpPr>
            <a:spLocks noChangeArrowheads="1"/>
          </p:cNvSpPr>
          <p:nvPr/>
        </p:nvSpPr>
        <p:spPr bwMode="auto">
          <a:xfrm>
            <a:off x="5613612" y="3106802"/>
            <a:ext cx="576112" cy="63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11274" name="标题 1"/>
          <p:cNvSpPr>
            <a:spLocks noChangeArrowheads="1"/>
          </p:cNvSpPr>
          <p:nvPr/>
        </p:nvSpPr>
        <p:spPr bwMode="auto">
          <a:xfrm>
            <a:off x="2110967" y="3090137"/>
            <a:ext cx="576112" cy="63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11275" name="标题 1"/>
          <p:cNvSpPr>
            <a:spLocks noChangeArrowheads="1"/>
          </p:cNvSpPr>
          <p:nvPr/>
        </p:nvSpPr>
        <p:spPr bwMode="auto">
          <a:xfrm>
            <a:off x="3696464" y="3090138"/>
            <a:ext cx="661577" cy="63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</a:p>
        </p:txBody>
      </p:sp>
      <p:sp>
        <p:nvSpPr>
          <p:cNvPr id="11276" name="标题 1"/>
          <p:cNvSpPr>
            <a:spLocks noChangeArrowheads="1"/>
          </p:cNvSpPr>
          <p:nvPr/>
        </p:nvSpPr>
        <p:spPr bwMode="auto">
          <a:xfrm>
            <a:off x="3724320" y="2332360"/>
            <a:ext cx="577302" cy="63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</a:p>
        </p:txBody>
      </p:sp>
      <p:sp>
        <p:nvSpPr>
          <p:cNvPr id="11277" name="标题 1"/>
          <p:cNvSpPr>
            <a:spLocks noChangeArrowheads="1"/>
          </p:cNvSpPr>
          <p:nvPr/>
        </p:nvSpPr>
        <p:spPr bwMode="auto">
          <a:xfrm>
            <a:off x="5604065" y="2702678"/>
            <a:ext cx="576112" cy="63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</a:p>
        </p:txBody>
      </p:sp>
      <p:sp>
        <p:nvSpPr>
          <p:cNvPr id="11278" name="标题 1"/>
          <p:cNvSpPr>
            <a:spLocks noChangeArrowheads="1"/>
          </p:cNvSpPr>
          <p:nvPr/>
        </p:nvSpPr>
        <p:spPr bwMode="auto">
          <a:xfrm>
            <a:off x="2110967" y="2311530"/>
            <a:ext cx="381138" cy="59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</a:t>
            </a:r>
          </a:p>
        </p:txBody>
      </p:sp>
      <p:sp>
        <p:nvSpPr>
          <p:cNvPr id="11279" name="标题 1"/>
          <p:cNvSpPr>
            <a:spLocks noChangeArrowheads="1"/>
          </p:cNvSpPr>
          <p:nvPr/>
        </p:nvSpPr>
        <p:spPr bwMode="auto">
          <a:xfrm>
            <a:off x="3710035" y="2734104"/>
            <a:ext cx="577302" cy="63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</a:p>
        </p:txBody>
      </p:sp>
      <p:sp>
        <p:nvSpPr>
          <p:cNvPr id="11280" name="标题 1"/>
          <p:cNvSpPr>
            <a:spLocks noChangeArrowheads="1"/>
          </p:cNvSpPr>
          <p:nvPr/>
        </p:nvSpPr>
        <p:spPr bwMode="auto">
          <a:xfrm>
            <a:off x="2132630" y="2734104"/>
            <a:ext cx="576112" cy="63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</a:t>
            </a:r>
          </a:p>
        </p:txBody>
      </p:sp>
      <p:sp>
        <p:nvSpPr>
          <p:cNvPr id="18" name="TextBox 7"/>
          <p:cNvSpPr txBox="1">
            <a:spLocks noChangeArrowheads="1"/>
          </p:cNvSpPr>
          <p:nvPr/>
        </p:nvSpPr>
        <p:spPr bwMode="auto">
          <a:xfrm>
            <a:off x="1067713" y="32140"/>
            <a:ext cx="7007384" cy="53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2" tIns="34281" rIns="68562" bIns="34281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Pre-listening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3" grpId="0"/>
      <p:bldP spid="11274" grpId="0"/>
      <p:bldP spid="11275" grpId="0"/>
      <p:bldP spid="11276" grpId="0"/>
      <p:bldP spid="11277" grpId="0"/>
      <p:bldP spid="11278" grpId="0"/>
      <p:bldP spid="11279" grpId="0"/>
      <p:bldP spid="1128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ChangeArrowheads="1"/>
          </p:cNvSpPr>
          <p:nvPr/>
        </p:nvSpPr>
        <p:spPr bwMode="auto">
          <a:xfrm>
            <a:off x="1552352" y="1018839"/>
            <a:ext cx="6646538" cy="302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/>
          <a:lstStyle>
            <a:lvl1pPr marL="412750" indent="-412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5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 </a:t>
            </a:r>
            <a:r>
              <a:rPr lang="zh-CN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Which modern music does Tony like?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 </a:t>
            </a:r>
            <a:r>
              <a:rPr lang="zh-CN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 does Tony</a:t>
            </a: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’</a:t>
            </a:r>
            <a:r>
              <a:rPr lang="zh-CN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 mum think about rock music?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(3) </a:t>
            </a:r>
            <a:r>
              <a:rPr lang="zh-CN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Why doesn</a:t>
            </a: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’</a:t>
            </a:r>
            <a:r>
              <a:rPr lang="zh-CN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 Tony like traditional Western music?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(4) </a:t>
            </a:r>
            <a:r>
              <a:rPr lang="zh-CN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Which music does Tony</a:t>
            </a:r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’</a:t>
            </a:r>
            <a:r>
              <a:rPr lang="zh-CN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 dad think is too noisy?</a:t>
            </a:r>
            <a:endParaRPr lang="zh-CN" altLang="zh-CN" sz="2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291" name="标题 1"/>
          <p:cNvSpPr txBox="1">
            <a:spLocks noChangeArrowheads="1"/>
          </p:cNvSpPr>
          <p:nvPr/>
        </p:nvSpPr>
        <p:spPr bwMode="auto">
          <a:xfrm>
            <a:off x="133471" y="670188"/>
            <a:ext cx="7984633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defPPr>
              <a:defRPr lang="zh-CN"/>
            </a:defPPr>
            <a:lvl1pPr defTabSz="1219200" eaLnBrk="1" hangingPunct="1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defTabSz="1219200" eaLnBrk="0" hangingPunct="0"/>
            <a:lvl3pPr marL="1143000" indent="-228600" defTabSz="1219200" eaLnBrk="0" hangingPunct="0"/>
            <a:lvl4pPr marL="1600200" indent="-228600" defTabSz="1219200" eaLnBrk="0" hangingPunct="0"/>
            <a:lvl5pPr marL="2057400" indent="-228600" defTabSz="1219200" eaLnBrk="0" hangingPunct="0"/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9pPr>
          </a:lstStyle>
          <a:p>
            <a:r>
              <a:rPr lang="en-US" altLang="zh-CN" dirty="0"/>
              <a:t>2 </a:t>
            </a:r>
            <a:r>
              <a:rPr lang="en-US" altLang="zh-CN" dirty="0" smtClean="0"/>
              <a:t>Answer </a:t>
            </a:r>
            <a:r>
              <a:rPr lang="en-US" altLang="zh-CN" dirty="0"/>
              <a:t>the questions </a:t>
            </a:r>
            <a:r>
              <a:rPr lang="en-US" altLang="zh-CN" dirty="0" smtClean="0"/>
              <a:t>in pairs.</a:t>
            </a:r>
            <a:endParaRPr lang="en-US" altLang="zh-CN" dirty="0"/>
          </a:p>
        </p:txBody>
      </p:sp>
      <p:sp>
        <p:nvSpPr>
          <p:cNvPr id="21508" name="标题 1"/>
          <p:cNvSpPr txBox="1">
            <a:spLocks noChangeArrowheads="1"/>
          </p:cNvSpPr>
          <p:nvPr/>
        </p:nvSpPr>
        <p:spPr bwMode="auto">
          <a:xfrm>
            <a:off x="133471" y="4427148"/>
            <a:ext cx="7597780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defPPr>
              <a:defRPr lang="zh-CN"/>
            </a:defPPr>
            <a:lvl1pPr defTabSz="1219200" eaLnBrk="1" hangingPunct="1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defTabSz="1219200" eaLnBrk="0" hangingPunct="0"/>
            <a:lvl3pPr marL="1143000" indent="-228600" defTabSz="1219200" eaLnBrk="0" hangingPunct="0"/>
            <a:lvl4pPr marL="1600200" indent="-228600" defTabSz="1219200" eaLnBrk="0" hangingPunct="0"/>
            <a:lvl5pPr marL="2057400" indent="-228600" defTabSz="1219200" eaLnBrk="0" hangingPunct="0"/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9pPr>
          </a:lstStyle>
          <a:p>
            <a:r>
              <a:rPr lang="en-US" altLang="zh-CN" dirty="0"/>
              <a:t>Now listen again and check.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67713" y="32140"/>
            <a:ext cx="7007384" cy="53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2" tIns="34281" rIns="68562" bIns="34281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Pre-listening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010985" y="1635712"/>
            <a:ext cx="3455012" cy="553980"/>
          </a:xfrm>
          <a:prstGeom prst="rect">
            <a:avLst/>
          </a:prstGeom>
        </p:spPr>
        <p:txBody>
          <a:bodyPr wrap="none" lIns="68562" tIns="34281" rIns="68562" bIns="34281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 likes pop and rock music.</a:t>
            </a:r>
          </a:p>
        </p:txBody>
      </p:sp>
      <p:sp>
        <p:nvSpPr>
          <p:cNvPr id="5" name="矩形 4"/>
          <p:cNvSpPr/>
          <p:nvPr/>
        </p:nvSpPr>
        <p:spPr>
          <a:xfrm>
            <a:off x="2010985" y="2416816"/>
            <a:ext cx="1249440" cy="553870"/>
          </a:xfrm>
          <a:prstGeom prst="rect">
            <a:avLst/>
          </a:prstGeom>
        </p:spPr>
        <p:txBody>
          <a:bodyPr wrap="none" lIns="68562" tIns="34281" rIns="68562" bIns="34281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It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’</a:t>
            </a:r>
            <a:r>
              <a:rPr lang="zh-CN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 lively.</a:t>
            </a:r>
          </a:p>
        </p:txBody>
      </p:sp>
      <p:sp>
        <p:nvSpPr>
          <p:cNvPr id="9" name="矩形 8"/>
          <p:cNvSpPr/>
          <p:nvPr/>
        </p:nvSpPr>
        <p:spPr>
          <a:xfrm>
            <a:off x="2010985" y="3218048"/>
            <a:ext cx="1572762" cy="553870"/>
          </a:xfrm>
          <a:prstGeom prst="rect">
            <a:avLst/>
          </a:prstGeom>
        </p:spPr>
        <p:txBody>
          <a:bodyPr wrap="none" lIns="68562" tIns="34281" rIns="68562" bIns="34281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It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’</a:t>
            </a:r>
            <a:r>
              <a:rPr lang="zh-CN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 too slow.</a:t>
            </a:r>
          </a:p>
        </p:txBody>
      </p:sp>
      <p:sp>
        <p:nvSpPr>
          <p:cNvPr id="10" name="矩形 9"/>
          <p:cNvSpPr/>
          <p:nvPr/>
        </p:nvSpPr>
        <p:spPr>
          <a:xfrm>
            <a:off x="1986827" y="4079340"/>
            <a:ext cx="3888082" cy="392324"/>
          </a:xfrm>
          <a:prstGeom prst="rect">
            <a:avLst/>
          </a:prstGeom>
        </p:spPr>
        <p:txBody>
          <a:bodyPr wrap="none" lIns="68562" tIns="34281" rIns="68562" bIns="34281">
            <a:spAutoFit/>
          </a:bodyPr>
          <a:lstStyle/>
          <a:p>
            <a:r>
              <a:rPr lang="zh-CN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 thinks pop music is too noisy.</a:t>
            </a:r>
            <a:endParaRPr lang="zh-CN" altLang="en-US" sz="1800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  <p:bldP spid="21508" grpId="0"/>
      <p:bldP spid="4" grpId="0"/>
      <p:bldP spid="5" grpId="0"/>
      <p:bldP spid="9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宋体"/>
        <a:cs typeface="Arial"/>
      </a:majorFont>
      <a:minorFont>
        <a:latin typeface="Calibri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1593</Words>
  <Application>Microsoft Office PowerPoint</Application>
  <PresentationFormat>全屏显示(16:9)</PresentationFormat>
  <Paragraphs>272</Paragraphs>
  <Slides>29</Slides>
  <Notes>17</Notes>
  <HiddenSlides>0</HiddenSlides>
  <MMClips>1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9" baseType="lpstr">
      <vt:lpstr>黑体</vt:lpstr>
      <vt:lpstr>楷体</vt:lpstr>
      <vt:lpstr>宋体</vt:lpstr>
      <vt:lpstr>微软雅黑</vt:lpstr>
      <vt:lpstr>Arial</vt:lpstr>
      <vt:lpstr>Calibri</vt:lpstr>
      <vt:lpstr>Lucida Sans Unicode</vt:lpstr>
      <vt:lpstr>Times New Roman</vt:lpstr>
      <vt:lpstr>Wingdings</vt:lpstr>
      <vt:lpstr>WWW.2PPT.COM
</vt:lpstr>
      <vt:lpstr>Module 12  Western music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6 Complete the sentences about yourself. </vt:lpstr>
      <vt:lpstr>7 Listen and read. </vt:lpstr>
      <vt:lpstr>8 Ask and answer the questions in pairs about the music you like or don’t like.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第一PPT模板网-WWW.1PPT.COM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10</cp:revision>
  <cp:lastPrinted>2021-02-12T02:01:00Z</cp:lastPrinted>
  <dcterms:created xsi:type="dcterms:W3CDTF">2021-02-12T02:01:00Z</dcterms:created>
  <dcterms:modified xsi:type="dcterms:W3CDTF">2023-01-16T17:50:00Z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5EA8EDDFEC344544B1FDB9F66E952842</vt:lpwstr>
  </property>
  <property fmtid="{D5CDD505-2E9C-101B-9397-08002B2CF9AE}" pid="7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