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5"/>
  </p:notesMasterIdLst>
  <p:handoutMasterIdLst>
    <p:handoutMasterId r:id="rId26"/>
  </p:handoutMasterIdLst>
  <p:sldIdLst>
    <p:sldId id="256" r:id="rId3"/>
    <p:sldId id="257" r:id="rId4"/>
    <p:sldId id="258" r:id="rId5"/>
    <p:sldId id="282" r:id="rId6"/>
    <p:sldId id="290" r:id="rId7"/>
    <p:sldId id="289" r:id="rId8"/>
    <p:sldId id="280" r:id="rId9"/>
    <p:sldId id="259" r:id="rId10"/>
    <p:sldId id="278" r:id="rId11"/>
    <p:sldId id="277" r:id="rId12"/>
    <p:sldId id="284" r:id="rId13"/>
    <p:sldId id="287" r:id="rId14"/>
    <p:sldId id="260" r:id="rId15"/>
    <p:sldId id="291" r:id="rId16"/>
    <p:sldId id="283" r:id="rId17"/>
    <p:sldId id="288" r:id="rId18"/>
    <p:sldId id="279" r:id="rId19"/>
    <p:sldId id="261" r:id="rId20"/>
    <p:sldId id="281" r:id="rId21"/>
    <p:sldId id="285" r:id="rId22"/>
    <p:sldId id="286" r:id="rId23"/>
    <p:sldId id="26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ziche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6A62"/>
    <a:srgbClr val="205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8" autoAdjust="0"/>
    <p:restoredTop sz="94660"/>
  </p:normalViewPr>
  <p:slideViewPr>
    <p:cSldViewPr snapToGrid="0" showGuides="1">
      <p:cViewPr>
        <p:scale>
          <a:sx n="66" d="100"/>
          <a:sy n="66" d="100"/>
        </p:scale>
        <p:origin x="-2484" y="-114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E243A1-18A7-4771-9F47-8E36928167B2}"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91649D-5CAF-4F3F-B702-84723680B85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C3586-21DF-425A-9C89-6C132A4C1A6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1C933-8653-4F3D-99F0-7B99E2BBD43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FDE4E0-E2A5-42EB-8BB7-0ED2B7EECD50}"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rot="16200000">
            <a:off x="2663282" y="-2663284"/>
            <a:ext cx="6865435" cy="12192000"/>
          </a:xfrm>
          <a:prstGeom prst="rect">
            <a:avLst/>
          </a:prstGeom>
        </p:spPr>
      </p:pic>
      <p:sp>
        <p:nvSpPr>
          <p:cNvPr id="10" name="矩形 9"/>
          <p:cNvSpPr/>
          <p:nvPr userDrawn="1"/>
        </p:nvSpPr>
        <p:spPr>
          <a:xfrm>
            <a:off x="0" y="-1"/>
            <a:ext cx="12192000" cy="6858001"/>
          </a:xfrm>
          <a:prstGeom prst="rect">
            <a:avLst/>
          </a:prstGeom>
          <a:solidFill>
            <a:srgbClr val="205B5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9CC074-1018-4A1E-9D3D-6D1C64772CA6}" type="slidenum">
              <a:rPr lang="zh-CN" altLang="en-US" smtClean="0"/>
              <a:t>‹#›</a:t>
            </a:fld>
            <a:endParaRPr lang="zh-CN" altLang="en-US"/>
          </a:p>
        </p:txBody>
      </p:sp>
      <p:sp>
        <p:nvSpPr>
          <p:cNvPr id="11" name="TextBox 10"/>
          <p:cNvSpPr txBox="1"/>
          <p:nvPr userDrawn="1"/>
        </p:nvSpPr>
        <p:spPr>
          <a:xfrm>
            <a:off x="2009304"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75CF4B-CF3B-44C9-AD74-8D33698A62F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9CC074-1018-4A1E-9D3D-6D1C64772CA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5CF4B-CF3B-44C9-AD74-8D33698A62F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CC074-1018-4A1E-9D3D-6D1C64772CA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rcRect/>
          <a:stretch>
            <a:fillRect/>
          </a:stretch>
        </p:blipFill>
        <p:spPr>
          <a:xfrm>
            <a:off x="0" y="0"/>
            <a:ext cx="12192000" cy="6858000"/>
          </a:xfrm>
          <a:prstGeom prst="rect">
            <a:avLst/>
          </a:prstGeom>
        </p:spPr>
      </p:pic>
      <p:sp>
        <p:nvSpPr>
          <p:cNvPr id="14" name="文本框 13"/>
          <p:cNvSpPr txBox="1"/>
          <p:nvPr/>
        </p:nvSpPr>
        <p:spPr>
          <a:xfrm>
            <a:off x="6499152" y="1053633"/>
            <a:ext cx="861774" cy="4750735"/>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cs typeface="+mn-ea"/>
                <a:sym typeface="+mn-lt"/>
              </a:rPr>
              <a:t>小暑</a:t>
            </a:r>
            <a:r>
              <a:rPr kumimoji="0" lang="zh-CN" altLang="en-US" sz="4400" b="0" i="0" u="none" strike="noStrike" kern="1200" cap="none" spc="0" normalizeH="0" baseline="0" noProof="0" dirty="0">
                <a:ln>
                  <a:noFill/>
                </a:ln>
                <a:effectLst/>
                <a:uLnTx/>
                <a:uFillTx/>
                <a:cs typeface="+mn-ea"/>
                <a:sym typeface="+mn-lt"/>
              </a:rPr>
              <a:t>节气</a:t>
            </a:r>
            <a:r>
              <a:rPr lang="en-US" altLang="zh-CN" sz="4400" dirty="0">
                <a:cs typeface="+mn-ea"/>
                <a:sym typeface="+mn-lt"/>
              </a:rPr>
              <a:t>PPT</a:t>
            </a:r>
            <a:r>
              <a:rPr lang="zh-CN" altLang="en-US" sz="4400" dirty="0">
                <a:cs typeface="+mn-ea"/>
                <a:sym typeface="+mn-lt"/>
              </a:rPr>
              <a:t>模板</a:t>
            </a:r>
            <a:endParaRPr kumimoji="0" lang="zh-CN" altLang="en-US" sz="4400" b="0" i="0" u="none" strike="noStrike" kern="1200" cap="none" spc="0" normalizeH="0" baseline="0" noProof="0" dirty="0">
              <a:ln>
                <a:noFill/>
              </a:ln>
              <a:effectLst/>
              <a:uLnTx/>
              <a:uFillTx/>
              <a:cs typeface="+mn-ea"/>
              <a:sym typeface="+mn-lt"/>
            </a:endParaRPr>
          </a:p>
        </p:txBody>
      </p:sp>
      <p:sp>
        <p:nvSpPr>
          <p:cNvPr id="15" name="文本框 14"/>
          <p:cNvSpPr txBox="1"/>
          <p:nvPr/>
        </p:nvSpPr>
        <p:spPr>
          <a:xfrm>
            <a:off x="3916977" y="544023"/>
            <a:ext cx="2308324" cy="576995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800" noProof="0" dirty="0">
                <a:cs typeface="+mn-ea"/>
                <a:sym typeface="+mn-lt"/>
              </a:rPr>
              <a:t>小  暑</a:t>
            </a:r>
            <a:endParaRPr kumimoji="0" lang="zh-CN" altLang="en-US" sz="13800" b="0" i="0" u="none" strike="noStrike" kern="1200" cap="none" spc="0" normalizeH="0" baseline="0" noProof="0" dirty="0">
              <a:ln>
                <a:noFill/>
              </a:ln>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rcRect/>
          <a:stretch>
            <a:fillRect/>
          </a:stretch>
        </p:blipFill>
        <p:spPr>
          <a:xfrm>
            <a:off x="0" y="0"/>
            <a:ext cx="12192000" cy="6858000"/>
          </a:xfrm>
          <a:prstGeom prst="rect">
            <a:avLst/>
          </a:prstGeom>
        </p:spPr>
      </p:pic>
      <p:sp>
        <p:nvSpPr>
          <p:cNvPr id="18" name="矩形: 圆角 17"/>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6057296" y="1756922"/>
            <a:ext cx="80021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effectLst/>
                <a:uLnTx/>
                <a:uFillTx/>
                <a:cs typeface="+mn-ea"/>
                <a:sym typeface="+mn-lt"/>
              </a:rPr>
              <a:t>壹</a:t>
            </a:r>
          </a:p>
        </p:txBody>
      </p:sp>
      <p:sp>
        <p:nvSpPr>
          <p:cNvPr id="6" name="矩形 5"/>
          <p:cNvSpPr/>
          <p:nvPr/>
        </p:nvSpPr>
        <p:spPr>
          <a:xfrm>
            <a:off x="7349126" y="1617936"/>
            <a:ext cx="4352474" cy="1265599"/>
          </a:xfrm>
          <a:prstGeom prst="rect">
            <a:avLst/>
          </a:prstGeom>
        </p:spPr>
        <p:txBody>
          <a:bodyPr vert="eaVert" wrap="square">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请在此处添加具体内容，文字尽量言简意赅，简单说明即可，不必过于繁琐，注意版面美观度。请在此处添加具体内容，文字尽量言简意赅，简单说明即可，不必过于繁琐，注意版面美观度。</a:t>
            </a:r>
            <a:endParaRPr kumimoji="0" lang="en-US" altLang="zh-CN" sz="1400" i="0" u="none" strike="noStrike" kern="0" cap="none" spc="0" normalizeH="0" baseline="0" noProof="0" dirty="0">
              <a:ln>
                <a:noFill/>
              </a:ln>
              <a:effectLst/>
              <a:uLnTx/>
              <a:uFillTx/>
              <a:cs typeface="+mn-ea"/>
              <a:sym typeface="+mn-lt"/>
            </a:endParaRPr>
          </a:p>
          <a:p>
            <a:pPr marL="0" marR="0" lvl="0" indent="0" algn="l" defTabSz="914400" rtl="0" eaLnBrk="1" fontAlgn="auto" latinLnBrk="0" hangingPunct="1">
              <a:lnSpc>
                <a:spcPts val="2500"/>
              </a:lnSpc>
              <a:spcBef>
                <a:spcPts val="0"/>
              </a:spcBef>
              <a:spcAft>
                <a:spcPts val="0"/>
              </a:spcAft>
              <a:buClrTx/>
              <a:buSzTx/>
              <a:buFontTx/>
              <a:buNone/>
              <a:defRPr/>
            </a:pPr>
            <a:endParaRPr kumimoji="0" lang="en-US" altLang="zh-CN" sz="1400" i="0" u="none" strike="noStrike" kern="0" cap="none" spc="0" normalizeH="0" baseline="0" noProof="0" dirty="0">
              <a:ln>
                <a:noFill/>
              </a:ln>
              <a:effectLst/>
              <a:uLnTx/>
              <a:uFillTx/>
              <a:cs typeface="+mn-ea"/>
              <a:sym typeface="+mn-lt"/>
            </a:endParaRPr>
          </a:p>
        </p:txBody>
      </p:sp>
      <p:sp>
        <p:nvSpPr>
          <p:cNvPr id="7" name="文本框 6"/>
          <p:cNvSpPr txBox="1"/>
          <p:nvPr/>
        </p:nvSpPr>
        <p:spPr>
          <a:xfrm>
            <a:off x="10828621" y="3325946"/>
            <a:ext cx="80021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effectLst/>
                <a:uLnTx/>
                <a:uFillTx/>
                <a:cs typeface="+mn-ea"/>
                <a:sym typeface="+mn-lt"/>
              </a:rPr>
              <a:t>贰</a:t>
            </a:r>
          </a:p>
        </p:txBody>
      </p:sp>
      <p:sp>
        <p:nvSpPr>
          <p:cNvPr id="8" name="矩形 7"/>
          <p:cNvSpPr/>
          <p:nvPr/>
        </p:nvSpPr>
        <p:spPr>
          <a:xfrm>
            <a:off x="6414184" y="3203202"/>
            <a:ext cx="4352474" cy="1265599"/>
          </a:xfrm>
          <a:prstGeom prst="rect">
            <a:avLst/>
          </a:prstGeom>
        </p:spPr>
        <p:txBody>
          <a:bodyPr vert="eaVert" wrap="square">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请在此处添加具体内容，文字尽量言简意赅，简单说明即可，不必过于繁琐，注意版面美观度。请在此处添加具体内容，文字尽量言简意赅，简单说明即可，不必过于繁琐，注意版面美观度。</a:t>
            </a:r>
            <a:endParaRPr kumimoji="0" lang="en-US" altLang="zh-CN" sz="1400" i="0" u="none" strike="noStrike" kern="0" cap="none" spc="0" normalizeH="0" baseline="0" noProof="0" dirty="0">
              <a:ln>
                <a:noFill/>
              </a:ln>
              <a:effectLst/>
              <a:uLnTx/>
              <a:uFillTx/>
              <a:cs typeface="+mn-ea"/>
              <a:sym typeface="+mn-lt"/>
            </a:endParaRPr>
          </a:p>
          <a:p>
            <a:pPr marL="0" marR="0" lvl="0" indent="0" algn="l" defTabSz="914400" rtl="0" eaLnBrk="1" fontAlgn="auto" latinLnBrk="0" hangingPunct="1">
              <a:lnSpc>
                <a:spcPts val="2500"/>
              </a:lnSpc>
              <a:spcBef>
                <a:spcPts val="0"/>
              </a:spcBef>
              <a:spcAft>
                <a:spcPts val="0"/>
              </a:spcAft>
              <a:buClrTx/>
              <a:buSzTx/>
              <a:buFontTx/>
              <a:buNone/>
              <a:defRPr/>
            </a:pPr>
            <a:endParaRPr kumimoji="0" lang="en-US" altLang="zh-CN" sz="1400" i="0" u="none" strike="noStrike" kern="0" cap="none" spc="0" normalizeH="0" baseline="0" noProof="0" dirty="0">
              <a:ln>
                <a:noFill/>
              </a:ln>
              <a:effectLst/>
              <a:uLnTx/>
              <a:uFillTx/>
              <a:cs typeface="+mn-ea"/>
              <a:sym typeface="+mn-lt"/>
            </a:endParaRPr>
          </a:p>
        </p:txBody>
      </p:sp>
      <p:sp>
        <p:nvSpPr>
          <p:cNvPr id="9" name="文本框 8"/>
          <p:cNvSpPr txBox="1"/>
          <p:nvPr/>
        </p:nvSpPr>
        <p:spPr>
          <a:xfrm>
            <a:off x="6126715" y="4797236"/>
            <a:ext cx="80021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effectLst/>
                <a:uLnTx/>
                <a:uFillTx/>
                <a:cs typeface="+mn-ea"/>
                <a:sym typeface="+mn-lt"/>
              </a:rPr>
              <a:t>叁</a:t>
            </a:r>
          </a:p>
        </p:txBody>
      </p:sp>
      <p:sp>
        <p:nvSpPr>
          <p:cNvPr id="10" name="矩形 9"/>
          <p:cNvSpPr/>
          <p:nvPr/>
        </p:nvSpPr>
        <p:spPr>
          <a:xfrm>
            <a:off x="7418545" y="4658250"/>
            <a:ext cx="4352474" cy="1265599"/>
          </a:xfrm>
          <a:prstGeom prst="rect">
            <a:avLst/>
          </a:prstGeom>
        </p:spPr>
        <p:txBody>
          <a:bodyPr vert="eaVert" wrap="square">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请在此处添加具体内容，文字尽量言简意赅，简单说明即可，不必过于繁琐，注意版面美观度。请在此处添加具体内容，文字尽量言简意赅，简单说明即可，不必过于繁琐，注意版面美观度。</a:t>
            </a:r>
            <a:endParaRPr kumimoji="0" lang="en-US" altLang="zh-CN" sz="1400" i="0" u="none" strike="noStrike" kern="0" cap="none" spc="0" normalizeH="0" baseline="0" noProof="0" dirty="0">
              <a:ln>
                <a:noFill/>
              </a:ln>
              <a:effectLst/>
              <a:uLnTx/>
              <a:uFillTx/>
              <a:cs typeface="+mn-ea"/>
              <a:sym typeface="+mn-lt"/>
            </a:endParaRPr>
          </a:p>
          <a:p>
            <a:pPr marL="0" marR="0" lvl="0" indent="0" algn="l" defTabSz="914400" rtl="0" eaLnBrk="1" fontAlgn="auto" latinLnBrk="0" hangingPunct="1">
              <a:lnSpc>
                <a:spcPts val="2500"/>
              </a:lnSpc>
              <a:spcBef>
                <a:spcPts val="0"/>
              </a:spcBef>
              <a:spcAft>
                <a:spcPts val="0"/>
              </a:spcAft>
              <a:buClrTx/>
              <a:buSzTx/>
              <a:buFontTx/>
              <a:buNone/>
              <a:defRPr/>
            </a:pPr>
            <a:endParaRPr kumimoji="0" lang="en-US" altLang="zh-CN" sz="1400" i="0" u="none" strike="noStrike" kern="0" cap="none" spc="0" normalizeH="0" baseline="0" noProof="0" dirty="0">
              <a:ln>
                <a:noFill/>
              </a:ln>
              <a:effectLst/>
              <a:uLnTx/>
              <a:uFillTx/>
              <a:cs typeface="+mn-ea"/>
              <a:sym typeface="+mn-lt"/>
            </a:endParaRPr>
          </a:p>
        </p:txBody>
      </p:sp>
      <p:pic>
        <p:nvPicPr>
          <p:cNvPr id="13" name="图片 12"/>
          <p:cNvPicPr>
            <a:picLocks noChangeAspect="1"/>
          </p:cNvPicPr>
          <p:nvPr/>
        </p:nvPicPr>
        <p:blipFill>
          <a:blip r:embed="rId4" cstate="screen"/>
          <a:srcRect/>
          <a:stretch>
            <a:fillRect/>
          </a:stretch>
        </p:blipFill>
        <p:spPr>
          <a:xfrm>
            <a:off x="-115459" y="822960"/>
            <a:ext cx="6035040" cy="6035040"/>
          </a:xfrm>
          <a:prstGeom prst="rect">
            <a:avLst/>
          </a:prstGeom>
        </p:spPr>
      </p:pic>
      <p:grpSp>
        <p:nvGrpSpPr>
          <p:cNvPr id="14" name="组合 13"/>
          <p:cNvGrpSpPr/>
          <p:nvPr/>
        </p:nvGrpSpPr>
        <p:grpSpPr>
          <a:xfrm>
            <a:off x="3799466" y="533363"/>
            <a:ext cx="4593067" cy="871885"/>
            <a:chOff x="969533" y="356404"/>
            <a:chExt cx="3673675" cy="871885"/>
          </a:xfrm>
        </p:grpSpPr>
        <p:sp>
          <p:nvSpPr>
            <p:cNvPr id="15" name="文本框 14"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二、</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16"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fltVal val="0"/>
                                          </p:val>
                                        </p:tav>
                                        <p:tav tm="100000">
                                          <p:val>
                                            <p:strVal val="#ppt_w"/>
                                          </p:val>
                                        </p:tav>
                                      </p:tavLst>
                                    </p:anim>
                                    <p:anim calcmode="lin" valueType="num">
                                      <p:cBhvr>
                                        <p:cTn id="22" dur="750" fill="hold"/>
                                        <p:tgtEl>
                                          <p:spTgt spid="7"/>
                                        </p:tgtEl>
                                        <p:attrNameLst>
                                          <p:attrName>ppt_h</p:attrName>
                                        </p:attrNameLst>
                                      </p:cBhvr>
                                      <p:tavLst>
                                        <p:tav tm="0">
                                          <p:val>
                                            <p:fltVal val="0"/>
                                          </p:val>
                                        </p:tav>
                                        <p:tav tm="100000">
                                          <p:val>
                                            <p:strVal val="#ppt_h"/>
                                          </p:val>
                                        </p:tav>
                                      </p:tavLst>
                                    </p:anim>
                                    <p:animEffect transition="in" filter="fade">
                                      <p:cBhvr>
                                        <p:cTn id="23" dur="750"/>
                                        <p:tgtEl>
                                          <p:spTgt spid="7"/>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750"/>
                                        <p:tgtEl>
                                          <p:spTgt spid="8"/>
                                        </p:tgtEl>
                                      </p:cBhvr>
                                    </p:animEffect>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750" fill="hold"/>
                                        <p:tgtEl>
                                          <p:spTgt spid="9"/>
                                        </p:tgtEl>
                                        <p:attrNameLst>
                                          <p:attrName>ppt_w</p:attrName>
                                        </p:attrNameLst>
                                      </p:cBhvr>
                                      <p:tavLst>
                                        <p:tav tm="0">
                                          <p:val>
                                            <p:fltVal val="0"/>
                                          </p:val>
                                        </p:tav>
                                        <p:tav tm="100000">
                                          <p:val>
                                            <p:strVal val="#ppt_w"/>
                                          </p:val>
                                        </p:tav>
                                      </p:tavLst>
                                    </p:anim>
                                    <p:anim calcmode="lin" valueType="num">
                                      <p:cBhvr>
                                        <p:cTn id="32" dur="750" fill="hold"/>
                                        <p:tgtEl>
                                          <p:spTgt spid="9"/>
                                        </p:tgtEl>
                                        <p:attrNameLst>
                                          <p:attrName>ppt_h</p:attrName>
                                        </p:attrNameLst>
                                      </p:cBhvr>
                                      <p:tavLst>
                                        <p:tav tm="0">
                                          <p:val>
                                            <p:fltVal val="0"/>
                                          </p:val>
                                        </p:tav>
                                        <p:tav tm="100000">
                                          <p:val>
                                            <p:strVal val="#ppt_h"/>
                                          </p:val>
                                        </p:tav>
                                      </p:tavLst>
                                    </p:anim>
                                    <p:animEffect transition="in" filter="fade">
                                      <p:cBhvr>
                                        <p:cTn id="33" dur="750"/>
                                        <p:tgtEl>
                                          <p:spTgt spid="9"/>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rcRect/>
          <a:stretch>
            <a:fillRect/>
          </a:stretch>
        </p:blipFill>
        <p:spPr>
          <a:xfrm>
            <a:off x="0" y="0"/>
            <a:ext cx="12192000" cy="6858000"/>
          </a:xfrm>
          <a:prstGeom prst="rect">
            <a:avLst/>
          </a:prstGeom>
        </p:spPr>
      </p:pic>
      <p:sp>
        <p:nvSpPr>
          <p:cNvPr id="16" name="矩形: 圆角 15"/>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MAON"/>
          <p:cNvSpPr txBox="1"/>
          <p:nvPr/>
        </p:nvSpPr>
        <p:spPr>
          <a:xfrm>
            <a:off x="1208330" y="1882241"/>
            <a:ext cx="4651920" cy="1200329"/>
          </a:xfrm>
          <a:prstGeom prst="rect">
            <a:avLst/>
          </a:prstGeom>
          <a:ln w="12700">
            <a:miter lim="400000"/>
          </a:ln>
        </p:spPr>
        <p:txBody>
          <a:bodyPr wrap="square" lIns="22860" rIns="22860" anchor="ctr">
            <a:spAutoFit/>
          </a:bodyPr>
          <a:lstStyle/>
          <a:p>
            <a:pPr algn="dist" defTabSz="412750" hangingPunct="0"/>
            <a:r>
              <a:rPr lang="zh-CN" altLang="en-US" sz="7200" kern="0" spc="170" dirty="0">
                <a:cs typeface="+mn-ea"/>
                <a:sym typeface="+mn-lt"/>
              </a:rPr>
              <a:t>添加标题</a:t>
            </a:r>
            <a:endParaRPr sz="7200" kern="0" spc="170" dirty="0">
              <a:cs typeface="+mn-ea"/>
              <a:sym typeface="+mn-lt"/>
            </a:endParaRPr>
          </a:p>
        </p:txBody>
      </p:sp>
      <p:sp>
        <p:nvSpPr>
          <p:cNvPr id="30" name="文本框 29"/>
          <p:cNvSpPr txBox="1"/>
          <p:nvPr/>
        </p:nvSpPr>
        <p:spPr>
          <a:xfrm>
            <a:off x="487302" y="3429000"/>
            <a:ext cx="6093976" cy="2460031"/>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00000"/>
              </a:lnSpc>
            </a:pPr>
            <a:r>
              <a:rPr lang="zh-CN" altLang="en-US" sz="1600" kern="0" dirty="0">
                <a:cs typeface="+mn-ea"/>
                <a:sym typeface="+mn-lt"/>
              </a:rPr>
              <a:t>点击输入本栏的具体文字，简明扼要的说明分项内容，此为概念图解，请根据您的具体内容酌情修点击输入本栏的具体文字，简明扼要的说明分项内容。点击输入本栏的具体文字，简明扼要的说明分项内容，此为概念图解，请根据您的具体内容酌情修点击输入本栏的具体文字，简明扼要的说明分项内容</a:t>
            </a:r>
            <a:endParaRPr lang="zh-CN" altLang="en-US" sz="1600" dirty="0">
              <a:cs typeface="+mn-ea"/>
              <a:sym typeface="+mn-lt"/>
            </a:endParaRPr>
          </a:p>
        </p:txBody>
      </p:sp>
      <p:cxnSp>
        <p:nvCxnSpPr>
          <p:cNvPr id="31" name="直接连接符 30"/>
          <p:cNvCxnSpPr/>
          <p:nvPr/>
        </p:nvCxnSpPr>
        <p:spPr>
          <a:xfrm>
            <a:off x="1258327" y="3231130"/>
            <a:ext cx="47703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847812" y="1508728"/>
            <a:ext cx="4651919" cy="4595668"/>
            <a:chOff x="6834037" y="1412833"/>
            <a:chExt cx="3938434" cy="5274987"/>
          </a:xfrm>
        </p:grpSpPr>
        <p:pic>
          <p:nvPicPr>
            <p:cNvPr id="33" name="图片 32"/>
            <p:cNvPicPr>
              <a:picLocks noChangeAspect="1"/>
            </p:cNvPicPr>
            <p:nvPr/>
          </p:nvPicPr>
          <p:blipFill>
            <a:blip r:embed="rId4" cstate="screen"/>
            <a:srcRect/>
            <a:stretch>
              <a:fillRect/>
            </a:stretch>
          </p:blipFill>
          <p:spPr>
            <a:xfrm>
              <a:off x="6834037" y="1412833"/>
              <a:ext cx="3938434" cy="2527402"/>
            </a:xfrm>
            <a:prstGeom prst="rect">
              <a:avLst/>
            </a:prstGeom>
          </p:spPr>
        </p:pic>
        <p:pic>
          <p:nvPicPr>
            <p:cNvPr id="35" name="图片 34"/>
            <p:cNvPicPr>
              <a:picLocks noChangeAspect="1"/>
            </p:cNvPicPr>
            <p:nvPr/>
          </p:nvPicPr>
          <p:blipFill>
            <a:blip r:embed="rId5" cstate="screen"/>
            <a:srcRect/>
            <a:stretch>
              <a:fillRect/>
            </a:stretch>
          </p:blipFill>
          <p:spPr>
            <a:xfrm>
              <a:off x="6834037" y="4160418"/>
              <a:ext cx="3938434" cy="2527402"/>
            </a:xfrm>
            <a:prstGeom prst="rect">
              <a:avLst/>
            </a:prstGeom>
          </p:spPr>
        </p:pic>
      </p:grpSp>
      <p:grpSp>
        <p:nvGrpSpPr>
          <p:cNvPr id="11" name="组合 10"/>
          <p:cNvGrpSpPr/>
          <p:nvPr/>
        </p:nvGrpSpPr>
        <p:grpSpPr>
          <a:xfrm>
            <a:off x="3799466" y="533363"/>
            <a:ext cx="4593067" cy="871885"/>
            <a:chOff x="969533" y="356404"/>
            <a:chExt cx="3673675" cy="871885"/>
          </a:xfrm>
        </p:grpSpPr>
        <p:sp>
          <p:nvSpPr>
            <p:cNvPr id="12" name="文本框 11"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二、</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13"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rcRect/>
          <a:stretch>
            <a:fillRect/>
          </a:stretch>
        </p:blipFill>
        <p:spPr>
          <a:xfrm>
            <a:off x="0" y="0"/>
            <a:ext cx="12192000" cy="6858000"/>
          </a:xfrm>
          <a:prstGeom prst="rect">
            <a:avLst/>
          </a:prstGeom>
        </p:spPr>
      </p:pic>
      <p:sp>
        <p:nvSpPr>
          <p:cNvPr id="41" name="矩形: 圆角 40"/>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p:cNvPicPr>
            <a:picLocks noChangeAspect="1"/>
          </p:cNvPicPr>
          <p:nvPr/>
        </p:nvPicPr>
        <p:blipFill>
          <a:blip r:embed="rId4" cstate="screen"/>
          <a:srcRect/>
          <a:stretch>
            <a:fillRect/>
          </a:stretch>
        </p:blipFill>
        <p:spPr>
          <a:xfrm>
            <a:off x="4187890" y="2134965"/>
            <a:ext cx="3696734" cy="3355036"/>
          </a:xfrm>
          <a:prstGeom prst="rect">
            <a:avLst/>
          </a:prstGeom>
        </p:spPr>
      </p:pic>
      <p:grpSp>
        <p:nvGrpSpPr>
          <p:cNvPr id="5" name="6"/>
          <p:cNvGrpSpPr/>
          <p:nvPr/>
        </p:nvGrpSpPr>
        <p:grpSpPr>
          <a:xfrm>
            <a:off x="899514" y="2025938"/>
            <a:ext cx="2880902" cy="814970"/>
            <a:chOff x="673099" y="2444186"/>
            <a:chExt cx="3089003" cy="814996"/>
          </a:xfrm>
        </p:grpSpPr>
        <p:sp>
          <p:nvSpPr>
            <p:cNvPr id="6" name="62"/>
            <p:cNvSpPr txBox="1"/>
            <p:nvPr/>
          </p:nvSpPr>
          <p:spPr>
            <a:xfrm flipH="1">
              <a:off x="673099" y="2725520"/>
              <a:ext cx="3089002" cy="533662"/>
            </a:xfrm>
            <a:prstGeom prst="rect">
              <a:avLst/>
            </a:prstGeom>
            <a:noFill/>
          </p:spPr>
          <p:txBody>
            <a:bodyPr wrap="square" lIns="91416" tIns="45708" rIns="91416" bIns="4570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fontAlgn="base">
                <a:lnSpc>
                  <a:spcPct val="150000"/>
                </a:lnSpc>
                <a:spcBef>
                  <a:spcPct val="0"/>
                </a:spcBef>
                <a:spcAft>
                  <a:spcPct val="0"/>
                </a:spcAft>
              </a:pPr>
              <a:r>
                <a:rPr lang="zh-CN" altLang="en-US" sz="1400" dirty="0">
                  <a:cs typeface="+mn-ea"/>
                  <a:sym typeface="+mn-lt"/>
                </a:rPr>
                <a:t>请在此处添加具体内容，文字尽量言简意赅，简单说明即可。</a:t>
              </a:r>
              <a:endParaRPr lang="en-US" altLang="zh-CN" sz="1400" dirty="0">
                <a:cs typeface="+mn-ea"/>
                <a:sym typeface="+mn-lt"/>
              </a:endParaRPr>
            </a:p>
          </p:txBody>
        </p:sp>
        <p:sp>
          <p:nvSpPr>
            <p:cNvPr id="7" name="61"/>
            <p:cNvSpPr/>
            <p:nvPr/>
          </p:nvSpPr>
          <p:spPr>
            <a:xfrm flipH="1">
              <a:off x="673100" y="2444186"/>
              <a:ext cx="3089002" cy="357534"/>
            </a:xfrm>
            <a:prstGeom prst="rect">
              <a:avLst/>
            </a:prstGeom>
            <a:noFill/>
          </p:spPr>
          <p:txBody>
            <a:bodyPr wrap="square" lIns="91416" tIns="45708" rIns="91416" bIns="45708"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fontAlgn="base">
                <a:spcBef>
                  <a:spcPct val="0"/>
                </a:spcBef>
                <a:spcAft>
                  <a:spcPct val="0"/>
                </a:spcAft>
              </a:pPr>
              <a:r>
                <a:rPr lang="zh-CN" altLang="en-US" sz="2000" b="1" dirty="0">
                  <a:cs typeface="+mn-ea"/>
                  <a:sym typeface="+mn-lt"/>
                </a:rPr>
                <a:t>输入标题</a:t>
              </a:r>
            </a:p>
          </p:txBody>
        </p:sp>
      </p:grpSp>
      <p:grpSp>
        <p:nvGrpSpPr>
          <p:cNvPr id="8" name="5"/>
          <p:cNvGrpSpPr/>
          <p:nvPr/>
        </p:nvGrpSpPr>
        <p:grpSpPr>
          <a:xfrm>
            <a:off x="627366" y="3173906"/>
            <a:ext cx="2880902" cy="814970"/>
            <a:chOff x="673099" y="2444186"/>
            <a:chExt cx="3089003" cy="814996"/>
          </a:xfrm>
        </p:grpSpPr>
        <p:sp>
          <p:nvSpPr>
            <p:cNvPr id="9" name="52"/>
            <p:cNvSpPr txBox="1"/>
            <p:nvPr/>
          </p:nvSpPr>
          <p:spPr>
            <a:xfrm flipH="1">
              <a:off x="673099" y="2725520"/>
              <a:ext cx="3089002" cy="533662"/>
            </a:xfrm>
            <a:prstGeom prst="rect">
              <a:avLst/>
            </a:prstGeom>
            <a:noFill/>
          </p:spPr>
          <p:txBody>
            <a:bodyPr wrap="square" lIns="91416" tIns="45708" rIns="91416" bIns="45708">
              <a:noAutofit/>
            </a:bodyPr>
            <a:lstStyle>
              <a:defPPr>
                <a:defRPr lang="zh-CN"/>
              </a:defPPr>
              <a:lvl1pPr algn="r" defTabSz="914400" fontAlgn="base">
                <a:lnSpc>
                  <a:spcPct val="150000"/>
                </a:lnSpc>
                <a:spcBef>
                  <a:spcPct val="0"/>
                </a:spcBef>
                <a:spcAft>
                  <a:spcPct val="0"/>
                </a:spcAft>
                <a:defRPr sz="1200">
                  <a:solidFill>
                    <a:schemeClr val="bg1"/>
                  </a:solidFill>
                  <a:latin typeface="思源黑体 Light"/>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400" dirty="0">
                  <a:solidFill>
                    <a:schemeClr val="tx1"/>
                  </a:solidFill>
                  <a:latin typeface="+mn-lt"/>
                  <a:cs typeface="+mn-ea"/>
                  <a:sym typeface="+mn-lt"/>
                </a:rPr>
                <a:t>请在此处添加具体内容，文字尽量言简意赅，简单说明即可。</a:t>
              </a:r>
              <a:endParaRPr lang="en-US" altLang="zh-CN" sz="1400" dirty="0">
                <a:solidFill>
                  <a:schemeClr val="tx1"/>
                </a:solidFill>
                <a:latin typeface="+mn-lt"/>
                <a:cs typeface="+mn-ea"/>
                <a:sym typeface="+mn-lt"/>
              </a:endParaRPr>
            </a:p>
          </p:txBody>
        </p:sp>
        <p:sp>
          <p:nvSpPr>
            <p:cNvPr id="10" name="51"/>
            <p:cNvSpPr/>
            <p:nvPr/>
          </p:nvSpPr>
          <p:spPr>
            <a:xfrm flipH="1">
              <a:off x="673100" y="2444186"/>
              <a:ext cx="3089002" cy="357534"/>
            </a:xfrm>
            <a:prstGeom prst="rect">
              <a:avLst/>
            </a:prstGeom>
            <a:noFill/>
          </p:spPr>
          <p:txBody>
            <a:bodyPr wrap="square" lIns="91416" tIns="45708" rIns="91416" bIns="45708"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fontAlgn="base">
                <a:spcBef>
                  <a:spcPct val="0"/>
                </a:spcBef>
                <a:spcAft>
                  <a:spcPct val="0"/>
                </a:spcAft>
              </a:pPr>
              <a:r>
                <a:rPr lang="zh-CN" altLang="en-US" sz="2000" b="1" dirty="0">
                  <a:cs typeface="+mn-ea"/>
                  <a:sym typeface="+mn-lt"/>
                </a:rPr>
                <a:t>输入标题</a:t>
              </a:r>
            </a:p>
          </p:txBody>
        </p:sp>
      </p:grpSp>
      <p:grpSp>
        <p:nvGrpSpPr>
          <p:cNvPr id="11" name="4"/>
          <p:cNvGrpSpPr/>
          <p:nvPr/>
        </p:nvGrpSpPr>
        <p:grpSpPr>
          <a:xfrm>
            <a:off x="899514" y="4321883"/>
            <a:ext cx="2880902" cy="891171"/>
            <a:chOff x="673099" y="2444186"/>
            <a:chExt cx="3089003" cy="891197"/>
          </a:xfrm>
        </p:grpSpPr>
        <p:sp>
          <p:nvSpPr>
            <p:cNvPr id="12" name="42"/>
            <p:cNvSpPr txBox="1"/>
            <p:nvPr/>
          </p:nvSpPr>
          <p:spPr>
            <a:xfrm flipH="1">
              <a:off x="673099" y="2801721"/>
              <a:ext cx="3089002" cy="533662"/>
            </a:xfrm>
            <a:prstGeom prst="rect">
              <a:avLst/>
            </a:prstGeom>
            <a:noFill/>
          </p:spPr>
          <p:txBody>
            <a:bodyPr wrap="square" lIns="91416" tIns="45708" rIns="91416" bIns="45708">
              <a:noAutofit/>
            </a:bodyPr>
            <a:lstStyle>
              <a:defPPr>
                <a:defRPr lang="zh-CN"/>
              </a:defPPr>
              <a:lvl1pPr algn="r" defTabSz="914400" fontAlgn="base">
                <a:lnSpc>
                  <a:spcPct val="150000"/>
                </a:lnSpc>
                <a:spcBef>
                  <a:spcPct val="0"/>
                </a:spcBef>
                <a:spcAft>
                  <a:spcPct val="0"/>
                </a:spcAft>
                <a:defRPr sz="1200">
                  <a:solidFill>
                    <a:schemeClr val="bg1"/>
                  </a:solidFill>
                  <a:latin typeface="思源黑体 Light"/>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400" dirty="0">
                  <a:solidFill>
                    <a:schemeClr val="tx1"/>
                  </a:solidFill>
                  <a:latin typeface="+mn-lt"/>
                  <a:cs typeface="+mn-ea"/>
                  <a:sym typeface="+mn-lt"/>
                </a:rPr>
                <a:t>请在此处添加具体内容，文字尽量言简意赅，简单说明即可。</a:t>
              </a:r>
              <a:endParaRPr lang="en-US" altLang="zh-CN" sz="1400" dirty="0">
                <a:solidFill>
                  <a:schemeClr val="tx1"/>
                </a:solidFill>
                <a:latin typeface="+mn-lt"/>
                <a:cs typeface="+mn-ea"/>
                <a:sym typeface="+mn-lt"/>
              </a:endParaRPr>
            </a:p>
          </p:txBody>
        </p:sp>
        <p:sp>
          <p:nvSpPr>
            <p:cNvPr id="13" name="41"/>
            <p:cNvSpPr/>
            <p:nvPr/>
          </p:nvSpPr>
          <p:spPr>
            <a:xfrm flipH="1">
              <a:off x="673100" y="2444186"/>
              <a:ext cx="3089002" cy="357534"/>
            </a:xfrm>
            <a:prstGeom prst="rect">
              <a:avLst/>
            </a:prstGeom>
            <a:noFill/>
          </p:spPr>
          <p:txBody>
            <a:bodyPr wrap="square" lIns="91416" tIns="45708" rIns="91416" bIns="45708"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fontAlgn="base">
                <a:spcBef>
                  <a:spcPct val="0"/>
                </a:spcBef>
                <a:spcAft>
                  <a:spcPct val="0"/>
                </a:spcAft>
              </a:pPr>
              <a:r>
                <a:rPr lang="zh-CN" altLang="en-US" sz="2000" b="1" dirty="0">
                  <a:cs typeface="+mn-ea"/>
                  <a:sym typeface="+mn-lt"/>
                </a:rPr>
                <a:t>输入标题</a:t>
              </a:r>
            </a:p>
          </p:txBody>
        </p:sp>
      </p:grpSp>
      <p:cxnSp>
        <p:nvCxnSpPr>
          <p:cNvPr id="14" name="直接连接符 13"/>
          <p:cNvCxnSpPr/>
          <p:nvPr/>
        </p:nvCxnSpPr>
        <p:spPr>
          <a:xfrm>
            <a:off x="627366" y="3045517"/>
            <a:ext cx="30072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7366" y="4193485"/>
            <a:ext cx="30072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6" name="3"/>
          <p:cNvGrpSpPr/>
          <p:nvPr/>
        </p:nvGrpSpPr>
        <p:grpSpPr>
          <a:xfrm>
            <a:off x="8322978" y="2025936"/>
            <a:ext cx="2880902" cy="799730"/>
            <a:chOff x="673099" y="2444186"/>
            <a:chExt cx="3089003" cy="799756"/>
          </a:xfrm>
        </p:grpSpPr>
        <p:sp>
          <p:nvSpPr>
            <p:cNvPr id="17" name="32"/>
            <p:cNvSpPr txBox="1"/>
            <p:nvPr/>
          </p:nvSpPr>
          <p:spPr>
            <a:xfrm flipH="1">
              <a:off x="673099" y="2710280"/>
              <a:ext cx="3089002" cy="533662"/>
            </a:xfrm>
            <a:prstGeom prst="rect">
              <a:avLst/>
            </a:prstGeom>
            <a:noFill/>
          </p:spPr>
          <p:txBody>
            <a:bodyPr wrap="square" lIns="91416" tIns="45708" rIns="91416" bIns="4570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fontAlgn="base">
                <a:lnSpc>
                  <a:spcPct val="150000"/>
                </a:lnSpc>
                <a:spcBef>
                  <a:spcPct val="0"/>
                </a:spcBef>
                <a:spcAft>
                  <a:spcPct val="0"/>
                </a:spcAft>
              </a:pPr>
              <a:r>
                <a:rPr lang="zh-CN" altLang="en-US" sz="1400" dirty="0">
                  <a:cs typeface="+mn-ea"/>
                  <a:sym typeface="+mn-lt"/>
                </a:rPr>
                <a:t>请在此处添加具体内容，文字尽量言简意赅，简单说明即可。</a:t>
              </a:r>
              <a:endParaRPr lang="en-US" altLang="zh-CN" sz="1400" dirty="0">
                <a:cs typeface="+mn-ea"/>
                <a:sym typeface="+mn-lt"/>
              </a:endParaRPr>
            </a:p>
          </p:txBody>
        </p:sp>
        <p:sp>
          <p:nvSpPr>
            <p:cNvPr id="18" name="31"/>
            <p:cNvSpPr/>
            <p:nvPr/>
          </p:nvSpPr>
          <p:spPr>
            <a:xfrm flipH="1">
              <a:off x="673100" y="2444186"/>
              <a:ext cx="3089002" cy="357534"/>
            </a:xfrm>
            <a:prstGeom prst="rect">
              <a:avLst/>
            </a:prstGeom>
            <a:noFill/>
          </p:spPr>
          <p:txBody>
            <a:bodyPr wrap="square" lIns="91416" tIns="45708" rIns="91416" bIns="45708"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fontAlgn="base">
                <a:spcBef>
                  <a:spcPct val="0"/>
                </a:spcBef>
                <a:spcAft>
                  <a:spcPct val="0"/>
                </a:spcAft>
              </a:pPr>
              <a:r>
                <a:rPr lang="zh-CN" altLang="en-US" sz="2000" b="1" dirty="0">
                  <a:cs typeface="+mn-ea"/>
                  <a:sym typeface="+mn-lt"/>
                </a:rPr>
                <a:t>输入标题</a:t>
              </a:r>
            </a:p>
          </p:txBody>
        </p:sp>
      </p:grpSp>
      <p:grpSp>
        <p:nvGrpSpPr>
          <p:cNvPr id="19" name="2"/>
          <p:cNvGrpSpPr/>
          <p:nvPr/>
        </p:nvGrpSpPr>
        <p:grpSpPr>
          <a:xfrm>
            <a:off x="8595126" y="3173909"/>
            <a:ext cx="2880902" cy="822589"/>
            <a:chOff x="673099" y="2444186"/>
            <a:chExt cx="3089003" cy="822615"/>
          </a:xfrm>
        </p:grpSpPr>
        <p:sp>
          <p:nvSpPr>
            <p:cNvPr id="20" name="22"/>
            <p:cNvSpPr txBox="1"/>
            <p:nvPr/>
          </p:nvSpPr>
          <p:spPr>
            <a:xfrm flipH="1">
              <a:off x="673099" y="2733139"/>
              <a:ext cx="3089002" cy="533662"/>
            </a:xfrm>
            <a:prstGeom prst="rect">
              <a:avLst/>
            </a:prstGeom>
            <a:noFill/>
          </p:spPr>
          <p:txBody>
            <a:bodyPr wrap="square" lIns="91416" tIns="45708" rIns="91416" bIns="4570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fontAlgn="base">
                <a:lnSpc>
                  <a:spcPct val="150000"/>
                </a:lnSpc>
                <a:spcBef>
                  <a:spcPct val="0"/>
                </a:spcBef>
                <a:spcAft>
                  <a:spcPct val="0"/>
                </a:spcAft>
              </a:pPr>
              <a:r>
                <a:rPr lang="zh-CN" altLang="en-US" sz="1400" dirty="0">
                  <a:cs typeface="+mn-ea"/>
                  <a:sym typeface="+mn-lt"/>
                </a:rPr>
                <a:t>请在此处添加具体内容，文字尽量言简意赅，简单说明即可。</a:t>
              </a:r>
              <a:endParaRPr lang="en-US" altLang="zh-CN" sz="1400" dirty="0">
                <a:cs typeface="+mn-ea"/>
                <a:sym typeface="+mn-lt"/>
              </a:endParaRPr>
            </a:p>
          </p:txBody>
        </p:sp>
        <p:sp>
          <p:nvSpPr>
            <p:cNvPr id="21" name="21"/>
            <p:cNvSpPr/>
            <p:nvPr/>
          </p:nvSpPr>
          <p:spPr>
            <a:xfrm flipH="1">
              <a:off x="673100" y="2444186"/>
              <a:ext cx="3089002" cy="357534"/>
            </a:xfrm>
            <a:prstGeom prst="rect">
              <a:avLst/>
            </a:prstGeom>
            <a:noFill/>
          </p:spPr>
          <p:txBody>
            <a:bodyPr wrap="square" lIns="91416" tIns="45708" rIns="91416" bIns="45708"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fontAlgn="base">
                <a:spcBef>
                  <a:spcPct val="0"/>
                </a:spcBef>
                <a:spcAft>
                  <a:spcPct val="0"/>
                </a:spcAft>
              </a:pPr>
              <a:r>
                <a:rPr lang="zh-CN" altLang="en-US" sz="2000" b="1" dirty="0">
                  <a:cs typeface="+mn-ea"/>
                  <a:sym typeface="+mn-lt"/>
                </a:rPr>
                <a:t>输入标题</a:t>
              </a:r>
            </a:p>
          </p:txBody>
        </p:sp>
      </p:grpSp>
      <p:grpSp>
        <p:nvGrpSpPr>
          <p:cNvPr id="22" name="1"/>
          <p:cNvGrpSpPr/>
          <p:nvPr/>
        </p:nvGrpSpPr>
        <p:grpSpPr>
          <a:xfrm>
            <a:off x="8322978" y="4321875"/>
            <a:ext cx="2880902" cy="830210"/>
            <a:chOff x="673099" y="2444186"/>
            <a:chExt cx="3089003" cy="830236"/>
          </a:xfrm>
        </p:grpSpPr>
        <p:sp>
          <p:nvSpPr>
            <p:cNvPr id="23" name="12"/>
            <p:cNvSpPr txBox="1"/>
            <p:nvPr/>
          </p:nvSpPr>
          <p:spPr>
            <a:xfrm flipH="1">
              <a:off x="673099" y="2740760"/>
              <a:ext cx="3089002" cy="533662"/>
            </a:xfrm>
            <a:prstGeom prst="rect">
              <a:avLst/>
            </a:prstGeom>
            <a:noFill/>
          </p:spPr>
          <p:txBody>
            <a:bodyPr wrap="square" lIns="91416" tIns="45708" rIns="91416" bIns="45708">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fontAlgn="base">
                <a:lnSpc>
                  <a:spcPct val="150000"/>
                </a:lnSpc>
                <a:spcBef>
                  <a:spcPct val="0"/>
                </a:spcBef>
                <a:spcAft>
                  <a:spcPct val="0"/>
                </a:spcAft>
              </a:pPr>
              <a:r>
                <a:rPr lang="zh-CN" altLang="en-US" sz="1400" dirty="0">
                  <a:cs typeface="+mn-ea"/>
                  <a:sym typeface="+mn-lt"/>
                </a:rPr>
                <a:t>请在此处添加具体内容，文字尽量言简意赅，简单说明即可。</a:t>
              </a:r>
              <a:endParaRPr lang="en-US" altLang="zh-CN" sz="1400" dirty="0">
                <a:cs typeface="+mn-ea"/>
                <a:sym typeface="+mn-lt"/>
              </a:endParaRPr>
            </a:p>
          </p:txBody>
        </p:sp>
        <p:sp>
          <p:nvSpPr>
            <p:cNvPr id="24" name="11"/>
            <p:cNvSpPr/>
            <p:nvPr/>
          </p:nvSpPr>
          <p:spPr>
            <a:xfrm flipH="1">
              <a:off x="673100" y="2444186"/>
              <a:ext cx="3089002" cy="357534"/>
            </a:xfrm>
            <a:prstGeom prst="rect">
              <a:avLst/>
            </a:prstGeom>
            <a:noFill/>
          </p:spPr>
          <p:txBody>
            <a:bodyPr wrap="square" lIns="91416" tIns="45708" rIns="91416" bIns="45708"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914400" fontAlgn="base">
                <a:spcBef>
                  <a:spcPct val="0"/>
                </a:spcBef>
                <a:spcAft>
                  <a:spcPct val="0"/>
                </a:spcAft>
              </a:pPr>
              <a:r>
                <a:rPr lang="zh-CN" altLang="en-US" sz="2000" b="1" dirty="0">
                  <a:cs typeface="+mn-ea"/>
                  <a:sym typeface="+mn-lt"/>
                </a:rPr>
                <a:t>输入标题</a:t>
              </a:r>
            </a:p>
          </p:txBody>
        </p:sp>
      </p:grpSp>
      <p:cxnSp>
        <p:nvCxnSpPr>
          <p:cNvPr id="25" name="直接连接符 24"/>
          <p:cNvCxnSpPr/>
          <p:nvPr/>
        </p:nvCxnSpPr>
        <p:spPr>
          <a:xfrm flipH="1">
            <a:off x="8468825" y="3045517"/>
            <a:ext cx="30072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468825" y="4193485"/>
            <a:ext cx="300720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596763" y="2201604"/>
            <a:ext cx="4913043" cy="2835795"/>
            <a:chOff x="3678241" y="2228347"/>
            <a:chExt cx="4914322" cy="2836533"/>
          </a:xfrm>
          <a:solidFill>
            <a:schemeClr val="bg1"/>
          </a:solidFill>
        </p:grpSpPr>
        <p:sp>
          <p:nvSpPr>
            <p:cNvPr id="28" name="12"/>
            <p:cNvSpPr>
              <a:spLocks noChangeAspect="1"/>
            </p:cNvSpPr>
            <p:nvPr/>
          </p:nvSpPr>
          <p:spPr>
            <a:xfrm>
              <a:off x="4071400" y="2228347"/>
              <a:ext cx="540002" cy="54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defRPr/>
              </a:pPr>
              <a:r>
                <a:rPr lang="en-US" altLang="zh-CN" sz="3600" dirty="0">
                  <a:solidFill>
                    <a:srgbClr val="2A6A62"/>
                  </a:solidFill>
                  <a:cs typeface="+mn-ea"/>
                  <a:sym typeface="+mn-lt"/>
                </a:rPr>
                <a:t>1</a:t>
              </a:r>
              <a:endParaRPr lang="zh-CN" altLang="en-US" sz="3600" dirty="0">
                <a:solidFill>
                  <a:srgbClr val="2A6A62"/>
                </a:solidFill>
                <a:cs typeface="+mn-ea"/>
                <a:sym typeface="+mn-lt"/>
              </a:endParaRPr>
            </a:p>
          </p:txBody>
        </p:sp>
        <p:sp>
          <p:nvSpPr>
            <p:cNvPr id="29" name="11"/>
            <p:cNvSpPr>
              <a:spLocks noChangeAspect="1"/>
            </p:cNvSpPr>
            <p:nvPr/>
          </p:nvSpPr>
          <p:spPr>
            <a:xfrm>
              <a:off x="3678241" y="3376614"/>
              <a:ext cx="540002" cy="54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defRPr/>
              </a:pPr>
              <a:r>
                <a:rPr lang="en-US" altLang="zh-CN" sz="3600" dirty="0">
                  <a:solidFill>
                    <a:srgbClr val="2A6A62"/>
                  </a:solidFill>
                  <a:cs typeface="+mn-ea"/>
                  <a:sym typeface="+mn-lt"/>
                </a:rPr>
                <a:t>2</a:t>
              </a:r>
              <a:endParaRPr lang="zh-CN" altLang="en-US" sz="3600" dirty="0">
                <a:solidFill>
                  <a:srgbClr val="2A6A62"/>
                </a:solidFill>
                <a:cs typeface="+mn-ea"/>
                <a:sym typeface="+mn-lt"/>
              </a:endParaRPr>
            </a:p>
          </p:txBody>
        </p:sp>
        <p:sp>
          <p:nvSpPr>
            <p:cNvPr id="30" name="10"/>
            <p:cNvSpPr>
              <a:spLocks noChangeAspect="1"/>
            </p:cNvSpPr>
            <p:nvPr/>
          </p:nvSpPr>
          <p:spPr>
            <a:xfrm>
              <a:off x="4071400" y="4524880"/>
              <a:ext cx="540002" cy="54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defRPr/>
              </a:pPr>
              <a:r>
                <a:rPr lang="en-US" altLang="zh-CN" sz="3600" dirty="0">
                  <a:solidFill>
                    <a:srgbClr val="2A6A62"/>
                  </a:solidFill>
                  <a:cs typeface="+mn-ea"/>
                  <a:sym typeface="+mn-lt"/>
                </a:rPr>
                <a:t>3</a:t>
              </a:r>
              <a:endParaRPr lang="zh-CN" altLang="en-US" sz="3600" dirty="0">
                <a:solidFill>
                  <a:srgbClr val="2A6A62"/>
                </a:solidFill>
                <a:cs typeface="+mn-ea"/>
                <a:sym typeface="+mn-lt"/>
              </a:endParaRPr>
            </a:p>
          </p:txBody>
        </p:sp>
        <p:sp>
          <p:nvSpPr>
            <p:cNvPr id="31" name="9"/>
            <p:cNvSpPr>
              <a:spLocks noChangeAspect="1"/>
            </p:cNvSpPr>
            <p:nvPr/>
          </p:nvSpPr>
          <p:spPr>
            <a:xfrm>
              <a:off x="7659402" y="2228347"/>
              <a:ext cx="540002" cy="54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defRPr/>
              </a:pPr>
              <a:r>
                <a:rPr lang="en-US" altLang="zh-CN" sz="3600" dirty="0">
                  <a:solidFill>
                    <a:srgbClr val="2A6A62"/>
                  </a:solidFill>
                  <a:cs typeface="+mn-ea"/>
                  <a:sym typeface="+mn-lt"/>
                </a:rPr>
                <a:t>4</a:t>
              </a:r>
              <a:endParaRPr lang="zh-CN" altLang="en-US" sz="3600" dirty="0">
                <a:solidFill>
                  <a:srgbClr val="2A6A62"/>
                </a:solidFill>
                <a:cs typeface="+mn-ea"/>
                <a:sym typeface="+mn-lt"/>
              </a:endParaRPr>
            </a:p>
          </p:txBody>
        </p:sp>
        <p:sp>
          <p:nvSpPr>
            <p:cNvPr id="32" name="8"/>
            <p:cNvSpPr>
              <a:spLocks noChangeAspect="1"/>
            </p:cNvSpPr>
            <p:nvPr/>
          </p:nvSpPr>
          <p:spPr>
            <a:xfrm>
              <a:off x="8052561" y="3376614"/>
              <a:ext cx="540002" cy="54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defRPr/>
              </a:pPr>
              <a:r>
                <a:rPr lang="en-US" altLang="zh-CN" sz="3600" dirty="0">
                  <a:solidFill>
                    <a:srgbClr val="2A6A62"/>
                  </a:solidFill>
                  <a:cs typeface="+mn-ea"/>
                  <a:sym typeface="+mn-lt"/>
                </a:rPr>
                <a:t>5</a:t>
              </a:r>
              <a:endParaRPr lang="zh-CN" altLang="en-US" sz="3600" dirty="0">
                <a:solidFill>
                  <a:srgbClr val="2A6A62"/>
                </a:solidFill>
                <a:cs typeface="+mn-ea"/>
                <a:sym typeface="+mn-lt"/>
              </a:endParaRPr>
            </a:p>
          </p:txBody>
        </p:sp>
        <p:sp>
          <p:nvSpPr>
            <p:cNvPr id="33" name="7"/>
            <p:cNvSpPr>
              <a:spLocks noChangeAspect="1"/>
            </p:cNvSpPr>
            <p:nvPr/>
          </p:nvSpPr>
          <p:spPr>
            <a:xfrm>
              <a:off x="7659402" y="4524880"/>
              <a:ext cx="540002" cy="540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defRPr/>
              </a:pPr>
              <a:r>
                <a:rPr lang="en-US" altLang="zh-CN" sz="3600" dirty="0">
                  <a:solidFill>
                    <a:srgbClr val="2A6A62"/>
                  </a:solidFill>
                  <a:cs typeface="+mn-ea"/>
                  <a:sym typeface="+mn-lt"/>
                </a:rPr>
                <a:t>6</a:t>
              </a:r>
              <a:endParaRPr lang="zh-CN" altLang="en-US" sz="3600" dirty="0">
                <a:solidFill>
                  <a:srgbClr val="2A6A62"/>
                </a:solidFill>
                <a:cs typeface="+mn-ea"/>
                <a:sym typeface="+mn-lt"/>
              </a:endParaRPr>
            </a:p>
          </p:txBody>
        </p:sp>
      </p:grpSp>
      <p:grpSp>
        <p:nvGrpSpPr>
          <p:cNvPr id="37" name="组合 36"/>
          <p:cNvGrpSpPr/>
          <p:nvPr/>
        </p:nvGrpSpPr>
        <p:grpSpPr>
          <a:xfrm>
            <a:off x="3799466" y="533363"/>
            <a:ext cx="4593067" cy="871885"/>
            <a:chOff x="969533" y="356404"/>
            <a:chExt cx="3673675" cy="871885"/>
          </a:xfrm>
        </p:grpSpPr>
        <p:sp>
          <p:nvSpPr>
            <p:cNvPr id="38" name="文本框 37"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二、</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39"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
        <p:nvSpPr>
          <p:cNvPr id="43" name="TextBox 42"/>
          <p:cNvSpPr txBox="1"/>
          <p:nvPr/>
        </p:nvSpPr>
        <p:spPr>
          <a:xfrm>
            <a:off x="4540643" y="6255259"/>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par>
                                <p:cTn id="11" presetID="22" presetClass="entr" presetSubtype="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750"/>
                                        <p:tgtEl>
                                          <p:spTgt spid="11"/>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750"/>
                                        <p:tgtEl>
                                          <p:spTgt spid="14"/>
                                        </p:tgtEl>
                                      </p:cBhvr>
                                    </p:animEffect>
                                  </p:childTnLst>
                                </p:cTn>
                              </p:par>
                              <p:par>
                                <p:cTn id="17" presetID="22" presetClass="entr" presetSubtype="2"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75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par>
                                <p:cTn id="23" presetID="22" presetClass="entr" presetSubtype="8"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750"/>
                                        <p:tgtEl>
                                          <p:spTgt spid="19"/>
                                        </p:tgtEl>
                                      </p:cBhvr>
                                    </p:animEffect>
                                  </p:childTnLst>
                                </p:cTn>
                              </p:par>
                              <p:par>
                                <p:cTn id="26" presetID="22" presetClass="entr" presetSubtype="8"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75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750"/>
                                        <p:tgtEl>
                                          <p:spTgt spid="25"/>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rcRect/>
          <a:stretch>
            <a:fillRect/>
          </a:stretch>
        </p:blipFill>
        <p:spPr>
          <a:xfrm>
            <a:off x="0" y="0"/>
            <a:ext cx="12192000" cy="6858000"/>
          </a:xfrm>
          <a:prstGeom prst="rect">
            <a:avLst/>
          </a:prstGeom>
        </p:spPr>
      </p:pic>
      <p:sp>
        <p:nvSpPr>
          <p:cNvPr id="31" name="文本框 30"/>
          <p:cNvSpPr txBox="1"/>
          <p:nvPr/>
        </p:nvSpPr>
        <p:spPr>
          <a:xfrm>
            <a:off x="3667999" y="2332840"/>
            <a:ext cx="3473708" cy="769441"/>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i="0" u="none" strike="noStrike" kern="1200" cap="none" spc="0" normalizeH="0" baseline="0" noProof="0" dirty="0">
                <a:ln>
                  <a:noFill/>
                </a:ln>
                <a:effectLst/>
                <a:uLnTx/>
                <a:uFillTx/>
                <a:cs typeface="+mn-ea"/>
                <a:sym typeface="+mn-lt"/>
              </a:rPr>
              <a:t>PART THREE</a:t>
            </a:r>
            <a:endParaRPr kumimoji="0" lang="zh-CN" altLang="en-US" sz="4400" i="0" u="none" strike="noStrike" kern="1200" cap="none" spc="0" normalizeH="0" baseline="0" noProof="0" dirty="0">
              <a:ln>
                <a:noFill/>
              </a:ln>
              <a:effectLst/>
              <a:uLnTx/>
              <a:uFillTx/>
              <a:cs typeface="+mn-ea"/>
              <a:sym typeface="+mn-lt"/>
            </a:endParaRPr>
          </a:p>
        </p:txBody>
      </p:sp>
      <p:sp>
        <p:nvSpPr>
          <p:cNvPr id="32" name="文本框 31"/>
          <p:cNvSpPr txBox="1"/>
          <p:nvPr/>
        </p:nvSpPr>
        <p:spPr>
          <a:xfrm>
            <a:off x="3549566" y="2954052"/>
            <a:ext cx="4801314" cy="1015663"/>
          </a:xfrm>
          <a:prstGeom prst="rect">
            <a:avLst/>
          </a:prstGeom>
          <a:noFill/>
        </p:spPr>
        <p:txBody>
          <a:bodyPr wrap="none" rtlCol="0">
            <a:spAutoFit/>
          </a:bodyPr>
          <a:lstStyle/>
          <a:p>
            <a:pPr lvl="0">
              <a:defRPr/>
            </a:pPr>
            <a:r>
              <a:rPr lang="zh-CN" altLang="en-US" sz="6000" dirty="0">
                <a:cs typeface="+mn-ea"/>
                <a:sym typeface="+mn-lt"/>
              </a:rPr>
              <a:t>预算经费方案</a:t>
            </a:r>
          </a:p>
        </p:txBody>
      </p:sp>
      <p:sp>
        <p:nvSpPr>
          <p:cNvPr id="33" name="文本框 32"/>
          <p:cNvSpPr txBox="1"/>
          <p:nvPr/>
        </p:nvSpPr>
        <p:spPr>
          <a:xfrm>
            <a:off x="3667998" y="3896577"/>
            <a:ext cx="5034443" cy="1022844"/>
          </a:xfrm>
          <a:prstGeom prst="rect">
            <a:avLst/>
          </a:prstGeom>
          <a:noFill/>
        </p:spPr>
        <p:txBody>
          <a:bodyPr wrap="square" rtlCol="0">
            <a:spAutoFit/>
          </a:bodyPr>
          <a:lstStyle/>
          <a:p>
            <a:pPr lvl="0">
              <a:lnSpc>
                <a:spcPts val="2500"/>
              </a:lnSpc>
            </a:pPr>
            <a:r>
              <a:rPr lang="en-US" altLang="zh-CN" sz="1600" dirty="0">
                <a:effectLst/>
                <a:cs typeface="+mn-ea"/>
                <a:sym typeface="+mn-lt"/>
              </a:rPr>
              <a:t>Time would heal almost all wounds. If your wounds have not been healed up, please wait for a short while. </a:t>
            </a:r>
            <a:endParaRPr kumimoji="0" lang="zh-CN" altLang="en-US" sz="1600" i="0" u="none" strike="noStrike" kern="1200" cap="none" spc="0" normalizeH="0" baseline="0" noProof="0" dirty="0">
              <a:ln>
                <a:noFill/>
              </a:ln>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75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750"/>
                                        <p:tgtEl>
                                          <p:spTgt spid="32"/>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rcRect/>
          <a:stretch>
            <a:fillRect/>
          </a:stretch>
        </p:blipFill>
        <p:spPr>
          <a:xfrm>
            <a:off x="0" y="0"/>
            <a:ext cx="12192000" cy="6858000"/>
          </a:xfrm>
          <a:prstGeom prst="rect">
            <a:avLst/>
          </a:prstGeom>
        </p:spPr>
      </p:pic>
      <p:sp>
        <p:nvSpPr>
          <p:cNvPr id="18" name="矩形: 圆角 17"/>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22"/>
          <p:cNvSpPr txBox="1">
            <a:spLocks noChangeArrowheads="1"/>
          </p:cNvSpPr>
          <p:nvPr/>
        </p:nvSpPr>
        <p:spPr bwMode="auto">
          <a:xfrm>
            <a:off x="6812844" y="1912871"/>
            <a:ext cx="2453702" cy="461665"/>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添加标题</a:t>
            </a:r>
          </a:p>
        </p:txBody>
      </p:sp>
      <p:sp>
        <p:nvSpPr>
          <p:cNvPr id="6" name="矩形 23"/>
          <p:cNvSpPr>
            <a:spLocks noChangeArrowheads="1"/>
          </p:cNvSpPr>
          <p:nvPr/>
        </p:nvSpPr>
        <p:spPr bwMode="auto">
          <a:xfrm>
            <a:off x="6819468" y="2374536"/>
            <a:ext cx="5131848" cy="699359"/>
          </a:xfrm>
          <a:prstGeom prst="rect">
            <a:avLst/>
          </a:prstGeom>
          <a:noFill/>
          <a:ln>
            <a:noFill/>
          </a:ln>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请在此处添加具体内容，文字尽量言简意赅，简单说明即可，不必过于繁琐，注意版面美观度。</a:t>
            </a:r>
          </a:p>
        </p:txBody>
      </p:sp>
      <p:sp>
        <p:nvSpPr>
          <p:cNvPr id="7" name="文本框 22"/>
          <p:cNvSpPr txBox="1">
            <a:spLocks noChangeArrowheads="1"/>
          </p:cNvSpPr>
          <p:nvPr/>
        </p:nvSpPr>
        <p:spPr bwMode="auto">
          <a:xfrm>
            <a:off x="6819468" y="3261024"/>
            <a:ext cx="2453702" cy="461665"/>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添加标题</a:t>
            </a:r>
          </a:p>
        </p:txBody>
      </p:sp>
      <p:sp>
        <p:nvSpPr>
          <p:cNvPr id="8" name="矩形 23"/>
          <p:cNvSpPr>
            <a:spLocks noChangeArrowheads="1"/>
          </p:cNvSpPr>
          <p:nvPr/>
        </p:nvSpPr>
        <p:spPr bwMode="auto">
          <a:xfrm>
            <a:off x="6826092" y="3722689"/>
            <a:ext cx="5131848" cy="699359"/>
          </a:xfrm>
          <a:prstGeom prst="rect">
            <a:avLst/>
          </a:prstGeom>
          <a:noFill/>
          <a:ln>
            <a:noFill/>
          </a:ln>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请在此处添加具体内容，文字尽量言简意赅，简单说明即可，不必过于繁琐，注意版面美观度。</a:t>
            </a:r>
          </a:p>
        </p:txBody>
      </p:sp>
      <p:sp>
        <p:nvSpPr>
          <p:cNvPr id="9" name="文本框 22"/>
          <p:cNvSpPr txBox="1">
            <a:spLocks noChangeArrowheads="1"/>
          </p:cNvSpPr>
          <p:nvPr/>
        </p:nvSpPr>
        <p:spPr bwMode="auto">
          <a:xfrm>
            <a:off x="6812844" y="4680618"/>
            <a:ext cx="2453702" cy="461665"/>
          </a:xfrm>
          <a:prstGeom prst="rect">
            <a:avLst/>
          </a:prstGeom>
          <a:noFill/>
          <a:ln>
            <a:noFill/>
          </a:ln>
        </p:spPr>
        <p:txBody>
          <a:bodyPr wrap="square">
            <a:spAutoFit/>
          </a:bodyPr>
          <a:lstStyle>
            <a:lvl1pPr/>
            <a:lvl2pPr marL="742950" indent="-285750"/>
            <a:lvl3pPr/>
            <a:lvl4pPr/>
            <a:lvl5pPr/>
            <a:lvl6pPr/>
            <a:lvl7pPr/>
            <a:lvl8p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添加标题</a:t>
            </a:r>
          </a:p>
        </p:txBody>
      </p:sp>
      <p:sp>
        <p:nvSpPr>
          <p:cNvPr id="10" name="矩形 23"/>
          <p:cNvSpPr>
            <a:spLocks noChangeArrowheads="1"/>
          </p:cNvSpPr>
          <p:nvPr/>
        </p:nvSpPr>
        <p:spPr bwMode="auto">
          <a:xfrm>
            <a:off x="6819468" y="5142283"/>
            <a:ext cx="5131848" cy="699359"/>
          </a:xfrm>
          <a:prstGeom prst="rect">
            <a:avLst/>
          </a:prstGeom>
          <a:noFill/>
          <a:ln>
            <a:noFill/>
          </a:ln>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b="0" i="0" u="none" strike="noStrike" kern="1200" cap="none" spc="0" normalizeH="0" baseline="0" noProof="0" dirty="0">
                <a:ln>
                  <a:noFill/>
                </a:ln>
                <a:effectLst/>
                <a:uLnTx/>
                <a:uFillTx/>
                <a:cs typeface="+mn-ea"/>
                <a:sym typeface="+mn-lt"/>
              </a:rPr>
              <a:t>请在此处添加具体内容，文字尽量言简意赅，简单说明即可，不必过于繁琐，注意版面美观度。</a:t>
            </a:r>
          </a:p>
        </p:txBody>
      </p:sp>
      <p:pic>
        <p:nvPicPr>
          <p:cNvPr id="13" name="图片 12"/>
          <p:cNvPicPr>
            <a:picLocks noChangeAspect="1"/>
          </p:cNvPicPr>
          <p:nvPr/>
        </p:nvPicPr>
        <p:blipFill>
          <a:blip r:embed="rId4" cstate="screen"/>
          <a:srcRect/>
          <a:stretch>
            <a:fillRect/>
          </a:stretch>
        </p:blipFill>
        <p:spPr>
          <a:xfrm>
            <a:off x="351334" y="1105037"/>
            <a:ext cx="5869633" cy="5869633"/>
          </a:xfrm>
          <a:prstGeom prst="rect">
            <a:avLst/>
          </a:prstGeom>
        </p:spPr>
      </p:pic>
      <p:grpSp>
        <p:nvGrpSpPr>
          <p:cNvPr id="14" name="组合 13"/>
          <p:cNvGrpSpPr/>
          <p:nvPr/>
        </p:nvGrpSpPr>
        <p:grpSpPr>
          <a:xfrm>
            <a:off x="3799466" y="533363"/>
            <a:ext cx="4593067" cy="871885"/>
            <a:chOff x="969533" y="356404"/>
            <a:chExt cx="3673675" cy="871885"/>
          </a:xfrm>
        </p:grpSpPr>
        <p:sp>
          <p:nvSpPr>
            <p:cNvPr id="15" name="文本框 14"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三、</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16"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600"/>
                                        <p:tgtEl>
                                          <p:spTgt spid="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750"/>
                                        <p:tgtEl>
                                          <p:spTgt spid="1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srcRect/>
          <a:stretch>
            <a:fillRect/>
          </a:stretch>
        </p:blipFill>
        <p:spPr>
          <a:xfrm>
            <a:off x="0" y="0"/>
            <a:ext cx="12192000" cy="6858000"/>
          </a:xfrm>
          <a:prstGeom prst="rect">
            <a:avLst/>
          </a:prstGeom>
        </p:spPr>
      </p:pic>
      <p:sp>
        <p:nvSpPr>
          <p:cNvPr id="30" name="矩形: 圆角 29"/>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161931" y="2028122"/>
            <a:ext cx="1170531" cy="3986355"/>
            <a:chOff x="2422061" y="1888279"/>
            <a:chExt cx="1170531" cy="3986355"/>
          </a:xfrm>
        </p:grpSpPr>
        <p:grpSp>
          <p:nvGrpSpPr>
            <p:cNvPr id="6" name="组合 5"/>
            <p:cNvGrpSpPr/>
            <p:nvPr/>
          </p:nvGrpSpPr>
          <p:grpSpPr>
            <a:xfrm>
              <a:off x="2586162" y="1888279"/>
              <a:ext cx="846539" cy="862961"/>
              <a:chOff x="1963334" y="2168489"/>
              <a:chExt cx="1108879" cy="1130390"/>
            </a:xfrm>
          </p:grpSpPr>
          <p:sp>
            <p:nvSpPr>
              <p:cNvPr id="9" name="文本框 8"/>
              <p:cNvSpPr txBox="1"/>
              <p:nvPr/>
            </p:nvSpPr>
            <p:spPr>
              <a:xfrm>
                <a:off x="1993670" y="2168489"/>
                <a:ext cx="1048205" cy="1088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effectLst/>
                    <a:uLnTx/>
                    <a:uFillTx/>
                    <a:cs typeface="+mn-ea"/>
                    <a:sym typeface="+mn-lt"/>
                  </a:rPr>
                  <a:t>壹</a:t>
                </a:r>
              </a:p>
            </p:txBody>
          </p:sp>
          <p:sp>
            <p:nvSpPr>
              <p:cNvPr id="10" name="椭圆 9"/>
              <p:cNvSpPr/>
              <p:nvPr/>
            </p:nvSpPr>
            <p:spPr>
              <a:xfrm>
                <a:off x="1963334" y="2190000"/>
                <a:ext cx="1108879" cy="110887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i="0" u="none" strike="noStrike" kern="1200" cap="none" spc="0" normalizeH="0" baseline="0" noProof="0">
                  <a:ln>
                    <a:noFill/>
                  </a:ln>
                  <a:solidFill>
                    <a:schemeClr val="tx1"/>
                  </a:solidFill>
                  <a:effectLst/>
                  <a:uLnTx/>
                  <a:uFillTx/>
                  <a:cs typeface="+mn-ea"/>
                  <a:sym typeface="+mn-lt"/>
                </a:endParaRPr>
              </a:p>
            </p:txBody>
          </p:sp>
        </p:grpSp>
        <p:sp>
          <p:nvSpPr>
            <p:cNvPr id="7" name="文本框 6"/>
            <p:cNvSpPr txBox="1"/>
            <p:nvPr/>
          </p:nvSpPr>
          <p:spPr>
            <a:xfrm>
              <a:off x="2977039" y="2952370"/>
              <a:ext cx="615553" cy="202017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effectLst/>
                  <a:uLnTx/>
                  <a:uFillTx/>
                  <a:cs typeface="+mn-ea"/>
                  <a:sym typeface="+mn-lt"/>
                </a:rPr>
                <a:t>输入标题</a:t>
              </a:r>
            </a:p>
          </p:txBody>
        </p:sp>
        <p:sp>
          <p:nvSpPr>
            <p:cNvPr id="8" name="文本框 7"/>
            <p:cNvSpPr txBox="1"/>
            <p:nvPr/>
          </p:nvSpPr>
          <p:spPr>
            <a:xfrm>
              <a:off x="2422061" y="2972503"/>
              <a:ext cx="825867" cy="2902131"/>
            </a:xfrm>
            <a:prstGeom prst="rect">
              <a:avLst/>
            </a:prstGeom>
            <a:noFill/>
            <a:ln w="9525">
              <a:noFill/>
            </a:ln>
          </p:spPr>
          <p:txBody>
            <a:bodyPr vert="eaVert" wrap="square" anchor="t">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cs typeface="+mn-ea"/>
                  <a:sym typeface="+mn-lt"/>
                </a:rPr>
                <a:t>请在此处添加具体内容，文字尽量言简意赅，简单说明即可，注意版面美观度。</a:t>
              </a:r>
              <a:endParaRPr kumimoji="0" lang="en-US" altLang="zh-CN" sz="1400" i="0" u="none" strike="noStrike" kern="1200" cap="none" spc="0" normalizeH="0" baseline="0" noProof="0" dirty="0">
                <a:ln>
                  <a:noFill/>
                </a:ln>
                <a:effectLst/>
                <a:uLnTx/>
                <a:uFillTx/>
                <a:cs typeface="+mn-ea"/>
                <a:sym typeface="+mn-lt"/>
              </a:endParaRPr>
            </a:p>
          </p:txBody>
        </p:sp>
      </p:grpSp>
      <p:grpSp>
        <p:nvGrpSpPr>
          <p:cNvPr id="11" name="组合 10"/>
          <p:cNvGrpSpPr/>
          <p:nvPr/>
        </p:nvGrpSpPr>
        <p:grpSpPr>
          <a:xfrm>
            <a:off x="7840861" y="2011574"/>
            <a:ext cx="1299304" cy="3939276"/>
            <a:chOff x="4527059" y="1890908"/>
            <a:chExt cx="1299304" cy="3939276"/>
          </a:xfrm>
        </p:grpSpPr>
        <p:grpSp>
          <p:nvGrpSpPr>
            <p:cNvPr id="12" name="组合 11"/>
            <p:cNvGrpSpPr/>
            <p:nvPr/>
          </p:nvGrpSpPr>
          <p:grpSpPr>
            <a:xfrm>
              <a:off x="4787540" y="1890908"/>
              <a:ext cx="846539" cy="860334"/>
              <a:chOff x="1963334" y="2171931"/>
              <a:chExt cx="1108879" cy="1126948"/>
            </a:xfrm>
          </p:grpSpPr>
          <p:sp>
            <p:nvSpPr>
              <p:cNvPr id="15" name="文本框 14"/>
              <p:cNvSpPr txBox="1"/>
              <p:nvPr/>
            </p:nvSpPr>
            <p:spPr>
              <a:xfrm>
                <a:off x="1993670" y="2171931"/>
                <a:ext cx="1048205" cy="1088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effectLst/>
                    <a:uLnTx/>
                    <a:uFillTx/>
                    <a:cs typeface="+mn-ea"/>
                    <a:sym typeface="+mn-lt"/>
                  </a:rPr>
                  <a:t>贰</a:t>
                </a:r>
              </a:p>
            </p:txBody>
          </p:sp>
          <p:sp>
            <p:nvSpPr>
              <p:cNvPr id="16" name="椭圆 15"/>
              <p:cNvSpPr/>
              <p:nvPr/>
            </p:nvSpPr>
            <p:spPr>
              <a:xfrm>
                <a:off x="1963334" y="2190000"/>
                <a:ext cx="1108879" cy="110887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i="0" u="none" strike="noStrike" kern="1200" cap="none" spc="0" normalizeH="0" baseline="0" noProof="0">
                  <a:ln>
                    <a:noFill/>
                  </a:ln>
                  <a:solidFill>
                    <a:schemeClr val="tx1"/>
                  </a:solidFill>
                  <a:effectLst/>
                  <a:uLnTx/>
                  <a:uFillTx/>
                  <a:cs typeface="+mn-ea"/>
                  <a:sym typeface="+mn-lt"/>
                </a:endParaRPr>
              </a:p>
            </p:txBody>
          </p:sp>
        </p:grpSp>
        <p:sp>
          <p:nvSpPr>
            <p:cNvPr id="13" name="文本框 12"/>
            <p:cNvSpPr txBox="1"/>
            <p:nvPr/>
          </p:nvSpPr>
          <p:spPr>
            <a:xfrm>
              <a:off x="5210810" y="2928054"/>
              <a:ext cx="615553" cy="1720262"/>
            </a:xfrm>
            <a:prstGeom prst="rect">
              <a:avLst/>
            </a:prstGeom>
            <a:noFill/>
          </p:spPr>
          <p:txBody>
            <a:bodyPr vert="eaVert" wrap="square" rtlCol="0">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cap="none" spc="0" normalizeH="0" baseline="0">
                  <a:ln>
                    <a:noFill/>
                  </a:ln>
                  <a:solidFill>
                    <a:prstClr val="black"/>
                  </a:solidFill>
                  <a:effectLst/>
                  <a:uLnTx/>
                  <a:uFillTx/>
                  <a:latin typeface="义启隶书体" panose="02010601030101010101" pitchFamily="2" charset="-122"/>
                  <a:ea typeface="义启隶书体"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ea"/>
                  <a:sym typeface="+mn-lt"/>
                </a:rPr>
                <a:t>输入标题</a:t>
              </a:r>
            </a:p>
          </p:txBody>
        </p:sp>
        <p:sp>
          <p:nvSpPr>
            <p:cNvPr id="14" name="文本框 8"/>
            <p:cNvSpPr txBox="1"/>
            <p:nvPr/>
          </p:nvSpPr>
          <p:spPr>
            <a:xfrm>
              <a:off x="4527059" y="2928053"/>
              <a:ext cx="825867" cy="2902131"/>
            </a:xfrm>
            <a:prstGeom prst="rect">
              <a:avLst/>
            </a:prstGeom>
            <a:noFill/>
            <a:ln w="9525">
              <a:noFill/>
            </a:ln>
          </p:spPr>
          <p:txBody>
            <a:bodyPr vert="eaVert" wrap="square" anchor="t">
              <a:spAutoFit/>
            </a:bodyPr>
            <a:lstStyle>
              <a:defPPr>
                <a:defRPr lang="zh-CN"/>
              </a:defPPr>
              <a:lvl1pPr>
                <a:lnSpc>
                  <a:spcPts val="2500"/>
                </a:lnSpc>
                <a:defRPr sz="1200">
                  <a:latin typeface="方正字迹-元童楷隶简体" panose="02010600010101010101" pitchFamily="2" charset="-122"/>
                  <a:ea typeface="方正字迹-元童楷隶简体" panose="02010600010101010101" pitchFamily="2" charset="-122"/>
                </a:defRPr>
              </a:lvl1p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latin typeface="+mn-lt"/>
                  <a:ea typeface="+mn-ea"/>
                  <a:cs typeface="+mn-ea"/>
                  <a:sym typeface="+mn-lt"/>
                </a:rPr>
                <a:t>请在此处添加具体内容，文字尽量言简意赅，简单说明即可，注意版面美观度。</a:t>
              </a:r>
              <a:endParaRPr kumimoji="0" lang="en-US" altLang="zh-CN" sz="1400" i="0" u="none" strike="noStrike" kern="1200" cap="none" spc="0" normalizeH="0" baseline="0" noProof="0" dirty="0">
                <a:ln>
                  <a:noFill/>
                </a:ln>
                <a:effectLst/>
                <a:uLnTx/>
                <a:uFillTx/>
                <a:latin typeface="+mn-lt"/>
                <a:ea typeface="+mn-ea"/>
                <a:cs typeface="+mn-ea"/>
                <a:sym typeface="+mn-lt"/>
              </a:endParaRPr>
            </a:p>
          </p:txBody>
        </p:sp>
      </p:grpSp>
      <p:grpSp>
        <p:nvGrpSpPr>
          <p:cNvPr id="17" name="组合 16"/>
          <p:cNvGrpSpPr/>
          <p:nvPr/>
        </p:nvGrpSpPr>
        <p:grpSpPr>
          <a:xfrm>
            <a:off x="10042239" y="2008945"/>
            <a:ext cx="1299304" cy="3941905"/>
            <a:chOff x="6728437" y="1888279"/>
            <a:chExt cx="1299304" cy="3941905"/>
          </a:xfrm>
        </p:grpSpPr>
        <p:grpSp>
          <p:nvGrpSpPr>
            <p:cNvPr id="18" name="组合 17"/>
            <p:cNvGrpSpPr/>
            <p:nvPr/>
          </p:nvGrpSpPr>
          <p:grpSpPr>
            <a:xfrm>
              <a:off x="6988918" y="1888279"/>
              <a:ext cx="846539" cy="862960"/>
              <a:chOff x="1963334" y="2168490"/>
              <a:chExt cx="1108879" cy="1130389"/>
            </a:xfrm>
          </p:grpSpPr>
          <p:sp>
            <p:nvSpPr>
              <p:cNvPr id="21" name="文本框 20"/>
              <p:cNvSpPr txBox="1"/>
              <p:nvPr/>
            </p:nvSpPr>
            <p:spPr>
              <a:xfrm>
                <a:off x="1995278" y="2168490"/>
                <a:ext cx="1048205" cy="10885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effectLst/>
                    <a:uLnTx/>
                    <a:uFillTx/>
                    <a:cs typeface="+mn-ea"/>
                    <a:sym typeface="+mn-lt"/>
                  </a:rPr>
                  <a:t>叁</a:t>
                </a:r>
              </a:p>
            </p:txBody>
          </p:sp>
          <p:sp>
            <p:nvSpPr>
              <p:cNvPr id="22" name="椭圆 21"/>
              <p:cNvSpPr/>
              <p:nvPr/>
            </p:nvSpPr>
            <p:spPr>
              <a:xfrm>
                <a:off x="1963334" y="2190000"/>
                <a:ext cx="1108879" cy="110887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800" i="0" u="none" strike="noStrike" kern="1200" cap="none" spc="0" normalizeH="0" baseline="0" noProof="0">
                  <a:ln>
                    <a:noFill/>
                  </a:ln>
                  <a:solidFill>
                    <a:schemeClr val="tx1"/>
                  </a:solidFill>
                  <a:effectLst/>
                  <a:uLnTx/>
                  <a:uFillTx/>
                  <a:cs typeface="+mn-ea"/>
                  <a:sym typeface="+mn-lt"/>
                </a:endParaRPr>
              </a:p>
            </p:txBody>
          </p:sp>
        </p:grpSp>
        <p:sp>
          <p:nvSpPr>
            <p:cNvPr id="19" name="文本框 18"/>
            <p:cNvSpPr txBox="1"/>
            <p:nvPr/>
          </p:nvSpPr>
          <p:spPr>
            <a:xfrm>
              <a:off x="7412188" y="2928054"/>
              <a:ext cx="615553" cy="1579384"/>
            </a:xfrm>
            <a:prstGeom prst="rect">
              <a:avLst/>
            </a:prstGeom>
            <a:noFill/>
          </p:spPr>
          <p:txBody>
            <a:bodyPr vert="eaVert" wrap="square" rtlCol="0">
              <a:spAutoFit/>
            </a:bodyPr>
            <a:lstStyle>
              <a:defPPr>
                <a:defRPr lang="zh-CN"/>
              </a:defPPr>
              <a:lvl1pPr marR="0" lvl="0" indent="0" fontAlgn="auto">
                <a:lnSpc>
                  <a:spcPct val="100000"/>
                </a:lnSpc>
                <a:spcBef>
                  <a:spcPts val="0"/>
                </a:spcBef>
                <a:spcAft>
                  <a:spcPts val="0"/>
                </a:spcAft>
                <a:buClrTx/>
                <a:buSzTx/>
                <a:buFontTx/>
                <a:buNone/>
                <a:defRPr kumimoji="0" sz="2400" b="1" i="0" u="none" strike="noStrike" cap="none" spc="0" normalizeH="0" baseline="0">
                  <a:ln>
                    <a:noFill/>
                  </a:ln>
                  <a:solidFill>
                    <a:prstClr val="black"/>
                  </a:solidFill>
                  <a:effectLst/>
                  <a:uLnTx/>
                  <a:uFillTx/>
                  <a:latin typeface="义启隶书体" panose="02010601030101010101" pitchFamily="2" charset="-122"/>
                  <a:ea typeface="义启隶书体" panose="02010601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ea"/>
                  <a:sym typeface="+mn-lt"/>
                </a:rPr>
                <a:t>输入标题</a:t>
              </a:r>
            </a:p>
          </p:txBody>
        </p:sp>
        <p:sp>
          <p:nvSpPr>
            <p:cNvPr id="20" name="文本框 8"/>
            <p:cNvSpPr txBox="1"/>
            <p:nvPr/>
          </p:nvSpPr>
          <p:spPr>
            <a:xfrm>
              <a:off x="6728437" y="2928053"/>
              <a:ext cx="825867" cy="2902131"/>
            </a:xfrm>
            <a:prstGeom prst="rect">
              <a:avLst/>
            </a:prstGeom>
            <a:noFill/>
            <a:ln w="9525">
              <a:noFill/>
            </a:ln>
          </p:spPr>
          <p:txBody>
            <a:bodyPr vert="eaVert" wrap="square" anchor="t">
              <a:spAutoFit/>
            </a:bodyPr>
            <a:lstStyle>
              <a:defPPr>
                <a:defRPr lang="zh-CN"/>
              </a:defPPr>
              <a:lvl1pPr>
                <a:lnSpc>
                  <a:spcPts val="2500"/>
                </a:lnSpc>
                <a:defRPr sz="1200">
                  <a:latin typeface="方正字迹-元童楷隶简体" panose="02010600010101010101" pitchFamily="2" charset="-122"/>
                  <a:ea typeface="方正字迹-元童楷隶简体" panose="02010600010101010101" pitchFamily="2" charset="-122"/>
                </a:defRPr>
              </a:lvl1p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latin typeface="+mn-lt"/>
                  <a:ea typeface="+mn-ea"/>
                  <a:cs typeface="+mn-ea"/>
                  <a:sym typeface="+mn-lt"/>
                </a:rPr>
                <a:t>请在此处添加具体内容，文字尽量言简意赅，简单说明即可，注意版面美观度。</a:t>
              </a:r>
              <a:endParaRPr kumimoji="0" lang="en-US" altLang="zh-CN" sz="1400" i="0" u="none" strike="noStrike" kern="1200" cap="none" spc="0" normalizeH="0" baseline="0" noProof="0" dirty="0">
                <a:ln>
                  <a:noFill/>
                </a:ln>
                <a:effectLst/>
                <a:uLnTx/>
                <a:uFillTx/>
                <a:latin typeface="+mn-lt"/>
                <a:ea typeface="+mn-ea"/>
                <a:cs typeface="+mn-ea"/>
                <a:sym typeface="+mn-lt"/>
              </a:endParaRPr>
            </a:p>
          </p:txBody>
        </p:sp>
      </p:grpSp>
      <p:pic>
        <p:nvPicPr>
          <p:cNvPr id="25" name="图片 24"/>
          <p:cNvPicPr>
            <a:picLocks noChangeAspect="1"/>
          </p:cNvPicPr>
          <p:nvPr/>
        </p:nvPicPr>
        <p:blipFill>
          <a:blip r:embed="rId4" cstate="screen"/>
          <a:srcRect/>
          <a:stretch>
            <a:fillRect/>
          </a:stretch>
        </p:blipFill>
        <p:spPr>
          <a:xfrm>
            <a:off x="2848006" y="1676712"/>
            <a:ext cx="4866956" cy="4866956"/>
          </a:xfrm>
          <a:prstGeom prst="rect">
            <a:avLst/>
          </a:prstGeom>
        </p:spPr>
      </p:pic>
      <p:grpSp>
        <p:nvGrpSpPr>
          <p:cNvPr id="26" name="组合 25"/>
          <p:cNvGrpSpPr/>
          <p:nvPr/>
        </p:nvGrpSpPr>
        <p:grpSpPr>
          <a:xfrm>
            <a:off x="3799466" y="533363"/>
            <a:ext cx="4593067" cy="871885"/>
            <a:chOff x="969533" y="356404"/>
            <a:chExt cx="3673675" cy="871885"/>
          </a:xfrm>
        </p:grpSpPr>
        <p:sp>
          <p:nvSpPr>
            <p:cNvPr id="27" name="文本框 26"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三、</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28"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1" accel="100000" fill="hold">
                                          <p:stCondLst>
                                            <p:cond delay="749"/>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675" decel="100000" fill="hold"/>
                                        <p:tgtEl>
                                          <p:spTgt spid="11"/>
                                        </p:tgtEl>
                                        <p:attrNameLst>
                                          <p:attrName>ppt_y</p:attrName>
                                        </p:attrNameLst>
                                      </p:cBhvr>
                                      <p:tavLst>
                                        <p:tav tm="0">
                                          <p:val>
                                            <p:strVal val="#ppt_y+1"/>
                                          </p:val>
                                        </p:tav>
                                        <p:tav tm="100000">
                                          <p:val>
                                            <p:strVal val="#ppt_y-.03"/>
                                          </p:val>
                                        </p:tav>
                                      </p:tavLst>
                                    </p:anim>
                                    <p:anim calcmode="lin" valueType="num">
                                      <p:cBhvr>
                                        <p:cTn id="20" dur="1" accel="100000" fill="hold">
                                          <p:stCondLst>
                                            <p:cond delay="749"/>
                                          </p:stCondLst>
                                        </p:cTn>
                                        <p:tgtEl>
                                          <p:spTgt spid="1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anim calcmode="lin" valueType="num">
                                      <p:cBhvr>
                                        <p:cTn id="24" dur="750" fill="hold"/>
                                        <p:tgtEl>
                                          <p:spTgt spid="17"/>
                                        </p:tgtEl>
                                        <p:attrNameLst>
                                          <p:attrName>ppt_x</p:attrName>
                                        </p:attrNameLst>
                                      </p:cBhvr>
                                      <p:tavLst>
                                        <p:tav tm="0">
                                          <p:val>
                                            <p:strVal val="#ppt_x"/>
                                          </p:val>
                                        </p:tav>
                                        <p:tav tm="100000">
                                          <p:val>
                                            <p:strVal val="#ppt_x"/>
                                          </p:val>
                                        </p:tav>
                                      </p:tavLst>
                                    </p:anim>
                                    <p:anim calcmode="lin" valueType="num">
                                      <p:cBhvr>
                                        <p:cTn id="25" dur="675" decel="100000" fill="hold"/>
                                        <p:tgtEl>
                                          <p:spTgt spid="17"/>
                                        </p:tgtEl>
                                        <p:attrNameLst>
                                          <p:attrName>ppt_y</p:attrName>
                                        </p:attrNameLst>
                                      </p:cBhvr>
                                      <p:tavLst>
                                        <p:tav tm="0">
                                          <p:val>
                                            <p:strVal val="#ppt_y+1"/>
                                          </p:val>
                                        </p:tav>
                                        <p:tav tm="100000">
                                          <p:val>
                                            <p:strVal val="#ppt_y-.03"/>
                                          </p:val>
                                        </p:tav>
                                      </p:tavLst>
                                    </p:anim>
                                    <p:anim calcmode="lin" valueType="num">
                                      <p:cBhvr>
                                        <p:cTn id="26" dur="1" accel="100000" fill="hold">
                                          <p:stCondLst>
                                            <p:cond delay="749"/>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srcRect/>
          <a:stretch>
            <a:fillRect/>
          </a:stretch>
        </p:blipFill>
        <p:spPr>
          <a:xfrm>
            <a:off x="0" y="0"/>
            <a:ext cx="12192000" cy="6858000"/>
          </a:xfrm>
          <a:prstGeom prst="rect">
            <a:avLst/>
          </a:prstGeom>
        </p:spPr>
      </p:pic>
      <p:sp>
        <p:nvSpPr>
          <p:cNvPr id="22" name="矩形: 圆角 21"/>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3799466" y="533363"/>
            <a:ext cx="4593067" cy="871885"/>
            <a:chOff x="969533" y="356404"/>
            <a:chExt cx="3673675"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三、</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grpSp>
        <p:nvGrpSpPr>
          <p:cNvPr id="29" name="组合 28"/>
          <p:cNvGrpSpPr/>
          <p:nvPr/>
        </p:nvGrpSpPr>
        <p:grpSpPr>
          <a:xfrm>
            <a:off x="549964" y="2142603"/>
            <a:ext cx="6924649" cy="3799814"/>
            <a:chOff x="3843387" y="2183190"/>
            <a:chExt cx="6924649" cy="3799814"/>
          </a:xfrm>
        </p:grpSpPr>
        <p:grpSp>
          <p:nvGrpSpPr>
            <p:cNvPr id="30" name="组合 29"/>
            <p:cNvGrpSpPr/>
            <p:nvPr/>
          </p:nvGrpSpPr>
          <p:grpSpPr>
            <a:xfrm>
              <a:off x="3843387" y="2183190"/>
              <a:ext cx="6917303" cy="3799814"/>
              <a:chOff x="4155444" y="2462590"/>
              <a:chExt cx="6917303" cy="3799814"/>
            </a:xfrm>
          </p:grpSpPr>
          <p:sp>
            <p:nvSpPr>
              <p:cNvPr id="33" name="矩形 32"/>
              <p:cNvSpPr>
                <a:spLocks noChangeArrowheads="1"/>
              </p:cNvSpPr>
              <p:nvPr/>
            </p:nvSpPr>
            <p:spPr bwMode="auto">
              <a:xfrm>
                <a:off x="4155444" y="2462590"/>
                <a:ext cx="6247864" cy="379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nSpc>
                    <a:spcPct val="250000"/>
                  </a:lnSpc>
                  <a:defRPr/>
                </a:pPr>
                <a:r>
                  <a:rPr kumimoji="0" lang="zh-CN" altLang="en-US" sz="1600" b="0" i="0" u="none" strike="noStrike" kern="1200" cap="none" spc="0" normalizeH="0" baseline="0" noProof="0" dirty="0">
                    <a:ln>
                      <a:noFill/>
                    </a:ln>
                    <a:effectLst/>
                    <a:uLnTx/>
                    <a:uFillTx/>
                    <a:latin typeface="+mn-lt"/>
                    <a:ea typeface="+mn-ea"/>
                    <a:cs typeface="+mn-ea"/>
                    <a:sym typeface="+mn-lt"/>
                  </a:rPr>
                  <a:t>请在此处添加具体内容，文字尽量言简意赅，简单说明即可，不必过于繁琐，注意版面美观度。请在此处添加具体内容，文字尽量言简意赅，简单说明即可，不必过于繁琐，注意版面美观度</a:t>
                </a:r>
                <a:r>
                  <a:rPr lang="zh-CN" altLang="en-US" sz="1600" dirty="0">
                    <a:latin typeface="+mn-lt"/>
                    <a:ea typeface="+mn-ea"/>
                    <a:cs typeface="+mn-ea"/>
                    <a:sym typeface="+mn-lt"/>
                  </a:rPr>
                  <a:t>。请在此处添加具体内容，文字尽量言简意赅，简单说明即可，不必过于繁琐，注意版面美观度。请在此处添加具体内容，文字尽量言简意赅，简单说明即可，不必过于繁琐，注意版面美观度。</a:t>
                </a:r>
                <a:endParaRPr kumimoji="0" lang="en-US" altLang="zh-CN" sz="1600" b="0" i="0" u="none" strike="noStrike" kern="1200" cap="none" spc="0" normalizeH="0" baseline="0" noProof="0" dirty="0">
                  <a:ln>
                    <a:noFill/>
                  </a:ln>
                  <a:effectLst/>
                  <a:uLnTx/>
                  <a:uFillTx/>
                  <a:latin typeface="+mn-lt"/>
                  <a:ea typeface="+mn-ea"/>
                  <a:cs typeface="+mn-ea"/>
                  <a:sym typeface="+mn-lt"/>
                </a:endParaRPr>
              </a:p>
              <a:p>
                <a:pPr marL="0" marR="0" lvl="0" indent="0" algn="l" defTabSz="914400" rtl="0" eaLnBrk="1" fontAlgn="auto" latinLnBrk="0" hangingPunct="1">
                  <a:lnSpc>
                    <a:spcPct val="250000"/>
                  </a:lnSpc>
                  <a:spcBef>
                    <a:spcPts val="0"/>
                  </a:spcBef>
                  <a:spcAft>
                    <a:spcPts val="0"/>
                  </a:spcAft>
                  <a:buClrTx/>
                  <a:buSzTx/>
                  <a:buFontTx/>
                  <a:buNone/>
                  <a:defRPr/>
                </a:pPr>
                <a:endParaRPr kumimoji="0" lang="en-US" altLang="zh-CN" sz="1600" b="0" i="0" u="none" strike="noStrike" kern="1200" cap="none" spc="0" normalizeH="0" baseline="0" noProof="0" dirty="0">
                  <a:ln>
                    <a:noFill/>
                  </a:ln>
                  <a:effectLst/>
                  <a:uLnTx/>
                  <a:uFillTx/>
                  <a:latin typeface="+mn-lt"/>
                  <a:ea typeface="+mn-ea"/>
                  <a:cs typeface="+mn-ea"/>
                  <a:sym typeface="+mn-lt"/>
                </a:endParaRPr>
              </a:p>
            </p:txBody>
          </p:sp>
          <p:grpSp>
            <p:nvGrpSpPr>
              <p:cNvPr id="34" name="组合 33"/>
              <p:cNvGrpSpPr/>
              <p:nvPr/>
            </p:nvGrpSpPr>
            <p:grpSpPr>
              <a:xfrm>
                <a:off x="10411308" y="2462590"/>
                <a:ext cx="661439" cy="661439"/>
                <a:chOff x="2658183" y="2569002"/>
                <a:chExt cx="661439" cy="661439"/>
              </a:xfrm>
            </p:grpSpPr>
            <p:sp>
              <p:nvSpPr>
                <p:cNvPr id="41" name="矩形 40"/>
                <p:cNvSpPr/>
                <p:nvPr/>
              </p:nvSpPr>
              <p:spPr>
                <a:xfrm>
                  <a:off x="2658183" y="2569002"/>
                  <a:ext cx="661439" cy="6614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42" name="矩形 41"/>
                <p:cNvSpPr/>
                <p:nvPr/>
              </p:nvSpPr>
              <p:spPr>
                <a:xfrm>
                  <a:off x="2713855" y="2638112"/>
                  <a:ext cx="54373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小</a:t>
                  </a:r>
                  <a:endParaRPr kumimoji="0" lang="zh-CN" altLang="en-US" sz="2800" b="0" i="0" u="none" strike="noStrike" kern="1200" cap="none" spc="0" normalizeH="0" baseline="0" noProof="0" dirty="0">
                    <a:ln>
                      <a:noFill/>
                    </a:ln>
                    <a:effectLst/>
                    <a:uLnTx/>
                    <a:uFillTx/>
                    <a:cs typeface="+mn-ea"/>
                    <a:sym typeface="+mn-lt"/>
                  </a:endParaRPr>
                </a:p>
              </p:txBody>
            </p:sp>
          </p:grpSp>
          <p:grpSp>
            <p:nvGrpSpPr>
              <p:cNvPr id="35" name="组合 34"/>
              <p:cNvGrpSpPr/>
              <p:nvPr/>
            </p:nvGrpSpPr>
            <p:grpSpPr>
              <a:xfrm>
                <a:off x="10411308" y="3508715"/>
                <a:ext cx="661439" cy="661439"/>
                <a:chOff x="2658183" y="2569002"/>
                <a:chExt cx="661439" cy="661439"/>
              </a:xfrm>
            </p:grpSpPr>
            <p:sp>
              <p:nvSpPr>
                <p:cNvPr id="39" name="矩形 38"/>
                <p:cNvSpPr/>
                <p:nvPr/>
              </p:nvSpPr>
              <p:spPr>
                <a:xfrm>
                  <a:off x="2658183" y="2569002"/>
                  <a:ext cx="661439" cy="6614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cs typeface="+mn-ea"/>
                    <a:sym typeface="+mn-lt"/>
                  </a:endParaRPr>
                </a:p>
              </p:txBody>
            </p:sp>
            <p:sp>
              <p:nvSpPr>
                <p:cNvPr id="40" name="矩形 39"/>
                <p:cNvSpPr/>
                <p:nvPr/>
              </p:nvSpPr>
              <p:spPr>
                <a:xfrm>
                  <a:off x="2713854" y="2638112"/>
                  <a:ext cx="543739" cy="523220"/>
                </a:xfrm>
                <a:prstGeom prst="rect">
                  <a:avLst/>
                </a:prstGeom>
              </p:spPr>
              <p:txBody>
                <a:bodyPr wrap="none">
                  <a:spAutoFit/>
                </a:bodyPr>
                <a:lstStyle/>
                <a:p>
                  <a:r>
                    <a:rPr lang="zh-CN" altLang="en-US" sz="2800" dirty="0">
                      <a:cs typeface="+mn-ea"/>
                      <a:sym typeface="+mn-lt"/>
                    </a:rPr>
                    <a:t>暑</a:t>
                  </a:r>
                </a:p>
              </p:txBody>
            </p:sp>
          </p:grpSp>
          <p:grpSp>
            <p:nvGrpSpPr>
              <p:cNvPr id="36" name="组合 35"/>
              <p:cNvGrpSpPr/>
              <p:nvPr/>
            </p:nvGrpSpPr>
            <p:grpSpPr>
              <a:xfrm>
                <a:off x="10411308" y="4554840"/>
                <a:ext cx="661439" cy="661439"/>
                <a:chOff x="2658183" y="2569002"/>
                <a:chExt cx="661439" cy="661439"/>
              </a:xfrm>
            </p:grpSpPr>
            <p:sp>
              <p:nvSpPr>
                <p:cNvPr id="37" name="矩形 36"/>
                <p:cNvSpPr/>
                <p:nvPr/>
              </p:nvSpPr>
              <p:spPr>
                <a:xfrm>
                  <a:off x="2658183" y="2569002"/>
                  <a:ext cx="661439" cy="6614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38" name="矩形 37"/>
                <p:cNvSpPr/>
                <p:nvPr/>
              </p:nvSpPr>
              <p:spPr>
                <a:xfrm>
                  <a:off x="2724378" y="2638112"/>
                  <a:ext cx="543739" cy="523220"/>
                </a:xfrm>
                <a:prstGeom prst="rect">
                  <a:avLst/>
                </a:prstGeom>
              </p:spPr>
              <p:txBody>
                <a:bodyPr wrap="none">
                  <a:spAutoFit/>
                </a:bodyPr>
                <a:lstStyle/>
                <a:p>
                  <a:r>
                    <a:rPr lang="zh-CN" altLang="en-US" sz="2800" dirty="0">
                      <a:cs typeface="+mn-ea"/>
                      <a:sym typeface="+mn-lt"/>
                    </a:rPr>
                    <a:t>节</a:t>
                  </a:r>
                </a:p>
              </p:txBody>
            </p:sp>
          </p:grpSp>
        </p:grpSp>
        <p:sp>
          <p:nvSpPr>
            <p:cNvPr id="31" name="矩形 30"/>
            <p:cNvSpPr/>
            <p:nvPr/>
          </p:nvSpPr>
          <p:spPr>
            <a:xfrm>
              <a:off x="10106597" y="5321565"/>
              <a:ext cx="661439" cy="6614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cs typeface="+mn-ea"/>
                <a:sym typeface="+mn-lt"/>
              </a:endParaRPr>
            </a:p>
          </p:txBody>
        </p:sp>
        <p:sp>
          <p:nvSpPr>
            <p:cNvPr id="32" name="矩形 31"/>
            <p:cNvSpPr/>
            <p:nvPr/>
          </p:nvSpPr>
          <p:spPr>
            <a:xfrm>
              <a:off x="10178146" y="5399352"/>
              <a:ext cx="543739" cy="523220"/>
            </a:xfrm>
            <a:prstGeom prst="rect">
              <a:avLst/>
            </a:prstGeom>
          </p:spPr>
          <p:txBody>
            <a:bodyPr wrap="none">
              <a:spAutoFit/>
            </a:bodyPr>
            <a:lstStyle/>
            <a:p>
              <a:r>
                <a:rPr lang="zh-CN" altLang="en-US" sz="2800" dirty="0">
                  <a:cs typeface="+mn-ea"/>
                  <a:sym typeface="+mn-lt"/>
                </a:rPr>
                <a:t>气</a:t>
              </a:r>
            </a:p>
          </p:txBody>
        </p:sp>
      </p:grpSp>
      <p:pic>
        <p:nvPicPr>
          <p:cNvPr id="10" name="图片 9"/>
          <p:cNvPicPr>
            <a:picLocks noChangeAspect="1"/>
          </p:cNvPicPr>
          <p:nvPr/>
        </p:nvPicPr>
        <p:blipFill>
          <a:blip r:embed="rId4" cstate="screen"/>
          <a:srcRect/>
          <a:stretch>
            <a:fillRect/>
          </a:stretch>
        </p:blipFill>
        <p:spPr>
          <a:xfrm>
            <a:off x="8157111" y="1539387"/>
            <a:ext cx="3391092" cy="50871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rcRect/>
          <a:stretch>
            <a:fillRect/>
          </a:stretch>
        </p:blipFill>
        <p:spPr>
          <a:xfrm>
            <a:off x="0" y="0"/>
            <a:ext cx="12192000" cy="6858000"/>
          </a:xfrm>
          <a:prstGeom prst="rect">
            <a:avLst/>
          </a:prstGeom>
        </p:spPr>
      </p:pic>
      <p:sp>
        <p:nvSpPr>
          <p:cNvPr id="33" name="矩形: 圆角 32"/>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044777" y="2312601"/>
            <a:ext cx="753349" cy="690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矩形 19"/>
          <p:cNvSpPr/>
          <p:nvPr/>
        </p:nvSpPr>
        <p:spPr>
          <a:xfrm>
            <a:off x="7438681" y="2361549"/>
            <a:ext cx="753349" cy="690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A6A62"/>
              </a:solidFill>
              <a:cs typeface="+mn-ea"/>
              <a:sym typeface="+mn-lt"/>
            </a:endParaRPr>
          </a:p>
        </p:txBody>
      </p:sp>
      <p:sp>
        <p:nvSpPr>
          <p:cNvPr id="24" name="矩形 23"/>
          <p:cNvSpPr/>
          <p:nvPr/>
        </p:nvSpPr>
        <p:spPr>
          <a:xfrm>
            <a:off x="9688403" y="2312601"/>
            <a:ext cx="753349" cy="690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17" name="矩形 16"/>
          <p:cNvSpPr/>
          <p:nvPr/>
        </p:nvSpPr>
        <p:spPr>
          <a:xfrm>
            <a:off x="2064223" y="2351961"/>
            <a:ext cx="800219" cy="690843"/>
          </a:xfrm>
          <a:prstGeom prst="rect">
            <a:avLst/>
          </a:prstGeom>
        </p:spPr>
        <p:txBody>
          <a:bodyPr vert="eaVert" wrap="square">
            <a:spAutoFit/>
          </a:bodyPr>
          <a:lstStyle/>
          <a:p>
            <a:pPr algn="dist"/>
            <a:r>
              <a:rPr lang="zh-CN" altLang="en-US" sz="4000" spc="600" dirty="0">
                <a:solidFill>
                  <a:srgbClr val="2A6A62"/>
                </a:solidFill>
                <a:cs typeface="+mn-ea"/>
                <a:sym typeface="+mn-lt"/>
              </a:rPr>
              <a:t>壹</a:t>
            </a:r>
          </a:p>
        </p:txBody>
      </p:sp>
      <p:sp>
        <p:nvSpPr>
          <p:cNvPr id="21" name="矩形 20"/>
          <p:cNvSpPr/>
          <p:nvPr/>
        </p:nvSpPr>
        <p:spPr>
          <a:xfrm>
            <a:off x="7420162" y="2369361"/>
            <a:ext cx="800219" cy="690843"/>
          </a:xfrm>
          <a:prstGeom prst="rect">
            <a:avLst/>
          </a:prstGeom>
        </p:spPr>
        <p:txBody>
          <a:bodyPr vert="eaVert" wrap="square">
            <a:spAutoFit/>
          </a:bodyPr>
          <a:lstStyle/>
          <a:p>
            <a:pPr algn="dist"/>
            <a:r>
              <a:rPr lang="zh-CN" altLang="en-US" sz="4000" spc="600" dirty="0">
                <a:solidFill>
                  <a:srgbClr val="2A6A62"/>
                </a:solidFill>
                <a:cs typeface="+mn-ea"/>
                <a:sym typeface="+mn-lt"/>
              </a:rPr>
              <a:t>贰</a:t>
            </a:r>
          </a:p>
        </p:txBody>
      </p:sp>
      <p:sp>
        <p:nvSpPr>
          <p:cNvPr id="25" name="矩形 24"/>
          <p:cNvSpPr/>
          <p:nvPr/>
        </p:nvSpPr>
        <p:spPr>
          <a:xfrm>
            <a:off x="9664970" y="2312601"/>
            <a:ext cx="800219" cy="690843"/>
          </a:xfrm>
          <a:prstGeom prst="rect">
            <a:avLst/>
          </a:prstGeom>
          <a:noFill/>
        </p:spPr>
        <p:txBody>
          <a:bodyPr vert="eaVert" wrap="square">
            <a:spAutoFit/>
          </a:bodyPr>
          <a:lstStyle/>
          <a:p>
            <a:pPr algn="dist"/>
            <a:r>
              <a:rPr lang="zh-CN" altLang="en-US" sz="4000" spc="600" dirty="0">
                <a:solidFill>
                  <a:srgbClr val="2A6A62"/>
                </a:solidFill>
                <a:cs typeface="+mn-ea"/>
                <a:sym typeface="+mn-lt"/>
              </a:rPr>
              <a:t>叁</a:t>
            </a:r>
          </a:p>
        </p:txBody>
      </p:sp>
      <p:sp>
        <p:nvSpPr>
          <p:cNvPr id="18" name="矩形 17"/>
          <p:cNvSpPr/>
          <p:nvPr/>
        </p:nvSpPr>
        <p:spPr>
          <a:xfrm>
            <a:off x="1967652" y="2233878"/>
            <a:ext cx="925041" cy="8482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文本框 18"/>
          <p:cNvSpPr txBox="1"/>
          <p:nvPr/>
        </p:nvSpPr>
        <p:spPr>
          <a:xfrm>
            <a:off x="1496588" y="3276527"/>
            <a:ext cx="1908215" cy="2530926"/>
          </a:xfrm>
          <a:prstGeom prst="rect">
            <a:avLst/>
          </a:prstGeom>
          <a:noFill/>
        </p:spPr>
        <p:txBody>
          <a:bodyPr vert="eaVert" wrap="square" rtlCol="0">
            <a:spAutoFit/>
          </a:bodyPr>
          <a:lstStyle/>
          <a:p>
            <a:pPr algn="just">
              <a:lnSpc>
                <a:spcPct val="200000"/>
              </a:lnSpc>
            </a:pPr>
            <a:r>
              <a:rPr lang="zh-CN" altLang="en-US" sz="1400" kern="0" dirty="0">
                <a:cs typeface="+mn-ea"/>
                <a:sym typeface="+mn-lt"/>
              </a:rPr>
              <a:t>根据您的具体内容酌情修点击输入本栏的具体文字，简明扼要的说明分项内容，此为概念图解，请根据您的具体</a:t>
            </a:r>
            <a:endParaRPr lang="zh-CN" altLang="en-US" sz="1400" dirty="0">
              <a:cs typeface="+mn-ea"/>
              <a:sym typeface="+mn-lt"/>
            </a:endParaRPr>
          </a:p>
        </p:txBody>
      </p:sp>
      <p:sp>
        <p:nvSpPr>
          <p:cNvPr id="22" name="矩形 21"/>
          <p:cNvSpPr/>
          <p:nvPr/>
        </p:nvSpPr>
        <p:spPr>
          <a:xfrm>
            <a:off x="7357752" y="2275162"/>
            <a:ext cx="925041" cy="8482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文本框 22"/>
          <p:cNvSpPr txBox="1"/>
          <p:nvPr/>
        </p:nvSpPr>
        <p:spPr>
          <a:xfrm>
            <a:off x="6895410" y="3333287"/>
            <a:ext cx="1908215" cy="2530926"/>
          </a:xfrm>
          <a:prstGeom prst="rect">
            <a:avLst/>
          </a:prstGeom>
          <a:noFill/>
        </p:spPr>
        <p:txBody>
          <a:bodyPr vert="eaVert" wrap="square" rtlCol="0">
            <a:spAutoFit/>
          </a:bodyPr>
          <a:lstStyle/>
          <a:p>
            <a:pPr algn="just">
              <a:lnSpc>
                <a:spcPct val="200000"/>
              </a:lnSpc>
            </a:pPr>
            <a:r>
              <a:rPr lang="zh-CN" altLang="en-US" sz="1400" kern="0" dirty="0">
                <a:cs typeface="+mn-ea"/>
                <a:sym typeface="+mn-lt"/>
              </a:rPr>
              <a:t>根据您的具体内容酌情修点击输入本栏的具体文字，简明扼要的说明分项内容，此为概念图解，请根据您的具体</a:t>
            </a:r>
            <a:endParaRPr lang="zh-CN" altLang="en-US" sz="1400" dirty="0">
              <a:cs typeface="+mn-ea"/>
              <a:sym typeface="+mn-lt"/>
            </a:endParaRPr>
          </a:p>
        </p:txBody>
      </p:sp>
      <p:sp>
        <p:nvSpPr>
          <p:cNvPr id="26" name="矩形 25"/>
          <p:cNvSpPr/>
          <p:nvPr/>
        </p:nvSpPr>
        <p:spPr>
          <a:xfrm>
            <a:off x="9602558" y="2233878"/>
            <a:ext cx="925041" cy="8482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7" name="文本框 26"/>
          <p:cNvSpPr txBox="1"/>
          <p:nvPr/>
        </p:nvSpPr>
        <p:spPr>
          <a:xfrm>
            <a:off x="9129490" y="3276527"/>
            <a:ext cx="1908215" cy="2530926"/>
          </a:xfrm>
          <a:prstGeom prst="rect">
            <a:avLst/>
          </a:prstGeom>
          <a:noFill/>
        </p:spPr>
        <p:txBody>
          <a:bodyPr vert="eaVert" wrap="square" rtlCol="0">
            <a:spAutoFit/>
          </a:bodyPr>
          <a:lstStyle/>
          <a:p>
            <a:pPr algn="just">
              <a:lnSpc>
                <a:spcPct val="200000"/>
              </a:lnSpc>
            </a:pPr>
            <a:r>
              <a:rPr lang="zh-CN" altLang="en-US" sz="1400" kern="0" dirty="0">
                <a:cs typeface="+mn-ea"/>
                <a:sym typeface="+mn-lt"/>
              </a:rPr>
              <a:t>根据您的具体内容酌情修点击输入本栏的具体文字，简明扼要的说明分项内容，此为概念图解，请根据您的具体</a:t>
            </a:r>
            <a:endParaRPr lang="zh-CN" altLang="en-US" sz="1400" dirty="0">
              <a:cs typeface="+mn-ea"/>
              <a:sym typeface="+mn-lt"/>
            </a:endParaRPr>
          </a:p>
        </p:txBody>
      </p:sp>
      <p:pic>
        <p:nvPicPr>
          <p:cNvPr id="6" name="图片 5"/>
          <p:cNvPicPr>
            <a:picLocks noChangeAspect="1"/>
          </p:cNvPicPr>
          <p:nvPr/>
        </p:nvPicPr>
        <p:blipFill>
          <a:blip r:embed="rId4" cstate="screen"/>
          <a:srcRect/>
          <a:stretch>
            <a:fillRect/>
          </a:stretch>
        </p:blipFill>
        <p:spPr>
          <a:xfrm>
            <a:off x="2798126" y="1468651"/>
            <a:ext cx="5556461" cy="5389349"/>
          </a:xfrm>
          <a:prstGeom prst="rect">
            <a:avLst/>
          </a:prstGeom>
        </p:spPr>
      </p:pic>
      <p:grpSp>
        <p:nvGrpSpPr>
          <p:cNvPr id="28" name="组合 27"/>
          <p:cNvGrpSpPr/>
          <p:nvPr/>
        </p:nvGrpSpPr>
        <p:grpSpPr>
          <a:xfrm>
            <a:off x="3833627" y="533363"/>
            <a:ext cx="4593067" cy="871885"/>
            <a:chOff x="969533" y="356404"/>
            <a:chExt cx="3673675" cy="871885"/>
          </a:xfrm>
        </p:grpSpPr>
        <p:sp>
          <p:nvSpPr>
            <p:cNvPr id="30" name="文本框 29"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三、</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31"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4" grpId="0" animBg="1"/>
      <p:bldP spid="17" grpId="0"/>
      <p:bldP spid="21" grpId="0"/>
      <p:bldP spid="25" grpId="0"/>
      <p:bldP spid="18" grpId="0" animBg="1"/>
      <p:bldP spid="19" grpId="0"/>
      <p:bldP spid="22" grpId="0" animBg="1"/>
      <p:bldP spid="23" grpId="0"/>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rcRect/>
          <a:stretch>
            <a:fillRect/>
          </a:stretch>
        </p:blipFill>
        <p:spPr>
          <a:xfrm>
            <a:off x="0" y="0"/>
            <a:ext cx="12192000" cy="6858000"/>
          </a:xfrm>
          <a:prstGeom prst="rect">
            <a:avLst/>
          </a:prstGeom>
        </p:spPr>
      </p:pic>
      <p:sp>
        <p:nvSpPr>
          <p:cNvPr id="31" name="文本框 30"/>
          <p:cNvSpPr txBox="1"/>
          <p:nvPr/>
        </p:nvSpPr>
        <p:spPr>
          <a:xfrm>
            <a:off x="3668596" y="2454105"/>
            <a:ext cx="3273332" cy="769441"/>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i="0" u="none" strike="noStrike" kern="1200" cap="none" spc="0" normalizeH="0" baseline="0" noProof="0" dirty="0">
                <a:ln>
                  <a:noFill/>
                </a:ln>
                <a:effectLst/>
                <a:uLnTx/>
                <a:uFillTx/>
                <a:cs typeface="+mn-ea"/>
                <a:sym typeface="+mn-lt"/>
              </a:rPr>
              <a:t>PART </a:t>
            </a:r>
            <a:r>
              <a:rPr lang="en-US" altLang="zh-CN" sz="4400" dirty="0">
                <a:cs typeface="+mn-ea"/>
                <a:sym typeface="+mn-lt"/>
              </a:rPr>
              <a:t>FOUR</a:t>
            </a:r>
            <a:endParaRPr kumimoji="0" lang="zh-CN" altLang="en-US" sz="4400" i="0" u="none" strike="noStrike" kern="1200" cap="none" spc="0" normalizeH="0" baseline="0" noProof="0" dirty="0">
              <a:ln>
                <a:noFill/>
              </a:ln>
              <a:effectLst/>
              <a:uLnTx/>
              <a:uFillTx/>
              <a:cs typeface="+mn-ea"/>
              <a:sym typeface="+mn-lt"/>
            </a:endParaRPr>
          </a:p>
        </p:txBody>
      </p:sp>
      <p:sp>
        <p:nvSpPr>
          <p:cNvPr id="32" name="文本框 31"/>
          <p:cNvSpPr txBox="1"/>
          <p:nvPr/>
        </p:nvSpPr>
        <p:spPr>
          <a:xfrm>
            <a:off x="3550163" y="3075317"/>
            <a:ext cx="4801314" cy="1015663"/>
          </a:xfrm>
          <a:prstGeom prst="rect">
            <a:avLst/>
          </a:prstGeom>
          <a:noFill/>
        </p:spPr>
        <p:txBody>
          <a:bodyPr wrap="none" rtlCol="0">
            <a:spAutoFit/>
          </a:bodyPr>
          <a:lstStyle/>
          <a:p>
            <a:pPr lvl="0">
              <a:defRPr/>
            </a:pPr>
            <a:r>
              <a:rPr lang="zh-CN" altLang="en-US" sz="6000" dirty="0">
                <a:cs typeface="+mn-ea"/>
                <a:sym typeface="+mn-lt"/>
              </a:rPr>
              <a:t>活动效果预期</a:t>
            </a:r>
          </a:p>
        </p:txBody>
      </p:sp>
      <p:sp>
        <p:nvSpPr>
          <p:cNvPr id="33" name="文本框 32"/>
          <p:cNvSpPr txBox="1"/>
          <p:nvPr/>
        </p:nvSpPr>
        <p:spPr>
          <a:xfrm>
            <a:off x="3668595" y="4017842"/>
            <a:ext cx="5004947" cy="1022844"/>
          </a:xfrm>
          <a:prstGeom prst="rect">
            <a:avLst/>
          </a:prstGeom>
          <a:noFill/>
        </p:spPr>
        <p:txBody>
          <a:bodyPr wrap="square" rtlCol="0">
            <a:spAutoFit/>
          </a:bodyPr>
          <a:lstStyle/>
          <a:p>
            <a:pPr lvl="0">
              <a:lnSpc>
                <a:spcPts val="2500"/>
              </a:lnSpc>
            </a:pPr>
            <a:r>
              <a:rPr lang="en-US" altLang="zh-CN" sz="1600" dirty="0">
                <a:effectLst/>
                <a:cs typeface="+mn-ea"/>
                <a:sym typeface="+mn-lt"/>
              </a:rPr>
              <a:t>Time would heal almost all wounds. If your wounds have not been healed up, please wait for a short while. </a:t>
            </a:r>
            <a:endParaRPr kumimoji="0" lang="zh-CN" altLang="en-US" sz="1600" i="0" u="none" strike="noStrike" kern="1200" cap="none" spc="0" normalizeH="0" baseline="0" noProof="0" dirty="0">
              <a:ln>
                <a:noFill/>
              </a:ln>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75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750"/>
                                        <p:tgtEl>
                                          <p:spTgt spid="32"/>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srcRect/>
          <a:stretch>
            <a:fillRect/>
          </a:stretch>
        </p:blipFill>
        <p:spPr>
          <a:xfrm>
            <a:off x="0" y="0"/>
            <a:ext cx="12192000" cy="6858000"/>
          </a:xfrm>
          <a:prstGeom prst="rect">
            <a:avLst/>
          </a:prstGeom>
        </p:spPr>
      </p:pic>
      <p:sp>
        <p:nvSpPr>
          <p:cNvPr id="37" name="矩形: 圆角 36"/>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6621811" y="2251177"/>
            <a:ext cx="4633712" cy="1283428"/>
            <a:chOff x="6678540" y="1817246"/>
            <a:chExt cx="5147899" cy="1425847"/>
          </a:xfrm>
        </p:grpSpPr>
        <p:sp>
          <p:nvSpPr>
            <p:cNvPr id="6" name="Oval 8"/>
            <p:cNvSpPr>
              <a:spLocks noChangeArrowheads="1"/>
            </p:cNvSpPr>
            <p:nvPr/>
          </p:nvSpPr>
          <p:spPr bwMode="auto">
            <a:xfrm rot="2700000">
              <a:off x="6675661" y="2055695"/>
              <a:ext cx="1072950" cy="10671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A6A62"/>
            </a:solidFill>
            <a:ln>
              <a:noFill/>
            </a:ln>
            <a:effectLst/>
          </p:spPr>
          <p:txBody>
            <a:bodyPr lIns="17147" tIns="17147" rIns="17147" bIns="17147" anchor="ctr"/>
            <a:lstStyle/>
            <a:p>
              <a:pPr algn="ctr" defTabSz="205740">
                <a:defRPr/>
              </a:pPr>
              <a:endParaRPr lang="en-US" sz="1600" kern="0">
                <a:effectLst>
                  <a:outerShdw blurRad="38100" dist="38100" dir="2700000" algn="tl">
                    <a:srgbClr val="000000"/>
                  </a:outerShdw>
                </a:effectLst>
                <a:cs typeface="+mn-ea"/>
                <a:sym typeface="+mn-lt"/>
              </a:endParaRPr>
            </a:p>
          </p:txBody>
        </p:sp>
        <p:sp>
          <p:nvSpPr>
            <p:cNvPr id="8" name="TextBox 76"/>
            <p:cNvSpPr txBox="1"/>
            <p:nvPr/>
          </p:nvSpPr>
          <p:spPr>
            <a:xfrm>
              <a:off x="8097121" y="1817246"/>
              <a:ext cx="3729318" cy="528710"/>
            </a:xfrm>
            <a:prstGeom prst="rect">
              <a:avLst/>
            </a:prstGeom>
            <a:noFill/>
            <a:effectLst/>
          </p:spPr>
          <p:txBody>
            <a:bodyPr wrap="square" rtlCol="0">
              <a:spAutoFit/>
            </a:bodyPr>
            <a:lstStyle/>
            <a:p>
              <a:pPr>
                <a:lnSpc>
                  <a:spcPct val="110000"/>
                </a:lnSpc>
              </a:pPr>
              <a:r>
                <a:rPr kumimoji="1" lang="zh-CN" altLang="en-US" sz="2400" b="1" dirty="0">
                  <a:cs typeface="+mn-ea"/>
                  <a:sym typeface="+mn-lt"/>
                </a:rPr>
                <a:t>点击此处添加副标题</a:t>
              </a:r>
            </a:p>
          </p:txBody>
        </p:sp>
        <p:sp>
          <p:nvSpPr>
            <p:cNvPr id="9" name="文本框 60"/>
            <p:cNvSpPr txBox="1"/>
            <p:nvPr/>
          </p:nvSpPr>
          <p:spPr>
            <a:xfrm>
              <a:off x="8097944" y="2319883"/>
              <a:ext cx="3224770" cy="923210"/>
            </a:xfrm>
            <a:prstGeom prst="rect">
              <a:avLst/>
            </a:prstGeom>
            <a:noFill/>
            <a:effectLst/>
          </p:spPr>
          <p:txBody>
            <a:bodyPr wrap="square" rtlCol="0">
              <a:spAutoFit/>
            </a:bodyPr>
            <a:lstStyle/>
            <a:p>
              <a:r>
                <a:rPr lang="zh-CN" altLang="en-US" sz="1600" dirty="0">
                  <a:cs typeface="+mn-ea"/>
                  <a:sym typeface="+mn-lt"/>
                </a:rPr>
                <a:t>这里可以输入一下简单的概括性的内容文字，用户可以在投影机或者计算机上进行演示，</a:t>
              </a:r>
            </a:p>
          </p:txBody>
        </p:sp>
      </p:grpSp>
      <p:grpSp>
        <p:nvGrpSpPr>
          <p:cNvPr id="10" name="组合 9"/>
          <p:cNvGrpSpPr/>
          <p:nvPr/>
        </p:nvGrpSpPr>
        <p:grpSpPr>
          <a:xfrm>
            <a:off x="6619343" y="4341139"/>
            <a:ext cx="4737504" cy="1283346"/>
            <a:chOff x="6676621" y="4139118"/>
            <a:chExt cx="5263208" cy="1425755"/>
          </a:xfrm>
        </p:grpSpPr>
        <p:sp>
          <p:nvSpPr>
            <p:cNvPr id="11" name="Oval 6"/>
            <p:cNvSpPr>
              <a:spLocks noChangeArrowheads="1"/>
            </p:cNvSpPr>
            <p:nvPr/>
          </p:nvSpPr>
          <p:spPr bwMode="auto">
            <a:xfrm rot="2700000">
              <a:off x="6675661" y="4282208"/>
              <a:ext cx="1072950" cy="107103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2"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2A6A62"/>
            </a:solidFill>
            <a:ln>
              <a:noFill/>
            </a:ln>
            <a:effectLst/>
          </p:spPr>
          <p:txBody>
            <a:bodyPr lIns="17147" tIns="17147" rIns="17147" bIns="17147" anchor="ctr"/>
            <a:lstStyle/>
            <a:p>
              <a:pPr algn="ctr" defTabSz="205740">
                <a:defRPr/>
              </a:pPr>
              <a:endParaRPr lang="en-US" sz="1600" kern="0">
                <a:effectLst>
                  <a:outerShdw blurRad="38100" dist="38100" dir="2700000" algn="tl">
                    <a:srgbClr val="000000"/>
                  </a:outerShdw>
                </a:effectLst>
                <a:cs typeface="+mn-ea"/>
                <a:sym typeface="+mn-lt"/>
              </a:endParaRPr>
            </a:p>
          </p:txBody>
        </p:sp>
        <p:sp>
          <p:nvSpPr>
            <p:cNvPr id="13" name="TextBox 76"/>
            <p:cNvSpPr txBox="1"/>
            <p:nvPr/>
          </p:nvSpPr>
          <p:spPr>
            <a:xfrm>
              <a:off x="8097944" y="4139118"/>
              <a:ext cx="3841885" cy="528709"/>
            </a:xfrm>
            <a:prstGeom prst="rect">
              <a:avLst/>
            </a:prstGeom>
            <a:noFill/>
            <a:effectLst/>
          </p:spPr>
          <p:txBody>
            <a:bodyPr wrap="square" rtlCol="0">
              <a:spAutoFit/>
            </a:bodyPr>
            <a:lstStyle>
              <a:defPPr>
                <a:defRPr lang="zh-CN"/>
              </a:defPPr>
              <a:lvl1pPr>
                <a:lnSpc>
                  <a:spcPct val="110000"/>
                </a:lnSpc>
                <a:defRPr kumimoji="1" sz="2400" b="1">
                  <a:solidFill>
                    <a:schemeClr val="bg1"/>
                  </a:solidFill>
                  <a:latin typeface="字魂73号-江南手书" panose="00000500000000000000" pitchFamily="2" charset="-122"/>
                  <a:ea typeface="字魂73号-江南手书" panose="00000500000000000000" pitchFamily="2" charset="-122"/>
                  <a:cs typeface="+mn-ea"/>
                </a:defRPr>
              </a:lvl1pPr>
            </a:lstStyle>
            <a:p>
              <a:r>
                <a:rPr lang="zh-CN" altLang="en-US" dirty="0">
                  <a:solidFill>
                    <a:schemeClr val="tx1"/>
                  </a:solidFill>
                  <a:latin typeface="+mn-lt"/>
                  <a:ea typeface="+mn-ea"/>
                  <a:sym typeface="+mn-lt"/>
                </a:rPr>
                <a:t>点击此处添加副标题</a:t>
              </a:r>
            </a:p>
          </p:txBody>
        </p:sp>
        <p:sp>
          <p:nvSpPr>
            <p:cNvPr id="14" name="文本框 62"/>
            <p:cNvSpPr txBox="1"/>
            <p:nvPr/>
          </p:nvSpPr>
          <p:spPr>
            <a:xfrm>
              <a:off x="8097944" y="4641663"/>
              <a:ext cx="3313634" cy="923210"/>
            </a:xfrm>
            <a:prstGeom prst="rect">
              <a:avLst/>
            </a:prstGeom>
            <a:noFill/>
            <a:effectLst/>
          </p:spPr>
          <p:txBody>
            <a:bodyPr wrap="square" rtlCol="0">
              <a:spAutoFit/>
            </a:bodyPr>
            <a:lstStyle/>
            <a:p>
              <a:r>
                <a:rPr lang="zh-CN" altLang="en-US" sz="1600" dirty="0">
                  <a:cs typeface="+mn-ea"/>
                  <a:sym typeface="+mn-lt"/>
                </a:rPr>
                <a:t>这里可以输入一下简单的概括性的内容文字，用户可以在投影机或者计算机上进行演示，</a:t>
              </a:r>
            </a:p>
          </p:txBody>
        </p:sp>
      </p:grpSp>
      <p:grpSp>
        <p:nvGrpSpPr>
          <p:cNvPr id="15" name="组合 14"/>
          <p:cNvGrpSpPr/>
          <p:nvPr/>
        </p:nvGrpSpPr>
        <p:grpSpPr>
          <a:xfrm>
            <a:off x="1329827" y="2265030"/>
            <a:ext cx="4244261" cy="1269575"/>
            <a:chOff x="800146" y="1832636"/>
            <a:chExt cx="4715232" cy="1410458"/>
          </a:xfrm>
        </p:grpSpPr>
        <p:sp>
          <p:nvSpPr>
            <p:cNvPr id="16" name="Oval 7"/>
            <p:cNvSpPr>
              <a:spLocks noChangeArrowheads="1"/>
            </p:cNvSpPr>
            <p:nvPr/>
          </p:nvSpPr>
          <p:spPr bwMode="auto">
            <a:xfrm rot="2700000">
              <a:off x="4447228" y="2055695"/>
              <a:ext cx="1069110" cy="10671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nvGrpSpPr>
            <p:cNvPr id="17" name="组合 16"/>
            <p:cNvGrpSpPr/>
            <p:nvPr/>
          </p:nvGrpSpPr>
          <p:grpSpPr>
            <a:xfrm>
              <a:off x="4716835" y="2320478"/>
              <a:ext cx="537625" cy="537627"/>
              <a:chOff x="3191434" y="2145028"/>
              <a:chExt cx="359165" cy="359165"/>
            </a:xfrm>
            <a:solidFill>
              <a:schemeClr val="bg1"/>
            </a:solidFill>
            <a:effectLst/>
          </p:grpSpPr>
          <p:sp>
            <p:nvSpPr>
              <p:cNvPr id="20"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2A6A62"/>
              </a:solidFill>
              <a:ln>
                <a:noFill/>
              </a:ln>
              <a:effectLst/>
            </p:spPr>
            <p:txBody>
              <a:bodyPr lIns="17147" tIns="17147" rIns="17147" bIns="17147" anchor="ctr"/>
              <a:lstStyle/>
              <a:p>
                <a:pPr algn="ctr" defTabSz="205740">
                  <a:defRPr/>
                </a:pPr>
                <a:endParaRPr lang="en-US" sz="1600" kern="0">
                  <a:effectLst>
                    <a:outerShdw blurRad="38100" dist="38100" dir="2700000" algn="tl">
                      <a:srgbClr val="000000"/>
                    </a:outerShdw>
                  </a:effectLst>
                  <a:cs typeface="+mn-ea"/>
                  <a:sym typeface="+mn-lt"/>
                </a:endParaRPr>
              </a:p>
            </p:txBody>
          </p:sp>
          <p:sp>
            <p:nvSpPr>
              <p:cNvPr id="21"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2A6A62"/>
              </a:solidFill>
              <a:ln>
                <a:noFill/>
              </a:ln>
              <a:effectLst/>
            </p:spPr>
            <p:txBody>
              <a:bodyPr lIns="17147" tIns="17147" rIns="17147" bIns="17147" anchor="ctr"/>
              <a:lstStyle/>
              <a:p>
                <a:pPr algn="ctr" defTabSz="205740">
                  <a:defRPr/>
                </a:pPr>
                <a:endParaRPr lang="en-US" sz="1600" kern="0">
                  <a:effectLst>
                    <a:outerShdw blurRad="38100" dist="38100" dir="2700000" algn="tl">
                      <a:srgbClr val="000000"/>
                    </a:outerShdw>
                  </a:effectLst>
                  <a:cs typeface="+mn-ea"/>
                  <a:sym typeface="+mn-lt"/>
                </a:endParaRPr>
              </a:p>
            </p:txBody>
          </p:sp>
          <p:sp>
            <p:nvSpPr>
              <p:cNvPr id="22"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2A6A62"/>
              </a:solidFill>
              <a:ln>
                <a:noFill/>
              </a:ln>
              <a:effectLst/>
            </p:spPr>
            <p:txBody>
              <a:bodyPr lIns="17147" tIns="17147" rIns="17147" bIns="17147" anchor="ctr"/>
              <a:lstStyle/>
              <a:p>
                <a:pPr algn="ctr" defTabSz="205740">
                  <a:defRPr/>
                </a:pPr>
                <a:endParaRPr lang="en-US" sz="1600" kern="0">
                  <a:effectLst>
                    <a:outerShdw blurRad="38100" dist="38100" dir="2700000" algn="tl">
                      <a:srgbClr val="000000"/>
                    </a:outerShdw>
                  </a:effectLst>
                  <a:cs typeface="+mn-ea"/>
                  <a:sym typeface="+mn-lt"/>
                </a:endParaRPr>
              </a:p>
            </p:txBody>
          </p:sp>
        </p:grpSp>
        <p:sp>
          <p:nvSpPr>
            <p:cNvPr id="18" name="TextBox 76"/>
            <p:cNvSpPr txBox="1"/>
            <p:nvPr/>
          </p:nvSpPr>
          <p:spPr>
            <a:xfrm>
              <a:off x="800146" y="1832636"/>
              <a:ext cx="3448710" cy="528710"/>
            </a:xfrm>
            <a:prstGeom prst="rect">
              <a:avLst/>
            </a:prstGeom>
            <a:noFill/>
            <a:effectLst/>
          </p:spPr>
          <p:txBody>
            <a:bodyPr wrap="square" rtlCol="0">
              <a:spAutoFit/>
            </a:bodyPr>
            <a:lstStyle>
              <a:defPPr>
                <a:defRPr lang="zh-CN"/>
              </a:defPPr>
              <a:lvl1pPr>
                <a:lnSpc>
                  <a:spcPct val="110000"/>
                </a:lnSpc>
                <a:defRPr kumimoji="1" sz="2400" b="1">
                  <a:solidFill>
                    <a:schemeClr val="bg1"/>
                  </a:solidFill>
                  <a:latin typeface="字魂73号-江南手书" panose="00000500000000000000" pitchFamily="2" charset="-122"/>
                  <a:ea typeface="字魂73号-江南手书" panose="00000500000000000000" pitchFamily="2" charset="-122"/>
                  <a:cs typeface="+mn-ea"/>
                </a:defRPr>
              </a:lvl1pPr>
            </a:lstStyle>
            <a:p>
              <a:pPr algn="ctr"/>
              <a:r>
                <a:rPr lang="zh-CN" altLang="en-US" dirty="0">
                  <a:solidFill>
                    <a:schemeClr val="tx1"/>
                  </a:solidFill>
                  <a:latin typeface="+mn-lt"/>
                  <a:ea typeface="+mn-ea"/>
                  <a:sym typeface="+mn-lt"/>
                </a:rPr>
                <a:t>点击此处添加副标题</a:t>
              </a:r>
            </a:p>
          </p:txBody>
        </p:sp>
        <p:sp>
          <p:nvSpPr>
            <p:cNvPr id="19" name="文本框 64"/>
            <p:cNvSpPr txBox="1"/>
            <p:nvPr/>
          </p:nvSpPr>
          <p:spPr>
            <a:xfrm>
              <a:off x="866872" y="2319883"/>
              <a:ext cx="3222816" cy="923211"/>
            </a:xfrm>
            <a:prstGeom prst="rect">
              <a:avLst/>
            </a:prstGeom>
            <a:noFill/>
            <a:effectLst/>
          </p:spPr>
          <p:txBody>
            <a:bodyPr wrap="square" rtlCol="0">
              <a:spAutoFit/>
            </a:bodyPr>
            <a:lstStyle/>
            <a:p>
              <a:r>
                <a:rPr lang="zh-CN" altLang="en-US" sz="1600" dirty="0">
                  <a:cs typeface="+mn-ea"/>
                  <a:sym typeface="+mn-lt"/>
                </a:rPr>
                <a:t>这里可以输入一下简单的概括性的内容文字，用户可以在投影机或者计算机上进行演示，</a:t>
              </a:r>
            </a:p>
          </p:txBody>
        </p:sp>
      </p:grpSp>
      <p:grpSp>
        <p:nvGrpSpPr>
          <p:cNvPr id="23" name="组合 22"/>
          <p:cNvGrpSpPr/>
          <p:nvPr/>
        </p:nvGrpSpPr>
        <p:grpSpPr>
          <a:xfrm>
            <a:off x="1350411" y="4341138"/>
            <a:ext cx="4210234" cy="1283341"/>
            <a:chOff x="823014" y="4139123"/>
            <a:chExt cx="4677429" cy="1425750"/>
          </a:xfrm>
        </p:grpSpPr>
        <p:sp>
          <p:nvSpPr>
            <p:cNvPr id="24" name="Oval 9"/>
            <p:cNvSpPr>
              <a:spLocks noChangeArrowheads="1"/>
            </p:cNvSpPr>
            <p:nvPr/>
          </p:nvSpPr>
          <p:spPr bwMode="auto">
            <a:xfrm rot="2700000">
              <a:off x="4430373" y="4272704"/>
              <a:ext cx="1069109" cy="107103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nvGrpSpPr>
            <p:cNvPr id="25" name="Group 112"/>
            <p:cNvGrpSpPr/>
            <p:nvPr/>
          </p:nvGrpSpPr>
          <p:grpSpPr>
            <a:xfrm>
              <a:off x="4698745" y="4574573"/>
              <a:ext cx="538545" cy="504543"/>
              <a:chOff x="5368132" y="3540125"/>
              <a:chExt cx="465138" cy="435769"/>
            </a:xfrm>
            <a:solidFill>
              <a:schemeClr val="bg1"/>
            </a:solidFill>
            <a:effectLst/>
          </p:grpSpPr>
          <p:sp>
            <p:nvSpPr>
              <p:cNvPr id="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2A6A62"/>
              </a:solidFill>
              <a:ln>
                <a:solidFill>
                  <a:srgbClr val="2A6A62"/>
                </a:solidFill>
              </a:ln>
              <a:effectLst/>
            </p:spPr>
            <p:txBody>
              <a:bodyPr lIns="17147" tIns="17147" rIns="17147" bIns="17147" anchor="ctr"/>
              <a:lstStyle/>
              <a:p>
                <a:pPr algn="ctr" defTabSz="205740">
                  <a:defRPr/>
                </a:pPr>
                <a:endParaRPr lang="en-US" sz="1600" kern="0">
                  <a:effectLst>
                    <a:outerShdw blurRad="38100" dist="38100" dir="2700000" algn="tl">
                      <a:srgbClr val="000000"/>
                    </a:outerShdw>
                  </a:effectLst>
                  <a:cs typeface="+mn-ea"/>
                  <a:sym typeface="+mn-lt"/>
                </a:endParaRPr>
              </a:p>
            </p:txBody>
          </p:sp>
          <p:sp>
            <p:nvSpPr>
              <p:cNvPr id="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2A6A62"/>
              </a:solidFill>
              <a:ln>
                <a:noFill/>
              </a:ln>
              <a:effectLst/>
            </p:spPr>
            <p:txBody>
              <a:bodyPr lIns="17147" tIns="17147" rIns="17147" bIns="17147" anchor="ctr"/>
              <a:lstStyle/>
              <a:p>
                <a:pPr algn="ctr" defTabSz="205740">
                  <a:defRPr/>
                </a:pPr>
                <a:endParaRPr lang="en-US" sz="1600" kern="0">
                  <a:effectLst>
                    <a:outerShdw blurRad="38100" dist="38100" dir="2700000" algn="tl">
                      <a:srgbClr val="000000"/>
                    </a:outerShdw>
                  </a:effectLst>
                  <a:cs typeface="+mn-ea"/>
                  <a:sym typeface="+mn-lt"/>
                </a:endParaRPr>
              </a:p>
            </p:txBody>
          </p:sp>
        </p:grpSp>
        <p:sp>
          <p:nvSpPr>
            <p:cNvPr id="26" name="TextBox 76"/>
            <p:cNvSpPr txBox="1"/>
            <p:nvPr/>
          </p:nvSpPr>
          <p:spPr>
            <a:xfrm>
              <a:off x="823014" y="4139123"/>
              <a:ext cx="3476782" cy="528709"/>
            </a:xfrm>
            <a:prstGeom prst="rect">
              <a:avLst/>
            </a:prstGeom>
            <a:noFill/>
            <a:effectLst/>
          </p:spPr>
          <p:txBody>
            <a:bodyPr wrap="square" rtlCol="0">
              <a:spAutoFit/>
            </a:bodyPr>
            <a:lstStyle>
              <a:defPPr>
                <a:defRPr lang="zh-CN"/>
              </a:defPPr>
              <a:lvl1pPr>
                <a:lnSpc>
                  <a:spcPct val="110000"/>
                </a:lnSpc>
                <a:defRPr kumimoji="1" sz="2400" b="1">
                  <a:solidFill>
                    <a:schemeClr val="bg1"/>
                  </a:solidFill>
                  <a:latin typeface="字魂73号-江南手书" panose="00000500000000000000" pitchFamily="2" charset="-122"/>
                  <a:ea typeface="字魂73号-江南手书" panose="00000500000000000000" pitchFamily="2" charset="-122"/>
                  <a:cs typeface="+mn-ea"/>
                </a:defRPr>
              </a:lvl1pPr>
            </a:lstStyle>
            <a:p>
              <a:r>
                <a:rPr lang="zh-CN" altLang="en-US" dirty="0">
                  <a:solidFill>
                    <a:schemeClr val="tx1"/>
                  </a:solidFill>
                  <a:latin typeface="+mn-lt"/>
                  <a:ea typeface="+mn-ea"/>
                  <a:sym typeface="+mn-lt"/>
                </a:rPr>
                <a:t>点击此处添加副标题</a:t>
              </a:r>
            </a:p>
          </p:txBody>
        </p:sp>
        <p:sp>
          <p:nvSpPr>
            <p:cNvPr id="27" name="文本框 66"/>
            <p:cNvSpPr txBox="1"/>
            <p:nvPr/>
          </p:nvSpPr>
          <p:spPr>
            <a:xfrm>
              <a:off x="866872" y="4641663"/>
              <a:ext cx="3222816" cy="923210"/>
            </a:xfrm>
            <a:prstGeom prst="rect">
              <a:avLst/>
            </a:prstGeom>
            <a:noFill/>
            <a:effectLst/>
          </p:spPr>
          <p:txBody>
            <a:bodyPr wrap="square" rtlCol="0">
              <a:spAutoFit/>
            </a:bodyPr>
            <a:lstStyle/>
            <a:p>
              <a:r>
                <a:rPr lang="zh-CN" altLang="en-US" sz="1600" dirty="0">
                  <a:cs typeface="+mn-ea"/>
                  <a:sym typeface="+mn-lt"/>
                </a:rPr>
                <a:t>这里可以输入一下简单的概括性的内容文字，用户可以在投影机或者计算机上进行演示，</a:t>
              </a:r>
            </a:p>
          </p:txBody>
        </p:sp>
      </p:grpSp>
      <p:pic>
        <p:nvPicPr>
          <p:cNvPr id="31" name="图片 30"/>
          <p:cNvPicPr>
            <a:picLocks noChangeAspect="1"/>
          </p:cNvPicPr>
          <p:nvPr/>
        </p:nvPicPr>
        <p:blipFill>
          <a:blip r:embed="rId4" cstate="screen"/>
          <a:srcRect/>
          <a:stretch>
            <a:fillRect/>
          </a:stretch>
        </p:blipFill>
        <p:spPr>
          <a:xfrm>
            <a:off x="4798162" y="2595675"/>
            <a:ext cx="2595675" cy="2003861"/>
          </a:xfrm>
          <a:prstGeom prst="rect">
            <a:avLst/>
          </a:prstGeom>
        </p:spPr>
      </p:pic>
      <p:grpSp>
        <p:nvGrpSpPr>
          <p:cNvPr id="33" name="组合 32"/>
          <p:cNvGrpSpPr/>
          <p:nvPr/>
        </p:nvGrpSpPr>
        <p:grpSpPr>
          <a:xfrm>
            <a:off x="3799466" y="533363"/>
            <a:ext cx="4593067" cy="871885"/>
            <a:chOff x="969533" y="356404"/>
            <a:chExt cx="3673675" cy="871885"/>
          </a:xfrm>
        </p:grpSpPr>
        <p:sp>
          <p:nvSpPr>
            <p:cNvPr id="34" name="文本框 33"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四、</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35"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par>
                                <p:cTn id="18" presetID="2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cstate="screen"/>
          <a:srcRect/>
          <a:stretch>
            <a:fillRect/>
          </a:stretch>
        </p:blipFill>
        <p:spPr>
          <a:xfrm>
            <a:off x="0" y="0"/>
            <a:ext cx="12192000" cy="6858000"/>
          </a:xfrm>
          <a:prstGeom prst="rect">
            <a:avLst/>
          </a:prstGeom>
        </p:spPr>
      </p:pic>
      <p:sp>
        <p:nvSpPr>
          <p:cNvPr id="23" name="椭圆 22"/>
          <p:cNvSpPr/>
          <p:nvPr/>
        </p:nvSpPr>
        <p:spPr>
          <a:xfrm>
            <a:off x="3703899" y="1991300"/>
            <a:ext cx="718850" cy="718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dirty="0">
                <a:solidFill>
                  <a:schemeClr val="tx1"/>
                </a:solidFill>
                <a:cs typeface="+mn-ea"/>
                <a:sym typeface="+mn-lt"/>
              </a:rPr>
              <a:t>壹</a:t>
            </a:r>
          </a:p>
        </p:txBody>
      </p:sp>
      <p:sp>
        <p:nvSpPr>
          <p:cNvPr id="24" name="椭圆 23"/>
          <p:cNvSpPr/>
          <p:nvPr/>
        </p:nvSpPr>
        <p:spPr>
          <a:xfrm>
            <a:off x="4847923" y="2710150"/>
            <a:ext cx="718850" cy="718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dirty="0">
                <a:solidFill>
                  <a:schemeClr val="tx1"/>
                </a:solidFill>
                <a:cs typeface="+mn-ea"/>
                <a:sym typeface="+mn-lt"/>
              </a:rPr>
              <a:t>贰</a:t>
            </a:r>
          </a:p>
        </p:txBody>
      </p:sp>
      <p:sp>
        <p:nvSpPr>
          <p:cNvPr id="25" name="椭圆 24"/>
          <p:cNvSpPr/>
          <p:nvPr/>
        </p:nvSpPr>
        <p:spPr>
          <a:xfrm>
            <a:off x="6087753" y="1966370"/>
            <a:ext cx="718850" cy="718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dirty="0">
                <a:solidFill>
                  <a:schemeClr val="tx1"/>
                </a:solidFill>
                <a:cs typeface="+mn-ea"/>
                <a:sym typeface="+mn-lt"/>
              </a:rPr>
              <a:t>叁</a:t>
            </a:r>
          </a:p>
        </p:txBody>
      </p:sp>
      <p:sp>
        <p:nvSpPr>
          <p:cNvPr id="26" name="椭圆 25"/>
          <p:cNvSpPr/>
          <p:nvPr/>
        </p:nvSpPr>
        <p:spPr>
          <a:xfrm>
            <a:off x="7127150" y="2697869"/>
            <a:ext cx="718850" cy="718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dirty="0">
                <a:solidFill>
                  <a:schemeClr val="tx1"/>
                </a:solidFill>
                <a:cs typeface="+mn-ea"/>
                <a:sym typeface="+mn-lt"/>
              </a:rPr>
              <a:t>肆</a:t>
            </a:r>
          </a:p>
        </p:txBody>
      </p:sp>
      <p:sp>
        <p:nvSpPr>
          <p:cNvPr id="27" name="文本框 26"/>
          <p:cNvSpPr txBox="1"/>
          <p:nvPr/>
        </p:nvSpPr>
        <p:spPr>
          <a:xfrm>
            <a:off x="2246752" y="718526"/>
            <a:ext cx="1015663" cy="1607269"/>
          </a:xfrm>
          <a:prstGeom prst="rect">
            <a:avLst/>
          </a:prstGeom>
          <a:noFill/>
        </p:spPr>
        <p:txBody>
          <a:bodyPr vert="eaVert" wrap="square" rtlCol="0">
            <a:spAutoFit/>
          </a:bodyPr>
          <a:lstStyle/>
          <a:p>
            <a:pPr algn="ctr"/>
            <a:r>
              <a:rPr lang="zh-CN" altLang="en-US" sz="5400" spc="450" dirty="0">
                <a:cs typeface="+mn-ea"/>
                <a:sym typeface="+mn-lt"/>
              </a:rPr>
              <a:t>目录</a:t>
            </a:r>
          </a:p>
        </p:txBody>
      </p:sp>
      <p:sp>
        <p:nvSpPr>
          <p:cNvPr id="21" name="矩形 20"/>
          <p:cNvSpPr/>
          <p:nvPr/>
        </p:nvSpPr>
        <p:spPr>
          <a:xfrm>
            <a:off x="3755548" y="2789254"/>
            <a:ext cx="615553" cy="2025555"/>
          </a:xfrm>
          <a:prstGeom prst="rect">
            <a:avLst/>
          </a:prstGeom>
          <a:solidFill>
            <a:schemeClr val="bg1"/>
          </a:solidFill>
        </p:spPr>
        <p:txBody>
          <a:bodyPr vert="eaVert" wrap="none">
            <a:spAutoFit/>
          </a:bodyPr>
          <a:lstStyle/>
          <a:p>
            <a:pPr lvl="0">
              <a:defRPr/>
            </a:pPr>
            <a:r>
              <a:rPr lang="zh-CN" altLang="en-US" sz="2800" dirty="0">
                <a:cs typeface="+mn-ea"/>
                <a:sym typeface="+mn-lt"/>
              </a:rPr>
              <a:t>节日活动介绍</a:t>
            </a:r>
          </a:p>
        </p:txBody>
      </p:sp>
      <p:sp>
        <p:nvSpPr>
          <p:cNvPr id="17" name="矩形 16"/>
          <p:cNvSpPr/>
          <p:nvPr/>
        </p:nvSpPr>
        <p:spPr>
          <a:xfrm>
            <a:off x="4888610" y="3505579"/>
            <a:ext cx="615553" cy="2025555"/>
          </a:xfrm>
          <a:prstGeom prst="rect">
            <a:avLst/>
          </a:prstGeom>
          <a:solidFill>
            <a:schemeClr val="bg1"/>
          </a:solidFill>
        </p:spPr>
        <p:txBody>
          <a:bodyPr vert="eaVert" wrap="none">
            <a:spAutoFit/>
          </a:bodyPr>
          <a:lstStyle/>
          <a:p>
            <a:pPr lvl="0">
              <a:defRPr/>
            </a:pPr>
            <a:r>
              <a:rPr lang="zh-CN" altLang="en-US" sz="2800" dirty="0">
                <a:cs typeface="+mn-ea"/>
                <a:sym typeface="+mn-lt"/>
              </a:rPr>
              <a:t>活动执行策略</a:t>
            </a:r>
          </a:p>
        </p:txBody>
      </p:sp>
      <p:sp>
        <p:nvSpPr>
          <p:cNvPr id="13" name="矩形 12"/>
          <p:cNvSpPr/>
          <p:nvPr/>
        </p:nvSpPr>
        <p:spPr>
          <a:xfrm>
            <a:off x="6139402" y="2809066"/>
            <a:ext cx="615553" cy="2025555"/>
          </a:xfrm>
          <a:prstGeom prst="rect">
            <a:avLst/>
          </a:prstGeom>
          <a:solidFill>
            <a:schemeClr val="bg1"/>
          </a:solidFill>
        </p:spPr>
        <p:txBody>
          <a:bodyPr vert="eaVert" wrap="none">
            <a:spAutoFit/>
          </a:bodyPr>
          <a:lstStyle/>
          <a:p>
            <a:pPr lvl="0">
              <a:defRPr/>
            </a:pPr>
            <a:r>
              <a:rPr lang="zh-CN" altLang="en-US" sz="2800" dirty="0">
                <a:cs typeface="+mn-ea"/>
                <a:sym typeface="+mn-lt"/>
              </a:rPr>
              <a:t>预算经费方案</a:t>
            </a:r>
          </a:p>
        </p:txBody>
      </p:sp>
      <p:sp>
        <p:nvSpPr>
          <p:cNvPr id="9" name="矩形 8"/>
          <p:cNvSpPr/>
          <p:nvPr/>
        </p:nvSpPr>
        <p:spPr>
          <a:xfrm>
            <a:off x="7178799" y="3499241"/>
            <a:ext cx="615553" cy="2025555"/>
          </a:xfrm>
          <a:prstGeom prst="rect">
            <a:avLst/>
          </a:prstGeom>
          <a:solidFill>
            <a:schemeClr val="bg1"/>
          </a:solidFill>
        </p:spPr>
        <p:txBody>
          <a:bodyPr vert="eaVert" wrap="none">
            <a:spAutoFit/>
          </a:bodyPr>
          <a:lstStyle/>
          <a:p>
            <a:pPr lvl="0">
              <a:defRPr/>
            </a:pPr>
            <a:r>
              <a:rPr lang="zh-CN" altLang="en-US" sz="2800" dirty="0">
                <a:cs typeface="+mn-ea"/>
                <a:sym typeface="+mn-lt"/>
              </a:rPr>
              <a:t>活动效果预期</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srcRect/>
          <a:stretch>
            <a:fillRect/>
          </a:stretch>
        </p:blipFill>
        <p:spPr>
          <a:xfrm>
            <a:off x="0" y="0"/>
            <a:ext cx="12192000" cy="6858000"/>
          </a:xfrm>
          <a:prstGeom prst="rect">
            <a:avLst/>
          </a:prstGeom>
        </p:spPr>
      </p:pic>
      <p:sp>
        <p:nvSpPr>
          <p:cNvPr id="20" name="矩形: 圆角 19"/>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8741567" y="2120561"/>
            <a:ext cx="1661993" cy="3643414"/>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请在此处添加具体内容，文字尽量言简意赅，简单说明即可，不必过于繁琐，注意板面美观度。</a:t>
            </a:r>
            <a:endParaRPr kumimoji="0" lang="zh-CN" altLang="en-US" sz="1600" b="1" i="0" u="none" strike="noStrike" kern="1200" cap="none" spc="0" normalizeH="0" baseline="0" noProof="0" dirty="0">
              <a:ln>
                <a:noFill/>
              </a:ln>
              <a:effectLst/>
              <a:uLnTx/>
              <a:uFillTx/>
              <a:cs typeface="+mn-ea"/>
              <a:sym typeface="+mn-lt"/>
            </a:endParaRPr>
          </a:p>
        </p:txBody>
      </p:sp>
      <p:grpSp>
        <p:nvGrpSpPr>
          <p:cNvPr id="6" name="组合 5"/>
          <p:cNvGrpSpPr/>
          <p:nvPr/>
        </p:nvGrpSpPr>
        <p:grpSpPr>
          <a:xfrm>
            <a:off x="10403551" y="2120561"/>
            <a:ext cx="784401" cy="3347375"/>
            <a:chOff x="10035052" y="1461660"/>
            <a:chExt cx="784401" cy="3347375"/>
          </a:xfrm>
        </p:grpSpPr>
        <p:sp>
          <p:nvSpPr>
            <p:cNvPr id="7" name="矩形 6"/>
            <p:cNvSpPr/>
            <p:nvPr/>
          </p:nvSpPr>
          <p:spPr>
            <a:xfrm>
              <a:off x="10265455" y="1522575"/>
              <a:ext cx="553998" cy="1182375"/>
            </a:xfrm>
            <a:prstGeom prst="rect">
              <a:avLst/>
            </a:prstGeom>
          </p:spPr>
          <p:txBody>
            <a:bodyPr vert="eaVert"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输入标题</a:t>
              </a:r>
            </a:p>
          </p:txBody>
        </p:sp>
        <p:cxnSp>
          <p:nvCxnSpPr>
            <p:cNvPr id="8" name="直接连接符 7"/>
            <p:cNvCxnSpPr/>
            <p:nvPr/>
          </p:nvCxnSpPr>
          <p:spPr>
            <a:xfrm>
              <a:off x="10035052" y="1461660"/>
              <a:ext cx="0" cy="33473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165872" y="2120561"/>
            <a:ext cx="1661993" cy="3643414"/>
          </a:xfrm>
          <a:prstGeom prst="rect">
            <a:avLst/>
          </a:prstGeom>
          <a:noFill/>
        </p:spPr>
        <p:txBody>
          <a:bodyPr vert="eaVert"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1600" b="0" i="0" u="none" strike="noStrike" kern="1200" cap="none" spc="0" normalizeH="0" baseline="0" noProof="0" dirty="0">
                <a:ln>
                  <a:noFill/>
                </a:ln>
                <a:effectLst/>
                <a:uLnTx/>
                <a:uFillTx/>
                <a:cs typeface="+mn-ea"/>
                <a:sym typeface="+mn-lt"/>
              </a:rPr>
              <a:t>请在此处添加具体内容，文字尽量言简意赅，简单说明即可，不必过于繁琐，注意板面美观度。</a:t>
            </a:r>
            <a:endParaRPr kumimoji="0" lang="zh-CN" altLang="en-US" sz="1600" b="1" i="0" u="none" strike="noStrike" kern="1200" cap="none" spc="0" normalizeH="0" baseline="0" noProof="0" dirty="0">
              <a:ln>
                <a:noFill/>
              </a:ln>
              <a:effectLst/>
              <a:uLnTx/>
              <a:uFillTx/>
              <a:cs typeface="+mn-ea"/>
              <a:sym typeface="+mn-lt"/>
            </a:endParaRPr>
          </a:p>
        </p:txBody>
      </p:sp>
      <p:grpSp>
        <p:nvGrpSpPr>
          <p:cNvPr id="10" name="组合 9"/>
          <p:cNvGrpSpPr/>
          <p:nvPr/>
        </p:nvGrpSpPr>
        <p:grpSpPr>
          <a:xfrm>
            <a:off x="2827856" y="2120561"/>
            <a:ext cx="784401" cy="3347375"/>
            <a:chOff x="3727741" y="1754799"/>
            <a:chExt cx="784401" cy="3347375"/>
          </a:xfrm>
        </p:grpSpPr>
        <p:sp>
          <p:nvSpPr>
            <p:cNvPr id="11" name="矩形 10"/>
            <p:cNvSpPr/>
            <p:nvPr/>
          </p:nvSpPr>
          <p:spPr>
            <a:xfrm>
              <a:off x="3958144" y="1815714"/>
              <a:ext cx="553998" cy="1182375"/>
            </a:xfrm>
            <a:prstGeom prst="rect">
              <a:avLst/>
            </a:prstGeom>
          </p:spPr>
          <p:txBody>
            <a:bodyPr vert="eaVert" wrap="non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effectLst/>
                  <a:uLnTx/>
                  <a:uFillTx/>
                  <a:cs typeface="+mn-ea"/>
                  <a:sym typeface="+mn-lt"/>
                </a:rPr>
                <a:t>输入标题</a:t>
              </a:r>
            </a:p>
          </p:txBody>
        </p:sp>
        <p:cxnSp>
          <p:nvCxnSpPr>
            <p:cNvPr id="12" name="直接连接符 11"/>
            <p:cNvCxnSpPr/>
            <p:nvPr/>
          </p:nvCxnSpPr>
          <p:spPr>
            <a:xfrm>
              <a:off x="3727741" y="1754799"/>
              <a:ext cx="0" cy="33473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4" cstate="screen"/>
          <a:srcRect/>
          <a:stretch>
            <a:fillRect/>
          </a:stretch>
        </p:blipFill>
        <p:spPr>
          <a:xfrm>
            <a:off x="4247937" y="2025463"/>
            <a:ext cx="3696126" cy="3696126"/>
          </a:xfrm>
          <a:prstGeom prst="rect">
            <a:avLst/>
          </a:prstGeom>
        </p:spPr>
      </p:pic>
      <p:grpSp>
        <p:nvGrpSpPr>
          <p:cNvPr id="15" name="组合 14"/>
          <p:cNvGrpSpPr/>
          <p:nvPr/>
        </p:nvGrpSpPr>
        <p:grpSpPr>
          <a:xfrm>
            <a:off x="3799466" y="533363"/>
            <a:ext cx="4593067" cy="871885"/>
            <a:chOff x="969533" y="356404"/>
            <a:chExt cx="3673675" cy="871885"/>
          </a:xfrm>
        </p:grpSpPr>
        <p:sp>
          <p:nvSpPr>
            <p:cNvPr id="16" name="文本框 15"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四、</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17"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750"/>
                                        <p:tgtEl>
                                          <p:spTgt spid="10"/>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1+#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750" fill="hold"/>
                                        <p:tgtEl>
                                          <p:spTgt spid="9"/>
                                        </p:tgtEl>
                                        <p:attrNameLst>
                                          <p:attrName>ppt_x</p:attrName>
                                        </p:attrNameLst>
                                      </p:cBhvr>
                                      <p:tavLst>
                                        <p:tav tm="0">
                                          <p:val>
                                            <p:strVal val="1+#ppt_w/2"/>
                                          </p:val>
                                        </p:tav>
                                        <p:tav tm="100000">
                                          <p:val>
                                            <p:strVal val="#ppt_x"/>
                                          </p:val>
                                        </p:tav>
                                      </p:tavLst>
                                    </p:anim>
                                    <p:anim calcmode="lin" valueType="num">
                                      <p:cBhvr additive="base">
                                        <p:cTn id="22"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rcRect/>
          <a:stretch>
            <a:fillRect/>
          </a:stretch>
        </p:blipFill>
        <p:spPr>
          <a:xfrm>
            <a:off x="0" y="0"/>
            <a:ext cx="12192000" cy="6858000"/>
          </a:xfrm>
          <a:prstGeom prst="rect">
            <a:avLst/>
          </a:prstGeom>
        </p:spPr>
      </p:pic>
      <p:sp>
        <p:nvSpPr>
          <p:cNvPr id="13" name="矩形: 圆角 12"/>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724235" y="1676712"/>
            <a:ext cx="2321038" cy="41468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grpSp>
        <p:nvGrpSpPr>
          <p:cNvPr id="9" name="组合 8"/>
          <p:cNvGrpSpPr/>
          <p:nvPr/>
        </p:nvGrpSpPr>
        <p:grpSpPr>
          <a:xfrm>
            <a:off x="1965982" y="1992844"/>
            <a:ext cx="1885375" cy="3710009"/>
            <a:chOff x="1336061" y="4050890"/>
            <a:chExt cx="1885375" cy="2714150"/>
          </a:xfrm>
        </p:grpSpPr>
        <p:sp>
          <p:nvSpPr>
            <p:cNvPr id="10" name="矩形 9"/>
            <p:cNvSpPr/>
            <p:nvPr/>
          </p:nvSpPr>
          <p:spPr>
            <a:xfrm>
              <a:off x="1336061" y="4050890"/>
              <a:ext cx="1292662" cy="2714150"/>
            </a:xfrm>
            <a:prstGeom prst="rect">
              <a:avLst/>
            </a:prstGeom>
          </p:spPr>
          <p:txBody>
            <a:bodyPr vert="eaVert" wrap="square">
              <a:spAutoFit/>
            </a:bodyPr>
            <a:lstStyle/>
            <a:p>
              <a:pPr fontAlgn="auto">
                <a:lnSpc>
                  <a:spcPct val="150000"/>
                </a:lnSpc>
              </a:pPr>
              <a:r>
                <a:rPr lang="zh-CN" altLang="en-US" sz="1600" dirty="0">
                  <a:cs typeface="+mn-ea"/>
                  <a:sym typeface="+mn-lt"/>
                </a:rPr>
                <a:t>请在此处添加具体内容，文字尽量言简意赅，简单说明即可，不必过于繁琐，注意版面美观度。</a:t>
              </a:r>
              <a:endParaRPr kumimoji="0" lang="zh-CN" altLang="en-US" sz="1600" i="0" u="none" strike="noStrike" kern="1200" cap="none" spc="300" normalizeH="0" baseline="0" noProof="0" dirty="0">
                <a:ln>
                  <a:noFill/>
                </a:ln>
                <a:effectLst/>
                <a:uLnTx/>
                <a:uFillTx/>
                <a:cs typeface="+mn-ea"/>
                <a:sym typeface="+mn-lt"/>
              </a:endParaRPr>
            </a:p>
          </p:txBody>
        </p:sp>
        <p:sp>
          <p:nvSpPr>
            <p:cNvPr id="11" name="矩形 10"/>
            <p:cNvSpPr/>
            <p:nvPr/>
          </p:nvSpPr>
          <p:spPr>
            <a:xfrm>
              <a:off x="2519705" y="4050890"/>
              <a:ext cx="701731" cy="2032031"/>
            </a:xfrm>
            <a:prstGeom prst="rect">
              <a:avLst/>
            </a:prstGeom>
          </p:spPr>
          <p:txBody>
            <a:bodyPr vert="eaVert"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i="0" u="none" strike="noStrike" kern="1200" cap="none" spc="300" normalizeH="0" baseline="0" noProof="0" dirty="0">
                  <a:ln>
                    <a:noFill/>
                  </a:ln>
                  <a:effectLst/>
                  <a:uLnTx/>
                  <a:uFillTx/>
                  <a:cs typeface="+mn-ea"/>
                  <a:sym typeface="+mn-lt"/>
                </a:rPr>
                <a:t>添加标题</a:t>
              </a:r>
            </a:p>
          </p:txBody>
        </p:sp>
      </p:grpSp>
      <p:pic>
        <p:nvPicPr>
          <p:cNvPr id="7" name="图片 6"/>
          <p:cNvPicPr>
            <a:picLocks noChangeAspect="1"/>
          </p:cNvPicPr>
          <p:nvPr/>
        </p:nvPicPr>
        <p:blipFill>
          <a:blip r:embed="rId4" cstate="screen"/>
          <a:srcRect/>
          <a:stretch>
            <a:fillRect/>
          </a:stretch>
        </p:blipFill>
        <p:spPr>
          <a:xfrm>
            <a:off x="5343196" y="1918079"/>
            <a:ext cx="4882822" cy="3481939"/>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15" name="组合 14"/>
          <p:cNvGrpSpPr/>
          <p:nvPr/>
        </p:nvGrpSpPr>
        <p:grpSpPr>
          <a:xfrm>
            <a:off x="3799466" y="533363"/>
            <a:ext cx="4593067" cy="871885"/>
            <a:chOff x="969533" y="356404"/>
            <a:chExt cx="3673675" cy="871885"/>
          </a:xfrm>
        </p:grpSpPr>
        <p:sp>
          <p:nvSpPr>
            <p:cNvPr id="17" name="文本框 16"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四、</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18"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rcRect/>
          <a:stretch>
            <a:fillRect/>
          </a:stretch>
        </p:blipFill>
        <p:spPr>
          <a:xfrm>
            <a:off x="0" y="0"/>
            <a:ext cx="12192000" cy="6858000"/>
          </a:xfrm>
          <a:prstGeom prst="rect">
            <a:avLst/>
          </a:prstGeom>
        </p:spPr>
      </p:pic>
      <p:sp>
        <p:nvSpPr>
          <p:cNvPr id="14" name="文本框 13"/>
          <p:cNvSpPr txBox="1"/>
          <p:nvPr/>
        </p:nvSpPr>
        <p:spPr>
          <a:xfrm>
            <a:off x="6178212" y="881668"/>
            <a:ext cx="861774" cy="576995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cs typeface="+mn-ea"/>
                <a:sym typeface="+mn-lt"/>
              </a:rPr>
              <a:t>谢谢观看，感谢聆听！</a:t>
            </a:r>
            <a:endParaRPr kumimoji="0" lang="zh-CN" altLang="en-US" sz="4400" b="0" i="0" u="none" strike="noStrike" kern="1200" cap="none" spc="0" normalizeH="0" baseline="0" noProof="0" dirty="0">
              <a:ln>
                <a:noFill/>
              </a:ln>
              <a:effectLst/>
              <a:uLnTx/>
              <a:uFillTx/>
              <a:cs typeface="+mn-ea"/>
              <a:sym typeface="+mn-lt"/>
            </a:endParaRPr>
          </a:p>
        </p:txBody>
      </p:sp>
      <p:sp>
        <p:nvSpPr>
          <p:cNvPr id="10" name="文本框 9"/>
          <p:cNvSpPr txBox="1"/>
          <p:nvPr/>
        </p:nvSpPr>
        <p:spPr>
          <a:xfrm>
            <a:off x="3869888" y="610635"/>
            <a:ext cx="2308324" cy="576995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3800" noProof="0" dirty="0">
                <a:cs typeface="+mn-ea"/>
                <a:sym typeface="+mn-lt"/>
              </a:rPr>
              <a:t>小  暑</a:t>
            </a:r>
            <a:endParaRPr kumimoji="0" lang="zh-CN" altLang="en-US" sz="13800" b="0" i="0" u="none" strike="noStrike" kern="1200" cap="none" spc="0" normalizeH="0" baseline="0" noProof="0" dirty="0">
              <a:ln>
                <a:noFill/>
              </a:ln>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rcRect/>
          <a:stretch>
            <a:fillRect/>
          </a:stretch>
        </p:blipFill>
        <p:spPr>
          <a:xfrm>
            <a:off x="0" y="0"/>
            <a:ext cx="12192000" cy="6858000"/>
          </a:xfrm>
          <a:prstGeom prst="rect">
            <a:avLst/>
          </a:prstGeom>
        </p:spPr>
      </p:pic>
      <p:sp>
        <p:nvSpPr>
          <p:cNvPr id="31" name="文本框 30"/>
          <p:cNvSpPr txBox="1"/>
          <p:nvPr/>
        </p:nvSpPr>
        <p:spPr>
          <a:xfrm>
            <a:off x="3696929" y="1942828"/>
            <a:ext cx="2952731" cy="769441"/>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i="0" u="none" strike="noStrike" kern="1200" cap="none" spc="0" normalizeH="0" baseline="0" noProof="0" dirty="0">
                <a:ln>
                  <a:noFill/>
                </a:ln>
                <a:effectLst/>
                <a:uLnTx/>
                <a:uFillTx/>
                <a:cs typeface="+mn-ea"/>
                <a:sym typeface="+mn-lt"/>
              </a:rPr>
              <a:t>PART ONE</a:t>
            </a:r>
            <a:endParaRPr kumimoji="0" lang="zh-CN" altLang="en-US" sz="4400" i="0" u="none" strike="noStrike" kern="1200" cap="none" spc="0" normalizeH="0" baseline="0" noProof="0" dirty="0">
              <a:ln>
                <a:noFill/>
              </a:ln>
              <a:effectLst/>
              <a:uLnTx/>
              <a:uFillTx/>
              <a:cs typeface="+mn-ea"/>
              <a:sym typeface="+mn-lt"/>
            </a:endParaRPr>
          </a:p>
        </p:txBody>
      </p:sp>
      <p:sp>
        <p:nvSpPr>
          <p:cNvPr id="32" name="文本框 31"/>
          <p:cNvSpPr txBox="1"/>
          <p:nvPr/>
        </p:nvSpPr>
        <p:spPr>
          <a:xfrm>
            <a:off x="3578496" y="2564040"/>
            <a:ext cx="4801314" cy="1015663"/>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6000" dirty="0">
                <a:cs typeface="+mn-ea"/>
                <a:sym typeface="+mn-lt"/>
              </a:rPr>
              <a:t>节日活动介绍</a:t>
            </a:r>
            <a:endParaRPr kumimoji="0" lang="zh-CN" altLang="en-US" sz="6000" i="0" u="none" strike="noStrike" kern="1200" cap="none" spc="0" normalizeH="0" baseline="0" noProof="0" dirty="0">
              <a:ln>
                <a:noFill/>
              </a:ln>
              <a:effectLst/>
              <a:uLnTx/>
              <a:uFillTx/>
              <a:cs typeface="+mn-ea"/>
              <a:sym typeface="+mn-lt"/>
            </a:endParaRPr>
          </a:p>
        </p:txBody>
      </p:sp>
      <p:sp>
        <p:nvSpPr>
          <p:cNvPr id="33" name="文本框 32"/>
          <p:cNvSpPr txBox="1"/>
          <p:nvPr/>
        </p:nvSpPr>
        <p:spPr>
          <a:xfrm>
            <a:off x="3696928" y="3506565"/>
            <a:ext cx="5083278" cy="1022844"/>
          </a:xfrm>
          <a:prstGeom prst="rect">
            <a:avLst/>
          </a:prstGeom>
          <a:noFill/>
        </p:spPr>
        <p:txBody>
          <a:bodyPr wrap="square" rtlCol="0">
            <a:spAutoFit/>
          </a:bodyPr>
          <a:lstStyle/>
          <a:p>
            <a:pPr lvl="0">
              <a:lnSpc>
                <a:spcPts val="2500"/>
              </a:lnSpc>
            </a:pPr>
            <a:r>
              <a:rPr lang="en-US" altLang="zh-CN" sz="1600" dirty="0">
                <a:effectLst/>
                <a:cs typeface="+mn-ea"/>
                <a:sym typeface="+mn-lt"/>
              </a:rPr>
              <a:t>Time would heal almost all wounds. If your wounds have not been healed up, please wait for a short while. </a:t>
            </a:r>
            <a:endParaRPr kumimoji="0" lang="zh-CN" altLang="en-US" sz="1600" i="0" u="none" strike="noStrike" kern="1200" cap="none" spc="0" normalizeH="0" baseline="0" noProof="0" dirty="0">
              <a:ln>
                <a:noFill/>
              </a:ln>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75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750"/>
                                        <p:tgtEl>
                                          <p:spTgt spid="32"/>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rcRect/>
          <a:stretch>
            <a:fillRect/>
          </a:stretch>
        </p:blipFill>
        <p:spPr>
          <a:xfrm>
            <a:off x="0" y="0"/>
            <a:ext cx="12192000" cy="6858000"/>
          </a:xfrm>
          <a:prstGeom prst="rect">
            <a:avLst/>
          </a:prstGeom>
        </p:spPr>
      </p:pic>
      <p:sp>
        <p:nvSpPr>
          <p:cNvPr id="11" name="矩形: 圆角 10"/>
          <p:cNvSpPr/>
          <p:nvPr/>
        </p:nvSpPr>
        <p:spPr>
          <a:xfrm>
            <a:off x="334297"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3799466" y="533363"/>
            <a:ext cx="4593067" cy="871885"/>
            <a:chOff x="969533" y="356404"/>
            <a:chExt cx="3673675" cy="871885"/>
          </a:xfrm>
        </p:grpSpPr>
        <p:sp>
          <p:nvSpPr>
            <p:cNvPr id="3" name="文本框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一、</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4"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
        <p:nvSpPr>
          <p:cNvPr id="5" name="TextBox 20"/>
          <p:cNvSpPr txBox="1"/>
          <p:nvPr/>
        </p:nvSpPr>
        <p:spPr>
          <a:xfrm>
            <a:off x="731767" y="4008272"/>
            <a:ext cx="2611730" cy="368300"/>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300" normalizeH="0" baseline="0" noProof="1">
                <a:ln>
                  <a:noFill/>
                </a:ln>
                <a:uLnTx/>
                <a:uFillTx/>
                <a:cs typeface="+mn-ea"/>
                <a:sym typeface="+mn-lt"/>
              </a:rPr>
              <a:t>输入标题</a:t>
            </a:r>
            <a:endParaRPr kumimoji="0" lang="en-US" altLang="zh-CN" sz="1800" b="1" i="0" u="none" strike="noStrike" kern="1200" cap="none" spc="300" normalizeH="0" baseline="0" noProof="1">
              <a:ln>
                <a:noFill/>
              </a:ln>
              <a:uLnTx/>
              <a:uFillTx/>
              <a:cs typeface="+mn-ea"/>
              <a:sym typeface="+mn-lt"/>
            </a:endParaRPr>
          </a:p>
        </p:txBody>
      </p:sp>
      <p:sp>
        <p:nvSpPr>
          <p:cNvPr id="6" name="TextBox 22"/>
          <p:cNvSpPr txBox="1"/>
          <p:nvPr/>
        </p:nvSpPr>
        <p:spPr>
          <a:xfrm>
            <a:off x="708294" y="2597477"/>
            <a:ext cx="4995132" cy="1426031"/>
          </a:xfrm>
          <a:prstGeom prst="rect">
            <a:avLst/>
          </a:prstGeom>
          <a:noFill/>
        </p:spPr>
        <p:txBody>
          <a:bodyPr wrap="square" rtlCol="0">
            <a:spAutoFit/>
          </a:bodyPr>
          <a:lstStyle/>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请在此处添加具体内容，文字尽量言简意赅，简单说明即可，不必过于繁琐，注意版面美观度。请在此处添加具体内容，文字尽量言简意赅，简单说明即可，不必过于繁琐，注意版面美观度。</a:t>
            </a:r>
            <a:endParaRPr kumimoji="0" lang="en-US" altLang="zh-CN" sz="12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ts val="2600"/>
              </a:lnSpc>
              <a:spcBef>
                <a:spcPts val="0"/>
              </a:spcBef>
              <a:spcAft>
                <a:spcPts val="0"/>
              </a:spcAft>
              <a:buClrTx/>
              <a:buSzTx/>
              <a:buFontTx/>
              <a:buNone/>
              <a:defRPr/>
            </a:pPr>
            <a:endParaRPr kumimoji="0" lang="en-US" altLang="zh-CN" sz="1200" b="0" i="0" u="none" strike="noStrike" kern="1200" cap="none" spc="0" normalizeH="0" baseline="0" noProof="0" dirty="0">
              <a:ln>
                <a:noFill/>
              </a:ln>
              <a:effectLst/>
              <a:uLnTx/>
              <a:uFillTx/>
              <a:cs typeface="+mn-ea"/>
              <a:sym typeface="+mn-lt"/>
            </a:endParaRPr>
          </a:p>
        </p:txBody>
      </p:sp>
      <p:sp>
        <p:nvSpPr>
          <p:cNvPr id="7" name="TextBox 23"/>
          <p:cNvSpPr txBox="1"/>
          <p:nvPr/>
        </p:nvSpPr>
        <p:spPr>
          <a:xfrm>
            <a:off x="735674" y="4435292"/>
            <a:ext cx="4878852" cy="1048685"/>
          </a:xfrm>
          <a:prstGeom prst="rect">
            <a:avLst/>
          </a:prstGeom>
          <a:noFill/>
        </p:spPr>
        <p:txBody>
          <a:bodyPr wrap="square" rtlCol="0">
            <a:spAutoFit/>
          </a:bodyPr>
          <a:lstStyle/>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请在此处添加具体内容，文字尽量言简意赅，简单说明即可，不必</a:t>
            </a:r>
            <a:endParaRPr kumimoji="0" lang="en-US" altLang="zh-CN" sz="12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过于繁琐，注意版面美观度。请在此处添加具体内容，文字尽量言</a:t>
            </a:r>
            <a:endParaRPr kumimoji="0" lang="en-US" altLang="zh-CN" sz="1200" b="0" i="0" u="none" strike="noStrike" kern="1200" cap="none" spc="0" normalizeH="0" baseline="0" noProof="0" dirty="0">
              <a:ln>
                <a:noFill/>
              </a:ln>
              <a:effectLst/>
              <a:uLnTx/>
              <a:uFillTx/>
              <a:cs typeface="+mn-ea"/>
              <a:sym typeface="+mn-lt"/>
            </a:endParaRPr>
          </a:p>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200" b="0" i="0" u="none" strike="noStrike" kern="1200" cap="none" spc="0" normalizeH="0" baseline="0" noProof="0" dirty="0">
                <a:ln>
                  <a:noFill/>
                </a:ln>
                <a:effectLst/>
                <a:uLnTx/>
                <a:uFillTx/>
                <a:cs typeface="+mn-ea"/>
                <a:sym typeface="+mn-lt"/>
              </a:rPr>
              <a:t>简意赅，简单说明即可，不必过于繁琐，注意版面美观度。</a:t>
            </a:r>
            <a:endParaRPr kumimoji="0" lang="en-US" altLang="zh-CN" sz="1200" b="0" i="0" u="none" strike="noStrike" kern="1200" cap="none" spc="0" normalizeH="0" baseline="0" noProof="0" dirty="0">
              <a:ln>
                <a:noFill/>
              </a:ln>
              <a:effectLst/>
              <a:uLnTx/>
              <a:uFillTx/>
              <a:cs typeface="+mn-ea"/>
              <a:sym typeface="+mn-lt"/>
            </a:endParaRPr>
          </a:p>
        </p:txBody>
      </p:sp>
      <p:sp>
        <p:nvSpPr>
          <p:cNvPr id="9" name="矩形 8"/>
          <p:cNvSpPr/>
          <p:nvPr/>
        </p:nvSpPr>
        <p:spPr>
          <a:xfrm>
            <a:off x="760399" y="1929945"/>
            <a:ext cx="301877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300" normalizeH="0" baseline="0" noProof="1">
                <a:ln>
                  <a:noFill/>
                </a:ln>
                <a:effectLst/>
                <a:uLnTx/>
                <a:uFillTx/>
                <a:cs typeface="+mn-ea"/>
                <a:sym typeface="+mn-lt"/>
              </a:rPr>
              <a:t>点击输入标题内容</a:t>
            </a:r>
          </a:p>
        </p:txBody>
      </p:sp>
      <p:pic>
        <p:nvPicPr>
          <p:cNvPr id="12" name="图片 11"/>
          <p:cNvPicPr>
            <a:picLocks noChangeAspect="1"/>
          </p:cNvPicPr>
          <p:nvPr/>
        </p:nvPicPr>
        <p:blipFill>
          <a:blip r:embed="rId4" cstate="screen"/>
          <a:srcRect/>
          <a:stretch>
            <a:fillRect/>
          </a:stretch>
        </p:blipFill>
        <p:spPr>
          <a:xfrm>
            <a:off x="6006866" y="922179"/>
            <a:ext cx="5677762" cy="5677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srcRect/>
          <a:stretch>
            <a:fillRect/>
          </a:stretch>
        </p:blipFill>
        <p:spPr>
          <a:xfrm>
            <a:off x="0" y="0"/>
            <a:ext cx="12192000" cy="6858000"/>
          </a:xfrm>
          <a:prstGeom prst="rect">
            <a:avLst/>
          </a:prstGeom>
        </p:spPr>
      </p:pic>
      <p:sp>
        <p:nvSpPr>
          <p:cNvPr id="24" name="矩形: 圆角 23"/>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Freeform 6"/>
          <p:cNvSpPr/>
          <p:nvPr/>
        </p:nvSpPr>
        <p:spPr bwMode="auto">
          <a:xfrm>
            <a:off x="3829734" y="2135113"/>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Freeform 8"/>
          <p:cNvSpPr/>
          <p:nvPr/>
        </p:nvSpPr>
        <p:spPr bwMode="auto">
          <a:xfrm>
            <a:off x="6757016" y="2105437"/>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Freeform 7"/>
          <p:cNvSpPr/>
          <p:nvPr/>
        </p:nvSpPr>
        <p:spPr bwMode="auto">
          <a:xfrm>
            <a:off x="6865309" y="3377163"/>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Freeform 5"/>
          <p:cNvSpPr/>
          <p:nvPr/>
        </p:nvSpPr>
        <p:spPr bwMode="auto">
          <a:xfrm>
            <a:off x="4600620" y="3683377"/>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9" name="组合 8"/>
          <p:cNvGrpSpPr/>
          <p:nvPr/>
        </p:nvGrpSpPr>
        <p:grpSpPr>
          <a:xfrm>
            <a:off x="470883" y="1902115"/>
            <a:ext cx="3324572" cy="1147288"/>
            <a:chOff x="440267" y="1817086"/>
            <a:chExt cx="3324572" cy="1147288"/>
          </a:xfrm>
        </p:grpSpPr>
        <p:sp>
          <p:nvSpPr>
            <p:cNvPr id="10" name="Text Placeholder 2"/>
            <p:cNvSpPr txBox="1"/>
            <p:nvPr/>
          </p:nvSpPr>
          <p:spPr>
            <a:xfrm>
              <a:off x="1185536" y="1817086"/>
              <a:ext cx="2572819" cy="394104"/>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lnSpc>
                  <a:spcPct val="140000"/>
                </a:lnSpc>
              </a:pPr>
              <a:r>
                <a:rPr lang="zh-CN" altLang="en-US" sz="2400" b="1" dirty="0">
                  <a:solidFill>
                    <a:schemeClr val="tx1"/>
                  </a:solidFill>
                  <a:latin typeface="+mn-lt"/>
                  <a:cs typeface="+mn-ea"/>
                  <a:sym typeface="+mn-lt"/>
                </a:rPr>
                <a:t>请输入标题内容</a:t>
              </a:r>
              <a:endParaRPr lang="en-US" altLang="zh-CN" sz="2400" b="1" dirty="0">
                <a:solidFill>
                  <a:schemeClr val="tx1"/>
                </a:solidFill>
                <a:latin typeface="+mn-lt"/>
                <a:cs typeface="+mn-ea"/>
                <a:sym typeface="+mn-lt"/>
              </a:endParaRPr>
            </a:p>
          </p:txBody>
        </p:sp>
        <p:sp>
          <p:nvSpPr>
            <p:cNvPr id="11" name="矩形 10"/>
            <p:cNvSpPr/>
            <p:nvPr/>
          </p:nvSpPr>
          <p:spPr>
            <a:xfrm>
              <a:off x="440267" y="2173136"/>
              <a:ext cx="3324572" cy="791238"/>
            </a:xfrm>
            <a:prstGeom prst="rect">
              <a:avLst/>
            </a:prstGeom>
          </p:spPr>
          <p:txBody>
            <a:bodyPr wrap="square" lIns="91436" tIns="45718" rIns="91436" bIns="45718">
              <a:spAutoFit/>
            </a:bodyPr>
            <a:lstStyle/>
            <a:p>
              <a:pPr algn="r">
                <a:lnSpc>
                  <a:spcPct val="150000"/>
                </a:lnSpc>
              </a:pPr>
              <a:r>
                <a:rPr lang="zh-CN" altLang="en-US" sz="1600" dirty="0">
                  <a:cs typeface="+mn-ea"/>
                  <a:sym typeface="+mn-lt"/>
                </a:rPr>
                <a:t>单击此处添加文本单击此处添加文本单击此处添加文本</a:t>
              </a:r>
              <a:endParaRPr lang="en-US" altLang="zh-CN" sz="1600" dirty="0">
                <a:cs typeface="+mn-ea"/>
                <a:sym typeface="+mn-lt"/>
              </a:endParaRPr>
            </a:p>
          </p:txBody>
        </p:sp>
      </p:grpSp>
      <p:grpSp>
        <p:nvGrpSpPr>
          <p:cNvPr id="12" name="组合 11"/>
          <p:cNvGrpSpPr/>
          <p:nvPr/>
        </p:nvGrpSpPr>
        <p:grpSpPr>
          <a:xfrm>
            <a:off x="1046991" y="4300938"/>
            <a:ext cx="3324572" cy="1147288"/>
            <a:chOff x="440267" y="1817086"/>
            <a:chExt cx="3324572" cy="1147288"/>
          </a:xfrm>
        </p:grpSpPr>
        <p:sp>
          <p:nvSpPr>
            <p:cNvPr id="13" name="Text Placeholder 2"/>
            <p:cNvSpPr txBox="1"/>
            <p:nvPr/>
          </p:nvSpPr>
          <p:spPr>
            <a:xfrm>
              <a:off x="1419446" y="1817086"/>
              <a:ext cx="2338909" cy="394104"/>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lnSpc>
                  <a:spcPct val="140000"/>
                </a:lnSpc>
              </a:pPr>
              <a:r>
                <a:rPr lang="zh-CN" altLang="en-US" sz="2400" b="1" dirty="0">
                  <a:solidFill>
                    <a:schemeClr val="tx1"/>
                  </a:solidFill>
                  <a:latin typeface="+mn-lt"/>
                  <a:cs typeface="+mn-ea"/>
                  <a:sym typeface="+mn-lt"/>
                </a:rPr>
                <a:t>请输入标题内容</a:t>
              </a:r>
              <a:endParaRPr lang="en-US" altLang="zh-CN" sz="2400" b="1" dirty="0">
                <a:solidFill>
                  <a:schemeClr val="tx1"/>
                </a:solidFill>
                <a:latin typeface="+mn-lt"/>
                <a:cs typeface="+mn-ea"/>
                <a:sym typeface="+mn-lt"/>
              </a:endParaRPr>
            </a:p>
          </p:txBody>
        </p:sp>
        <p:sp>
          <p:nvSpPr>
            <p:cNvPr id="14" name="矩形 13"/>
            <p:cNvSpPr/>
            <p:nvPr/>
          </p:nvSpPr>
          <p:spPr>
            <a:xfrm>
              <a:off x="440267" y="2173136"/>
              <a:ext cx="3324572" cy="791238"/>
            </a:xfrm>
            <a:prstGeom prst="rect">
              <a:avLst/>
            </a:prstGeom>
          </p:spPr>
          <p:txBody>
            <a:bodyPr wrap="square" lIns="91436" tIns="45718" rIns="91436" bIns="45718">
              <a:spAutoFit/>
            </a:bodyPr>
            <a:lstStyle/>
            <a:p>
              <a:pPr algn="r">
                <a:lnSpc>
                  <a:spcPct val="150000"/>
                </a:lnSpc>
              </a:pPr>
              <a:r>
                <a:rPr lang="zh-CN" altLang="en-US" sz="1600" dirty="0">
                  <a:cs typeface="+mn-ea"/>
                  <a:sym typeface="+mn-lt"/>
                </a:rPr>
                <a:t>单击此处添加文本单击此处添加文本单击此处添加文本</a:t>
              </a:r>
              <a:endParaRPr lang="en-US" altLang="zh-CN" sz="1600" dirty="0">
                <a:cs typeface="+mn-ea"/>
                <a:sym typeface="+mn-lt"/>
              </a:endParaRPr>
            </a:p>
          </p:txBody>
        </p:sp>
      </p:grpSp>
      <p:grpSp>
        <p:nvGrpSpPr>
          <p:cNvPr id="15" name="组合 14"/>
          <p:cNvGrpSpPr/>
          <p:nvPr/>
        </p:nvGrpSpPr>
        <p:grpSpPr>
          <a:xfrm>
            <a:off x="8262906" y="1943829"/>
            <a:ext cx="3331055" cy="1147288"/>
            <a:chOff x="433784" y="1817086"/>
            <a:chExt cx="3331055" cy="1147288"/>
          </a:xfrm>
        </p:grpSpPr>
        <p:sp>
          <p:nvSpPr>
            <p:cNvPr id="16" name="Text Placeholder 2"/>
            <p:cNvSpPr txBox="1"/>
            <p:nvPr/>
          </p:nvSpPr>
          <p:spPr>
            <a:xfrm>
              <a:off x="433784" y="1817086"/>
              <a:ext cx="3324572" cy="394104"/>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400" b="1">
                  <a:solidFill>
                    <a:schemeClr val="tx1"/>
                  </a:solidFill>
                  <a:latin typeface="+mn-lt"/>
                  <a:cs typeface="+mn-ea"/>
                  <a:sym typeface="+mn-lt"/>
                </a:rPr>
                <a:t>请输入标题内容</a:t>
              </a:r>
              <a:endParaRPr lang="en-US" altLang="zh-CN" sz="2400" b="1" dirty="0">
                <a:solidFill>
                  <a:schemeClr val="tx1"/>
                </a:solidFill>
                <a:latin typeface="+mn-lt"/>
                <a:cs typeface="+mn-ea"/>
                <a:sym typeface="+mn-lt"/>
              </a:endParaRPr>
            </a:p>
          </p:txBody>
        </p:sp>
        <p:sp>
          <p:nvSpPr>
            <p:cNvPr id="17" name="矩形 16"/>
            <p:cNvSpPr/>
            <p:nvPr/>
          </p:nvSpPr>
          <p:spPr>
            <a:xfrm>
              <a:off x="440267" y="2173136"/>
              <a:ext cx="3324572" cy="791238"/>
            </a:xfrm>
            <a:prstGeom prst="rect">
              <a:avLst/>
            </a:prstGeom>
          </p:spPr>
          <p:txBody>
            <a:bodyPr wrap="square" lIns="91436" tIns="45718" rIns="91436" bIns="45718">
              <a:spAutoFit/>
            </a:bodyPr>
            <a:lstStyle/>
            <a:p>
              <a:pPr>
                <a:lnSpc>
                  <a:spcPct val="150000"/>
                </a:lnSpc>
              </a:pPr>
              <a:r>
                <a:rPr lang="zh-CN" altLang="en-US" sz="1600" dirty="0">
                  <a:cs typeface="+mn-ea"/>
                  <a:sym typeface="+mn-lt"/>
                </a:rPr>
                <a:t>单击此处添加文本单击此处添加文本单击此处添加文本</a:t>
              </a:r>
              <a:endParaRPr lang="en-US" altLang="zh-CN" sz="1600" dirty="0">
                <a:cs typeface="+mn-ea"/>
                <a:sym typeface="+mn-lt"/>
              </a:endParaRPr>
            </a:p>
          </p:txBody>
        </p:sp>
      </p:grpSp>
      <p:grpSp>
        <p:nvGrpSpPr>
          <p:cNvPr id="18" name="组合 17"/>
          <p:cNvGrpSpPr/>
          <p:nvPr/>
        </p:nvGrpSpPr>
        <p:grpSpPr>
          <a:xfrm>
            <a:off x="8551867" y="4991762"/>
            <a:ext cx="3331055" cy="1147288"/>
            <a:chOff x="433784" y="1817086"/>
            <a:chExt cx="3331055" cy="1147288"/>
          </a:xfrm>
        </p:grpSpPr>
        <p:sp>
          <p:nvSpPr>
            <p:cNvPr id="19" name="Text Placeholder 2"/>
            <p:cNvSpPr txBox="1"/>
            <p:nvPr/>
          </p:nvSpPr>
          <p:spPr>
            <a:xfrm>
              <a:off x="433784" y="1817086"/>
              <a:ext cx="3324572" cy="394104"/>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400" b="1">
                  <a:solidFill>
                    <a:schemeClr val="tx1"/>
                  </a:solidFill>
                  <a:latin typeface="+mn-lt"/>
                  <a:cs typeface="+mn-ea"/>
                  <a:sym typeface="+mn-lt"/>
                </a:rPr>
                <a:t>请输入标题内容</a:t>
              </a:r>
              <a:endParaRPr lang="en-US" altLang="zh-CN" sz="2400" b="1" dirty="0">
                <a:solidFill>
                  <a:schemeClr val="tx1"/>
                </a:solidFill>
                <a:latin typeface="+mn-lt"/>
                <a:cs typeface="+mn-ea"/>
                <a:sym typeface="+mn-lt"/>
              </a:endParaRPr>
            </a:p>
          </p:txBody>
        </p:sp>
        <p:sp>
          <p:nvSpPr>
            <p:cNvPr id="20" name="矩形 19"/>
            <p:cNvSpPr/>
            <p:nvPr/>
          </p:nvSpPr>
          <p:spPr>
            <a:xfrm>
              <a:off x="440267" y="2173136"/>
              <a:ext cx="3324572" cy="791238"/>
            </a:xfrm>
            <a:prstGeom prst="rect">
              <a:avLst/>
            </a:prstGeom>
          </p:spPr>
          <p:txBody>
            <a:bodyPr wrap="square" lIns="91436" tIns="45718" rIns="91436" bIns="45718">
              <a:spAutoFit/>
            </a:bodyPr>
            <a:lstStyle/>
            <a:p>
              <a:pPr>
                <a:lnSpc>
                  <a:spcPct val="150000"/>
                </a:lnSpc>
              </a:pPr>
              <a:r>
                <a:rPr lang="zh-CN" altLang="en-US" sz="1600" dirty="0">
                  <a:cs typeface="+mn-ea"/>
                  <a:sym typeface="+mn-lt"/>
                </a:rPr>
                <a:t>单击此处添加文本单击此处添加文本单击此处添加文本</a:t>
              </a:r>
              <a:endParaRPr lang="en-US" altLang="zh-CN" sz="1600" dirty="0">
                <a:cs typeface="+mn-ea"/>
                <a:sym typeface="+mn-lt"/>
              </a:endParaRPr>
            </a:p>
          </p:txBody>
        </p:sp>
      </p:grpSp>
      <p:pic>
        <p:nvPicPr>
          <p:cNvPr id="25" name="图片 24"/>
          <p:cNvPicPr>
            <a:picLocks noChangeAspect="1"/>
          </p:cNvPicPr>
          <p:nvPr/>
        </p:nvPicPr>
        <p:blipFill>
          <a:blip r:embed="rId4" cstate="screen"/>
          <a:srcRect/>
          <a:stretch>
            <a:fillRect/>
          </a:stretch>
        </p:blipFill>
        <p:spPr>
          <a:xfrm>
            <a:off x="3987176" y="1613898"/>
            <a:ext cx="4217648" cy="3163236"/>
          </a:xfrm>
          <a:prstGeom prst="rect">
            <a:avLst/>
          </a:prstGeom>
        </p:spPr>
      </p:pic>
      <p:grpSp>
        <p:nvGrpSpPr>
          <p:cNvPr id="26" name="组合 25"/>
          <p:cNvGrpSpPr/>
          <p:nvPr/>
        </p:nvGrpSpPr>
        <p:grpSpPr>
          <a:xfrm>
            <a:off x="3799466" y="533363"/>
            <a:ext cx="4593067" cy="871885"/>
            <a:chOff x="969533" y="356404"/>
            <a:chExt cx="3673675" cy="871885"/>
          </a:xfrm>
        </p:grpSpPr>
        <p:sp>
          <p:nvSpPr>
            <p:cNvPr id="27" name="文本框 26"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一、</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28"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1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p:tgtEl>
                                          <p:spTgt spid="18"/>
                                        </p:tgtEl>
                                        <p:attrNameLst>
                                          <p:attrName>ppt_x</p:attrName>
                                        </p:attrNameLst>
                                      </p:cBhvr>
                                      <p:tavLst>
                                        <p:tav tm="0">
                                          <p:val>
                                            <p:strVal val="#ppt_x-#ppt_w*1.125000"/>
                                          </p:val>
                                        </p:tav>
                                        <p:tav tm="100000">
                                          <p:val>
                                            <p:strVal val="#ppt_x"/>
                                          </p:val>
                                        </p:tav>
                                      </p:tavLst>
                                    </p:anim>
                                    <p:animEffect transition="in" filter="wipe(righ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rcRect/>
          <a:stretch>
            <a:fillRect/>
          </a:stretch>
        </p:blipFill>
        <p:spPr>
          <a:xfrm>
            <a:off x="0" y="0"/>
            <a:ext cx="12192000" cy="6858000"/>
          </a:xfrm>
          <a:prstGeom prst="rect">
            <a:avLst/>
          </a:prstGeom>
        </p:spPr>
      </p:pic>
      <p:sp>
        <p:nvSpPr>
          <p:cNvPr id="18" name="矩形: 圆角 17"/>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5045520" y="1823442"/>
            <a:ext cx="5988350" cy="3755149"/>
            <a:chOff x="4392025" y="1888898"/>
            <a:chExt cx="5988350" cy="3755149"/>
          </a:xfrm>
        </p:grpSpPr>
        <p:sp>
          <p:nvSpPr>
            <p:cNvPr id="6" name="wps稻壳儿佳誉设计盗卖必究原创链接：http://chn.docer.com/works?userid=219874625"/>
            <p:cNvSpPr txBox="1"/>
            <p:nvPr/>
          </p:nvSpPr>
          <p:spPr>
            <a:xfrm>
              <a:off x="4439440" y="2243441"/>
              <a:ext cx="5940935" cy="1200302"/>
            </a:xfrm>
            <a:prstGeom prst="rect">
              <a:avLst/>
            </a:prstGeom>
            <a:noFill/>
          </p:spPr>
          <p:txBody>
            <a:bodyPr wrap="square" lIns="91412" tIns="45707" rIns="91412" bIns="45707" rtlCol="0">
              <a:spAutoFit/>
            </a:bodyPr>
            <a:lstStyle/>
            <a:p>
              <a:pPr defTabSz="609600">
                <a:lnSpc>
                  <a:spcPct val="150000"/>
                </a:lnSpc>
                <a:defRPr/>
              </a:pPr>
              <a:r>
                <a:rPr lang="zh-CN" altLang="en-US" sz="1600" dirty="0">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sp>
          <p:nvSpPr>
            <p:cNvPr id="7" name="矩形 6"/>
            <p:cNvSpPr/>
            <p:nvPr/>
          </p:nvSpPr>
          <p:spPr>
            <a:xfrm>
              <a:off x="4477402" y="1888898"/>
              <a:ext cx="2933429" cy="461510"/>
            </a:xfrm>
            <a:prstGeom prst="rect">
              <a:avLst/>
            </a:prstGeom>
            <a:ln w="28575">
              <a:noFill/>
            </a:ln>
          </p:spPr>
          <p:txBody>
            <a:bodyPr vert="horz" wrap="square" lIns="91412" tIns="45707" rIns="91412" bIns="45707">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400" normalizeH="0" baseline="0" noProof="0" dirty="0">
                  <a:ln>
                    <a:noFill/>
                  </a:ln>
                  <a:effectLst/>
                  <a:uLnTx/>
                  <a:uFillTx/>
                  <a:cs typeface="+mn-ea"/>
                  <a:sym typeface="+mn-lt"/>
                </a:rPr>
                <a:t>输入标题</a:t>
              </a:r>
            </a:p>
          </p:txBody>
        </p:sp>
        <p:sp>
          <p:nvSpPr>
            <p:cNvPr id="8" name="wps稻壳儿佳誉设计原创链接：http://chn.docer.com/works?userid=219874625"/>
            <p:cNvSpPr txBox="1"/>
            <p:nvPr/>
          </p:nvSpPr>
          <p:spPr>
            <a:xfrm>
              <a:off x="4392025" y="4443745"/>
              <a:ext cx="5988350" cy="1200302"/>
            </a:xfrm>
            <a:prstGeom prst="rect">
              <a:avLst/>
            </a:prstGeom>
            <a:noFill/>
          </p:spPr>
          <p:txBody>
            <a:bodyPr wrap="square" lIns="91412" tIns="45707" rIns="91412" bIns="45707" rtlCol="0">
              <a:spAutoFit/>
            </a:bodyPr>
            <a:lstStyle>
              <a:defPPr>
                <a:defRPr lang="zh-CN"/>
              </a:defPPr>
              <a:lvl1pPr defTabSz="609600">
                <a:lnSpc>
                  <a:spcPct val="150000"/>
                </a:lnSpc>
                <a:defRPr sz="1400">
                  <a:solidFill>
                    <a:schemeClr val="tx1">
                      <a:lumMod val="85000"/>
                      <a:lumOff val="15000"/>
                    </a:schemeClr>
                  </a:solidFill>
                  <a:latin typeface="方正字迹- 朱涛毛笔正楷简体" panose="02010600010101010101" pitchFamily="2" charset="-122"/>
                  <a:ea typeface="方正字迹- 朱涛毛笔正楷简体" panose="02010600010101010101" pitchFamily="2" charset="-122"/>
                </a:defRPr>
              </a:lvl1pPr>
            </a:lstStyle>
            <a:p>
              <a:pPr marL="0" marR="0" lvl="0" indent="0" algn="l" defTabSz="6096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sp>
          <p:nvSpPr>
            <p:cNvPr id="9" name="矩形 8"/>
            <p:cNvSpPr/>
            <p:nvPr/>
          </p:nvSpPr>
          <p:spPr>
            <a:xfrm>
              <a:off x="4429987" y="4089784"/>
              <a:ext cx="2932795" cy="461510"/>
            </a:xfrm>
            <a:prstGeom prst="rect">
              <a:avLst/>
            </a:prstGeom>
            <a:ln w="28575">
              <a:noFill/>
            </a:ln>
          </p:spPr>
          <p:txBody>
            <a:bodyPr vert="horz" wrap="square" lIns="91412" tIns="45707" rIns="91412" bIns="45707">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400" normalizeH="0" baseline="0" noProof="0">
                  <a:ln>
                    <a:noFill/>
                  </a:ln>
                  <a:effectLst/>
                  <a:uLnTx/>
                  <a:uFillTx/>
                  <a:cs typeface="+mn-ea"/>
                  <a:sym typeface="+mn-lt"/>
                </a:rPr>
                <a:t>输入标题</a:t>
              </a:r>
              <a:endParaRPr kumimoji="0" lang="zh-CN" altLang="en-US" sz="2400" b="0" i="0" u="none" strike="noStrike" kern="1200" cap="none" spc="400" normalizeH="0" baseline="0" noProof="0" dirty="0">
                <a:ln>
                  <a:noFill/>
                </a:ln>
                <a:effectLst/>
                <a:uLnTx/>
                <a:uFillTx/>
                <a:cs typeface="+mn-ea"/>
                <a:sym typeface="+mn-lt"/>
              </a:endParaRPr>
            </a:p>
          </p:txBody>
        </p:sp>
        <p:cxnSp>
          <p:nvCxnSpPr>
            <p:cNvPr id="10" name="直接连接符 9"/>
            <p:cNvCxnSpPr/>
            <p:nvPr/>
          </p:nvCxnSpPr>
          <p:spPr>
            <a:xfrm>
              <a:off x="4515295" y="3832387"/>
              <a:ext cx="5865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4" cstate="screen"/>
          <a:srcRect/>
          <a:stretch>
            <a:fillRect/>
          </a:stretch>
        </p:blipFill>
        <p:spPr>
          <a:xfrm>
            <a:off x="907759" y="1676712"/>
            <a:ext cx="3887390" cy="3887390"/>
          </a:xfrm>
          <a:prstGeom prst="rect">
            <a:avLst/>
          </a:prstGeom>
        </p:spPr>
      </p:pic>
      <p:grpSp>
        <p:nvGrpSpPr>
          <p:cNvPr id="13" name="组合 12"/>
          <p:cNvGrpSpPr/>
          <p:nvPr/>
        </p:nvGrpSpPr>
        <p:grpSpPr>
          <a:xfrm>
            <a:off x="3799466" y="551540"/>
            <a:ext cx="4593067" cy="871885"/>
            <a:chOff x="969533" y="374581"/>
            <a:chExt cx="3673675" cy="871885"/>
          </a:xfrm>
        </p:grpSpPr>
        <p:sp>
          <p:nvSpPr>
            <p:cNvPr id="14" name="文本框 13"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74581"/>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一、</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15"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57385"/>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rcRect/>
          <a:stretch>
            <a:fillRect/>
          </a:stretch>
        </p:blipFill>
        <p:spPr>
          <a:xfrm>
            <a:off x="0" y="0"/>
            <a:ext cx="12192000" cy="6858000"/>
          </a:xfrm>
          <a:prstGeom prst="rect">
            <a:avLst/>
          </a:prstGeom>
        </p:spPr>
      </p:pic>
      <p:sp>
        <p:nvSpPr>
          <p:cNvPr id="14" name="矩形: 圆角 13"/>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69621" y="2929782"/>
            <a:ext cx="677108" cy="2680061"/>
          </a:xfrm>
          <a:prstGeom prst="rect">
            <a:avLst/>
          </a:prstGeom>
        </p:spPr>
        <p:txBody>
          <a:bodyPr vert="eaVert" wrap="square">
            <a:spAutoFit/>
          </a:bodyPr>
          <a:lstStyle/>
          <a:p>
            <a:r>
              <a:rPr lang="zh-CN" altLang="en-US" sz="3200" dirty="0">
                <a:cs typeface="+mn-ea"/>
                <a:sym typeface="+mn-lt"/>
              </a:rPr>
              <a:t>在此输入标题</a:t>
            </a:r>
          </a:p>
        </p:txBody>
      </p:sp>
      <p:sp>
        <p:nvSpPr>
          <p:cNvPr id="6" name="文本框 5"/>
          <p:cNvSpPr txBox="1"/>
          <p:nvPr/>
        </p:nvSpPr>
        <p:spPr>
          <a:xfrm>
            <a:off x="1246729" y="2010809"/>
            <a:ext cx="2262158" cy="4518005"/>
          </a:xfrm>
          <a:prstGeom prst="rect">
            <a:avLst/>
          </a:prstGeom>
          <a:noFill/>
        </p:spPr>
        <p:txBody>
          <a:bodyPr vert="eaVert" wrap="square" rtlCol="0">
            <a:spAutoFit/>
          </a:bodyPr>
          <a:lstStyle/>
          <a:p>
            <a:pPr algn="ctr">
              <a:lnSpc>
                <a:spcPct val="150000"/>
              </a:lnSpc>
            </a:pPr>
            <a:endParaRPr lang="en-US" altLang="zh-CN" spc="300" dirty="0">
              <a:cs typeface="+mn-ea"/>
              <a:sym typeface="+mn-lt"/>
            </a:endParaRPr>
          </a:p>
          <a:p>
            <a:pPr algn="ctr">
              <a:lnSpc>
                <a:spcPct val="150000"/>
              </a:lnSpc>
            </a:pPr>
            <a:r>
              <a:rPr lang="zh-CN" altLang="en-US" spc="300" dirty="0">
                <a:cs typeface="+mn-ea"/>
                <a:sym typeface="+mn-lt"/>
              </a:rPr>
              <a:t>内容双击输入替换内容双击输入替换内容双击输入替换内容双击输入替换内容双击输入替换内容双击输入替换内容双击输入替换</a:t>
            </a:r>
          </a:p>
        </p:txBody>
      </p:sp>
      <p:pic>
        <p:nvPicPr>
          <p:cNvPr id="8" name="图片 7"/>
          <p:cNvPicPr>
            <a:picLocks noChangeAspect="1"/>
          </p:cNvPicPr>
          <p:nvPr/>
        </p:nvPicPr>
        <p:blipFill>
          <a:blip r:embed="rId4" cstate="screen"/>
          <a:srcRect/>
          <a:stretch>
            <a:fillRect/>
          </a:stretch>
        </p:blipFill>
        <p:spPr>
          <a:xfrm>
            <a:off x="4084867" y="2571332"/>
            <a:ext cx="4429868" cy="2768963"/>
          </a:xfrm>
          <a:prstGeom prst="rect">
            <a:avLst/>
          </a:prstGeom>
        </p:spPr>
      </p:pic>
      <p:grpSp>
        <p:nvGrpSpPr>
          <p:cNvPr id="10" name="组合 9"/>
          <p:cNvGrpSpPr/>
          <p:nvPr/>
        </p:nvGrpSpPr>
        <p:grpSpPr>
          <a:xfrm>
            <a:off x="3799466" y="533363"/>
            <a:ext cx="4593067" cy="871885"/>
            <a:chOff x="969533" y="356404"/>
            <a:chExt cx="3673675" cy="871885"/>
          </a:xfrm>
        </p:grpSpPr>
        <p:sp>
          <p:nvSpPr>
            <p:cNvPr id="11" name="文本框 10"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一、</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12"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
        <p:nvSpPr>
          <p:cNvPr id="2" name="文本框 1"/>
          <p:cNvSpPr txBox="1"/>
          <p:nvPr/>
        </p:nvSpPr>
        <p:spPr>
          <a:xfrm>
            <a:off x="8683114" y="2109153"/>
            <a:ext cx="2262158" cy="4662815"/>
          </a:xfrm>
          <a:prstGeom prst="rect">
            <a:avLst/>
          </a:prstGeom>
          <a:noFill/>
        </p:spPr>
        <p:txBody>
          <a:bodyPr wrap="square" rtlCol="0">
            <a:spAutoFit/>
          </a:bodyPr>
          <a:lstStyle/>
          <a:p>
            <a:pPr>
              <a:lnSpc>
                <a:spcPct val="150000"/>
              </a:lnSpc>
            </a:pPr>
            <a:r>
              <a:rPr lang="zh-CN" altLang="en-US" spc="300" dirty="0">
                <a:cs typeface="+mn-ea"/>
                <a:sym typeface="+mn-lt"/>
              </a:rPr>
              <a:t>双击输入替换内容双击输入替换内容双击输入替换内容双击输入替换内容双击输入替换内容双击输入替换内容双击输入替换内容双击输入替换内容双击输入替换</a:t>
            </a:r>
            <a:endParaRPr lang="en-US" altLang="zh-CN" spc="300" dirty="0">
              <a:cs typeface="+mn-ea"/>
              <a:sym typeface="+mn-lt"/>
            </a:endParaRPr>
          </a:p>
          <a:p>
            <a:pPr>
              <a:lnSpc>
                <a:spcPct val="150000"/>
              </a:lnSpc>
            </a:pP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rcRect/>
          <a:stretch>
            <a:fillRect/>
          </a:stretch>
        </p:blipFill>
        <p:spPr>
          <a:xfrm>
            <a:off x="0" y="0"/>
            <a:ext cx="12192000" cy="6858000"/>
          </a:xfrm>
          <a:prstGeom prst="rect">
            <a:avLst/>
          </a:prstGeom>
        </p:spPr>
      </p:pic>
      <p:sp>
        <p:nvSpPr>
          <p:cNvPr id="31" name="文本框 30"/>
          <p:cNvSpPr txBox="1"/>
          <p:nvPr/>
        </p:nvSpPr>
        <p:spPr>
          <a:xfrm>
            <a:off x="3761443" y="2168969"/>
            <a:ext cx="3092513" cy="769441"/>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4400" i="0" u="none" strike="noStrike" kern="1200" cap="none" spc="0" normalizeH="0" baseline="0" noProof="0" dirty="0">
                <a:ln>
                  <a:noFill/>
                </a:ln>
                <a:effectLst/>
                <a:uLnTx/>
                <a:uFillTx/>
                <a:cs typeface="+mn-ea"/>
                <a:sym typeface="+mn-lt"/>
              </a:rPr>
              <a:t>PART </a:t>
            </a:r>
            <a:r>
              <a:rPr lang="en-US" altLang="zh-CN" sz="4400" dirty="0">
                <a:cs typeface="+mn-ea"/>
                <a:sym typeface="+mn-lt"/>
              </a:rPr>
              <a:t>TWO</a:t>
            </a:r>
            <a:endParaRPr kumimoji="0" lang="zh-CN" altLang="en-US" sz="4400" i="0" u="none" strike="noStrike" kern="1200" cap="none" spc="0" normalizeH="0" baseline="0" noProof="0" dirty="0">
              <a:ln>
                <a:noFill/>
              </a:ln>
              <a:effectLst/>
              <a:uLnTx/>
              <a:uFillTx/>
              <a:cs typeface="+mn-ea"/>
              <a:sym typeface="+mn-lt"/>
            </a:endParaRPr>
          </a:p>
        </p:txBody>
      </p:sp>
      <p:sp>
        <p:nvSpPr>
          <p:cNvPr id="32" name="文本框 31"/>
          <p:cNvSpPr txBox="1"/>
          <p:nvPr/>
        </p:nvSpPr>
        <p:spPr>
          <a:xfrm>
            <a:off x="3643010" y="2790181"/>
            <a:ext cx="4801314" cy="1015663"/>
          </a:xfrm>
          <a:prstGeom prst="rect">
            <a:avLst/>
          </a:prstGeom>
          <a:noFill/>
        </p:spPr>
        <p:txBody>
          <a:bodyPr wrap="none" rtlCol="0">
            <a:spAutoFit/>
          </a:bodyPr>
          <a:lstStyle/>
          <a:p>
            <a:pPr lvl="0">
              <a:defRPr/>
            </a:pPr>
            <a:r>
              <a:rPr lang="zh-CN" altLang="en-US" sz="6000" dirty="0">
                <a:cs typeface="+mn-ea"/>
                <a:sym typeface="+mn-lt"/>
              </a:rPr>
              <a:t>活动执行策略</a:t>
            </a:r>
          </a:p>
        </p:txBody>
      </p:sp>
      <p:sp>
        <p:nvSpPr>
          <p:cNvPr id="33" name="文本框 32"/>
          <p:cNvSpPr txBox="1"/>
          <p:nvPr/>
        </p:nvSpPr>
        <p:spPr>
          <a:xfrm>
            <a:off x="3676939" y="3732706"/>
            <a:ext cx="5073772" cy="1022844"/>
          </a:xfrm>
          <a:prstGeom prst="rect">
            <a:avLst/>
          </a:prstGeom>
          <a:noFill/>
        </p:spPr>
        <p:txBody>
          <a:bodyPr wrap="square" rtlCol="0">
            <a:spAutoFit/>
          </a:bodyPr>
          <a:lstStyle/>
          <a:p>
            <a:pPr lvl="0">
              <a:lnSpc>
                <a:spcPts val="2500"/>
              </a:lnSpc>
            </a:pPr>
            <a:r>
              <a:rPr lang="en-US" altLang="zh-CN" sz="1600" dirty="0">
                <a:effectLst/>
                <a:cs typeface="+mn-ea"/>
                <a:sym typeface="+mn-lt"/>
              </a:rPr>
              <a:t>Time would heal almost all wounds. If your wounds have not been healed up, please wait for a short while. </a:t>
            </a:r>
            <a:endParaRPr kumimoji="0" lang="zh-CN" altLang="en-US" sz="1600" i="0" u="none" strike="noStrike" kern="1200" cap="none" spc="0" normalizeH="0" baseline="0" noProof="0" dirty="0">
              <a:ln>
                <a:noFill/>
              </a:ln>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75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750"/>
                                        <p:tgtEl>
                                          <p:spTgt spid="32"/>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rcRect/>
          <a:stretch>
            <a:fillRect/>
          </a:stretch>
        </p:blipFill>
        <p:spPr>
          <a:xfrm>
            <a:off x="0" y="0"/>
            <a:ext cx="12192000" cy="6858000"/>
          </a:xfrm>
          <a:prstGeom prst="rect">
            <a:avLst/>
          </a:prstGeom>
        </p:spPr>
      </p:pic>
      <p:sp>
        <p:nvSpPr>
          <p:cNvPr id="26" name="矩形: 圆角 25"/>
          <p:cNvSpPr/>
          <p:nvPr/>
        </p:nvSpPr>
        <p:spPr>
          <a:xfrm>
            <a:off x="334296" y="258059"/>
            <a:ext cx="11523406" cy="63418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椭圆 4"/>
          <p:cNvSpPr/>
          <p:nvPr/>
        </p:nvSpPr>
        <p:spPr>
          <a:xfrm>
            <a:off x="4282688" y="2193377"/>
            <a:ext cx="3249659" cy="3249659"/>
          </a:xfrm>
          <a:prstGeom prst="ellipse">
            <a:avLst/>
          </a:prstGeom>
          <a:blipFill>
            <a:blip r:embed="rId4" cstate="screen"/>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nvGrpSpPr>
          <p:cNvPr id="9" name="组合 8"/>
          <p:cNvGrpSpPr/>
          <p:nvPr/>
        </p:nvGrpSpPr>
        <p:grpSpPr>
          <a:xfrm>
            <a:off x="7783485" y="2188760"/>
            <a:ext cx="2612438" cy="1618044"/>
            <a:chOff x="4053916" y="1888837"/>
            <a:chExt cx="2612438" cy="1618044"/>
          </a:xfrm>
        </p:grpSpPr>
        <p:sp>
          <p:nvSpPr>
            <p:cNvPr id="10" name="文本框 9"/>
            <p:cNvSpPr txBox="1"/>
            <p:nvPr/>
          </p:nvSpPr>
          <p:spPr>
            <a:xfrm>
              <a:off x="4561162" y="1888837"/>
              <a:ext cx="2105192" cy="1618044"/>
            </a:xfrm>
            <a:prstGeom prst="rect">
              <a:avLst/>
            </a:prstGeom>
            <a:noFill/>
          </p:spPr>
          <p:txBody>
            <a:bodyPr vert="eaVert" wrap="square" rtlCol="0">
              <a:spAutoFit/>
            </a:bodyPr>
            <a:lstStyle>
              <a:defPPr>
                <a:defRPr lang="zh-CN"/>
              </a:defPPr>
              <a:lvl1pPr algn="ctr">
                <a:lnSpc>
                  <a:spcPct val="130000"/>
                </a:lnSpc>
                <a:defRPr sz="1600" spc="300">
                  <a:solidFill>
                    <a:schemeClr val="bg1"/>
                  </a:solidFill>
                  <a:latin typeface="字魂73号-江南手书" panose="00000500000000000000" pitchFamily="2" charset="-122"/>
                  <a:ea typeface="字魂73号-江南手书" panose="00000500000000000000" pitchFamily="2" charset="-122"/>
                </a:defRPr>
              </a:lvl1pPr>
            </a:lstStyle>
            <a:p>
              <a:r>
                <a:rPr lang="zh-CN" altLang="en-US" dirty="0">
                  <a:solidFill>
                    <a:schemeClr val="tx1"/>
                  </a:solidFill>
                  <a:latin typeface="+mn-lt"/>
                  <a:ea typeface="+mn-ea"/>
                  <a:cs typeface="+mn-ea"/>
                  <a:sym typeface="+mn-lt"/>
                </a:rPr>
                <a:t>双击输入替换内容双击输入替换内容双击输入替换内容双击输入替换内容</a:t>
              </a:r>
            </a:p>
          </p:txBody>
        </p:sp>
        <p:sp>
          <p:nvSpPr>
            <p:cNvPr id="11" name="矩形 10"/>
            <p:cNvSpPr/>
            <p:nvPr/>
          </p:nvSpPr>
          <p:spPr>
            <a:xfrm>
              <a:off x="4053916" y="2033112"/>
              <a:ext cx="461665" cy="1333057"/>
            </a:xfrm>
            <a:prstGeom prst="rect">
              <a:avLst/>
            </a:prstGeom>
          </p:spPr>
          <p:txBody>
            <a:bodyPr vert="eaVert" wrap="none">
              <a:spAutoFit/>
            </a:bodyPr>
            <a:lstStyle/>
            <a:p>
              <a:pPr algn="r"/>
              <a:r>
                <a:rPr lang="zh-CN" altLang="en-US" dirty="0">
                  <a:cs typeface="+mn-ea"/>
                  <a:sym typeface="+mn-lt"/>
                </a:rPr>
                <a:t>在此输入标题</a:t>
              </a:r>
            </a:p>
          </p:txBody>
        </p:sp>
      </p:grpSp>
      <p:grpSp>
        <p:nvGrpSpPr>
          <p:cNvPr id="12" name="组合 11"/>
          <p:cNvGrpSpPr/>
          <p:nvPr/>
        </p:nvGrpSpPr>
        <p:grpSpPr>
          <a:xfrm>
            <a:off x="7783485" y="3978883"/>
            <a:ext cx="2612438" cy="1618047"/>
            <a:chOff x="4053916" y="3678960"/>
            <a:chExt cx="2612438" cy="1618047"/>
          </a:xfrm>
        </p:grpSpPr>
        <p:sp>
          <p:nvSpPr>
            <p:cNvPr id="13" name="文本框 12"/>
            <p:cNvSpPr txBox="1"/>
            <p:nvPr/>
          </p:nvSpPr>
          <p:spPr>
            <a:xfrm>
              <a:off x="4561162" y="3678960"/>
              <a:ext cx="2105192" cy="1618044"/>
            </a:xfrm>
            <a:prstGeom prst="rect">
              <a:avLst/>
            </a:prstGeom>
            <a:noFill/>
          </p:spPr>
          <p:txBody>
            <a:bodyPr vert="eaVert" wrap="square" rtlCol="0">
              <a:spAutoFit/>
            </a:bodyPr>
            <a:lstStyle>
              <a:defPPr>
                <a:defRPr lang="zh-CN"/>
              </a:defPPr>
              <a:lvl1pPr algn="ctr">
                <a:lnSpc>
                  <a:spcPct val="130000"/>
                </a:lnSpc>
                <a:defRPr sz="1600" spc="300">
                  <a:solidFill>
                    <a:schemeClr val="bg1"/>
                  </a:solidFill>
                  <a:latin typeface="字魂73号-江南手书" panose="00000500000000000000" pitchFamily="2" charset="-122"/>
                  <a:ea typeface="字魂73号-江南手书" panose="00000500000000000000" pitchFamily="2" charset="-122"/>
                </a:defRPr>
              </a:lvl1pPr>
            </a:lstStyle>
            <a:p>
              <a:r>
                <a:rPr lang="zh-CN" altLang="en-US" dirty="0">
                  <a:solidFill>
                    <a:schemeClr val="tx1"/>
                  </a:solidFill>
                  <a:latin typeface="+mn-lt"/>
                  <a:ea typeface="+mn-ea"/>
                  <a:cs typeface="+mn-ea"/>
                  <a:sym typeface="+mn-lt"/>
                </a:rPr>
                <a:t>双击输入替换内容双击输入替换内容双击输入替换内容双击输入替换内容</a:t>
              </a:r>
            </a:p>
          </p:txBody>
        </p:sp>
        <p:sp>
          <p:nvSpPr>
            <p:cNvPr id="14" name="矩形 13"/>
            <p:cNvSpPr/>
            <p:nvPr/>
          </p:nvSpPr>
          <p:spPr>
            <a:xfrm>
              <a:off x="4053916" y="3963950"/>
              <a:ext cx="461665" cy="1333057"/>
            </a:xfrm>
            <a:prstGeom prst="rect">
              <a:avLst/>
            </a:prstGeom>
          </p:spPr>
          <p:txBody>
            <a:bodyPr vert="eaVert" wrap="none">
              <a:spAutoFit/>
            </a:bodyPr>
            <a:lstStyle/>
            <a:p>
              <a:pPr algn="r"/>
              <a:r>
                <a:rPr lang="zh-CN" altLang="en-US" dirty="0">
                  <a:cs typeface="+mn-ea"/>
                  <a:sym typeface="+mn-lt"/>
                </a:rPr>
                <a:t>在此输入标题</a:t>
              </a:r>
            </a:p>
          </p:txBody>
        </p:sp>
      </p:grpSp>
      <p:grpSp>
        <p:nvGrpSpPr>
          <p:cNvPr id="15" name="组合 14"/>
          <p:cNvGrpSpPr/>
          <p:nvPr/>
        </p:nvGrpSpPr>
        <p:grpSpPr>
          <a:xfrm>
            <a:off x="1374187" y="2188760"/>
            <a:ext cx="2741904" cy="1470742"/>
            <a:chOff x="4805001" y="1888837"/>
            <a:chExt cx="2741904" cy="1470742"/>
          </a:xfrm>
        </p:grpSpPr>
        <p:sp>
          <p:nvSpPr>
            <p:cNvPr id="16" name="矩形 15"/>
            <p:cNvSpPr/>
            <p:nvPr/>
          </p:nvSpPr>
          <p:spPr>
            <a:xfrm>
              <a:off x="7085240" y="1888837"/>
              <a:ext cx="461665" cy="1333057"/>
            </a:xfrm>
            <a:prstGeom prst="rect">
              <a:avLst/>
            </a:prstGeom>
          </p:spPr>
          <p:txBody>
            <a:bodyPr vert="eaVert" wrap="none">
              <a:spAutoFit/>
            </a:bodyPr>
            <a:lstStyle/>
            <a:p>
              <a:r>
                <a:rPr lang="zh-CN" altLang="en-US" dirty="0">
                  <a:cs typeface="+mn-ea"/>
                  <a:sym typeface="+mn-lt"/>
                </a:rPr>
                <a:t>在此输入标题</a:t>
              </a:r>
            </a:p>
          </p:txBody>
        </p:sp>
        <p:sp>
          <p:nvSpPr>
            <p:cNvPr id="17" name="文本框 16"/>
            <p:cNvSpPr txBox="1"/>
            <p:nvPr/>
          </p:nvSpPr>
          <p:spPr>
            <a:xfrm>
              <a:off x="4805001" y="2036140"/>
              <a:ext cx="2425279" cy="1323439"/>
            </a:xfrm>
            <a:prstGeom prst="rect">
              <a:avLst/>
            </a:prstGeom>
            <a:noFill/>
          </p:spPr>
          <p:txBody>
            <a:bodyPr vert="eaVert" wrap="square" rtlCol="0">
              <a:spAutoFit/>
            </a:bodyPr>
            <a:lstStyle>
              <a:defPPr>
                <a:defRPr lang="zh-CN"/>
              </a:defPPr>
              <a:lvl1pPr algn="ctr">
                <a:lnSpc>
                  <a:spcPct val="130000"/>
                </a:lnSpc>
                <a:defRPr sz="1600" spc="300">
                  <a:solidFill>
                    <a:schemeClr val="bg1"/>
                  </a:solidFill>
                  <a:latin typeface="字魂73号-江南手书" panose="00000500000000000000" pitchFamily="2" charset="-122"/>
                  <a:ea typeface="字魂73号-江南手书" panose="00000500000000000000" pitchFamily="2" charset="-122"/>
                </a:defRPr>
              </a:lvl1pPr>
            </a:lstStyle>
            <a:p>
              <a:r>
                <a:rPr lang="zh-CN" altLang="en-US" dirty="0">
                  <a:solidFill>
                    <a:schemeClr val="tx1"/>
                  </a:solidFill>
                  <a:latin typeface="+mn-lt"/>
                  <a:ea typeface="+mn-ea"/>
                  <a:cs typeface="+mn-ea"/>
                  <a:sym typeface="+mn-lt"/>
                </a:rPr>
                <a:t>双击输入替换内容双击输入替换内容双击输入替换内容双击输入替换内容</a:t>
              </a:r>
            </a:p>
          </p:txBody>
        </p:sp>
      </p:grpSp>
      <p:grpSp>
        <p:nvGrpSpPr>
          <p:cNvPr id="18" name="组合 17"/>
          <p:cNvGrpSpPr/>
          <p:nvPr/>
        </p:nvGrpSpPr>
        <p:grpSpPr>
          <a:xfrm>
            <a:off x="1694274" y="4113010"/>
            <a:ext cx="2421817" cy="1568598"/>
            <a:chOff x="5125088" y="3814491"/>
            <a:chExt cx="2421817" cy="1234698"/>
          </a:xfrm>
        </p:grpSpPr>
        <p:sp>
          <p:nvSpPr>
            <p:cNvPr id="19" name="矩形 18"/>
            <p:cNvSpPr/>
            <p:nvPr/>
          </p:nvSpPr>
          <p:spPr>
            <a:xfrm>
              <a:off x="7085240" y="3819675"/>
              <a:ext cx="461665" cy="1049295"/>
            </a:xfrm>
            <a:prstGeom prst="rect">
              <a:avLst/>
            </a:prstGeom>
          </p:spPr>
          <p:txBody>
            <a:bodyPr vert="eaVert" wrap="none">
              <a:spAutoFit/>
            </a:bodyPr>
            <a:lstStyle/>
            <a:p>
              <a:r>
                <a:rPr lang="zh-CN" altLang="en-US" dirty="0">
                  <a:cs typeface="+mn-ea"/>
                  <a:sym typeface="+mn-lt"/>
                </a:rPr>
                <a:t>在此输入标题</a:t>
              </a:r>
            </a:p>
          </p:txBody>
        </p:sp>
        <p:sp>
          <p:nvSpPr>
            <p:cNvPr id="20" name="文本框 19"/>
            <p:cNvSpPr txBox="1"/>
            <p:nvPr/>
          </p:nvSpPr>
          <p:spPr>
            <a:xfrm>
              <a:off x="5125088" y="3814491"/>
              <a:ext cx="2105192" cy="1234698"/>
            </a:xfrm>
            <a:prstGeom prst="rect">
              <a:avLst/>
            </a:prstGeom>
            <a:noFill/>
          </p:spPr>
          <p:txBody>
            <a:bodyPr vert="eaVert" wrap="square" rtlCol="0">
              <a:spAutoFit/>
            </a:bodyPr>
            <a:lstStyle/>
            <a:p>
              <a:pPr algn="ctr">
                <a:lnSpc>
                  <a:spcPct val="130000"/>
                </a:lnSpc>
              </a:pPr>
              <a:r>
                <a:rPr lang="zh-CN" altLang="en-US" sz="1600" spc="300" dirty="0">
                  <a:cs typeface="+mn-ea"/>
                  <a:sym typeface="+mn-lt"/>
                </a:rPr>
                <a:t>双击输入替换内容双击输入替换内容双击输入替换内容双击输入替换内容</a:t>
              </a:r>
            </a:p>
          </p:txBody>
        </p:sp>
      </p:grpSp>
      <p:grpSp>
        <p:nvGrpSpPr>
          <p:cNvPr id="21" name="组合 20"/>
          <p:cNvGrpSpPr/>
          <p:nvPr/>
        </p:nvGrpSpPr>
        <p:grpSpPr>
          <a:xfrm>
            <a:off x="3799466" y="533363"/>
            <a:ext cx="4593067" cy="871885"/>
            <a:chOff x="969533" y="356404"/>
            <a:chExt cx="3673675" cy="871885"/>
          </a:xfrm>
        </p:grpSpPr>
        <p:sp>
          <p:nvSpPr>
            <p:cNvPr id="22" name="文本框 21"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txBox="1"/>
            <p:nvPr/>
          </p:nvSpPr>
          <p:spPr>
            <a:xfrm>
              <a:off x="969534" y="356404"/>
              <a:ext cx="33914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dirty="0">
                  <a:cs typeface="+mn-ea"/>
                  <a:sym typeface="+mn-lt"/>
                </a:rPr>
                <a:t>二、</a:t>
              </a:r>
              <a:r>
                <a:rPr kumimoji="0" lang="zh-CN" altLang="en-US" sz="2800" b="0" i="0" u="none" strike="noStrike" kern="1200" cap="none" spc="0" normalizeH="0" baseline="0" noProof="0" dirty="0">
                  <a:ln>
                    <a:noFill/>
                  </a:ln>
                  <a:effectLst/>
                  <a:uLnTx/>
                  <a:uFillTx/>
                  <a:cs typeface="+mn-ea"/>
                  <a:sym typeface="+mn-lt"/>
                </a:rPr>
                <a:t>添加内容标题</a:t>
              </a:r>
            </a:p>
          </p:txBody>
        </p:sp>
        <p:sp>
          <p:nvSpPr>
            <p:cNvPr id="23" name="AutoShape 2" descr="e7d195523061f1c0220a3acd2f99070e22f7f2176c6c61f4AB5BC6AF3DF28E09514168BD2F6654DA4347BEC42B9A9B38EB2139F52FD80B94EB8F1B847F5BC18ECD11DB8433CCABD6DAEA8D49E99C31D3DFA65C87AB47BEF22E7091100B95F7EB9063B311ACF53306D85C27B5A91A374FC8D0A47885948E52CC1AF70D740300A5601AB3F19CEEC2D4"/>
            <p:cNvSpPr/>
            <p:nvPr/>
          </p:nvSpPr>
          <p:spPr bwMode="auto">
            <a:xfrm>
              <a:off x="969533" y="839208"/>
              <a:ext cx="3673675" cy="389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100" b="0" i="0" u="none" strike="noStrike" kern="1200" cap="none" spc="0" normalizeH="0" baseline="0" noProof="0" dirty="0">
                  <a:ln>
                    <a:noFill/>
                  </a:ln>
                  <a:solidFill>
                    <a:schemeClr val="tx1"/>
                  </a:solidFill>
                  <a:effectLst/>
                  <a:uLnTx/>
                  <a:uFillTx/>
                  <a:latin typeface="+mn-lt"/>
                  <a:cs typeface="+mn-ea"/>
                  <a:sym typeface="+mn-lt"/>
                </a:rPr>
                <a:t>Lorem Ipsum dolor siamet suame this placeholder text can be added on you</a:t>
              </a:r>
              <a:endParaRPr kumimoji="0" lang="id-ID" sz="3200" b="0" i="0" u="none" strike="noStrike" kern="1200" cap="none" spc="0" normalizeH="0" baseline="0" noProof="0" dirty="0">
                <a:ln>
                  <a:noFill/>
                </a:ln>
                <a:solidFill>
                  <a:schemeClr val="tx1"/>
                </a:solidFill>
                <a:effectLst/>
                <a:uLnTx/>
                <a:uFillTx/>
                <a:latin typeface="+mn-l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par>
                                <p:cTn id="17" presetID="2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k1y4j5s">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1755</Words>
  <Application>Microsoft Office PowerPoint</Application>
  <PresentationFormat>宽屏</PresentationFormat>
  <Paragraphs>167</Paragraphs>
  <Slides>22</Slides>
  <Notes>15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22</vt:i4>
      </vt:variant>
    </vt:vector>
  </HeadingPairs>
  <TitlesOfParts>
    <vt:vector size="30"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2022-03-10T03:51:12Z</dcterms:created>
  <dcterms:modified xsi:type="dcterms:W3CDTF">2023-01-10T10:54:24Z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8554895799B84D249121F628FCB2E045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