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56" r:id="rId2"/>
    <p:sldId id="374" r:id="rId3"/>
    <p:sldId id="375" r:id="rId4"/>
    <p:sldId id="390" r:id="rId5"/>
    <p:sldId id="391" r:id="rId6"/>
    <p:sldId id="392" r:id="rId7"/>
    <p:sldId id="386" r:id="rId8"/>
    <p:sldId id="394" r:id="rId9"/>
    <p:sldId id="376" r:id="rId10"/>
    <p:sldId id="393" r:id="rId11"/>
    <p:sldId id="388" r:id="rId12"/>
    <p:sldId id="389" r:id="rId13"/>
    <p:sldId id="387" r:id="rId14"/>
    <p:sldId id="377" r:id="rId15"/>
    <p:sldId id="382" r:id="rId16"/>
    <p:sldId id="383" r:id="rId17"/>
    <p:sldId id="384" r:id="rId18"/>
    <p:sldId id="385" r:id="rId19"/>
    <p:sldId id="378" r:id="rId20"/>
    <p:sldId id="319" r:id="rId21"/>
    <p:sldId id="379" r:id="rId22"/>
    <p:sldId id="380" r:id="rId23"/>
    <p:sldId id="381" r:id="rId24"/>
    <p:sldId id="373" r:id="rId2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73">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9595"/>
    <a:srgbClr val="83C9BE"/>
    <a:srgbClr val="EE9829"/>
    <a:srgbClr val="F0919D"/>
    <a:srgbClr val="A4A3A4"/>
    <a:srgbClr val="F1919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58" d="100"/>
          <a:sy n="58" d="100"/>
        </p:scale>
        <p:origin x="-78" y="-1578"/>
      </p:cViewPr>
      <p:guideLst>
        <p:guide orient="horz" pos="2173"/>
        <p:guide pos="3840"/>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94AB3F-3EDD-4B04-9C7D-A1B20CD077DC}"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037221-8263-4142-A897-381EE4BB6FDA}"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28641B-A909-494D-BC41-FA2C69D7D884}" type="slidenum">
              <a:rPr lang="zh-CN" altLang="en-US" smtClean="0"/>
              <a:t>4</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28641B-A909-494D-BC41-FA2C69D7D884}" type="slidenum">
              <a:rPr lang="zh-CN" altLang="en-US" smtClean="0"/>
              <a:t>15</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28641B-A909-494D-BC41-FA2C69D7D884}" type="slidenum">
              <a:rPr lang="zh-CN" altLang="en-US" smtClean="0"/>
              <a:t>16</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28641B-A909-494D-BC41-FA2C69D7D884}" type="slidenum">
              <a:rPr lang="zh-CN" altLang="en-US" smtClean="0"/>
              <a:t>17</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28641B-A909-494D-BC41-FA2C69D7D884}" type="slidenum">
              <a:rPr lang="zh-CN" altLang="en-US" smtClean="0"/>
              <a:t>18</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28641B-A909-494D-BC41-FA2C69D7D884}" type="slidenum">
              <a:rPr lang="zh-CN" altLang="en-US" smtClean="0"/>
              <a:t>20</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28641B-A909-494D-BC41-FA2C69D7D884}" type="slidenum">
              <a:rPr lang="zh-CN" altLang="en-US" smtClean="0"/>
              <a:t>21</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28641B-A909-494D-BC41-FA2C69D7D884}" type="slidenum">
              <a:rPr lang="zh-CN" altLang="en-US" smtClean="0"/>
              <a:t>22</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28641B-A909-494D-BC41-FA2C69D7D884}" type="slidenum">
              <a:rPr lang="zh-CN" altLang="en-US" smtClean="0"/>
              <a:t>23</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28641B-A909-494D-BC41-FA2C69D7D884}" type="slidenum">
              <a:rPr lang="zh-CN" altLang="en-US" smtClean="0"/>
              <a:t>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28641B-A909-494D-BC41-FA2C69D7D884}" type="slidenum">
              <a:rPr lang="zh-CN" altLang="en-US" smtClean="0"/>
              <a:t>6</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28641B-A909-494D-BC41-FA2C69D7D884}" type="slidenum">
              <a:rPr lang="zh-CN" altLang="en-US" smtClean="0"/>
              <a:t>7</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28641B-A909-494D-BC41-FA2C69D7D884}" type="slidenum">
              <a:rPr lang="zh-CN" altLang="en-US" smtClean="0"/>
              <a:t>8</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28641B-A909-494D-BC41-FA2C69D7D884}" type="slidenum">
              <a:rPr lang="zh-CN" altLang="en-US" smtClean="0"/>
              <a:t>10</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28641B-A909-494D-BC41-FA2C69D7D884}" type="slidenum">
              <a:rPr lang="zh-CN" altLang="en-US" smtClean="0"/>
              <a:t>11</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28641B-A909-494D-BC41-FA2C69D7D884}" type="slidenum">
              <a:rPr lang="zh-CN" altLang="en-US" smtClean="0"/>
              <a:t>12</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28641B-A909-494D-BC41-FA2C69D7D884}" type="slidenum">
              <a:rPr lang="zh-CN" altLang="en-US" smtClean="0"/>
              <a:t>13</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E3FBD509-BB0B-477C-921F-127E44609DD9}"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225757F-20DC-46E8-BDA3-96768EA3DD5E}" type="slidenum">
              <a:rPr lang="zh-CN" altLang="en-US" smtClean="0"/>
              <a:t>‹#›</a:t>
            </a:fld>
            <a:endParaRPr lang="zh-CN" altLang="en-US"/>
          </a:p>
        </p:txBody>
      </p:sp>
    </p:spTree>
  </p:cSld>
  <p:clrMapOvr>
    <a:masterClrMapping/>
  </p:clrMapOvr>
  <p:transition spd="slow" advTm="3000">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E3FBD509-BB0B-477C-921F-127E44609DD9}"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225757F-20DC-46E8-BDA3-96768EA3DD5E}" type="slidenum">
              <a:rPr lang="zh-CN" altLang="en-US" smtClean="0"/>
              <a:t>‹#›</a:t>
            </a:fld>
            <a:endParaRPr lang="zh-CN" altLang="en-US"/>
          </a:p>
        </p:txBody>
      </p:sp>
    </p:spTree>
  </p:cSld>
  <p:clrMapOvr>
    <a:masterClrMapping/>
  </p:clrMapOvr>
  <p:transition spd="slow" advTm="3000">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3FBD509-BB0B-477C-921F-127E44609DD9}"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225757F-20DC-46E8-BDA3-96768EA3DD5E}" type="slidenum">
              <a:rPr lang="zh-CN" altLang="en-US" smtClean="0"/>
              <a:t>‹#›</a:t>
            </a:fld>
            <a:endParaRPr lang="zh-CN" altLang="en-US"/>
          </a:p>
        </p:txBody>
      </p:sp>
    </p:spTree>
  </p:cSld>
  <p:clrMapOvr>
    <a:masterClrMapping/>
  </p:clrMapOvr>
  <p:transition spd="slow" advTm="3000">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3FBD509-BB0B-477C-921F-127E44609DD9}"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225757F-20DC-46E8-BDA3-96768EA3DD5E}" type="slidenum">
              <a:rPr lang="zh-CN" altLang="en-US" smtClean="0"/>
              <a:t>‹#›</a:t>
            </a:fld>
            <a:endParaRPr lang="zh-CN" altLang="en-US"/>
          </a:p>
        </p:txBody>
      </p:sp>
    </p:spTree>
  </p:cSld>
  <p:clrMapOvr>
    <a:masterClrMapping/>
  </p:clrMapOvr>
  <p:transition spd="slow" advTm="3000">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标题和内容">
    <p:bg>
      <p:bgPr>
        <a:no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3FBD509-BB0B-477C-921F-127E44609DD9}"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225757F-20DC-46E8-BDA3-96768EA3DD5E}" type="slidenum">
              <a:rPr lang="zh-CN" altLang="en-US" smtClean="0"/>
              <a:t>‹#›</a:t>
            </a:fld>
            <a:endParaRPr lang="zh-CN" altLang="en-US"/>
          </a:p>
        </p:txBody>
      </p:sp>
      <p:pic>
        <p:nvPicPr>
          <p:cNvPr id="7" name="图片 6" descr="微信图片_20211207152454"/>
          <p:cNvPicPr>
            <a:picLocks noChangeAspect="1"/>
          </p:cNvPicPr>
          <p:nvPr userDrawn="1"/>
        </p:nvPicPr>
        <p:blipFill>
          <a:blip r:embed="rId2"/>
          <a:stretch>
            <a:fillRect/>
          </a:stretch>
        </p:blipFill>
        <p:spPr>
          <a:xfrm>
            <a:off x="635" y="0"/>
            <a:ext cx="12192000" cy="6858000"/>
          </a:xfrm>
          <a:prstGeom prst="rect">
            <a:avLst/>
          </a:prstGeom>
        </p:spPr>
      </p:pic>
    </p:spTree>
  </p:cSld>
  <p:clrMapOvr>
    <a:masterClrMapping/>
  </p:clrMapOvr>
  <p:transition spd="slow" advTm="3000">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3FBD509-BB0B-477C-921F-127E44609DD9}"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225757F-20DC-46E8-BDA3-96768EA3DD5E}" type="slidenum">
              <a:rPr lang="zh-CN" altLang="en-US" smtClean="0"/>
              <a:t>‹#›</a:t>
            </a:fld>
            <a:endParaRPr lang="zh-CN" altLang="en-US"/>
          </a:p>
        </p:txBody>
      </p:sp>
    </p:spTree>
  </p:cSld>
  <p:clrMapOvr>
    <a:masterClrMapping/>
  </p:clrMapOvr>
  <p:transition spd="slow" advTm="3000">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E3FBD509-BB0B-477C-921F-127E44609DD9}"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225757F-20DC-46E8-BDA3-96768EA3DD5E}" type="slidenum">
              <a:rPr lang="zh-CN" altLang="en-US" smtClean="0"/>
              <a:t>‹#›</a:t>
            </a:fld>
            <a:endParaRPr lang="zh-CN" altLang="en-US"/>
          </a:p>
        </p:txBody>
      </p:sp>
    </p:spTree>
  </p:cSld>
  <p:clrMapOvr>
    <a:masterClrMapping/>
  </p:clrMapOvr>
  <p:transition spd="slow" advTm="3000">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E3FBD509-BB0B-477C-921F-127E44609DD9}"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225757F-20DC-46E8-BDA3-96768EA3DD5E}" type="slidenum">
              <a:rPr lang="zh-CN" altLang="en-US" smtClean="0"/>
              <a:t>‹#›</a:t>
            </a:fld>
            <a:endParaRPr lang="zh-CN" altLang="en-US"/>
          </a:p>
        </p:txBody>
      </p:sp>
    </p:spTree>
  </p:cSld>
  <p:clrMapOvr>
    <a:masterClrMapping/>
  </p:clrMapOvr>
  <p:transition spd="slow" advTm="3000">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E3FBD509-BB0B-477C-921F-127E44609DD9}"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225757F-20DC-46E8-BDA3-96768EA3DD5E}" type="slidenum">
              <a:rPr lang="zh-CN" altLang="en-US" smtClean="0"/>
              <a:t>‹#›</a:t>
            </a:fld>
            <a:endParaRPr lang="zh-CN" altLang="en-US"/>
          </a:p>
        </p:txBody>
      </p:sp>
      <p:sp>
        <p:nvSpPr>
          <p:cNvPr id="13" name="矩形 12"/>
          <p:cNvSpPr/>
          <p:nvPr userDrawn="1"/>
        </p:nvSpPr>
        <p:spPr>
          <a:xfrm>
            <a:off x="8668137" y="6414793"/>
            <a:ext cx="775136" cy="246221"/>
          </a:xfrm>
          <a:prstGeom prst="rect">
            <a:avLst/>
          </a:prstGeom>
        </p:spPr>
        <p:txBody>
          <a:bodyPr wrap="square">
            <a:spAutoFit/>
          </a:bodyPr>
          <a:lstStyle/>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www.1ppt.com/moban/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www.1ppt.com/hangye/ </a:t>
            </a:r>
          </a:p>
          <a:p>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www.1ppt.com/jieri/           PPT</a:t>
            </a:r>
            <a:r>
              <a:rPr lang="zh-CN" altLang="en-US" sz="100" dirty="0">
                <a:solidFill>
                  <a:prstClr val="white"/>
                </a:solidFill>
                <a:latin typeface="Calibri" panose="020F0502020204030204"/>
                <a:ea typeface="宋体" panose="02010600030101010101" pitchFamily="2" charset="-122"/>
              </a:rPr>
              <a:t>素材下载：</a:t>
            </a:r>
            <a:r>
              <a:rPr lang="en-US" altLang="zh-CN" sz="100" dirty="0">
                <a:solidFill>
                  <a:prstClr val="white"/>
                </a:solidFill>
                <a:latin typeface="Calibri" panose="020F0502020204030204"/>
                <a:ea typeface="宋体" panose="02010600030101010101" pitchFamily="2" charset="-122"/>
              </a:rPr>
              <a:t>www.1ppt.com/sucai/</a:t>
            </a: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www.1ppt.com/beijing/      PPT</a:t>
            </a:r>
            <a:r>
              <a:rPr lang="zh-CN" altLang="en-US" sz="100" dirty="0">
                <a:solidFill>
                  <a:prstClr val="white"/>
                </a:solidFill>
                <a:latin typeface="Calibri" panose="020F0502020204030204"/>
                <a:ea typeface="宋体" panose="02010600030101010101" pitchFamily="2" charset="-122"/>
              </a:rPr>
              <a:t>图表下载：</a:t>
            </a:r>
            <a:r>
              <a:rPr lang="en-US" altLang="zh-CN" sz="100" dirty="0">
                <a:solidFill>
                  <a:prstClr val="white"/>
                </a:solidFill>
                <a:latin typeface="Calibri" panose="020F0502020204030204"/>
                <a:ea typeface="宋体" panose="02010600030101010101" pitchFamily="2" charset="-122"/>
              </a:rPr>
              <a:t>www.1ppt.com/tubiao/      </a:t>
            </a:r>
          </a:p>
          <a:p>
            <a:r>
              <a:rPr lang="zh-CN" altLang="en-US" sz="100" dirty="0">
                <a:solidFill>
                  <a:prstClr val="white"/>
                </a:solidFill>
                <a:latin typeface="Calibri" panose="020F0502020204030204"/>
                <a:ea typeface="宋体" panose="02010600030101010101" pitchFamily="2" charset="-122"/>
              </a:rPr>
              <a:t>优秀</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www.1ppt.com/xiazai/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www.1ppt.com/powerpoint/      </a:t>
            </a:r>
          </a:p>
          <a:p>
            <a:r>
              <a:rPr lang="en-US" altLang="zh-CN" sz="100" dirty="0">
                <a:solidFill>
                  <a:prstClr val="white"/>
                </a:solidFill>
                <a:latin typeface="Calibri" panose="020F0502020204030204"/>
                <a:ea typeface="宋体" panose="02010600030101010101" pitchFamily="2" charset="-122"/>
              </a:rPr>
              <a:t>Word</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www.1ppt.com/word/              Excel</a:t>
            </a:r>
            <a:r>
              <a:rPr lang="zh-CN" altLang="en-US" sz="100" dirty="0">
                <a:solidFill>
                  <a:prstClr val="white"/>
                </a:solidFill>
                <a:latin typeface="Calibri" panose="020F0502020204030204"/>
                <a:ea typeface="宋体" panose="02010600030101010101" pitchFamily="2" charset="-122"/>
              </a:rPr>
              <a:t>教程：</a:t>
            </a:r>
            <a:r>
              <a:rPr lang="en-US" altLang="zh-CN" sz="100" dirty="0">
                <a:solidFill>
                  <a:prstClr val="white"/>
                </a:solidFill>
                <a:latin typeface="Calibri" panose="020F0502020204030204"/>
                <a:ea typeface="宋体" panose="02010600030101010101" pitchFamily="2" charset="-122"/>
              </a:rPr>
              <a:t>www.1ppt.com/excel/  </a:t>
            </a:r>
          </a:p>
          <a:p>
            <a:r>
              <a:rPr lang="zh-CN" altLang="en-US" sz="100" dirty="0">
                <a:solidFill>
                  <a:prstClr val="white"/>
                </a:solidFill>
                <a:latin typeface="Calibri" panose="020F0502020204030204"/>
                <a:ea typeface="宋体" panose="02010600030101010101" pitchFamily="2" charset="-122"/>
              </a:rPr>
              <a:t>资料下载：</a:t>
            </a:r>
            <a:r>
              <a:rPr lang="en-US" altLang="zh-CN" sz="100" dirty="0">
                <a:solidFill>
                  <a:prstClr val="white"/>
                </a:solidFill>
                <a:latin typeface="Calibri" panose="020F0502020204030204"/>
                <a:ea typeface="宋体" panose="02010600030101010101" pitchFamily="2" charset="-122"/>
              </a:rPr>
              <a:t>www.1ppt.com/ziliao/                PPT</a:t>
            </a:r>
            <a:r>
              <a:rPr lang="zh-CN" altLang="en-US" sz="100" dirty="0">
                <a:solidFill>
                  <a:prstClr val="white"/>
                </a:solidFill>
                <a:latin typeface="Calibri" panose="020F0502020204030204"/>
                <a:ea typeface="宋体" panose="02010600030101010101" pitchFamily="2" charset="-122"/>
              </a:rPr>
              <a:t>课件下载：</a:t>
            </a:r>
            <a:r>
              <a:rPr lang="en-US" altLang="zh-CN" sz="100" dirty="0">
                <a:solidFill>
                  <a:prstClr val="white"/>
                </a:solidFill>
                <a:latin typeface="Calibri" panose="020F0502020204030204"/>
                <a:ea typeface="宋体" panose="02010600030101010101" pitchFamily="2" charset="-122"/>
              </a:rPr>
              <a:t>www.1ppt.com/kejian/ </a:t>
            </a:r>
          </a:p>
          <a:p>
            <a:r>
              <a:rPr lang="zh-CN" altLang="en-US" sz="100" dirty="0">
                <a:solidFill>
                  <a:prstClr val="white"/>
                </a:solidFill>
                <a:latin typeface="Calibri" panose="020F0502020204030204"/>
                <a:ea typeface="宋体" panose="02010600030101010101" pitchFamily="2" charset="-122"/>
              </a:rPr>
              <a:t>范文下载：</a:t>
            </a:r>
            <a:r>
              <a:rPr lang="en-US" altLang="zh-CN" sz="100" dirty="0">
                <a:solidFill>
                  <a:prstClr val="white"/>
                </a:solidFill>
                <a:latin typeface="Calibri" panose="020F0502020204030204"/>
                <a:ea typeface="宋体" panose="02010600030101010101" pitchFamily="2" charset="-122"/>
              </a:rPr>
              <a:t>www.1ppt.com/fanwen/             </a:t>
            </a:r>
            <a:r>
              <a:rPr lang="zh-CN" altLang="en-US" sz="100" dirty="0">
                <a:solidFill>
                  <a:prstClr val="white"/>
                </a:solidFill>
                <a:latin typeface="Calibri" panose="020F0502020204030204"/>
                <a:ea typeface="宋体" panose="02010600030101010101" pitchFamily="2" charset="-122"/>
              </a:rPr>
              <a:t>试卷下载：</a:t>
            </a:r>
            <a:r>
              <a:rPr lang="en-US" altLang="zh-CN" sz="100" dirty="0">
                <a:solidFill>
                  <a:prstClr val="white"/>
                </a:solidFill>
                <a:latin typeface="Calibri" panose="020F0502020204030204"/>
                <a:ea typeface="宋体" panose="02010600030101010101" pitchFamily="2" charset="-122"/>
              </a:rPr>
              <a:t>www.1ppt.com/shiti/  </a:t>
            </a:r>
          </a:p>
          <a:p>
            <a:r>
              <a:rPr lang="zh-CN" altLang="en-US" sz="100" dirty="0">
                <a:solidFill>
                  <a:prstClr val="white"/>
                </a:solidFill>
                <a:latin typeface="Calibri" panose="020F0502020204030204"/>
                <a:ea typeface="宋体" panose="02010600030101010101" pitchFamily="2" charset="-122"/>
              </a:rPr>
              <a:t>教案下载：</a:t>
            </a:r>
            <a:r>
              <a:rPr lang="en-US" altLang="zh-CN" sz="100" dirty="0">
                <a:solidFill>
                  <a:prstClr val="white"/>
                </a:solidFill>
                <a:latin typeface="Calibri" panose="020F0502020204030204"/>
                <a:ea typeface="宋体" panose="02010600030101010101" pitchFamily="2" charset="-122"/>
              </a:rPr>
              <a:t>www.1ppt.com/jiaoan/  </a:t>
            </a:r>
            <a:r>
              <a:rPr lang="en-US" altLang="zh-CN" sz="100" dirty="0" smtClean="0">
                <a:solidFill>
                  <a:prstClr val="white"/>
                </a:solidFill>
                <a:latin typeface="Calibri" panose="020F0502020204030204"/>
                <a:ea typeface="宋体" panose="02010600030101010101" pitchFamily="2" charset="-122"/>
              </a:rPr>
              <a:t>      </a:t>
            </a:r>
            <a:endParaRPr lang="en-US" altLang="zh-CN" sz="100" dirty="0">
              <a:solidFill>
                <a:prstClr val="white"/>
              </a:solidFill>
              <a:latin typeface="Calibri" panose="020F0502020204030204"/>
              <a:ea typeface="宋体" panose="02010600030101010101" pitchFamily="2" charset="-122"/>
            </a:endParaRPr>
          </a:p>
          <a:p>
            <a:r>
              <a:rPr lang="zh-CN" altLang="en-US" sz="100" dirty="0" smtClean="0">
                <a:solidFill>
                  <a:prstClr val="white"/>
                </a:solidFill>
                <a:latin typeface="Calibri" panose="020F0502020204030204"/>
                <a:ea typeface="宋体" panose="02010600030101010101" pitchFamily="2" charset="-122"/>
              </a:rPr>
              <a:t>字体下载：</a:t>
            </a:r>
            <a:r>
              <a:rPr lang="en-US" altLang="zh-CN" sz="100" dirty="0" smtClean="0">
                <a:solidFill>
                  <a:prstClr val="white"/>
                </a:solidFill>
                <a:latin typeface="Calibri" panose="020F0502020204030204"/>
                <a:ea typeface="宋体" panose="02010600030101010101" pitchFamily="2" charset="-122"/>
              </a:rPr>
              <a:t>www.1ppt.com/ziti/</a:t>
            </a:r>
            <a:endParaRPr lang="en-US" altLang="zh-CN" sz="100" dirty="0">
              <a:solidFill>
                <a:prstClr val="white"/>
              </a:solidFill>
              <a:latin typeface="Calibri" panose="020F0502020204030204"/>
              <a:ea typeface="宋体" panose="02010600030101010101" pitchFamily="2" charset="-122"/>
            </a:endParaRPr>
          </a:p>
          <a:p>
            <a:r>
              <a:rPr lang="en-US" altLang="zh-CN" sz="100" dirty="0">
                <a:solidFill>
                  <a:prstClr val="white"/>
                </a:solidFill>
                <a:latin typeface="Calibri" panose="020F0502020204030204"/>
                <a:ea typeface="宋体" panose="02010600030101010101" pitchFamily="2" charset="-122"/>
              </a:rPr>
              <a:t> </a:t>
            </a:r>
            <a:endParaRPr lang="zh-CN" altLang="en-US" sz="100" dirty="0">
              <a:solidFill>
                <a:prstClr val="white"/>
              </a:solidFill>
              <a:latin typeface="Calibri" panose="020F0502020204030204"/>
              <a:ea typeface="宋体" panose="02010600030101010101" pitchFamily="2" charset="-122"/>
            </a:endParaRPr>
          </a:p>
        </p:txBody>
      </p:sp>
    </p:spTree>
  </p:cSld>
  <p:clrMapOvr>
    <a:masterClrMapping/>
  </p:clrMapOvr>
  <p:transition spd="slow" advTm="3000">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E3FBD509-BB0B-477C-921F-127E44609DD9}"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225757F-20DC-46E8-BDA3-96768EA3DD5E}" type="slidenum">
              <a:rPr lang="zh-CN" altLang="en-US" smtClean="0"/>
              <a:t>‹#›</a:t>
            </a:fld>
            <a:endParaRPr lang="zh-CN" altLang="en-US"/>
          </a:p>
        </p:txBody>
      </p:sp>
    </p:spTree>
  </p:cSld>
  <p:clrMapOvr>
    <a:masterClrMapping/>
  </p:clrMapOvr>
  <p:transition spd="slow" advTm="3000">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3FBD509-BB0B-477C-921F-127E44609DD9}"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225757F-20DC-46E8-BDA3-96768EA3DD5E}" type="slidenum">
              <a:rPr lang="zh-CN" altLang="en-US" smtClean="0"/>
              <a:t>‹#›</a:t>
            </a:fld>
            <a:endParaRPr lang="zh-CN" altLang="en-US"/>
          </a:p>
        </p:txBody>
      </p:sp>
    </p:spTree>
  </p:cSld>
  <p:clrMapOvr>
    <a:masterClrMapping/>
  </p:clrMapOvr>
  <p:transition spd="slow" advTm="3000">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E3FBD509-BB0B-477C-921F-127E44609DD9}"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225757F-20DC-46E8-BDA3-96768EA3DD5E}" type="slidenum">
              <a:rPr lang="zh-CN" altLang="en-US" smtClean="0"/>
              <a:t>‹#›</a:t>
            </a:fld>
            <a:endParaRPr lang="zh-CN" altLang="en-US"/>
          </a:p>
        </p:txBody>
      </p:sp>
    </p:spTree>
  </p:cSld>
  <p:clrMapOvr>
    <a:masterClrMapping/>
  </p:clrMapOvr>
  <p:transition spd="slow" advTm="3000">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FBD509-BB0B-477C-921F-127E44609DD9}" type="datetimeFigureOut">
              <a:rPr lang="zh-CN" altLang="en-US" smtClean="0"/>
              <a:t>2023-01-10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25757F-20DC-46E8-BDA3-96768EA3DD5E}"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slow" advTm="3000">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8.xml"/><Relationship Id="rId5" Type="http://schemas.openxmlformats.org/officeDocument/2006/relationships/image" Target="../media/image9.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3.xml"/><Relationship Id="rId7" Type="http://schemas.openxmlformats.org/officeDocument/2006/relationships/notesSlide" Target="../notesSlides/notesSlide1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8.xml"/><Relationship Id="rId5" Type="http://schemas.openxmlformats.org/officeDocument/2006/relationships/tags" Target="../tags/tag5.xml"/><Relationship Id="rId4" Type="http://schemas.openxmlformats.org/officeDocument/2006/relationships/tags" Target="../tags/tag4.xml"/><Relationship Id="rId9"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1083246" y="3758314"/>
            <a:ext cx="5871620" cy="577081"/>
          </a:xfrm>
          <a:prstGeom prst="rect">
            <a:avLst/>
          </a:prstGeom>
          <a:noFill/>
        </p:spPr>
        <p:txBody>
          <a:bodyPr wrap="square" rtlCol="0">
            <a:spAutoFit/>
          </a:bodyPr>
          <a:lstStyle/>
          <a:p>
            <a:pPr algn="ctr">
              <a:lnSpc>
                <a:spcPct val="180000"/>
              </a:lnSpc>
            </a:pPr>
            <a:r>
              <a:rPr lang="zh-CN" altLang="en-US" sz="1000" dirty="0">
                <a:solidFill>
                  <a:srgbClr val="A4A3A4"/>
                </a:solidFill>
                <a:latin typeface="Lora" panose="02000503000000020004" pitchFamily="2" charset="0"/>
                <a:ea typeface="华文细黑" panose="02010600040101010101" charset="-122"/>
                <a:sym typeface="+mn-ea"/>
              </a:rPr>
              <a:t>I love you more than I've ever loved any woman. And I've waited longer for you than I've waited for any woman.I love you more than I've ever loved any woman. And I've waited</a:t>
            </a:r>
          </a:p>
        </p:txBody>
      </p:sp>
      <p:sp>
        <p:nvSpPr>
          <p:cNvPr id="10" name="文本框 9"/>
          <p:cNvSpPr txBox="1"/>
          <p:nvPr/>
        </p:nvSpPr>
        <p:spPr>
          <a:xfrm>
            <a:off x="754660" y="2123876"/>
            <a:ext cx="6679770" cy="1198880"/>
          </a:xfrm>
          <a:prstGeom prst="rect">
            <a:avLst/>
          </a:prstGeom>
          <a:noFill/>
        </p:spPr>
        <p:txBody>
          <a:bodyPr wrap="square" rtlCol="0">
            <a:spAutoFit/>
          </a:bodyPr>
          <a:lstStyle/>
          <a:p>
            <a:r>
              <a:rPr lang="zh-CN" altLang="en-US" sz="7200" b="1" dirty="0">
                <a:solidFill>
                  <a:srgbClr val="F1919D"/>
                </a:solidFill>
                <a:latin typeface="微软雅黑" panose="020B0503020204020204" pitchFamily="34" charset="-122"/>
                <a:ea typeface="微软雅黑" panose="020B0503020204020204" pitchFamily="34" charset="-122"/>
              </a:rPr>
              <a:t>小清新岗位竞聘</a:t>
            </a:r>
          </a:p>
        </p:txBody>
      </p:sp>
      <p:sp>
        <p:nvSpPr>
          <p:cNvPr id="11" name="矩形 10"/>
          <p:cNvSpPr/>
          <p:nvPr/>
        </p:nvSpPr>
        <p:spPr>
          <a:xfrm>
            <a:off x="2618428" y="3450388"/>
            <a:ext cx="2801257" cy="118971"/>
          </a:xfrm>
          <a:prstGeom prst="rect">
            <a:avLst/>
          </a:prstGeom>
          <a:solidFill>
            <a:srgbClr val="EE9829"/>
          </a:solidFill>
          <a:ln>
            <a:solidFill>
              <a:srgbClr val="EE98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2254539" y="4636072"/>
            <a:ext cx="1401324" cy="369332"/>
          </a:xfrm>
          <a:prstGeom prst="rect">
            <a:avLst/>
          </a:prstGeom>
          <a:solidFill>
            <a:srgbClr val="F0919D"/>
          </a:solidFill>
        </p:spPr>
        <p:txBody>
          <a:bodyPr wrap="square" rtlCol="0">
            <a:spAutoFit/>
          </a:bodyPr>
          <a:lstStyle/>
          <a:p>
            <a:r>
              <a:rPr lang="zh-CN" altLang="en-US" dirty="0">
                <a:solidFill>
                  <a:schemeClr val="bg1"/>
                </a:solidFill>
              </a:rPr>
              <a:t>汇报人</a:t>
            </a:r>
            <a:r>
              <a:rPr lang="zh-CN" altLang="en-US" dirty="0" smtClean="0">
                <a:solidFill>
                  <a:schemeClr val="bg1"/>
                </a:solidFill>
              </a:rPr>
              <a:t>：</a:t>
            </a:r>
            <a:r>
              <a:rPr lang="en-US" altLang="zh-CN" dirty="0" smtClean="0">
                <a:solidFill>
                  <a:schemeClr val="bg1"/>
                </a:solidFill>
              </a:rPr>
              <a:t>xxx</a:t>
            </a:r>
            <a:endParaRPr lang="zh-CN" altLang="en-US" dirty="0">
              <a:solidFill>
                <a:schemeClr val="bg1"/>
              </a:solidFill>
            </a:endParaRPr>
          </a:p>
        </p:txBody>
      </p:sp>
      <p:sp>
        <p:nvSpPr>
          <p:cNvPr id="13" name="文本框 12"/>
          <p:cNvSpPr txBox="1"/>
          <p:nvPr/>
        </p:nvSpPr>
        <p:spPr>
          <a:xfrm>
            <a:off x="4583628" y="4636072"/>
            <a:ext cx="1401324" cy="369332"/>
          </a:xfrm>
          <a:prstGeom prst="rect">
            <a:avLst/>
          </a:prstGeom>
          <a:solidFill>
            <a:srgbClr val="EE9829"/>
          </a:solidFill>
          <a:ln>
            <a:solidFill>
              <a:srgbClr val="EE9829"/>
            </a:solidFill>
          </a:ln>
        </p:spPr>
        <p:txBody>
          <a:bodyPr wrap="square" rtlCol="0">
            <a:spAutoFit/>
          </a:bodyPr>
          <a:lstStyle/>
          <a:p>
            <a:r>
              <a:rPr lang="zh-CN" altLang="en-US" dirty="0">
                <a:solidFill>
                  <a:schemeClr val="bg1"/>
                </a:solidFill>
              </a:rPr>
              <a:t>时间：</a:t>
            </a:r>
            <a:r>
              <a:rPr lang="en-US" altLang="zh-CN" dirty="0">
                <a:solidFill>
                  <a:schemeClr val="bg1"/>
                </a:solidFill>
              </a:rPr>
              <a:t>xxx</a:t>
            </a:r>
            <a:endParaRPr lang="zh-CN" altLang="en-US" dirty="0">
              <a:solidFill>
                <a:schemeClr val="bg1"/>
              </a:solidFill>
            </a:endParaRPr>
          </a:p>
        </p:txBody>
      </p:sp>
      <p:pic>
        <p:nvPicPr>
          <p:cNvPr id="2" name="图片 1"/>
          <p:cNvPicPr>
            <a:picLocks noChangeAspect="1"/>
          </p:cNvPicPr>
          <p:nvPr/>
        </p:nvPicPr>
        <p:blipFill>
          <a:blip r:embed="rId2" cstate="screen"/>
          <a:stretch>
            <a:fillRect/>
          </a:stretch>
        </p:blipFill>
        <p:spPr>
          <a:xfrm>
            <a:off x="7813105" y="442677"/>
            <a:ext cx="4095534" cy="5822890"/>
          </a:xfrm>
          <a:prstGeom prst="rect">
            <a:avLst/>
          </a:prstGeom>
        </p:spPr>
      </p:pic>
      <p:pic>
        <p:nvPicPr>
          <p:cNvPr id="3" name="图片 2"/>
          <p:cNvPicPr>
            <a:picLocks noChangeAspect="1"/>
          </p:cNvPicPr>
          <p:nvPr/>
        </p:nvPicPr>
        <p:blipFill>
          <a:blip r:embed="rId3" cstate="screen"/>
          <a:stretch>
            <a:fillRect/>
          </a:stretch>
        </p:blipFill>
        <p:spPr>
          <a:xfrm>
            <a:off x="1314457" y="316170"/>
            <a:ext cx="5741297" cy="253014"/>
          </a:xfrm>
          <a:prstGeom prst="rect">
            <a:avLst/>
          </a:prstGeom>
        </p:spPr>
      </p:pic>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par>
                          <p:cTn id="14" fill="hold">
                            <p:stCondLst>
                              <p:cond delay="1500"/>
                            </p:stCondLst>
                            <p:childTnLst>
                              <p:par>
                                <p:cTn id="15" presetID="6"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ircle(in)">
                                      <p:cBhvr>
                                        <p:cTn id="17" dur="2000"/>
                                        <p:tgtEl>
                                          <p:spTgt spid="10"/>
                                        </p:tgtEl>
                                      </p:cBhvr>
                                    </p:animEffect>
                                  </p:childTnLst>
                                </p:cTn>
                              </p:par>
                            </p:childTnLst>
                          </p:cTn>
                        </p:par>
                        <p:par>
                          <p:cTn id="18" fill="hold">
                            <p:stCondLst>
                              <p:cond delay="3500"/>
                            </p:stCondLst>
                            <p:childTnLst>
                              <p:par>
                                <p:cTn id="19" presetID="16" presetClass="entr" presetSubtype="21"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arn(inVertical)">
                                      <p:cBhvr>
                                        <p:cTn id="21" dur="500"/>
                                        <p:tgtEl>
                                          <p:spTgt spid="11"/>
                                        </p:tgtEl>
                                      </p:cBhvr>
                                    </p:animEffect>
                                  </p:childTnLst>
                                </p:cTn>
                              </p:par>
                            </p:childTnLst>
                          </p:cTn>
                        </p:par>
                        <p:par>
                          <p:cTn id="22" fill="hold">
                            <p:stCondLst>
                              <p:cond delay="4000"/>
                            </p:stCondLst>
                            <p:childTnLst>
                              <p:par>
                                <p:cTn id="23" presetID="22" presetClass="entr" presetSubtype="8" fill="hold" grpId="3" nodeType="afterEffect">
                                  <p:stCondLst>
                                    <p:cond delay="0"/>
                                  </p:stCondLst>
                                  <p:iterate type="lt">
                                    <p:tmPct val="0"/>
                                  </p:iterate>
                                  <p:childTnLst>
                                    <p:set>
                                      <p:cBhvr>
                                        <p:cTn id="24" dur="1" fill="hold">
                                          <p:stCondLst>
                                            <p:cond delay="0"/>
                                          </p:stCondLst>
                                        </p:cTn>
                                        <p:tgtEl>
                                          <p:spTgt spid="9"/>
                                        </p:tgtEl>
                                        <p:attrNameLst>
                                          <p:attrName>style.visibility</p:attrName>
                                        </p:attrNameLst>
                                      </p:cBhvr>
                                      <p:to>
                                        <p:strVal val="visible"/>
                                      </p:to>
                                    </p:set>
                                    <p:animEffect transition="in" filter="wipe(left)">
                                      <p:cBhvr>
                                        <p:cTn id="25" dur="500"/>
                                        <p:tgtEl>
                                          <p:spTgt spid="9"/>
                                        </p:tgtEl>
                                      </p:cBhvr>
                                    </p:animEffect>
                                  </p:childTnLst>
                                </p:cTn>
                              </p:par>
                            </p:childTnLst>
                          </p:cTn>
                        </p:par>
                        <p:par>
                          <p:cTn id="26" fill="hold">
                            <p:stCondLst>
                              <p:cond delay="4500"/>
                            </p:stCondLst>
                            <p:childTnLst>
                              <p:par>
                                <p:cTn id="27" presetID="10"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childTnLst>
                          </p:cTn>
                        </p:par>
                        <p:par>
                          <p:cTn id="30" fill="hold">
                            <p:stCondLst>
                              <p:cond delay="5000"/>
                            </p:stCondLst>
                            <p:childTnLst>
                              <p:par>
                                <p:cTn id="31" presetID="10" presetClass="entr" presetSubtype="0"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9" grpId="2"/>
      <p:bldP spid="9" grpId="3"/>
      <p:bldP spid="10" grpId="0"/>
      <p:bldP spid="11" grpId="0" animBg="1"/>
      <p:bldP spid="12" grpId="0" animBg="1"/>
      <p:bldP spid="1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文本框 25"/>
          <p:cNvSpPr txBox="1"/>
          <p:nvPr/>
        </p:nvSpPr>
        <p:spPr>
          <a:xfrm>
            <a:off x="74743" y="503062"/>
            <a:ext cx="2891066" cy="523220"/>
          </a:xfrm>
          <a:prstGeom prst="rect">
            <a:avLst/>
          </a:prstGeom>
          <a:noFill/>
        </p:spPr>
        <p:txBody>
          <a:bodyPr wrap="square" rtlCol="0">
            <a:spAutoFit/>
          </a:bodyPr>
          <a:lstStyle/>
          <a:p>
            <a:r>
              <a:rPr lang="zh-CN" altLang="en-US" sz="2800" b="1" dirty="0">
                <a:solidFill>
                  <a:schemeClr val="bg2">
                    <a:lumMod val="50000"/>
                  </a:schemeClr>
                </a:solidFill>
              </a:rPr>
              <a:t>请输入标题内容</a:t>
            </a:r>
          </a:p>
        </p:txBody>
      </p:sp>
      <p:pic>
        <p:nvPicPr>
          <p:cNvPr id="27" name="图片 26"/>
          <p:cNvPicPr>
            <a:picLocks noChangeAspect="1"/>
          </p:cNvPicPr>
          <p:nvPr/>
        </p:nvPicPr>
        <p:blipFill>
          <a:blip r:embed="rId3" cstate="screen"/>
          <a:stretch>
            <a:fillRect/>
          </a:stretch>
        </p:blipFill>
        <p:spPr>
          <a:xfrm>
            <a:off x="11045298" y="178517"/>
            <a:ext cx="824546" cy="1172311"/>
          </a:xfrm>
          <a:prstGeom prst="rect">
            <a:avLst/>
          </a:prstGeom>
        </p:spPr>
      </p:pic>
      <p:pic>
        <p:nvPicPr>
          <p:cNvPr id="36" name="图片 35"/>
          <p:cNvPicPr>
            <a:picLocks noChangeAspect="1"/>
          </p:cNvPicPr>
          <p:nvPr/>
        </p:nvPicPr>
        <p:blipFill>
          <a:blip r:embed="rId4" cstate="screen"/>
          <a:stretch>
            <a:fillRect/>
          </a:stretch>
        </p:blipFill>
        <p:spPr>
          <a:xfrm>
            <a:off x="3285497" y="232338"/>
            <a:ext cx="5741297" cy="253014"/>
          </a:xfrm>
          <a:prstGeom prst="rect">
            <a:avLst/>
          </a:prstGeom>
        </p:spPr>
      </p:pic>
      <p:sp>
        <p:nvSpPr>
          <p:cNvPr id="65" name="Oval 20"/>
          <p:cNvSpPr>
            <a:spLocks noChangeArrowheads="1"/>
          </p:cNvSpPr>
          <p:nvPr/>
        </p:nvSpPr>
        <p:spPr bwMode="auto">
          <a:xfrm flipV="1">
            <a:off x="3113901" y="3730585"/>
            <a:ext cx="1312225" cy="1314702"/>
          </a:xfrm>
          <a:prstGeom prst="ellipse">
            <a:avLst/>
          </a:prstGeom>
          <a:solidFill>
            <a:schemeClr val="accent2"/>
          </a:solidFill>
          <a:ln w="9525">
            <a:noFill/>
            <a:round/>
          </a:ln>
        </p:spPr>
        <p:txBody>
          <a:bodyPr anchor="ctr"/>
          <a:lstStyle/>
          <a:p>
            <a:pPr algn="ctr" eaLnBrk="1" hangingPunct="1"/>
            <a:endParaRPr lang="en-US"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6" name="Isosceles Triangle 21"/>
          <p:cNvSpPr>
            <a:spLocks noChangeArrowheads="1"/>
          </p:cNvSpPr>
          <p:nvPr/>
        </p:nvSpPr>
        <p:spPr bwMode="auto">
          <a:xfrm>
            <a:off x="3626412" y="3549847"/>
            <a:ext cx="287204" cy="269872"/>
          </a:xfrm>
          <a:prstGeom prst="triangle">
            <a:avLst>
              <a:gd name="adj" fmla="val 50000"/>
            </a:avLst>
          </a:prstGeom>
          <a:solidFill>
            <a:schemeClr val="accent2"/>
          </a:solidFill>
          <a:ln w="9525">
            <a:noFill/>
            <a:miter lim="800000"/>
          </a:ln>
        </p:spPr>
        <p:txBody>
          <a:bodyPr anchor="ctr"/>
          <a:lstStyle/>
          <a:p>
            <a:pPr algn="ctr" eaLnBrk="1" hangingPunct="1"/>
            <a:endParaRPr lang="en-US"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7" name="Freeform 16"/>
          <p:cNvSpPr>
            <a:spLocks noEditPoints="1"/>
          </p:cNvSpPr>
          <p:nvPr/>
        </p:nvSpPr>
        <p:spPr bwMode="auto">
          <a:xfrm>
            <a:off x="3514997" y="4093601"/>
            <a:ext cx="510034" cy="510034"/>
          </a:xfrm>
          <a:custGeom>
            <a:avLst/>
            <a:gdLst>
              <a:gd name="T0" fmla="*/ 2147483647 w 371"/>
              <a:gd name="T1" fmla="*/ 2147483647 h 370"/>
              <a:gd name="T2" fmla="*/ 2147483647 w 371"/>
              <a:gd name="T3" fmla="*/ 2147483647 h 370"/>
              <a:gd name="T4" fmla="*/ 2147483647 w 371"/>
              <a:gd name="T5" fmla="*/ 2147483647 h 370"/>
              <a:gd name="T6" fmla="*/ 2147483647 w 371"/>
              <a:gd name="T7" fmla="*/ 2147483647 h 370"/>
              <a:gd name="T8" fmla="*/ 2147483647 w 371"/>
              <a:gd name="T9" fmla="*/ 2147483647 h 370"/>
              <a:gd name="T10" fmla="*/ 2147483647 w 371"/>
              <a:gd name="T11" fmla="*/ 2147483647 h 370"/>
              <a:gd name="T12" fmla="*/ 2147483647 w 371"/>
              <a:gd name="T13" fmla="*/ 2147483647 h 370"/>
              <a:gd name="T14" fmla="*/ 2147483647 w 371"/>
              <a:gd name="T15" fmla="*/ 2147483647 h 370"/>
              <a:gd name="T16" fmla="*/ 2147483647 w 371"/>
              <a:gd name="T17" fmla="*/ 2147483647 h 370"/>
              <a:gd name="T18" fmla="*/ 2147483647 w 371"/>
              <a:gd name="T19" fmla="*/ 2147483647 h 370"/>
              <a:gd name="T20" fmla="*/ 2147483647 w 371"/>
              <a:gd name="T21" fmla="*/ 2147483647 h 370"/>
              <a:gd name="T22" fmla="*/ 2147483647 w 371"/>
              <a:gd name="T23" fmla="*/ 2147483647 h 370"/>
              <a:gd name="T24" fmla="*/ 2147483647 w 371"/>
              <a:gd name="T25" fmla="*/ 2147483647 h 370"/>
              <a:gd name="T26" fmla="*/ 2147483647 w 371"/>
              <a:gd name="T27" fmla="*/ 2147483647 h 370"/>
              <a:gd name="T28" fmla="*/ 2147483647 w 371"/>
              <a:gd name="T29" fmla="*/ 2147483647 h 370"/>
              <a:gd name="T30" fmla="*/ 2147483647 w 371"/>
              <a:gd name="T31" fmla="*/ 2147483647 h 370"/>
              <a:gd name="T32" fmla="*/ 2147483647 w 371"/>
              <a:gd name="T33" fmla="*/ 2147483647 h 370"/>
              <a:gd name="T34" fmla="*/ 2147483647 w 371"/>
              <a:gd name="T35" fmla="*/ 2147483647 h 370"/>
              <a:gd name="T36" fmla="*/ 2147483647 w 371"/>
              <a:gd name="T37" fmla="*/ 2147483647 h 370"/>
              <a:gd name="T38" fmla="*/ 2147483647 w 371"/>
              <a:gd name="T39" fmla="*/ 2147483647 h 370"/>
              <a:gd name="T40" fmla="*/ 2147483647 w 371"/>
              <a:gd name="T41" fmla="*/ 2147483647 h 370"/>
              <a:gd name="T42" fmla="*/ 2147483647 w 371"/>
              <a:gd name="T43" fmla="*/ 2147483647 h 370"/>
              <a:gd name="T44" fmla="*/ 2147483647 w 371"/>
              <a:gd name="T45" fmla="*/ 2147483647 h 370"/>
              <a:gd name="T46" fmla="*/ 2147483647 w 371"/>
              <a:gd name="T47" fmla="*/ 2147483647 h 370"/>
              <a:gd name="T48" fmla="*/ 2147483647 w 371"/>
              <a:gd name="T49" fmla="*/ 2147483647 h 370"/>
              <a:gd name="T50" fmla="*/ 2147483647 w 371"/>
              <a:gd name="T51" fmla="*/ 2147483647 h 370"/>
              <a:gd name="T52" fmla="*/ 2147483647 w 371"/>
              <a:gd name="T53" fmla="*/ 2147483647 h 370"/>
              <a:gd name="T54" fmla="*/ 2147483647 w 371"/>
              <a:gd name="T55" fmla="*/ 2147483647 h 370"/>
              <a:gd name="T56" fmla="*/ 2147483647 w 371"/>
              <a:gd name="T57" fmla="*/ 2147483647 h 370"/>
              <a:gd name="T58" fmla="*/ 2147483647 w 371"/>
              <a:gd name="T59" fmla="*/ 2147483647 h 370"/>
              <a:gd name="T60" fmla="*/ 2147483647 w 371"/>
              <a:gd name="T61" fmla="*/ 2147483647 h 370"/>
              <a:gd name="T62" fmla="*/ 2147483647 w 371"/>
              <a:gd name="T63" fmla="*/ 2147483647 h 370"/>
              <a:gd name="T64" fmla="*/ 2147483647 w 371"/>
              <a:gd name="T65" fmla="*/ 2147483647 h 370"/>
              <a:gd name="T66" fmla="*/ 2147483647 w 371"/>
              <a:gd name="T67" fmla="*/ 2147483647 h 370"/>
              <a:gd name="T68" fmla="*/ 2147483647 w 371"/>
              <a:gd name="T69" fmla="*/ 2147483647 h 370"/>
              <a:gd name="T70" fmla="*/ 2147483647 w 371"/>
              <a:gd name="T71" fmla="*/ 2147483647 h 370"/>
              <a:gd name="T72" fmla="*/ 2147483647 w 371"/>
              <a:gd name="T73" fmla="*/ 2147483647 h 370"/>
              <a:gd name="T74" fmla="*/ 2147483647 w 371"/>
              <a:gd name="T75" fmla="*/ 2147483647 h 37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71" h="370">
                <a:moveTo>
                  <a:pt x="183" y="1"/>
                </a:moveTo>
                <a:cubicBezTo>
                  <a:pt x="82" y="2"/>
                  <a:pt x="0" y="86"/>
                  <a:pt x="2" y="187"/>
                </a:cubicBezTo>
                <a:cubicBezTo>
                  <a:pt x="3" y="289"/>
                  <a:pt x="87" y="370"/>
                  <a:pt x="188" y="369"/>
                </a:cubicBezTo>
                <a:cubicBezTo>
                  <a:pt x="290" y="368"/>
                  <a:pt x="371" y="284"/>
                  <a:pt x="370" y="182"/>
                </a:cubicBezTo>
                <a:cubicBezTo>
                  <a:pt x="368" y="81"/>
                  <a:pt x="285" y="0"/>
                  <a:pt x="183" y="1"/>
                </a:cubicBezTo>
                <a:close/>
                <a:moveTo>
                  <a:pt x="184" y="25"/>
                </a:moveTo>
                <a:cubicBezTo>
                  <a:pt x="211" y="25"/>
                  <a:pt x="237" y="31"/>
                  <a:pt x="260" y="43"/>
                </a:cubicBezTo>
                <a:cubicBezTo>
                  <a:pt x="235" y="84"/>
                  <a:pt x="235" y="84"/>
                  <a:pt x="235" y="84"/>
                </a:cubicBezTo>
                <a:cubicBezTo>
                  <a:pt x="220" y="77"/>
                  <a:pt x="203" y="73"/>
                  <a:pt x="186" y="73"/>
                </a:cubicBezTo>
                <a:cubicBezTo>
                  <a:pt x="168" y="73"/>
                  <a:pt x="151" y="77"/>
                  <a:pt x="137" y="84"/>
                </a:cubicBezTo>
                <a:cubicBezTo>
                  <a:pt x="112" y="43"/>
                  <a:pt x="112" y="43"/>
                  <a:pt x="112" y="43"/>
                </a:cubicBezTo>
                <a:cubicBezTo>
                  <a:pt x="133" y="32"/>
                  <a:pt x="158" y="25"/>
                  <a:pt x="184" y="25"/>
                </a:cubicBezTo>
                <a:close/>
                <a:moveTo>
                  <a:pt x="85" y="234"/>
                </a:moveTo>
                <a:cubicBezTo>
                  <a:pt x="44" y="259"/>
                  <a:pt x="44" y="259"/>
                  <a:pt x="44" y="259"/>
                </a:cubicBezTo>
                <a:cubicBezTo>
                  <a:pt x="33" y="237"/>
                  <a:pt x="26" y="213"/>
                  <a:pt x="26" y="187"/>
                </a:cubicBezTo>
                <a:cubicBezTo>
                  <a:pt x="25" y="160"/>
                  <a:pt x="32" y="134"/>
                  <a:pt x="44" y="111"/>
                </a:cubicBezTo>
                <a:cubicBezTo>
                  <a:pt x="85" y="136"/>
                  <a:pt x="85" y="136"/>
                  <a:pt x="85" y="136"/>
                </a:cubicBezTo>
                <a:cubicBezTo>
                  <a:pt x="78" y="151"/>
                  <a:pt x="74" y="167"/>
                  <a:pt x="74" y="185"/>
                </a:cubicBezTo>
                <a:cubicBezTo>
                  <a:pt x="74" y="203"/>
                  <a:pt x="78" y="219"/>
                  <a:pt x="85" y="234"/>
                </a:cubicBezTo>
                <a:close/>
                <a:moveTo>
                  <a:pt x="188" y="345"/>
                </a:moveTo>
                <a:cubicBezTo>
                  <a:pt x="161" y="345"/>
                  <a:pt x="135" y="339"/>
                  <a:pt x="112" y="327"/>
                </a:cubicBezTo>
                <a:cubicBezTo>
                  <a:pt x="137" y="286"/>
                  <a:pt x="137" y="286"/>
                  <a:pt x="137" y="286"/>
                </a:cubicBezTo>
                <a:cubicBezTo>
                  <a:pt x="151" y="293"/>
                  <a:pt x="168" y="297"/>
                  <a:pt x="186" y="297"/>
                </a:cubicBezTo>
                <a:cubicBezTo>
                  <a:pt x="203" y="297"/>
                  <a:pt x="220" y="293"/>
                  <a:pt x="235" y="286"/>
                </a:cubicBezTo>
                <a:cubicBezTo>
                  <a:pt x="260" y="327"/>
                  <a:pt x="260" y="327"/>
                  <a:pt x="260" y="327"/>
                </a:cubicBezTo>
                <a:cubicBezTo>
                  <a:pt x="238" y="338"/>
                  <a:pt x="214" y="345"/>
                  <a:pt x="188" y="345"/>
                </a:cubicBezTo>
                <a:close/>
                <a:moveTo>
                  <a:pt x="186" y="273"/>
                </a:moveTo>
                <a:cubicBezTo>
                  <a:pt x="137" y="273"/>
                  <a:pt x="98" y="233"/>
                  <a:pt x="98" y="185"/>
                </a:cubicBezTo>
                <a:cubicBezTo>
                  <a:pt x="98" y="136"/>
                  <a:pt x="137" y="97"/>
                  <a:pt x="186" y="97"/>
                </a:cubicBezTo>
                <a:cubicBezTo>
                  <a:pt x="234" y="97"/>
                  <a:pt x="274" y="136"/>
                  <a:pt x="274" y="185"/>
                </a:cubicBezTo>
                <a:cubicBezTo>
                  <a:pt x="274" y="233"/>
                  <a:pt x="234" y="273"/>
                  <a:pt x="186" y="273"/>
                </a:cubicBezTo>
                <a:close/>
                <a:moveTo>
                  <a:pt x="286" y="234"/>
                </a:moveTo>
                <a:cubicBezTo>
                  <a:pt x="294" y="219"/>
                  <a:pt x="298" y="203"/>
                  <a:pt x="298" y="185"/>
                </a:cubicBezTo>
                <a:cubicBezTo>
                  <a:pt x="298" y="167"/>
                  <a:pt x="294" y="151"/>
                  <a:pt x="286" y="136"/>
                </a:cubicBezTo>
                <a:cubicBezTo>
                  <a:pt x="328" y="111"/>
                  <a:pt x="328" y="111"/>
                  <a:pt x="328" y="111"/>
                </a:cubicBezTo>
                <a:cubicBezTo>
                  <a:pt x="339" y="133"/>
                  <a:pt x="345" y="157"/>
                  <a:pt x="346" y="183"/>
                </a:cubicBezTo>
                <a:cubicBezTo>
                  <a:pt x="346" y="210"/>
                  <a:pt x="340" y="236"/>
                  <a:pt x="328" y="259"/>
                </a:cubicBezTo>
                <a:lnTo>
                  <a:pt x="286" y="234"/>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68546" tIns="34274" rIns="68546" bIns="34274"/>
          <a:lstStyle/>
          <a:p>
            <a:endParaRPr lang="zh-CN" altLang="en-US" sz="1800"/>
          </a:p>
        </p:txBody>
      </p:sp>
      <p:sp>
        <p:nvSpPr>
          <p:cNvPr id="68" name="Oval 27"/>
          <p:cNvSpPr>
            <a:spLocks noChangeArrowheads="1"/>
          </p:cNvSpPr>
          <p:nvPr/>
        </p:nvSpPr>
        <p:spPr bwMode="auto">
          <a:xfrm flipV="1">
            <a:off x="7100091" y="3748920"/>
            <a:ext cx="1314702" cy="1314702"/>
          </a:xfrm>
          <a:prstGeom prst="ellipse">
            <a:avLst/>
          </a:prstGeom>
          <a:solidFill>
            <a:schemeClr val="accent2"/>
          </a:solidFill>
          <a:ln w="9525">
            <a:noFill/>
            <a:round/>
          </a:ln>
        </p:spPr>
        <p:txBody>
          <a:bodyPr anchor="ctr"/>
          <a:lstStyle/>
          <a:p>
            <a:pPr algn="ctr" eaLnBrk="1" hangingPunct="1"/>
            <a:endParaRPr lang="en-US"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9" name="Isosceles Triangle 29"/>
          <p:cNvSpPr>
            <a:spLocks noChangeArrowheads="1"/>
          </p:cNvSpPr>
          <p:nvPr/>
        </p:nvSpPr>
        <p:spPr bwMode="auto">
          <a:xfrm>
            <a:off x="7615078" y="3568183"/>
            <a:ext cx="284728" cy="269872"/>
          </a:xfrm>
          <a:prstGeom prst="triangle">
            <a:avLst>
              <a:gd name="adj" fmla="val 50000"/>
            </a:avLst>
          </a:prstGeom>
          <a:solidFill>
            <a:schemeClr val="accent2"/>
          </a:solidFill>
          <a:ln w="9525">
            <a:noFill/>
            <a:miter lim="800000"/>
          </a:ln>
        </p:spPr>
        <p:txBody>
          <a:bodyPr anchor="ctr"/>
          <a:lstStyle/>
          <a:p>
            <a:pPr algn="ctr" eaLnBrk="1" hangingPunct="1"/>
            <a:endParaRPr lang="en-US"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70" name="Freeform 26"/>
          <p:cNvSpPr>
            <a:spLocks noEditPoints="1"/>
          </p:cNvSpPr>
          <p:nvPr/>
        </p:nvSpPr>
        <p:spPr bwMode="auto">
          <a:xfrm>
            <a:off x="7570510" y="4184679"/>
            <a:ext cx="376337" cy="467945"/>
          </a:xfrm>
          <a:custGeom>
            <a:avLst/>
            <a:gdLst>
              <a:gd name="T0" fmla="*/ 2147483647 w 321"/>
              <a:gd name="T1" fmla="*/ 2147483647 h 402"/>
              <a:gd name="T2" fmla="*/ 2147483647 w 321"/>
              <a:gd name="T3" fmla="*/ 2147483647 h 402"/>
              <a:gd name="T4" fmla="*/ 2147483647 w 321"/>
              <a:gd name="T5" fmla="*/ 2147483647 h 402"/>
              <a:gd name="T6" fmla="*/ 2147483647 w 321"/>
              <a:gd name="T7" fmla="*/ 2147483647 h 402"/>
              <a:gd name="T8" fmla="*/ 2147483647 w 321"/>
              <a:gd name="T9" fmla="*/ 2147483647 h 402"/>
              <a:gd name="T10" fmla="*/ 2147483647 w 321"/>
              <a:gd name="T11" fmla="*/ 2147483647 h 402"/>
              <a:gd name="T12" fmla="*/ 2147483647 w 321"/>
              <a:gd name="T13" fmla="*/ 2147483647 h 402"/>
              <a:gd name="T14" fmla="*/ 2147483647 w 321"/>
              <a:gd name="T15" fmla="*/ 2147483647 h 402"/>
              <a:gd name="T16" fmla="*/ 2147483647 w 321"/>
              <a:gd name="T17" fmla="*/ 2147483647 h 402"/>
              <a:gd name="T18" fmla="*/ 2147483647 w 321"/>
              <a:gd name="T19" fmla="*/ 2147483647 h 402"/>
              <a:gd name="T20" fmla="*/ 2147483647 w 321"/>
              <a:gd name="T21" fmla="*/ 2147483647 h 402"/>
              <a:gd name="T22" fmla="*/ 2147483647 w 321"/>
              <a:gd name="T23" fmla="*/ 2147483647 h 402"/>
              <a:gd name="T24" fmla="*/ 2147483647 w 321"/>
              <a:gd name="T25" fmla="*/ 2147483647 h 402"/>
              <a:gd name="T26" fmla="*/ 2147483647 w 321"/>
              <a:gd name="T27" fmla="*/ 2147483647 h 402"/>
              <a:gd name="T28" fmla="*/ 2147483647 w 321"/>
              <a:gd name="T29" fmla="*/ 2147483647 h 402"/>
              <a:gd name="T30" fmla="*/ 2147483647 w 321"/>
              <a:gd name="T31" fmla="*/ 2147483647 h 402"/>
              <a:gd name="T32" fmla="*/ 2147483647 w 321"/>
              <a:gd name="T33" fmla="*/ 2147483647 h 402"/>
              <a:gd name="T34" fmla="*/ 2147483647 w 321"/>
              <a:gd name="T35" fmla="*/ 2147483647 h 402"/>
              <a:gd name="T36" fmla="*/ 2147483647 w 321"/>
              <a:gd name="T37" fmla="*/ 2147483647 h 402"/>
              <a:gd name="T38" fmla="*/ 2147483647 w 321"/>
              <a:gd name="T39" fmla="*/ 2147483647 h 402"/>
              <a:gd name="T40" fmla="*/ 2147483647 w 321"/>
              <a:gd name="T41" fmla="*/ 2147483647 h 40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1" h="402">
                <a:moveTo>
                  <a:pt x="311" y="99"/>
                </a:moveTo>
                <a:cubicBezTo>
                  <a:pt x="301" y="40"/>
                  <a:pt x="246" y="0"/>
                  <a:pt x="189" y="11"/>
                </a:cubicBezTo>
                <a:cubicBezTo>
                  <a:pt x="132" y="21"/>
                  <a:pt x="84" y="67"/>
                  <a:pt x="94" y="126"/>
                </a:cubicBezTo>
                <a:cubicBezTo>
                  <a:pt x="96" y="139"/>
                  <a:pt x="102" y="159"/>
                  <a:pt x="109" y="174"/>
                </a:cubicBezTo>
                <a:cubicBezTo>
                  <a:pt x="6" y="328"/>
                  <a:pt x="6" y="328"/>
                  <a:pt x="6" y="328"/>
                </a:cubicBezTo>
                <a:cubicBezTo>
                  <a:pt x="2" y="334"/>
                  <a:pt x="0" y="344"/>
                  <a:pt x="1" y="351"/>
                </a:cubicBezTo>
                <a:cubicBezTo>
                  <a:pt x="8" y="390"/>
                  <a:pt x="8" y="390"/>
                  <a:pt x="8" y="390"/>
                </a:cubicBezTo>
                <a:cubicBezTo>
                  <a:pt x="9" y="397"/>
                  <a:pt x="15" y="402"/>
                  <a:pt x="22" y="401"/>
                </a:cubicBezTo>
                <a:cubicBezTo>
                  <a:pt x="52" y="395"/>
                  <a:pt x="52" y="395"/>
                  <a:pt x="52" y="395"/>
                </a:cubicBezTo>
                <a:cubicBezTo>
                  <a:pt x="59" y="394"/>
                  <a:pt x="67" y="388"/>
                  <a:pt x="71" y="382"/>
                </a:cubicBezTo>
                <a:cubicBezTo>
                  <a:pt x="111" y="316"/>
                  <a:pt x="111" y="316"/>
                  <a:pt x="111" y="316"/>
                </a:cubicBezTo>
                <a:cubicBezTo>
                  <a:pt x="112" y="316"/>
                  <a:pt x="112" y="316"/>
                  <a:pt x="112" y="316"/>
                </a:cubicBezTo>
                <a:cubicBezTo>
                  <a:pt x="140" y="311"/>
                  <a:pt x="140" y="311"/>
                  <a:pt x="140" y="311"/>
                </a:cubicBezTo>
                <a:cubicBezTo>
                  <a:pt x="187" y="233"/>
                  <a:pt x="187" y="233"/>
                  <a:pt x="187" y="233"/>
                </a:cubicBezTo>
                <a:cubicBezTo>
                  <a:pt x="203" y="236"/>
                  <a:pt x="226" y="235"/>
                  <a:pt x="239" y="232"/>
                </a:cubicBezTo>
                <a:cubicBezTo>
                  <a:pt x="296" y="222"/>
                  <a:pt x="321" y="159"/>
                  <a:pt x="311" y="99"/>
                </a:cubicBezTo>
                <a:close/>
                <a:moveTo>
                  <a:pt x="260" y="130"/>
                </a:moveTo>
                <a:cubicBezTo>
                  <a:pt x="244" y="153"/>
                  <a:pt x="228" y="137"/>
                  <a:pt x="206" y="120"/>
                </a:cubicBezTo>
                <a:cubicBezTo>
                  <a:pt x="184" y="104"/>
                  <a:pt x="163" y="94"/>
                  <a:pt x="179" y="71"/>
                </a:cubicBezTo>
                <a:cubicBezTo>
                  <a:pt x="195" y="47"/>
                  <a:pt x="226" y="42"/>
                  <a:pt x="248" y="58"/>
                </a:cubicBezTo>
                <a:cubicBezTo>
                  <a:pt x="270" y="74"/>
                  <a:pt x="276" y="107"/>
                  <a:pt x="260" y="13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68546" tIns="34274" rIns="68546" bIns="34274"/>
          <a:lstStyle/>
          <a:p>
            <a:endParaRPr lang="zh-CN" altLang="en-US" sz="1800"/>
          </a:p>
        </p:txBody>
      </p:sp>
      <p:sp>
        <p:nvSpPr>
          <p:cNvPr id="71" name="Oval 35"/>
          <p:cNvSpPr>
            <a:spLocks noChangeArrowheads="1"/>
          </p:cNvSpPr>
          <p:nvPr/>
        </p:nvSpPr>
        <p:spPr bwMode="auto">
          <a:xfrm>
            <a:off x="1061385" y="2059898"/>
            <a:ext cx="1314700" cy="1314700"/>
          </a:xfrm>
          <a:prstGeom prst="ellipse">
            <a:avLst/>
          </a:prstGeom>
          <a:solidFill>
            <a:schemeClr val="accent1"/>
          </a:solidFill>
          <a:ln w="9525">
            <a:noFill/>
            <a:round/>
          </a:ln>
        </p:spPr>
        <p:txBody>
          <a:bodyPr anchor="ctr"/>
          <a:lstStyle/>
          <a:p>
            <a:pPr algn="ctr" eaLnBrk="1" hangingPunct="1"/>
            <a:endParaRPr lang="en-US"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72" name="Isosceles Triangle 36"/>
          <p:cNvSpPr>
            <a:spLocks noChangeArrowheads="1"/>
          </p:cNvSpPr>
          <p:nvPr/>
        </p:nvSpPr>
        <p:spPr bwMode="auto">
          <a:xfrm flipV="1">
            <a:off x="1559041" y="3282994"/>
            <a:ext cx="287204" cy="269872"/>
          </a:xfrm>
          <a:prstGeom prst="triangle">
            <a:avLst>
              <a:gd name="adj" fmla="val 50000"/>
            </a:avLst>
          </a:prstGeom>
          <a:solidFill>
            <a:schemeClr val="accent1"/>
          </a:solidFill>
          <a:ln>
            <a:noFill/>
          </a:ln>
        </p:spPr>
        <p:txBody>
          <a:bodyPr anchor="ctr"/>
          <a:lstStyle/>
          <a:p>
            <a:pPr algn="ctr" eaLnBrk="1" hangingPunct="1"/>
            <a:endParaRPr lang="en-US"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73" name="Freeform 6"/>
          <p:cNvSpPr>
            <a:spLocks noEditPoints="1"/>
          </p:cNvSpPr>
          <p:nvPr/>
        </p:nvSpPr>
        <p:spPr bwMode="auto">
          <a:xfrm>
            <a:off x="1489713" y="2468423"/>
            <a:ext cx="450613" cy="495179"/>
          </a:xfrm>
          <a:custGeom>
            <a:avLst/>
            <a:gdLst>
              <a:gd name="T0" fmla="*/ 2147483647 w 376"/>
              <a:gd name="T1" fmla="*/ 2147483647 h 376"/>
              <a:gd name="T2" fmla="*/ 2147483647 w 376"/>
              <a:gd name="T3" fmla="*/ 2147483647 h 376"/>
              <a:gd name="T4" fmla="*/ 2147483647 w 376"/>
              <a:gd name="T5" fmla="*/ 2147483647 h 376"/>
              <a:gd name="T6" fmla="*/ 2147483647 w 376"/>
              <a:gd name="T7" fmla="*/ 2147483647 h 376"/>
              <a:gd name="T8" fmla="*/ 2147483647 w 376"/>
              <a:gd name="T9" fmla="*/ 2147483647 h 376"/>
              <a:gd name="T10" fmla="*/ 2147483647 w 376"/>
              <a:gd name="T11" fmla="*/ 2147483647 h 376"/>
              <a:gd name="T12" fmla="*/ 2147483647 w 376"/>
              <a:gd name="T13" fmla="*/ 2147483647 h 376"/>
              <a:gd name="T14" fmla="*/ 2147483647 w 376"/>
              <a:gd name="T15" fmla="*/ 0 h 376"/>
              <a:gd name="T16" fmla="*/ 2147483647 w 376"/>
              <a:gd name="T17" fmla="*/ 2147483647 h 376"/>
              <a:gd name="T18" fmla="*/ 2147483647 w 376"/>
              <a:gd name="T19" fmla="*/ 2147483647 h 376"/>
              <a:gd name="T20" fmla="*/ 2147483647 w 376"/>
              <a:gd name="T21" fmla="*/ 2147483647 h 376"/>
              <a:gd name="T22" fmla="*/ 2147483647 w 376"/>
              <a:gd name="T23" fmla="*/ 2147483647 h 376"/>
              <a:gd name="T24" fmla="*/ 2147483647 w 376"/>
              <a:gd name="T25" fmla="*/ 2147483647 h 376"/>
              <a:gd name="T26" fmla="*/ 2147483647 w 376"/>
              <a:gd name="T27" fmla="*/ 2147483647 h 376"/>
              <a:gd name="T28" fmla="*/ 2147483647 w 376"/>
              <a:gd name="T29" fmla="*/ 2147483647 h 376"/>
              <a:gd name="T30" fmla="*/ 0 w 376"/>
              <a:gd name="T31" fmla="*/ 2147483647 h 376"/>
              <a:gd name="T32" fmla="*/ 2147483647 w 376"/>
              <a:gd name="T33" fmla="*/ 2147483647 h 376"/>
              <a:gd name="T34" fmla="*/ 2147483647 w 376"/>
              <a:gd name="T35" fmla="*/ 2147483647 h 376"/>
              <a:gd name="T36" fmla="*/ 2147483647 w 376"/>
              <a:gd name="T37" fmla="*/ 2147483647 h 376"/>
              <a:gd name="T38" fmla="*/ 2147483647 w 376"/>
              <a:gd name="T39" fmla="*/ 2147483647 h 376"/>
              <a:gd name="T40" fmla="*/ 2147483647 w 376"/>
              <a:gd name="T41" fmla="*/ 2147483647 h 376"/>
              <a:gd name="T42" fmla="*/ 2147483647 w 376"/>
              <a:gd name="T43" fmla="*/ 2147483647 h 376"/>
              <a:gd name="T44" fmla="*/ 2147483647 w 376"/>
              <a:gd name="T45" fmla="*/ 2147483647 h 376"/>
              <a:gd name="T46" fmla="*/ 2147483647 w 376"/>
              <a:gd name="T47" fmla="*/ 2147483647 h 376"/>
              <a:gd name="T48" fmla="*/ 2147483647 w 376"/>
              <a:gd name="T49" fmla="*/ 2147483647 h 376"/>
              <a:gd name="T50" fmla="*/ 2147483647 w 376"/>
              <a:gd name="T51" fmla="*/ 2147483647 h 376"/>
              <a:gd name="T52" fmla="*/ 2147483647 w 376"/>
              <a:gd name="T53" fmla="*/ 2147483647 h 376"/>
              <a:gd name="T54" fmla="*/ 2147483647 w 376"/>
              <a:gd name="T55" fmla="*/ 2147483647 h 376"/>
              <a:gd name="T56" fmla="*/ 2147483647 w 376"/>
              <a:gd name="T57" fmla="*/ 2147483647 h 376"/>
              <a:gd name="T58" fmla="*/ 2147483647 w 376"/>
              <a:gd name="T59" fmla="*/ 2147483647 h 376"/>
              <a:gd name="T60" fmla="*/ 2147483647 w 376"/>
              <a:gd name="T61" fmla="*/ 2147483647 h 376"/>
              <a:gd name="T62" fmla="*/ 2147483647 w 376"/>
              <a:gd name="T63" fmla="*/ 2147483647 h 376"/>
              <a:gd name="T64" fmla="*/ 2147483647 w 376"/>
              <a:gd name="T65" fmla="*/ 2147483647 h 376"/>
              <a:gd name="T66" fmla="*/ 2147483647 w 376"/>
              <a:gd name="T67" fmla="*/ 2147483647 h 376"/>
              <a:gd name="T68" fmla="*/ 2147483647 w 376"/>
              <a:gd name="T69" fmla="*/ 2147483647 h 376"/>
              <a:gd name="T70" fmla="*/ 2147483647 w 376"/>
              <a:gd name="T71" fmla="*/ 2147483647 h 376"/>
              <a:gd name="T72" fmla="*/ 2147483647 w 376"/>
              <a:gd name="T73" fmla="*/ 2147483647 h 376"/>
              <a:gd name="T74" fmla="*/ 2147483647 w 376"/>
              <a:gd name="T75" fmla="*/ 2147483647 h 376"/>
              <a:gd name="T76" fmla="*/ 2147483647 w 376"/>
              <a:gd name="T77" fmla="*/ 2147483647 h 376"/>
              <a:gd name="T78" fmla="*/ 2147483647 w 376"/>
              <a:gd name="T79" fmla="*/ 2147483647 h 376"/>
              <a:gd name="T80" fmla="*/ 2147483647 w 376"/>
              <a:gd name="T81" fmla="*/ 2147483647 h 376"/>
              <a:gd name="T82" fmla="*/ 2147483647 w 376"/>
              <a:gd name="T83" fmla="*/ 2147483647 h 376"/>
              <a:gd name="T84" fmla="*/ 2147483647 w 376"/>
              <a:gd name="T85" fmla="*/ 2147483647 h 376"/>
              <a:gd name="T86" fmla="*/ 2147483647 w 376"/>
              <a:gd name="T87" fmla="*/ 2147483647 h 376"/>
              <a:gd name="T88" fmla="*/ 2147483647 w 376"/>
              <a:gd name="T89" fmla="*/ 2147483647 h 376"/>
              <a:gd name="T90" fmla="*/ 2147483647 w 376"/>
              <a:gd name="T91" fmla="*/ 2147483647 h 376"/>
              <a:gd name="T92" fmla="*/ 2147483647 w 376"/>
              <a:gd name="T93" fmla="*/ 2147483647 h 376"/>
              <a:gd name="T94" fmla="*/ 2147483647 w 376"/>
              <a:gd name="T95" fmla="*/ 2147483647 h 376"/>
              <a:gd name="T96" fmla="*/ 2147483647 w 376"/>
              <a:gd name="T97" fmla="*/ 2147483647 h 376"/>
              <a:gd name="T98" fmla="*/ 2147483647 w 376"/>
              <a:gd name="T99" fmla="*/ 2147483647 h 376"/>
              <a:gd name="T100" fmla="*/ 2147483647 w 376"/>
              <a:gd name="T101" fmla="*/ 2147483647 h 376"/>
              <a:gd name="T102" fmla="*/ 2147483647 w 376"/>
              <a:gd name="T103" fmla="*/ 2147483647 h 376"/>
              <a:gd name="T104" fmla="*/ 2147483647 w 376"/>
              <a:gd name="T105" fmla="*/ 2147483647 h 376"/>
              <a:gd name="T106" fmla="*/ 2147483647 w 376"/>
              <a:gd name="T107" fmla="*/ 2147483647 h 376"/>
              <a:gd name="T108" fmla="*/ 2147483647 w 376"/>
              <a:gd name="T109" fmla="*/ 2147483647 h 376"/>
              <a:gd name="T110" fmla="*/ 2147483647 w 376"/>
              <a:gd name="T111" fmla="*/ 2147483647 h 376"/>
              <a:gd name="T112" fmla="*/ 2147483647 w 376"/>
              <a:gd name="T113" fmla="*/ 2147483647 h 3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76" h="376">
                <a:moveTo>
                  <a:pt x="347" y="284"/>
                </a:moveTo>
                <a:cubicBezTo>
                  <a:pt x="347" y="238"/>
                  <a:pt x="347" y="238"/>
                  <a:pt x="347" y="238"/>
                </a:cubicBezTo>
                <a:cubicBezTo>
                  <a:pt x="347" y="210"/>
                  <a:pt x="328" y="169"/>
                  <a:pt x="278" y="169"/>
                </a:cubicBezTo>
                <a:cubicBezTo>
                  <a:pt x="238" y="169"/>
                  <a:pt x="238" y="169"/>
                  <a:pt x="238" y="169"/>
                </a:cubicBezTo>
                <a:cubicBezTo>
                  <a:pt x="210" y="169"/>
                  <a:pt x="207" y="155"/>
                  <a:pt x="207" y="148"/>
                </a:cubicBezTo>
                <a:cubicBezTo>
                  <a:pt x="207" y="92"/>
                  <a:pt x="207" y="92"/>
                  <a:pt x="207" y="92"/>
                </a:cubicBezTo>
                <a:cubicBezTo>
                  <a:pt x="224" y="85"/>
                  <a:pt x="236" y="68"/>
                  <a:pt x="236" y="48"/>
                </a:cubicBezTo>
                <a:cubicBezTo>
                  <a:pt x="236" y="21"/>
                  <a:pt x="214" y="0"/>
                  <a:pt x="188" y="0"/>
                </a:cubicBezTo>
                <a:cubicBezTo>
                  <a:pt x="161" y="0"/>
                  <a:pt x="140" y="21"/>
                  <a:pt x="140" y="48"/>
                </a:cubicBezTo>
                <a:cubicBezTo>
                  <a:pt x="140" y="68"/>
                  <a:pt x="152" y="85"/>
                  <a:pt x="169" y="92"/>
                </a:cubicBezTo>
                <a:cubicBezTo>
                  <a:pt x="169" y="148"/>
                  <a:pt x="169" y="148"/>
                  <a:pt x="169" y="148"/>
                </a:cubicBezTo>
                <a:cubicBezTo>
                  <a:pt x="169" y="153"/>
                  <a:pt x="167" y="169"/>
                  <a:pt x="138" y="169"/>
                </a:cubicBezTo>
                <a:cubicBezTo>
                  <a:pt x="98" y="169"/>
                  <a:pt x="98" y="169"/>
                  <a:pt x="98" y="169"/>
                </a:cubicBezTo>
                <a:cubicBezTo>
                  <a:pt x="47" y="169"/>
                  <a:pt x="29" y="210"/>
                  <a:pt x="29" y="238"/>
                </a:cubicBezTo>
                <a:cubicBezTo>
                  <a:pt x="29" y="284"/>
                  <a:pt x="29" y="284"/>
                  <a:pt x="29" y="284"/>
                </a:cubicBezTo>
                <a:cubicBezTo>
                  <a:pt x="12" y="291"/>
                  <a:pt x="0" y="308"/>
                  <a:pt x="0" y="328"/>
                </a:cubicBezTo>
                <a:cubicBezTo>
                  <a:pt x="0" y="354"/>
                  <a:pt x="21" y="376"/>
                  <a:pt x="48" y="376"/>
                </a:cubicBezTo>
                <a:cubicBezTo>
                  <a:pt x="74" y="376"/>
                  <a:pt x="96" y="354"/>
                  <a:pt x="96" y="328"/>
                </a:cubicBezTo>
                <a:cubicBezTo>
                  <a:pt x="96" y="308"/>
                  <a:pt x="84" y="291"/>
                  <a:pt x="67" y="284"/>
                </a:cubicBezTo>
                <a:cubicBezTo>
                  <a:pt x="67" y="238"/>
                  <a:pt x="67" y="238"/>
                  <a:pt x="67" y="238"/>
                </a:cubicBezTo>
                <a:cubicBezTo>
                  <a:pt x="67" y="233"/>
                  <a:pt x="68" y="207"/>
                  <a:pt x="98" y="207"/>
                </a:cubicBezTo>
                <a:cubicBezTo>
                  <a:pt x="138" y="207"/>
                  <a:pt x="138" y="207"/>
                  <a:pt x="138" y="207"/>
                </a:cubicBezTo>
                <a:cubicBezTo>
                  <a:pt x="150" y="207"/>
                  <a:pt x="160" y="205"/>
                  <a:pt x="169" y="202"/>
                </a:cubicBezTo>
                <a:cubicBezTo>
                  <a:pt x="169" y="284"/>
                  <a:pt x="169" y="284"/>
                  <a:pt x="169" y="284"/>
                </a:cubicBezTo>
                <a:cubicBezTo>
                  <a:pt x="152" y="291"/>
                  <a:pt x="140" y="308"/>
                  <a:pt x="140" y="328"/>
                </a:cubicBezTo>
                <a:cubicBezTo>
                  <a:pt x="140" y="354"/>
                  <a:pt x="161" y="376"/>
                  <a:pt x="188" y="376"/>
                </a:cubicBezTo>
                <a:cubicBezTo>
                  <a:pt x="214" y="376"/>
                  <a:pt x="236" y="354"/>
                  <a:pt x="236" y="328"/>
                </a:cubicBezTo>
                <a:cubicBezTo>
                  <a:pt x="236" y="308"/>
                  <a:pt x="224" y="291"/>
                  <a:pt x="207" y="284"/>
                </a:cubicBezTo>
                <a:cubicBezTo>
                  <a:pt x="207" y="202"/>
                  <a:pt x="207" y="202"/>
                  <a:pt x="207" y="202"/>
                </a:cubicBezTo>
                <a:cubicBezTo>
                  <a:pt x="215" y="205"/>
                  <a:pt x="226" y="207"/>
                  <a:pt x="238" y="207"/>
                </a:cubicBezTo>
                <a:cubicBezTo>
                  <a:pt x="278" y="207"/>
                  <a:pt x="278" y="207"/>
                  <a:pt x="278" y="207"/>
                </a:cubicBezTo>
                <a:cubicBezTo>
                  <a:pt x="306" y="207"/>
                  <a:pt x="309" y="231"/>
                  <a:pt x="309" y="238"/>
                </a:cubicBezTo>
                <a:cubicBezTo>
                  <a:pt x="309" y="284"/>
                  <a:pt x="309" y="284"/>
                  <a:pt x="309" y="284"/>
                </a:cubicBezTo>
                <a:cubicBezTo>
                  <a:pt x="292" y="291"/>
                  <a:pt x="280" y="308"/>
                  <a:pt x="280" y="328"/>
                </a:cubicBezTo>
                <a:cubicBezTo>
                  <a:pt x="280" y="354"/>
                  <a:pt x="301" y="376"/>
                  <a:pt x="328" y="376"/>
                </a:cubicBezTo>
                <a:cubicBezTo>
                  <a:pt x="354" y="376"/>
                  <a:pt x="376" y="354"/>
                  <a:pt x="376" y="328"/>
                </a:cubicBezTo>
                <a:cubicBezTo>
                  <a:pt x="376" y="308"/>
                  <a:pt x="364" y="291"/>
                  <a:pt x="347" y="284"/>
                </a:cubicBezTo>
                <a:close/>
                <a:moveTo>
                  <a:pt x="75" y="328"/>
                </a:moveTo>
                <a:cubicBezTo>
                  <a:pt x="75" y="343"/>
                  <a:pt x="63" y="356"/>
                  <a:pt x="48" y="356"/>
                </a:cubicBezTo>
                <a:cubicBezTo>
                  <a:pt x="32" y="356"/>
                  <a:pt x="20" y="343"/>
                  <a:pt x="20" y="328"/>
                </a:cubicBezTo>
                <a:cubicBezTo>
                  <a:pt x="20" y="313"/>
                  <a:pt x="32" y="300"/>
                  <a:pt x="48" y="300"/>
                </a:cubicBezTo>
                <a:cubicBezTo>
                  <a:pt x="63" y="300"/>
                  <a:pt x="75" y="313"/>
                  <a:pt x="75" y="328"/>
                </a:cubicBezTo>
                <a:close/>
                <a:moveTo>
                  <a:pt x="160" y="48"/>
                </a:moveTo>
                <a:cubicBezTo>
                  <a:pt x="160" y="33"/>
                  <a:pt x="172" y="20"/>
                  <a:pt x="188" y="20"/>
                </a:cubicBezTo>
                <a:cubicBezTo>
                  <a:pt x="203" y="20"/>
                  <a:pt x="215" y="33"/>
                  <a:pt x="215" y="48"/>
                </a:cubicBezTo>
                <a:cubicBezTo>
                  <a:pt x="215" y="63"/>
                  <a:pt x="203" y="76"/>
                  <a:pt x="188" y="76"/>
                </a:cubicBezTo>
                <a:cubicBezTo>
                  <a:pt x="172" y="76"/>
                  <a:pt x="160" y="63"/>
                  <a:pt x="160" y="48"/>
                </a:cubicBezTo>
                <a:close/>
                <a:moveTo>
                  <a:pt x="215" y="328"/>
                </a:moveTo>
                <a:cubicBezTo>
                  <a:pt x="215" y="343"/>
                  <a:pt x="203" y="356"/>
                  <a:pt x="188" y="356"/>
                </a:cubicBezTo>
                <a:cubicBezTo>
                  <a:pt x="172" y="356"/>
                  <a:pt x="160" y="343"/>
                  <a:pt x="160" y="328"/>
                </a:cubicBezTo>
                <a:cubicBezTo>
                  <a:pt x="160" y="313"/>
                  <a:pt x="172" y="300"/>
                  <a:pt x="188" y="300"/>
                </a:cubicBezTo>
                <a:cubicBezTo>
                  <a:pt x="203" y="300"/>
                  <a:pt x="215" y="313"/>
                  <a:pt x="215" y="328"/>
                </a:cubicBezTo>
                <a:close/>
                <a:moveTo>
                  <a:pt x="328" y="356"/>
                </a:moveTo>
                <a:cubicBezTo>
                  <a:pt x="312" y="356"/>
                  <a:pt x="300" y="343"/>
                  <a:pt x="300" y="328"/>
                </a:cubicBezTo>
                <a:cubicBezTo>
                  <a:pt x="300" y="313"/>
                  <a:pt x="312" y="300"/>
                  <a:pt x="328" y="300"/>
                </a:cubicBezTo>
                <a:cubicBezTo>
                  <a:pt x="343" y="300"/>
                  <a:pt x="355" y="313"/>
                  <a:pt x="355" y="328"/>
                </a:cubicBezTo>
                <a:cubicBezTo>
                  <a:pt x="355" y="343"/>
                  <a:pt x="343" y="356"/>
                  <a:pt x="328" y="35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68546" tIns="34274" rIns="68546" bIns="34274"/>
          <a:lstStyle/>
          <a:p>
            <a:endParaRPr lang="zh-CN" altLang="en-US" sz="1800"/>
          </a:p>
        </p:txBody>
      </p:sp>
      <p:sp>
        <p:nvSpPr>
          <p:cNvPr id="74" name="Oval 43"/>
          <p:cNvSpPr>
            <a:spLocks noChangeArrowheads="1"/>
          </p:cNvSpPr>
          <p:nvPr/>
        </p:nvSpPr>
        <p:spPr bwMode="auto">
          <a:xfrm>
            <a:off x="5136706" y="2059898"/>
            <a:ext cx="1314700" cy="1314700"/>
          </a:xfrm>
          <a:prstGeom prst="ellipse">
            <a:avLst/>
          </a:prstGeom>
          <a:solidFill>
            <a:schemeClr val="accent1"/>
          </a:solidFill>
          <a:ln w="9525">
            <a:noFill/>
            <a:round/>
          </a:ln>
        </p:spPr>
        <p:txBody>
          <a:bodyPr anchor="ctr"/>
          <a:lstStyle/>
          <a:p>
            <a:pPr algn="ctr" eaLnBrk="1" hangingPunct="1"/>
            <a:endParaRPr lang="en-US"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75" name="Isosceles Triangle 44"/>
          <p:cNvSpPr>
            <a:spLocks noChangeArrowheads="1"/>
          </p:cNvSpPr>
          <p:nvPr/>
        </p:nvSpPr>
        <p:spPr bwMode="auto">
          <a:xfrm flipV="1">
            <a:off x="5651695" y="3282994"/>
            <a:ext cx="284727" cy="269872"/>
          </a:xfrm>
          <a:prstGeom prst="triangle">
            <a:avLst>
              <a:gd name="adj" fmla="val 50000"/>
            </a:avLst>
          </a:prstGeom>
          <a:solidFill>
            <a:schemeClr val="accent1"/>
          </a:solidFill>
          <a:ln>
            <a:noFill/>
          </a:ln>
        </p:spPr>
        <p:txBody>
          <a:bodyPr anchor="ctr"/>
          <a:lstStyle/>
          <a:p>
            <a:pPr algn="ctr" eaLnBrk="1" hangingPunct="1"/>
            <a:endParaRPr lang="en-US"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76" name="Freeform 11"/>
          <p:cNvSpPr/>
          <p:nvPr/>
        </p:nvSpPr>
        <p:spPr bwMode="auto">
          <a:xfrm>
            <a:off x="5525423" y="2535272"/>
            <a:ext cx="552126" cy="361481"/>
          </a:xfrm>
          <a:custGeom>
            <a:avLst/>
            <a:gdLst>
              <a:gd name="T0" fmla="*/ 2147483647 w 400"/>
              <a:gd name="T1" fmla="*/ 2147483647 h 260"/>
              <a:gd name="T2" fmla="*/ 2147483647 w 400"/>
              <a:gd name="T3" fmla="*/ 2147483647 h 260"/>
              <a:gd name="T4" fmla="*/ 2147483647 w 400"/>
              <a:gd name="T5" fmla="*/ 0 h 260"/>
              <a:gd name="T6" fmla="*/ 2147483647 w 400"/>
              <a:gd name="T7" fmla="*/ 2147483647 h 260"/>
              <a:gd name="T8" fmla="*/ 2147483647 w 400"/>
              <a:gd name="T9" fmla="*/ 2147483647 h 260"/>
              <a:gd name="T10" fmla="*/ 2147483647 w 400"/>
              <a:gd name="T11" fmla="*/ 2147483647 h 260"/>
              <a:gd name="T12" fmla="*/ 0 w 400"/>
              <a:gd name="T13" fmla="*/ 2147483647 h 260"/>
              <a:gd name="T14" fmla="*/ 2147483647 w 400"/>
              <a:gd name="T15" fmla="*/ 2147483647 h 260"/>
              <a:gd name="T16" fmla="*/ 2147483647 w 400"/>
              <a:gd name="T17" fmla="*/ 2147483647 h 260"/>
              <a:gd name="T18" fmla="*/ 2147483647 w 400"/>
              <a:gd name="T19" fmla="*/ 2147483647 h 260"/>
              <a:gd name="T20" fmla="*/ 2147483647 w 400"/>
              <a:gd name="T21" fmla="*/ 2147483647 h 260"/>
              <a:gd name="T22" fmla="*/ 2147483647 w 400"/>
              <a:gd name="T23" fmla="*/ 2147483647 h 260"/>
              <a:gd name="T24" fmla="*/ 2147483647 w 400"/>
              <a:gd name="T25" fmla="*/ 2147483647 h 260"/>
              <a:gd name="T26" fmla="*/ 2147483647 w 400"/>
              <a:gd name="T27" fmla="*/ 2147483647 h 260"/>
              <a:gd name="T28" fmla="*/ 2147483647 w 400"/>
              <a:gd name="T29" fmla="*/ 2147483647 h 260"/>
              <a:gd name="T30" fmla="*/ 2147483647 w 400"/>
              <a:gd name="T31" fmla="*/ 2147483647 h 260"/>
              <a:gd name="T32" fmla="*/ 2147483647 w 400"/>
              <a:gd name="T33" fmla="*/ 2147483647 h 260"/>
              <a:gd name="T34" fmla="*/ 2147483647 w 400"/>
              <a:gd name="T35" fmla="*/ 2147483647 h 26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00" h="260">
                <a:moveTo>
                  <a:pt x="304" y="73"/>
                </a:moveTo>
                <a:cubicBezTo>
                  <a:pt x="298" y="73"/>
                  <a:pt x="293" y="73"/>
                  <a:pt x="288" y="74"/>
                </a:cubicBezTo>
                <a:cubicBezTo>
                  <a:pt x="275" y="31"/>
                  <a:pt x="234" y="0"/>
                  <a:pt x="186" y="0"/>
                </a:cubicBezTo>
                <a:cubicBezTo>
                  <a:pt x="127" y="0"/>
                  <a:pt x="80" y="46"/>
                  <a:pt x="80" y="104"/>
                </a:cubicBezTo>
                <a:cubicBezTo>
                  <a:pt x="80" y="109"/>
                  <a:pt x="80" y="114"/>
                  <a:pt x="81" y="119"/>
                </a:cubicBezTo>
                <a:cubicBezTo>
                  <a:pt x="78" y="119"/>
                  <a:pt x="75" y="118"/>
                  <a:pt x="72" y="118"/>
                </a:cubicBezTo>
                <a:cubicBezTo>
                  <a:pt x="32" y="118"/>
                  <a:pt x="0" y="150"/>
                  <a:pt x="0" y="189"/>
                </a:cubicBezTo>
                <a:cubicBezTo>
                  <a:pt x="0" y="228"/>
                  <a:pt x="32" y="260"/>
                  <a:pt x="72" y="260"/>
                </a:cubicBezTo>
                <a:cubicBezTo>
                  <a:pt x="172" y="260"/>
                  <a:pt x="172" y="260"/>
                  <a:pt x="172" y="260"/>
                </a:cubicBezTo>
                <a:cubicBezTo>
                  <a:pt x="172" y="184"/>
                  <a:pt x="172" y="184"/>
                  <a:pt x="172" y="184"/>
                </a:cubicBezTo>
                <a:cubicBezTo>
                  <a:pt x="130" y="184"/>
                  <a:pt x="130" y="184"/>
                  <a:pt x="130" y="184"/>
                </a:cubicBezTo>
                <a:cubicBezTo>
                  <a:pt x="200" y="92"/>
                  <a:pt x="200" y="92"/>
                  <a:pt x="200" y="92"/>
                </a:cubicBezTo>
                <a:cubicBezTo>
                  <a:pt x="270" y="184"/>
                  <a:pt x="270" y="184"/>
                  <a:pt x="270" y="184"/>
                </a:cubicBezTo>
                <a:cubicBezTo>
                  <a:pt x="228" y="184"/>
                  <a:pt x="228" y="184"/>
                  <a:pt x="228" y="184"/>
                </a:cubicBezTo>
                <a:cubicBezTo>
                  <a:pt x="228" y="260"/>
                  <a:pt x="228" y="260"/>
                  <a:pt x="228" y="260"/>
                </a:cubicBezTo>
                <a:cubicBezTo>
                  <a:pt x="304" y="260"/>
                  <a:pt x="304" y="260"/>
                  <a:pt x="304" y="260"/>
                </a:cubicBezTo>
                <a:cubicBezTo>
                  <a:pt x="357" y="260"/>
                  <a:pt x="400" y="218"/>
                  <a:pt x="400" y="166"/>
                </a:cubicBezTo>
                <a:cubicBezTo>
                  <a:pt x="400" y="115"/>
                  <a:pt x="357" y="73"/>
                  <a:pt x="304" y="7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68546" tIns="34274" rIns="68546" bIns="34274"/>
          <a:lstStyle/>
          <a:p>
            <a:endParaRPr lang="zh-CN" altLang="en-US" sz="1800"/>
          </a:p>
        </p:txBody>
      </p:sp>
      <p:sp>
        <p:nvSpPr>
          <p:cNvPr id="77" name="Oval 50"/>
          <p:cNvSpPr>
            <a:spLocks noChangeArrowheads="1"/>
          </p:cNvSpPr>
          <p:nvPr/>
        </p:nvSpPr>
        <p:spPr bwMode="auto">
          <a:xfrm>
            <a:off x="9051096" y="2059898"/>
            <a:ext cx="1314702" cy="1314700"/>
          </a:xfrm>
          <a:prstGeom prst="ellipse">
            <a:avLst/>
          </a:prstGeom>
          <a:solidFill>
            <a:schemeClr val="accent1"/>
          </a:solidFill>
          <a:ln w="9525">
            <a:noFill/>
            <a:round/>
          </a:ln>
        </p:spPr>
        <p:txBody>
          <a:bodyPr anchor="ctr"/>
          <a:lstStyle/>
          <a:p>
            <a:pPr algn="ctr" eaLnBrk="1" hangingPunct="1"/>
            <a:endParaRPr lang="en-US"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78" name="Isosceles Triangle 51"/>
          <p:cNvSpPr>
            <a:spLocks noChangeArrowheads="1"/>
          </p:cNvSpPr>
          <p:nvPr/>
        </p:nvSpPr>
        <p:spPr bwMode="auto">
          <a:xfrm flipV="1">
            <a:off x="9566083" y="3282994"/>
            <a:ext cx="284728" cy="269872"/>
          </a:xfrm>
          <a:prstGeom prst="triangle">
            <a:avLst>
              <a:gd name="adj" fmla="val 50000"/>
            </a:avLst>
          </a:prstGeom>
          <a:solidFill>
            <a:schemeClr val="accent1"/>
          </a:solidFill>
          <a:ln>
            <a:noFill/>
          </a:ln>
        </p:spPr>
        <p:txBody>
          <a:bodyPr anchor="ctr"/>
          <a:lstStyle/>
          <a:p>
            <a:pPr algn="ctr" eaLnBrk="1" hangingPunct="1"/>
            <a:endParaRPr lang="en-US"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79" name="Freeform 21"/>
          <p:cNvSpPr>
            <a:spLocks noEditPoints="1"/>
          </p:cNvSpPr>
          <p:nvPr/>
        </p:nvSpPr>
        <p:spPr bwMode="auto">
          <a:xfrm>
            <a:off x="9459620" y="2503085"/>
            <a:ext cx="510034" cy="453089"/>
          </a:xfrm>
          <a:custGeom>
            <a:avLst/>
            <a:gdLst>
              <a:gd name="T0" fmla="*/ 2147483647 w 401"/>
              <a:gd name="T1" fmla="*/ 2147483647 h 357"/>
              <a:gd name="T2" fmla="*/ 2147483647 w 401"/>
              <a:gd name="T3" fmla="*/ 2147483647 h 357"/>
              <a:gd name="T4" fmla="*/ 2147483647 w 401"/>
              <a:gd name="T5" fmla="*/ 2147483647 h 357"/>
              <a:gd name="T6" fmla="*/ 2147483647 w 401"/>
              <a:gd name="T7" fmla="*/ 2147483647 h 357"/>
              <a:gd name="T8" fmla="*/ 2147483647 w 401"/>
              <a:gd name="T9" fmla="*/ 2147483647 h 357"/>
              <a:gd name="T10" fmla="*/ 2147483647 w 401"/>
              <a:gd name="T11" fmla="*/ 2147483647 h 357"/>
              <a:gd name="T12" fmla="*/ 2147483647 w 401"/>
              <a:gd name="T13" fmla="*/ 2147483647 h 357"/>
              <a:gd name="T14" fmla="*/ 2147483647 w 401"/>
              <a:gd name="T15" fmla="*/ 2147483647 h 357"/>
              <a:gd name="T16" fmla="*/ 2147483647 w 401"/>
              <a:gd name="T17" fmla="*/ 2147483647 h 357"/>
              <a:gd name="T18" fmla="*/ 2147483647 w 401"/>
              <a:gd name="T19" fmla="*/ 2147483647 h 357"/>
              <a:gd name="T20" fmla="*/ 2147483647 w 401"/>
              <a:gd name="T21" fmla="*/ 2147483647 h 357"/>
              <a:gd name="T22" fmla="*/ 2147483647 w 401"/>
              <a:gd name="T23" fmla="*/ 2147483647 h 357"/>
              <a:gd name="T24" fmla="*/ 2147483647 w 401"/>
              <a:gd name="T25" fmla="*/ 2147483647 h 357"/>
              <a:gd name="T26" fmla="*/ 2147483647 w 401"/>
              <a:gd name="T27" fmla="*/ 2147483647 h 357"/>
              <a:gd name="T28" fmla="*/ 2147483647 w 401"/>
              <a:gd name="T29" fmla="*/ 2147483647 h 357"/>
              <a:gd name="T30" fmla="*/ 2147483647 w 401"/>
              <a:gd name="T31" fmla="*/ 2147483647 h 357"/>
              <a:gd name="T32" fmla="*/ 2147483647 w 401"/>
              <a:gd name="T33" fmla="*/ 2147483647 h 357"/>
              <a:gd name="T34" fmla="*/ 2147483647 w 401"/>
              <a:gd name="T35" fmla="*/ 2147483647 h 357"/>
              <a:gd name="T36" fmla="*/ 2147483647 w 401"/>
              <a:gd name="T37" fmla="*/ 2147483647 h 357"/>
              <a:gd name="T38" fmla="*/ 2147483647 w 401"/>
              <a:gd name="T39" fmla="*/ 2147483647 h 357"/>
              <a:gd name="T40" fmla="*/ 2147483647 w 401"/>
              <a:gd name="T41" fmla="*/ 2147483647 h 357"/>
              <a:gd name="T42" fmla="*/ 2147483647 w 401"/>
              <a:gd name="T43" fmla="*/ 2147483647 h 357"/>
              <a:gd name="T44" fmla="*/ 2147483647 w 401"/>
              <a:gd name="T45" fmla="*/ 2147483647 h 357"/>
              <a:gd name="T46" fmla="*/ 2147483647 w 401"/>
              <a:gd name="T47" fmla="*/ 2147483647 h 357"/>
              <a:gd name="T48" fmla="*/ 2147483647 w 401"/>
              <a:gd name="T49" fmla="*/ 2147483647 h 357"/>
              <a:gd name="T50" fmla="*/ 2147483647 w 401"/>
              <a:gd name="T51" fmla="*/ 2147483647 h 357"/>
              <a:gd name="T52" fmla="*/ 2147483647 w 401"/>
              <a:gd name="T53" fmla="*/ 2147483647 h 357"/>
              <a:gd name="T54" fmla="*/ 2147483647 w 401"/>
              <a:gd name="T55" fmla="*/ 2147483647 h 357"/>
              <a:gd name="T56" fmla="*/ 2147483647 w 401"/>
              <a:gd name="T57" fmla="*/ 2147483647 h 357"/>
              <a:gd name="T58" fmla="*/ 2147483647 w 401"/>
              <a:gd name="T59" fmla="*/ 2147483647 h 357"/>
              <a:gd name="T60" fmla="*/ 2147483647 w 401"/>
              <a:gd name="T61" fmla="*/ 2147483647 h 357"/>
              <a:gd name="T62" fmla="*/ 2147483647 w 401"/>
              <a:gd name="T63" fmla="*/ 2147483647 h 357"/>
              <a:gd name="T64" fmla="*/ 2147483647 w 401"/>
              <a:gd name="T65" fmla="*/ 2147483647 h 357"/>
              <a:gd name="T66" fmla="*/ 2147483647 w 401"/>
              <a:gd name="T67" fmla="*/ 2147483647 h 357"/>
              <a:gd name="T68" fmla="*/ 2147483647 w 401"/>
              <a:gd name="T69" fmla="*/ 2147483647 h 357"/>
              <a:gd name="T70" fmla="*/ 2147483647 w 401"/>
              <a:gd name="T71" fmla="*/ 2147483647 h 357"/>
              <a:gd name="T72" fmla="*/ 2147483647 w 401"/>
              <a:gd name="T73" fmla="*/ 2147483647 h 357"/>
              <a:gd name="T74" fmla="*/ 2147483647 w 401"/>
              <a:gd name="T75" fmla="*/ 2147483647 h 357"/>
              <a:gd name="T76" fmla="*/ 2147483647 w 401"/>
              <a:gd name="T77" fmla="*/ 2147483647 h 357"/>
              <a:gd name="T78" fmla="*/ 2147483647 w 401"/>
              <a:gd name="T79" fmla="*/ 2147483647 h 357"/>
              <a:gd name="T80" fmla="*/ 2147483647 w 401"/>
              <a:gd name="T81" fmla="*/ 2147483647 h 357"/>
              <a:gd name="T82" fmla="*/ 2147483647 w 401"/>
              <a:gd name="T83" fmla="*/ 2147483647 h 357"/>
              <a:gd name="T84" fmla="*/ 2147483647 w 401"/>
              <a:gd name="T85" fmla="*/ 2147483647 h 357"/>
              <a:gd name="T86" fmla="*/ 2147483647 w 401"/>
              <a:gd name="T87" fmla="*/ 2147483647 h 357"/>
              <a:gd name="T88" fmla="*/ 2147483647 w 401"/>
              <a:gd name="T89" fmla="*/ 2147483647 h 357"/>
              <a:gd name="T90" fmla="*/ 2147483647 w 401"/>
              <a:gd name="T91" fmla="*/ 2147483647 h 357"/>
              <a:gd name="T92" fmla="*/ 2147483647 w 401"/>
              <a:gd name="T93" fmla="*/ 2147483647 h 357"/>
              <a:gd name="T94" fmla="*/ 2147483647 w 401"/>
              <a:gd name="T95" fmla="*/ 2147483647 h 357"/>
              <a:gd name="T96" fmla="*/ 2147483647 w 401"/>
              <a:gd name="T97" fmla="*/ 2147483647 h 35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401" h="357">
                <a:moveTo>
                  <a:pt x="62" y="116"/>
                </a:moveTo>
                <a:cubicBezTo>
                  <a:pt x="81" y="101"/>
                  <a:pt x="97" y="111"/>
                  <a:pt x="117" y="135"/>
                </a:cubicBezTo>
                <a:cubicBezTo>
                  <a:pt x="120" y="138"/>
                  <a:pt x="123" y="135"/>
                  <a:pt x="124" y="133"/>
                </a:cubicBezTo>
                <a:cubicBezTo>
                  <a:pt x="126" y="132"/>
                  <a:pt x="154" y="107"/>
                  <a:pt x="155" y="106"/>
                </a:cubicBezTo>
                <a:cubicBezTo>
                  <a:pt x="156" y="105"/>
                  <a:pt x="158" y="102"/>
                  <a:pt x="156" y="100"/>
                </a:cubicBezTo>
                <a:cubicBezTo>
                  <a:pt x="154" y="98"/>
                  <a:pt x="146" y="88"/>
                  <a:pt x="141" y="81"/>
                </a:cubicBezTo>
                <a:cubicBezTo>
                  <a:pt x="105" y="34"/>
                  <a:pt x="240" y="2"/>
                  <a:pt x="219" y="1"/>
                </a:cubicBezTo>
                <a:cubicBezTo>
                  <a:pt x="208" y="1"/>
                  <a:pt x="166" y="0"/>
                  <a:pt x="160" y="1"/>
                </a:cubicBezTo>
                <a:cubicBezTo>
                  <a:pt x="134" y="4"/>
                  <a:pt x="102" y="28"/>
                  <a:pt x="86" y="39"/>
                </a:cubicBezTo>
                <a:cubicBezTo>
                  <a:pt x="64" y="53"/>
                  <a:pt x="57" y="62"/>
                  <a:pt x="55" y="63"/>
                </a:cubicBezTo>
                <a:cubicBezTo>
                  <a:pt x="49" y="68"/>
                  <a:pt x="54" y="80"/>
                  <a:pt x="43" y="90"/>
                </a:cubicBezTo>
                <a:cubicBezTo>
                  <a:pt x="32" y="100"/>
                  <a:pt x="25" y="92"/>
                  <a:pt x="18" y="98"/>
                </a:cubicBezTo>
                <a:cubicBezTo>
                  <a:pt x="15" y="101"/>
                  <a:pt x="5" y="108"/>
                  <a:pt x="3" y="110"/>
                </a:cubicBezTo>
                <a:cubicBezTo>
                  <a:pt x="0" y="113"/>
                  <a:pt x="0" y="117"/>
                  <a:pt x="2" y="120"/>
                </a:cubicBezTo>
                <a:cubicBezTo>
                  <a:pt x="2" y="120"/>
                  <a:pt x="28" y="148"/>
                  <a:pt x="30" y="150"/>
                </a:cubicBezTo>
                <a:cubicBezTo>
                  <a:pt x="32" y="153"/>
                  <a:pt x="38" y="155"/>
                  <a:pt x="41" y="152"/>
                </a:cubicBezTo>
                <a:cubicBezTo>
                  <a:pt x="45" y="149"/>
                  <a:pt x="54" y="141"/>
                  <a:pt x="55" y="139"/>
                </a:cubicBezTo>
                <a:cubicBezTo>
                  <a:pt x="57" y="138"/>
                  <a:pt x="54" y="122"/>
                  <a:pt x="62" y="116"/>
                </a:cubicBezTo>
                <a:close/>
                <a:moveTo>
                  <a:pt x="177" y="126"/>
                </a:moveTo>
                <a:cubicBezTo>
                  <a:pt x="174" y="123"/>
                  <a:pt x="171" y="123"/>
                  <a:pt x="169" y="125"/>
                </a:cubicBezTo>
                <a:cubicBezTo>
                  <a:pt x="140" y="150"/>
                  <a:pt x="140" y="150"/>
                  <a:pt x="140" y="150"/>
                </a:cubicBezTo>
                <a:cubicBezTo>
                  <a:pt x="138" y="152"/>
                  <a:pt x="137" y="156"/>
                  <a:pt x="139" y="158"/>
                </a:cubicBezTo>
                <a:cubicBezTo>
                  <a:pt x="305" y="347"/>
                  <a:pt x="305" y="347"/>
                  <a:pt x="305" y="347"/>
                </a:cubicBezTo>
                <a:cubicBezTo>
                  <a:pt x="309" y="352"/>
                  <a:pt x="316" y="352"/>
                  <a:pt x="320" y="348"/>
                </a:cubicBezTo>
                <a:cubicBezTo>
                  <a:pt x="340" y="332"/>
                  <a:pt x="340" y="332"/>
                  <a:pt x="340" y="332"/>
                </a:cubicBezTo>
                <a:cubicBezTo>
                  <a:pt x="344" y="328"/>
                  <a:pt x="345" y="321"/>
                  <a:pt x="341" y="317"/>
                </a:cubicBezTo>
                <a:lnTo>
                  <a:pt x="177" y="126"/>
                </a:lnTo>
                <a:close/>
                <a:moveTo>
                  <a:pt x="398" y="46"/>
                </a:moveTo>
                <a:cubicBezTo>
                  <a:pt x="396" y="36"/>
                  <a:pt x="391" y="38"/>
                  <a:pt x="389" y="42"/>
                </a:cubicBezTo>
                <a:cubicBezTo>
                  <a:pt x="386" y="46"/>
                  <a:pt x="374" y="64"/>
                  <a:pt x="369" y="72"/>
                </a:cubicBezTo>
                <a:cubicBezTo>
                  <a:pt x="364" y="80"/>
                  <a:pt x="353" y="96"/>
                  <a:pt x="331" y="80"/>
                </a:cubicBezTo>
                <a:cubicBezTo>
                  <a:pt x="308" y="64"/>
                  <a:pt x="316" y="53"/>
                  <a:pt x="320" y="45"/>
                </a:cubicBezTo>
                <a:cubicBezTo>
                  <a:pt x="324" y="38"/>
                  <a:pt x="336" y="16"/>
                  <a:pt x="338" y="13"/>
                </a:cubicBezTo>
                <a:cubicBezTo>
                  <a:pt x="340" y="11"/>
                  <a:pt x="338" y="3"/>
                  <a:pt x="330" y="6"/>
                </a:cubicBezTo>
                <a:cubicBezTo>
                  <a:pt x="323" y="9"/>
                  <a:pt x="280" y="27"/>
                  <a:pt x="274" y="51"/>
                </a:cubicBezTo>
                <a:cubicBezTo>
                  <a:pt x="268" y="76"/>
                  <a:pt x="279" y="99"/>
                  <a:pt x="257" y="121"/>
                </a:cubicBezTo>
                <a:cubicBezTo>
                  <a:pt x="230" y="149"/>
                  <a:pt x="230" y="149"/>
                  <a:pt x="230" y="149"/>
                </a:cubicBezTo>
                <a:cubicBezTo>
                  <a:pt x="257" y="181"/>
                  <a:pt x="257" y="181"/>
                  <a:pt x="257" y="181"/>
                </a:cubicBezTo>
                <a:cubicBezTo>
                  <a:pt x="290" y="149"/>
                  <a:pt x="290" y="149"/>
                  <a:pt x="290" y="149"/>
                </a:cubicBezTo>
                <a:cubicBezTo>
                  <a:pt x="298" y="141"/>
                  <a:pt x="315" y="134"/>
                  <a:pt x="330" y="137"/>
                </a:cubicBezTo>
                <a:cubicBezTo>
                  <a:pt x="363" y="144"/>
                  <a:pt x="381" y="132"/>
                  <a:pt x="391" y="112"/>
                </a:cubicBezTo>
                <a:cubicBezTo>
                  <a:pt x="401" y="94"/>
                  <a:pt x="399" y="56"/>
                  <a:pt x="398" y="46"/>
                </a:cubicBezTo>
                <a:close/>
                <a:moveTo>
                  <a:pt x="55" y="319"/>
                </a:moveTo>
                <a:cubicBezTo>
                  <a:pt x="50" y="323"/>
                  <a:pt x="50" y="330"/>
                  <a:pt x="55" y="334"/>
                </a:cubicBezTo>
                <a:cubicBezTo>
                  <a:pt x="74" y="353"/>
                  <a:pt x="74" y="353"/>
                  <a:pt x="74" y="353"/>
                </a:cubicBezTo>
                <a:cubicBezTo>
                  <a:pt x="78" y="357"/>
                  <a:pt x="84" y="355"/>
                  <a:pt x="89" y="351"/>
                </a:cubicBezTo>
                <a:cubicBezTo>
                  <a:pt x="187" y="254"/>
                  <a:pt x="187" y="254"/>
                  <a:pt x="187" y="254"/>
                </a:cubicBezTo>
                <a:cubicBezTo>
                  <a:pt x="157" y="220"/>
                  <a:pt x="157" y="220"/>
                  <a:pt x="157" y="220"/>
                </a:cubicBezTo>
                <a:lnTo>
                  <a:pt x="55" y="319"/>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68546" tIns="34274" rIns="68546" bIns="34274"/>
          <a:lstStyle/>
          <a:p>
            <a:endParaRPr lang="zh-CN" altLang="en-US" sz="1800"/>
          </a:p>
        </p:txBody>
      </p:sp>
      <p:sp>
        <p:nvSpPr>
          <p:cNvPr id="80" name="TextBox 13"/>
          <p:cNvSpPr txBox="1">
            <a:spLocks noChangeArrowheads="1"/>
          </p:cNvSpPr>
          <p:nvPr/>
        </p:nvSpPr>
        <p:spPr bwMode="auto">
          <a:xfrm>
            <a:off x="2447886" y="2980933"/>
            <a:ext cx="27333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1225">
              <a:defRPr>
                <a:solidFill>
                  <a:schemeClr val="tx1"/>
                </a:solidFill>
                <a:latin typeface="Calibri" panose="020F0502020204030204" pitchFamily="34" charset="0"/>
                <a:ea typeface="宋体" panose="02010600030101010101" pitchFamily="2" charset="-122"/>
              </a:defRPr>
            </a:lvl1pPr>
            <a:lvl2pPr marL="742950" indent="-285750" defTabSz="911225">
              <a:defRPr>
                <a:solidFill>
                  <a:schemeClr val="tx1"/>
                </a:solidFill>
                <a:latin typeface="Calibri" panose="020F0502020204030204" pitchFamily="34" charset="0"/>
                <a:ea typeface="宋体" panose="02010600030101010101" pitchFamily="2" charset="-122"/>
              </a:defRPr>
            </a:lvl2pPr>
            <a:lvl3pPr marL="1143000" indent="-228600" defTabSz="911225">
              <a:defRPr>
                <a:solidFill>
                  <a:schemeClr val="tx1"/>
                </a:solidFill>
                <a:latin typeface="Calibri" panose="020F0502020204030204" pitchFamily="34" charset="0"/>
                <a:ea typeface="宋体" panose="02010600030101010101" pitchFamily="2" charset="-122"/>
              </a:defRPr>
            </a:lvl3pPr>
            <a:lvl4pPr marL="1600200" indent="-228600" defTabSz="911225">
              <a:defRPr>
                <a:solidFill>
                  <a:schemeClr val="tx1"/>
                </a:solidFill>
                <a:latin typeface="Calibri" panose="020F0502020204030204" pitchFamily="34" charset="0"/>
                <a:ea typeface="宋体" panose="02010600030101010101" pitchFamily="2" charset="-122"/>
              </a:defRPr>
            </a:lvl4pPr>
            <a:lvl5pPr marL="2057400" indent="-228600" defTabSz="911225">
              <a:defRPr>
                <a:solidFill>
                  <a:schemeClr val="tx1"/>
                </a:solidFill>
                <a:latin typeface="Calibri" panose="020F0502020204030204" pitchFamily="34" charset="0"/>
                <a:ea typeface="宋体" panose="02010600030101010101" pitchFamily="2" charset="-122"/>
              </a:defRPr>
            </a:lvl5pPr>
            <a:lvl6pPr marL="2514600" indent="-228600" defTabSz="9112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9112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9112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9112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800" b="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800" b="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1" name="TextBox 13"/>
          <p:cNvSpPr txBox="1">
            <a:spLocks noChangeArrowheads="1"/>
          </p:cNvSpPr>
          <p:nvPr/>
        </p:nvSpPr>
        <p:spPr bwMode="auto">
          <a:xfrm>
            <a:off x="803318" y="4201994"/>
            <a:ext cx="203633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911225">
              <a:defRPr>
                <a:solidFill>
                  <a:schemeClr val="tx1"/>
                </a:solidFill>
                <a:latin typeface="Calibri" panose="020F0502020204030204" pitchFamily="34" charset="0"/>
                <a:ea typeface="宋体" panose="02010600030101010101" pitchFamily="2" charset="-122"/>
              </a:defRPr>
            </a:lvl1pPr>
            <a:lvl2pPr marL="742950" indent="-285750" defTabSz="911225">
              <a:defRPr>
                <a:solidFill>
                  <a:schemeClr val="tx1"/>
                </a:solidFill>
                <a:latin typeface="Calibri" panose="020F0502020204030204" pitchFamily="34" charset="0"/>
                <a:ea typeface="宋体" panose="02010600030101010101" pitchFamily="2" charset="-122"/>
              </a:defRPr>
            </a:lvl2pPr>
            <a:lvl3pPr marL="1143000" indent="-228600" defTabSz="911225">
              <a:defRPr>
                <a:solidFill>
                  <a:schemeClr val="tx1"/>
                </a:solidFill>
                <a:latin typeface="Calibri" panose="020F0502020204030204" pitchFamily="34" charset="0"/>
                <a:ea typeface="宋体" panose="02010600030101010101" pitchFamily="2" charset="-122"/>
              </a:defRPr>
            </a:lvl3pPr>
            <a:lvl4pPr marL="1600200" indent="-228600" defTabSz="911225">
              <a:defRPr>
                <a:solidFill>
                  <a:schemeClr val="tx1"/>
                </a:solidFill>
                <a:latin typeface="Calibri" panose="020F0502020204030204" pitchFamily="34" charset="0"/>
                <a:ea typeface="宋体" panose="02010600030101010101" pitchFamily="2" charset="-122"/>
              </a:defRPr>
            </a:lvl4pPr>
            <a:lvl5pPr marL="2057400" indent="-228600" defTabSz="911225">
              <a:defRPr>
                <a:solidFill>
                  <a:schemeClr val="tx1"/>
                </a:solidFill>
                <a:latin typeface="Calibri" panose="020F0502020204030204" pitchFamily="34" charset="0"/>
                <a:ea typeface="宋体" panose="02010600030101010101" pitchFamily="2" charset="-122"/>
              </a:defRPr>
            </a:lvl5pPr>
            <a:lvl6pPr marL="2514600" indent="-228600" defTabSz="9112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9112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9112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9112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1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sz="11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2" name="TextBox 13"/>
          <p:cNvSpPr txBox="1">
            <a:spLocks noChangeArrowheads="1"/>
          </p:cNvSpPr>
          <p:nvPr/>
        </p:nvSpPr>
        <p:spPr bwMode="auto">
          <a:xfrm>
            <a:off x="4535065" y="3795591"/>
            <a:ext cx="27333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1225">
              <a:defRPr>
                <a:solidFill>
                  <a:schemeClr val="tx1"/>
                </a:solidFill>
                <a:latin typeface="Calibri" panose="020F0502020204030204" pitchFamily="34" charset="0"/>
                <a:ea typeface="宋体" panose="02010600030101010101" pitchFamily="2" charset="-122"/>
              </a:defRPr>
            </a:lvl1pPr>
            <a:lvl2pPr marL="742950" indent="-285750" defTabSz="911225">
              <a:defRPr>
                <a:solidFill>
                  <a:schemeClr val="tx1"/>
                </a:solidFill>
                <a:latin typeface="Calibri" panose="020F0502020204030204" pitchFamily="34" charset="0"/>
                <a:ea typeface="宋体" panose="02010600030101010101" pitchFamily="2" charset="-122"/>
              </a:defRPr>
            </a:lvl2pPr>
            <a:lvl3pPr marL="1143000" indent="-228600" defTabSz="911225">
              <a:defRPr>
                <a:solidFill>
                  <a:schemeClr val="tx1"/>
                </a:solidFill>
                <a:latin typeface="Calibri" panose="020F0502020204030204" pitchFamily="34" charset="0"/>
                <a:ea typeface="宋体" panose="02010600030101010101" pitchFamily="2" charset="-122"/>
              </a:defRPr>
            </a:lvl3pPr>
            <a:lvl4pPr marL="1600200" indent="-228600" defTabSz="911225">
              <a:defRPr>
                <a:solidFill>
                  <a:schemeClr val="tx1"/>
                </a:solidFill>
                <a:latin typeface="Calibri" panose="020F0502020204030204" pitchFamily="34" charset="0"/>
                <a:ea typeface="宋体" panose="02010600030101010101" pitchFamily="2" charset="-122"/>
              </a:defRPr>
            </a:lvl4pPr>
            <a:lvl5pPr marL="2057400" indent="-228600" defTabSz="911225">
              <a:defRPr>
                <a:solidFill>
                  <a:schemeClr val="tx1"/>
                </a:solidFill>
                <a:latin typeface="Calibri" panose="020F0502020204030204" pitchFamily="34" charset="0"/>
                <a:ea typeface="宋体" panose="02010600030101010101" pitchFamily="2" charset="-122"/>
              </a:defRPr>
            </a:lvl5pPr>
            <a:lvl6pPr marL="2514600" indent="-228600" defTabSz="9112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9112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9112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9112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800" b="1">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800" b="1">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3" name="TextBox 13"/>
          <p:cNvSpPr txBox="1">
            <a:spLocks noChangeArrowheads="1"/>
          </p:cNvSpPr>
          <p:nvPr/>
        </p:nvSpPr>
        <p:spPr bwMode="auto">
          <a:xfrm>
            <a:off x="4886066" y="4201994"/>
            <a:ext cx="203633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911225">
              <a:defRPr>
                <a:solidFill>
                  <a:schemeClr val="tx1"/>
                </a:solidFill>
                <a:latin typeface="Calibri" panose="020F0502020204030204" pitchFamily="34" charset="0"/>
                <a:ea typeface="宋体" panose="02010600030101010101" pitchFamily="2" charset="-122"/>
              </a:defRPr>
            </a:lvl1pPr>
            <a:lvl2pPr marL="742950" indent="-285750" defTabSz="911225">
              <a:defRPr>
                <a:solidFill>
                  <a:schemeClr val="tx1"/>
                </a:solidFill>
                <a:latin typeface="Calibri" panose="020F0502020204030204" pitchFamily="34" charset="0"/>
                <a:ea typeface="宋体" panose="02010600030101010101" pitchFamily="2" charset="-122"/>
              </a:defRPr>
            </a:lvl2pPr>
            <a:lvl3pPr marL="1143000" indent="-228600" defTabSz="911225">
              <a:defRPr>
                <a:solidFill>
                  <a:schemeClr val="tx1"/>
                </a:solidFill>
                <a:latin typeface="Calibri" panose="020F0502020204030204" pitchFamily="34" charset="0"/>
                <a:ea typeface="宋体" panose="02010600030101010101" pitchFamily="2" charset="-122"/>
              </a:defRPr>
            </a:lvl3pPr>
            <a:lvl4pPr marL="1600200" indent="-228600" defTabSz="911225">
              <a:defRPr>
                <a:solidFill>
                  <a:schemeClr val="tx1"/>
                </a:solidFill>
                <a:latin typeface="Calibri" panose="020F0502020204030204" pitchFamily="34" charset="0"/>
                <a:ea typeface="宋体" panose="02010600030101010101" pitchFamily="2" charset="-122"/>
              </a:defRPr>
            </a:lvl4pPr>
            <a:lvl5pPr marL="2057400" indent="-228600" defTabSz="911225">
              <a:defRPr>
                <a:solidFill>
                  <a:schemeClr val="tx1"/>
                </a:solidFill>
                <a:latin typeface="Calibri" panose="020F0502020204030204" pitchFamily="34" charset="0"/>
                <a:ea typeface="宋体" panose="02010600030101010101" pitchFamily="2" charset="-122"/>
              </a:defRPr>
            </a:lvl5pPr>
            <a:lvl6pPr marL="2514600" indent="-228600" defTabSz="9112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9112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9112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9112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1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sz="11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4" name="TextBox 13"/>
          <p:cNvSpPr txBox="1">
            <a:spLocks noChangeArrowheads="1"/>
          </p:cNvSpPr>
          <p:nvPr/>
        </p:nvSpPr>
        <p:spPr bwMode="auto">
          <a:xfrm>
            <a:off x="8409840" y="3795591"/>
            <a:ext cx="27358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1225">
              <a:defRPr>
                <a:solidFill>
                  <a:schemeClr val="tx1"/>
                </a:solidFill>
                <a:latin typeface="Calibri" panose="020F0502020204030204" pitchFamily="34" charset="0"/>
                <a:ea typeface="宋体" panose="02010600030101010101" pitchFamily="2" charset="-122"/>
              </a:defRPr>
            </a:lvl1pPr>
            <a:lvl2pPr marL="742950" indent="-285750" defTabSz="911225">
              <a:defRPr>
                <a:solidFill>
                  <a:schemeClr val="tx1"/>
                </a:solidFill>
                <a:latin typeface="Calibri" panose="020F0502020204030204" pitchFamily="34" charset="0"/>
                <a:ea typeface="宋体" panose="02010600030101010101" pitchFamily="2" charset="-122"/>
              </a:defRPr>
            </a:lvl2pPr>
            <a:lvl3pPr marL="1143000" indent="-228600" defTabSz="911225">
              <a:defRPr>
                <a:solidFill>
                  <a:schemeClr val="tx1"/>
                </a:solidFill>
                <a:latin typeface="Calibri" panose="020F0502020204030204" pitchFamily="34" charset="0"/>
                <a:ea typeface="宋体" panose="02010600030101010101" pitchFamily="2" charset="-122"/>
              </a:defRPr>
            </a:lvl3pPr>
            <a:lvl4pPr marL="1600200" indent="-228600" defTabSz="911225">
              <a:defRPr>
                <a:solidFill>
                  <a:schemeClr val="tx1"/>
                </a:solidFill>
                <a:latin typeface="Calibri" panose="020F0502020204030204" pitchFamily="34" charset="0"/>
                <a:ea typeface="宋体" panose="02010600030101010101" pitchFamily="2" charset="-122"/>
              </a:defRPr>
            </a:lvl4pPr>
            <a:lvl5pPr marL="2057400" indent="-228600" defTabSz="911225">
              <a:defRPr>
                <a:solidFill>
                  <a:schemeClr val="tx1"/>
                </a:solidFill>
                <a:latin typeface="Calibri" panose="020F0502020204030204" pitchFamily="34" charset="0"/>
                <a:ea typeface="宋体" panose="02010600030101010101" pitchFamily="2" charset="-122"/>
              </a:defRPr>
            </a:lvl5pPr>
            <a:lvl6pPr marL="2514600" indent="-228600" defTabSz="9112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9112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9112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9112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800" b="1">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800" b="1">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5" name="TextBox 13"/>
          <p:cNvSpPr txBox="1">
            <a:spLocks noChangeArrowheads="1"/>
          </p:cNvSpPr>
          <p:nvPr/>
        </p:nvSpPr>
        <p:spPr bwMode="auto">
          <a:xfrm>
            <a:off x="8761155" y="4201994"/>
            <a:ext cx="203818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911225">
              <a:defRPr>
                <a:solidFill>
                  <a:schemeClr val="tx1"/>
                </a:solidFill>
                <a:latin typeface="Calibri" panose="020F0502020204030204" pitchFamily="34" charset="0"/>
                <a:ea typeface="宋体" panose="02010600030101010101" pitchFamily="2" charset="-122"/>
              </a:defRPr>
            </a:lvl1pPr>
            <a:lvl2pPr marL="742950" indent="-285750" defTabSz="911225">
              <a:defRPr>
                <a:solidFill>
                  <a:schemeClr val="tx1"/>
                </a:solidFill>
                <a:latin typeface="Calibri" panose="020F0502020204030204" pitchFamily="34" charset="0"/>
                <a:ea typeface="宋体" panose="02010600030101010101" pitchFamily="2" charset="-122"/>
              </a:defRPr>
            </a:lvl2pPr>
            <a:lvl3pPr marL="1143000" indent="-228600" defTabSz="911225">
              <a:defRPr>
                <a:solidFill>
                  <a:schemeClr val="tx1"/>
                </a:solidFill>
                <a:latin typeface="Calibri" panose="020F0502020204030204" pitchFamily="34" charset="0"/>
                <a:ea typeface="宋体" panose="02010600030101010101" pitchFamily="2" charset="-122"/>
              </a:defRPr>
            </a:lvl3pPr>
            <a:lvl4pPr marL="1600200" indent="-228600" defTabSz="911225">
              <a:defRPr>
                <a:solidFill>
                  <a:schemeClr val="tx1"/>
                </a:solidFill>
                <a:latin typeface="Calibri" panose="020F0502020204030204" pitchFamily="34" charset="0"/>
                <a:ea typeface="宋体" panose="02010600030101010101" pitchFamily="2" charset="-122"/>
              </a:defRPr>
            </a:lvl4pPr>
            <a:lvl5pPr marL="2057400" indent="-228600" defTabSz="911225">
              <a:defRPr>
                <a:solidFill>
                  <a:schemeClr val="tx1"/>
                </a:solidFill>
                <a:latin typeface="Calibri" panose="020F0502020204030204" pitchFamily="34" charset="0"/>
                <a:ea typeface="宋体" panose="02010600030101010101" pitchFamily="2" charset="-122"/>
              </a:defRPr>
            </a:lvl5pPr>
            <a:lvl6pPr marL="2514600" indent="-228600" defTabSz="9112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9112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9112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9112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10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sz="110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6" name="TextBox 13"/>
          <p:cNvSpPr txBox="1">
            <a:spLocks noChangeArrowheads="1"/>
          </p:cNvSpPr>
          <p:nvPr/>
        </p:nvSpPr>
        <p:spPr bwMode="auto">
          <a:xfrm>
            <a:off x="6384558" y="2980933"/>
            <a:ext cx="27333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1225">
              <a:defRPr>
                <a:solidFill>
                  <a:schemeClr val="tx1"/>
                </a:solidFill>
                <a:latin typeface="Calibri" panose="020F0502020204030204" pitchFamily="34" charset="0"/>
                <a:ea typeface="宋体" panose="02010600030101010101" pitchFamily="2" charset="-122"/>
              </a:defRPr>
            </a:lvl1pPr>
            <a:lvl2pPr marL="742950" indent="-285750" defTabSz="911225">
              <a:defRPr>
                <a:solidFill>
                  <a:schemeClr val="tx1"/>
                </a:solidFill>
                <a:latin typeface="Calibri" panose="020F0502020204030204" pitchFamily="34" charset="0"/>
                <a:ea typeface="宋体" panose="02010600030101010101" pitchFamily="2" charset="-122"/>
              </a:defRPr>
            </a:lvl2pPr>
            <a:lvl3pPr marL="1143000" indent="-228600" defTabSz="911225">
              <a:defRPr>
                <a:solidFill>
                  <a:schemeClr val="tx1"/>
                </a:solidFill>
                <a:latin typeface="Calibri" panose="020F0502020204030204" pitchFamily="34" charset="0"/>
                <a:ea typeface="宋体" panose="02010600030101010101" pitchFamily="2" charset="-122"/>
              </a:defRPr>
            </a:lvl3pPr>
            <a:lvl4pPr marL="1600200" indent="-228600" defTabSz="911225">
              <a:defRPr>
                <a:solidFill>
                  <a:schemeClr val="tx1"/>
                </a:solidFill>
                <a:latin typeface="Calibri" panose="020F0502020204030204" pitchFamily="34" charset="0"/>
                <a:ea typeface="宋体" panose="02010600030101010101" pitchFamily="2" charset="-122"/>
              </a:defRPr>
            </a:lvl4pPr>
            <a:lvl5pPr marL="2057400" indent="-228600" defTabSz="911225">
              <a:defRPr>
                <a:solidFill>
                  <a:schemeClr val="tx1"/>
                </a:solidFill>
                <a:latin typeface="Calibri" panose="020F0502020204030204" pitchFamily="34" charset="0"/>
                <a:ea typeface="宋体" panose="02010600030101010101" pitchFamily="2" charset="-122"/>
              </a:defRPr>
            </a:lvl5pPr>
            <a:lvl6pPr marL="2514600" indent="-228600" defTabSz="9112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9112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9112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9112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800" b="1">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800" b="1">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5"/>
                                        </p:tgtEl>
                                        <p:attrNameLst>
                                          <p:attrName>style.visibility</p:attrName>
                                        </p:attrNameLst>
                                      </p:cBhvr>
                                      <p:to>
                                        <p:strVal val="visible"/>
                                      </p:to>
                                    </p:set>
                                    <p:anim calcmode="lin" valueType="num">
                                      <p:cBhvr additive="base">
                                        <p:cTn id="7" dur="500" fill="hold"/>
                                        <p:tgtEl>
                                          <p:spTgt spid="65"/>
                                        </p:tgtEl>
                                        <p:attrNameLst>
                                          <p:attrName>ppt_x</p:attrName>
                                        </p:attrNameLst>
                                      </p:cBhvr>
                                      <p:tavLst>
                                        <p:tav tm="0">
                                          <p:val>
                                            <p:strVal val="#ppt_x"/>
                                          </p:val>
                                        </p:tav>
                                        <p:tav tm="100000">
                                          <p:val>
                                            <p:strVal val="#ppt_x"/>
                                          </p:val>
                                        </p:tav>
                                      </p:tavLst>
                                    </p:anim>
                                    <p:anim calcmode="lin" valueType="num">
                                      <p:cBhvr additive="base">
                                        <p:cTn id="8" dur="500" fill="hold"/>
                                        <p:tgtEl>
                                          <p:spTgt spid="6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6"/>
                                        </p:tgtEl>
                                        <p:attrNameLst>
                                          <p:attrName>style.visibility</p:attrName>
                                        </p:attrNameLst>
                                      </p:cBhvr>
                                      <p:to>
                                        <p:strVal val="visible"/>
                                      </p:to>
                                    </p:set>
                                    <p:anim calcmode="lin" valueType="num">
                                      <p:cBhvr additive="base">
                                        <p:cTn id="11" dur="500" fill="hold"/>
                                        <p:tgtEl>
                                          <p:spTgt spid="66"/>
                                        </p:tgtEl>
                                        <p:attrNameLst>
                                          <p:attrName>ppt_x</p:attrName>
                                        </p:attrNameLst>
                                      </p:cBhvr>
                                      <p:tavLst>
                                        <p:tav tm="0">
                                          <p:val>
                                            <p:strVal val="#ppt_x"/>
                                          </p:val>
                                        </p:tav>
                                        <p:tav tm="100000">
                                          <p:val>
                                            <p:strVal val="#ppt_x"/>
                                          </p:val>
                                        </p:tav>
                                      </p:tavLst>
                                    </p:anim>
                                    <p:anim calcmode="lin" valueType="num">
                                      <p:cBhvr additive="base">
                                        <p:cTn id="12" dur="500" fill="hold"/>
                                        <p:tgtEl>
                                          <p:spTgt spid="6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7"/>
                                        </p:tgtEl>
                                        <p:attrNameLst>
                                          <p:attrName>style.visibility</p:attrName>
                                        </p:attrNameLst>
                                      </p:cBhvr>
                                      <p:to>
                                        <p:strVal val="visible"/>
                                      </p:to>
                                    </p:set>
                                    <p:anim calcmode="lin" valueType="num">
                                      <p:cBhvr additive="base">
                                        <p:cTn id="15" dur="500" fill="hold"/>
                                        <p:tgtEl>
                                          <p:spTgt spid="67"/>
                                        </p:tgtEl>
                                        <p:attrNameLst>
                                          <p:attrName>ppt_x</p:attrName>
                                        </p:attrNameLst>
                                      </p:cBhvr>
                                      <p:tavLst>
                                        <p:tav tm="0">
                                          <p:val>
                                            <p:strVal val="#ppt_x"/>
                                          </p:val>
                                        </p:tav>
                                        <p:tav tm="100000">
                                          <p:val>
                                            <p:strVal val="#ppt_x"/>
                                          </p:val>
                                        </p:tav>
                                      </p:tavLst>
                                    </p:anim>
                                    <p:anim calcmode="lin" valueType="num">
                                      <p:cBhvr additive="base">
                                        <p:cTn id="16" dur="500" fill="hold"/>
                                        <p:tgtEl>
                                          <p:spTgt spid="6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8"/>
                                        </p:tgtEl>
                                        <p:attrNameLst>
                                          <p:attrName>style.visibility</p:attrName>
                                        </p:attrNameLst>
                                      </p:cBhvr>
                                      <p:to>
                                        <p:strVal val="visible"/>
                                      </p:to>
                                    </p:set>
                                    <p:anim calcmode="lin" valueType="num">
                                      <p:cBhvr additive="base">
                                        <p:cTn id="19" dur="500" fill="hold"/>
                                        <p:tgtEl>
                                          <p:spTgt spid="68"/>
                                        </p:tgtEl>
                                        <p:attrNameLst>
                                          <p:attrName>ppt_x</p:attrName>
                                        </p:attrNameLst>
                                      </p:cBhvr>
                                      <p:tavLst>
                                        <p:tav tm="0">
                                          <p:val>
                                            <p:strVal val="#ppt_x"/>
                                          </p:val>
                                        </p:tav>
                                        <p:tav tm="100000">
                                          <p:val>
                                            <p:strVal val="#ppt_x"/>
                                          </p:val>
                                        </p:tav>
                                      </p:tavLst>
                                    </p:anim>
                                    <p:anim calcmode="lin" valueType="num">
                                      <p:cBhvr additive="base">
                                        <p:cTn id="20" dur="500" fill="hold"/>
                                        <p:tgtEl>
                                          <p:spTgt spid="6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9"/>
                                        </p:tgtEl>
                                        <p:attrNameLst>
                                          <p:attrName>style.visibility</p:attrName>
                                        </p:attrNameLst>
                                      </p:cBhvr>
                                      <p:to>
                                        <p:strVal val="visible"/>
                                      </p:to>
                                    </p:set>
                                    <p:anim calcmode="lin" valueType="num">
                                      <p:cBhvr additive="base">
                                        <p:cTn id="23" dur="500" fill="hold"/>
                                        <p:tgtEl>
                                          <p:spTgt spid="69"/>
                                        </p:tgtEl>
                                        <p:attrNameLst>
                                          <p:attrName>ppt_x</p:attrName>
                                        </p:attrNameLst>
                                      </p:cBhvr>
                                      <p:tavLst>
                                        <p:tav tm="0">
                                          <p:val>
                                            <p:strVal val="#ppt_x"/>
                                          </p:val>
                                        </p:tav>
                                        <p:tav tm="100000">
                                          <p:val>
                                            <p:strVal val="#ppt_x"/>
                                          </p:val>
                                        </p:tav>
                                      </p:tavLst>
                                    </p:anim>
                                    <p:anim calcmode="lin" valueType="num">
                                      <p:cBhvr additive="base">
                                        <p:cTn id="24" dur="500" fill="hold"/>
                                        <p:tgtEl>
                                          <p:spTgt spid="6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70"/>
                                        </p:tgtEl>
                                        <p:attrNameLst>
                                          <p:attrName>style.visibility</p:attrName>
                                        </p:attrNameLst>
                                      </p:cBhvr>
                                      <p:to>
                                        <p:strVal val="visible"/>
                                      </p:to>
                                    </p:set>
                                    <p:anim calcmode="lin" valueType="num">
                                      <p:cBhvr additive="base">
                                        <p:cTn id="27" dur="500" fill="hold"/>
                                        <p:tgtEl>
                                          <p:spTgt spid="70"/>
                                        </p:tgtEl>
                                        <p:attrNameLst>
                                          <p:attrName>ppt_x</p:attrName>
                                        </p:attrNameLst>
                                      </p:cBhvr>
                                      <p:tavLst>
                                        <p:tav tm="0">
                                          <p:val>
                                            <p:strVal val="#ppt_x"/>
                                          </p:val>
                                        </p:tav>
                                        <p:tav tm="100000">
                                          <p:val>
                                            <p:strVal val="#ppt_x"/>
                                          </p:val>
                                        </p:tav>
                                      </p:tavLst>
                                    </p:anim>
                                    <p:anim calcmode="lin" valueType="num">
                                      <p:cBhvr additive="base">
                                        <p:cTn id="28" dur="500" fill="hold"/>
                                        <p:tgtEl>
                                          <p:spTgt spid="7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71"/>
                                        </p:tgtEl>
                                        <p:attrNameLst>
                                          <p:attrName>style.visibility</p:attrName>
                                        </p:attrNameLst>
                                      </p:cBhvr>
                                      <p:to>
                                        <p:strVal val="visible"/>
                                      </p:to>
                                    </p:set>
                                    <p:anim calcmode="lin" valueType="num">
                                      <p:cBhvr additive="base">
                                        <p:cTn id="31" dur="500" fill="hold"/>
                                        <p:tgtEl>
                                          <p:spTgt spid="71"/>
                                        </p:tgtEl>
                                        <p:attrNameLst>
                                          <p:attrName>ppt_x</p:attrName>
                                        </p:attrNameLst>
                                      </p:cBhvr>
                                      <p:tavLst>
                                        <p:tav tm="0">
                                          <p:val>
                                            <p:strVal val="#ppt_x"/>
                                          </p:val>
                                        </p:tav>
                                        <p:tav tm="100000">
                                          <p:val>
                                            <p:strVal val="#ppt_x"/>
                                          </p:val>
                                        </p:tav>
                                      </p:tavLst>
                                    </p:anim>
                                    <p:anim calcmode="lin" valueType="num">
                                      <p:cBhvr additive="base">
                                        <p:cTn id="32" dur="500" fill="hold"/>
                                        <p:tgtEl>
                                          <p:spTgt spid="7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additive="base">
                                        <p:cTn id="35" dur="500" fill="hold"/>
                                        <p:tgtEl>
                                          <p:spTgt spid="72"/>
                                        </p:tgtEl>
                                        <p:attrNameLst>
                                          <p:attrName>ppt_x</p:attrName>
                                        </p:attrNameLst>
                                      </p:cBhvr>
                                      <p:tavLst>
                                        <p:tav tm="0">
                                          <p:val>
                                            <p:strVal val="#ppt_x"/>
                                          </p:val>
                                        </p:tav>
                                        <p:tav tm="100000">
                                          <p:val>
                                            <p:strVal val="#ppt_x"/>
                                          </p:val>
                                        </p:tav>
                                      </p:tavLst>
                                    </p:anim>
                                    <p:anim calcmode="lin" valueType="num">
                                      <p:cBhvr additive="base">
                                        <p:cTn id="36" dur="500" fill="hold"/>
                                        <p:tgtEl>
                                          <p:spTgt spid="7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3"/>
                                        </p:tgtEl>
                                        <p:attrNameLst>
                                          <p:attrName>style.visibility</p:attrName>
                                        </p:attrNameLst>
                                      </p:cBhvr>
                                      <p:to>
                                        <p:strVal val="visible"/>
                                      </p:to>
                                    </p:set>
                                    <p:anim calcmode="lin" valueType="num">
                                      <p:cBhvr additive="base">
                                        <p:cTn id="39" dur="500" fill="hold"/>
                                        <p:tgtEl>
                                          <p:spTgt spid="73"/>
                                        </p:tgtEl>
                                        <p:attrNameLst>
                                          <p:attrName>ppt_x</p:attrName>
                                        </p:attrNameLst>
                                      </p:cBhvr>
                                      <p:tavLst>
                                        <p:tav tm="0">
                                          <p:val>
                                            <p:strVal val="#ppt_x"/>
                                          </p:val>
                                        </p:tav>
                                        <p:tav tm="100000">
                                          <p:val>
                                            <p:strVal val="#ppt_x"/>
                                          </p:val>
                                        </p:tav>
                                      </p:tavLst>
                                    </p:anim>
                                    <p:anim calcmode="lin" valueType="num">
                                      <p:cBhvr additive="base">
                                        <p:cTn id="40" dur="500" fill="hold"/>
                                        <p:tgtEl>
                                          <p:spTgt spid="7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74"/>
                                        </p:tgtEl>
                                        <p:attrNameLst>
                                          <p:attrName>style.visibility</p:attrName>
                                        </p:attrNameLst>
                                      </p:cBhvr>
                                      <p:to>
                                        <p:strVal val="visible"/>
                                      </p:to>
                                    </p:set>
                                    <p:anim calcmode="lin" valueType="num">
                                      <p:cBhvr additive="base">
                                        <p:cTn id="43" dur="500" fill="hold"/>
                                        <p:tgtEl>
                                          <p:spTgt spid="74"/>
                                        </p:tgtEl>
                                        <p:attrNameLst>
                                          <p:attrName>ppt_x</p:attrName>
                                        </p:attrNameLst>
                                      </p:cBhvr>
                                      <p:tavLst>
                                        <p:tav tm="0">
                                          <p:val>
                                            <p:strVal val="#ppt_x"/>
                                          </p:val>
                                        </p:tav>
                                        <p:tav tm="100000">
                                          <p:val>
                                            <p:strVal val="#ppt_x"/>
                                          </p:val>
                                        </p:tav>
                                      </p:tavLst>
                                    </p:anim>
                                    <p:anim calcmode="lin" valueType="num">
                                      <p:cBhvr additive="base">
                                        <p:cTn id="44" dur="500" fill="hold"/>
                                        <p:tgtEl>
                                          <p:spTgt spid="7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75"/>
                                        </p:tgtEl>
                                        <p:attrNameLst>
                                          <p:attrName>style.visibility</p:attrName>
                                        </p:attrNameLst>
                                      </p:cBhvr>
                                      <p:to>
                                        <p:strVal val="visible"/>
                                      </p:to>
                                    </p:set>
                                    <p:anim calcmode="lin" valueType="num">
                                      <p:cBhvr additive="base">
                                        <p:cTn id="47" dur="500" fill="hold"/>
                                        <p:tgtEl>
                                          <p:spTgt spid="75"/>
                                        </p:tgtEl>
                                        <p:attrNameLst>
                                          <p:attrName>ppt_x</p:attrName>
                                        </p:attrNameLst>
                                      </p:cBhvr>
                                      <p:tavLst>
                                        <p:tav tm="0">
                                          <p:val>
                                            <p:strVal val="#ppt_x"/>
                                          </p:val>
                                        </p:tav>
                                        <p:tav tm="100000">
                                          <p:val>
                                            <p:strVal val="#ppt_x"/>
                                          </p:val>
                                        </p:tav>
                                      </p:tavLst>
                                    </p:anim>
                                    <p:anim calcmode="lin" valueType="num">
                                      <p:cBhvr additive="base">
                                        <p:cTn id="48" dur="500" fill="hold"/>
                                        <p:tgtEl>
                                          <p:spTgt spid="7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76"/>
                                        </p:tgtEl>
                                        <p:attrNameLst>
                                          <p:attrName>style.visibility</p:attrName>
                                        </p:attrNameLst>
                                      </p:cBhvr>
                                      <p:to>
                                        <p:strVal val="visible"/>
                                      </p:to>
                                    </p:set>
                                    <p:anim calcmode="lin" valueType="num">
                                      <p:cBhvr additive="base">
                                        <p:cTn id="51" dur="500" fill="hold"/>
                                        <p:tgtEl>
                                          <p:spTgt spid="76"/>
                                        </p:tgtEl>
                                        <p:attrNameLst>
                                          <p:attrName>ppt_x</p:attrName>
                                        </p:attrNameLst>
                                      </p:cBhvr>
                                      <p:tavLst>
                                        <p:tav tm="0">
                                          <p:val>
                                            <p:strVal val="#ppt_x"/>
                                          </p:val>
                                        </p:tav>
                                        <p:tav tm="100000">
                                          <p:val>
                                            <p:strVal val="#ppt_x"/>
                                          </p:val>
                                        </p:tav>
                                      </p:tavLst>
                                    </p:anim>
                                    <p:anim calcmode="lin" valueType="num">
                                      <p:cBhvr additive="base">
                                        <p:cTn id="52" dur="500" fill="hold"/>
                                        <p:tgtEl>
                                          <p:spTgt spid="7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77"/>
                                        </p:tgtEl>
                                        <p:attrNameLst>
                                          <p:attrName>style.visibility</p:attrName>
                                        </p:attrNameLst>
                                      </p:cBhvr>
                                      <p:to>
                                        <p:strVal val="visible"/>
                                      </p:to>
                                    </p:set>
                                    <p:anim calcmode="lin" valueType="num">
                                      <p:cBhvr additive="base">
                                        <p:cTn id="55" dur="500" fill="hold"/>
                                        <p:tgtEl>
                                          <p:spTgt spid="77"/>
                                        </p:tgtEl>
                                        <p:attrNameLst>
                                          <p:attrName>ppt_x</p:attrName>
                                        </p:attrNameLst>
                                      </p:cBhvr>
                                      <p:tavLst>
                                        <p:tav tm="0">
                                          <p:val>
                                            <p:strVal val="#ppt_x"/>
                                          </p:val>
                                        </p:tav>
                                        <p:tav tm="100000">
                                          <p:val>
                                            <p:strVal val="#ppt_x"/>
                                          </p:val>
                                        </p:tav>
                                      </p:tavLst>
                                    </p:anim>
                                    <p:anim calcmode="lin" valueType="num">
                                      <p:cBhvr additive="base">
                                        <p:cTn id="56" dur="500" fill="hold"/>
                                        <p:tgtEl>
                                          <p:spTgt spid="7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78"/>
                                        </p:tgtEl>
                                        <p:attrNameLst>
                                          <p:attrName>style.visibility</p:attrName>
                                        </p:attrNameLst>
                                      </p:cBhvr>
                                      <p:to>
                                        <p:strVal val="visible"/>
                                      </p:to>
                                    </p:set>
                                    <p:anim calcmode="lin" valueType="num">
                                      <p:cBhvr additive="base">
                                        <p:cTn id="59" dur="500" fill="hold"/>
                                        <p:tgtEl>
                                          <p:spTgt spid="78"/>
                                        </p:tgtEl>
                                        <p:attrNameLst>
                                          <p:attrName>ppt_x</p:attrName>
                                        </p:attrNameLst>
                                      </p:cBhvr>
                                      <p:tavLst>
                                        <p:tav tm="0">
                                          <p:val>
                                            <p:strVal val="#ppt_x"/>
                                          </p:val>
                                        </p:tav>
                                        <p:tav tm="100000">
                                          <p:val>
                                            <p:strVal val="#ppt_x"/>
                                          </p:val>
                                        </p:tav>
                                      </p:tavLst>
                                    </p:anim>
                                    <p:anim calcmode="lin" valueType="num">
                                      <p:cBhvr additive="base">
                                        <p:cTn id="60" dur="500" fill="hold"/>
                                        <p:tgtEl>
                                          <p:spTgt spid="7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9"/>
                                        </p:tgtEl>
                                        <p:attrNameLst>
                                          <p:attrName>style.visibility</p:attrName>
                                        </p:attrNameLst>
                                      </p:cBhvr>
                                      <p:to>
                                        <p:strVal val="visible"/>
                                      </p:to>
                                    </p:set>
                                    <p:anim calcmode="lin" valueType="num">
                                      <p:cBhvr additive="base">
                                        <p:cTn id="63" dur="500" fill="hold"/>
                                        <p:tgtEl>
                                          <p:spTgt spid="79"/>
                                        </p:tgtEl>
                                        <p:attrNameLst>
                                          <p:attrName>ppt_x</p:attrName>
                                        </p:attrNameLst>
                                      </p:cBhvr>
                                      <p:tavLst>
                                        <p:tav tm="0">
                                          <p:val>
                                            <p:strVal val="#ppt_x"/>
                                          </p:val>
                                        </p:tav>
                                        <p:tav tm="100000">
                                          <p:val>
                                            <p:strVal val="#ppt_x"/>
                                          </p:val>
                                        </p:tav>
                                      </p:tavLst>
                                    </p:anim>
                                    <p:anim calcmode="lin" valueType="num">
                                      <p:cBhvr additive="base">
                                        <p:cTn id="64" dur="500" fill="hold"/>
                                        <p:tgtEl>
                                          <p:spTgt spid="79"/>
                                        </p:tgtEl>
                                        <p:attrNameLst>
                                          <p:attrName>ppt_y</p:attrName>
                                        </p:attrNameLst>
                                      </p:cBhvr>
                                      <p:tavLst>
                                        <p:tav tm="0">
                                          <p:val>
                                            <p:strVal val="1+#ppt_h/2"/>
                                          </p:val>
                                        </p:tav>
                                        <p:tav tm="100000">
                                          <p:val>
                                            <p:strVal val="#ppt_y"/>
                                          </p:val>
                                        </p:tav>
                                      </p:tavLst>
                                    </p:anim>
                                  </p:childTnLst>
                                </p:cTn>
                              </p:par>
                            </p:childTnLst>
                          </p:cTn>
                        </p:par>
                        <p:par>
                          <p:cTn id="65" fill="hold">
                            <p:stCondLst>
                              <p:cond delay="500"/>
                            </p:stCondLst>
                            <p:childTnLst>
                              <p:par>
                                <p:cTn id="66" presetID="2" presetClass="entr" presetSubtype="4" fill="hold" grpId="0" nodeType="afterEffect">
                                  <p:stCondLst>
                                    <p:cond delay="0"/>
                                  </p:stCondLst>
                                  <p:childTnLst>
                                    <p:set>
                                      <p:cBhvr>
                                        <p:cTn id="67" dur="1" fill="hold">
                                          <p:stCondLst>
                                            <p:cond delay="0"/>
                                          </p:stCondLst>
                                        </p:cTn>
                                        <p:tgtEl>
                                          <p:spTgt spid="80"/>
                                        </p:tgtEl>
                                        <p:attrNameLst>
                                          <p:attrName>style.visibility</p:attrName>
                                        </p:attrNameLst>
                                      </p:cBhvr>
                                      <p:to>
                                        <p:strVal val="visible"/>
                                      </p:to>
                                    </p:set>
                                    <p:anim calcmode="lin" valueType="num">
                                      <p:cBhvr additive="base">
                                        <p:cTn id="68" dur="500" fill="hold"/>
                                        <p:tgtEl>
                                          <p:spTgt spid="80"/>
                                        </p:tgtEl>
                                        <p:attrNameLst>
                                          <p:attrName>ppt_x</p:attrName>
                                        </p:attrNameLst>
                                      </p:cBhvr>
                                      <p:tavLst>
                                        <p:tav tm="0">
                                          <p:val>
                                            <p:strVal val="#ppt_x"/>
                                          </p:val>
                                        </p:tav>
                                        <p:tav tm="100000">
                                          <p:val>
                                            <p:strVal val="#ppt_x"/>
                                          </p:val>
                                        </p:tav>
                                      </p:tavLst>
                                    </p:anim>
                                    <p:anim calcmode="lin" valueType="num">
                                      <p:cBhvr additive="base">
                                        <p:cTn id="69" dur="500" fill="hold"/>
                                        <p:tgtEl>
                                          <p:spTgt spid="80"/>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1"/>
                                        </p:tgtEl>
                                        <p:attrNameLst>
                                          <p:attrName>style.visibility</p:attrName>
                                        </p:attrNameLst>
                                      </p:cBhvr>
                                      <p:to>
                                        <p:strVal val="visible"/>
                                      </p:to>
                                    </p:set>
                                    <p:anim calcmode="lin" valueType="num">
                                      <p:cBhvr additive="base">
                                        <p:cTn id="72" dur="500" fill="hold"/>
                                        <p:tgtEl>
                                          <p:spTgt spid="81"/>
                                        </p:tgtEl>
                                        <p:attrNameLst>
                                          <p:attrName>ppt_x</p:attrName>
                                        </p:attrNameLst>
                                      </p:cBhvr>
                                      <p:tavLst>
                                        <p:tav tm="0">
                                          <p:val>
                                            <p:strVal val="#ppt_x"/>
                                          </p:val>
                                        </p:tav>
                                        <p:tav tm="100000">
                                          <p:val>
                                            <p:strVal val="#ppt_x"/>
                                          </p:val>
                                        </p:tav>
                                      </p:tavLst>
                                    </p:anim>
                                    <p:anim calcmode="lin" valueType="num">
                                      <p:cBhvr additive="base">
                                        <p:cTn id="73" dur="500" fill="hold"/>
                                        <p:tgtEl>
                                          <p:spTgt spid="81"/>
                                        </p:tgtEl>
                                        <p:attrNameLst>
                                          <p:attrName>ppt_y</p:attrName>
                                        </p:attrNameLst>
                                      </p:cBhvr>
                                      <p:tavLst>
                                        <p:tav tm="0">
                                          <p:val>
                                            <p:strVal val="1+#ppt_h/2"/>
                                          </p:val>
                                        </p:tav>
                                        <p:tav tm="100000">
                                          <p:val>
                                            <p:strVal val="#ppt_y"/>
                                          </p:val>
                                        </p:tav>
                                      </p:tavLst>
                                    </p:anim>
                                  </p:childTnLst>
                                </p:cTn>
                              </p:par>
                              <p:par>
                                <p:cTn id="74" presetID="2" presetClass="entr" presetSubtype="4" fill="hold" grpId="0" nodeType="withEffect">
                                  <p:stCondLst>
                                    <p:cond delay="0"/>
                                  </p:stCondLst>
                                  <p:childTnLst>
                                    <p:set>
                                      <p:cBhvr>
                                        <p:cTn id="75" dur="1" fill="hold">
                                          <p:stCondLst>
                                            <p:cond delay="0"/>
                                          </p:stCondLst>
                                        </p:cTn>
                                        <p:tgtEl>
                                          <p:spTgt spid="82"/>
                                        </p:tgtEl>
                                        <p:attrNameLst>
                                          <p:attrName>style.visibility</p:attrName>
                                        </p:attrNameLst>
                                      </p:cBhvr>
                                      <p:to>
                                        <p:strVal val="visible"/>
                                      </p:to>
                                    </p:set>
                                    <p:anim calcmode="lin" valueType="num">
                                      <p:cBhvr additive="base">
                                        <p:cTn id="76" dur="500" fill="hold"/>
                                        <p:tgtEl>
                                          <p:spTgt spid="82"/>
                                        </p:tgtEl>
                                        <p:attrNameLst>
                                          <p:attrName>ppt_x</p:attrName>
                                        </p:attrNameLst>
                                      </p:cBhvr>
                                      <p:tavLst>
                                        <p:tav tm="0">
                                          <p:val>
                                            <p:strVal val="#ppt_x"/>
                                          </p:val>
                                        </p:tav>
                                        <p:tav tm="100000">
                                          <p:val>
                                            <p:strVal val="#ppt_x"/>
                                          </p:val>
                                        </p:tav>
                                      </p:tavLst>
                                    </p:anim>
                                    <p:anim calcmode="lin" valueType="num">
                                      <p:cBhvr additive="base">
                                        <p:cTn id="77" dur="500" fill="hold"/>
                                        <p:tgtEl>
                                          <p:spTgt spid="82"/>
                                        </p:tgtEl>
                                        <p:attrNameLst>
                                          <p:attrName>ppt_y</p:attrName>
                                        </p:attrNameLst>
                                      </p:cBhvr>
                                      <p:tavLst>
                                        <p:tav tm="0">
                                          <p:val>
                                            <p:strVal val="1+#ppt_h/2"/>
                                          </p:val>
                                        </p:tav>
                                        <p:tav tm="100000">
                                          <p:val>
                                            <p:strVal val="#ppt_y"/>
                                          </p:val>
                                        </p:tav>
                                      </p:tavLst>
                                    </p:anim>
                                  </p:childTnLst>
                                </p:cTn>
                              </p:par>
                              <p:par>
                                <p:cTn id="78" presetID="2" presetClass="entr" presetSubtype="4" fill="hold" grpId="0" nodeType="withEffect">
                                  <p:stCondLst>
                                    <p:cond delay="0"/>
                                  </p:stCondLst>
                                  <p:childTnLst>
                                    <p:set>
                                      <p:cBhvr>
                                        <p:cTn id="79" dur="1" fill="hold">
                                          <p:stCondLst>
                                            <p:cond delay="0"/>
                                          </p:stCondLst>
                                        </p:cTn>
                                        <p:tgtEl>
                                          <p:spTgt spid="83"/>
                                        </p:tgtEl>
                                        <p:attrNameLst>
                                          <p:attrName>style.visibility</p:attrName>
                                        </p:attrNameLst>
                                      </p:cBhvr>
                                      <p:to>
                                        <p:strVal val="visible"/>
                                      </p:to>
                                    </p:set>
                                    <p:anim calcmode="lin" valueType="num">
                                      <p:cBhvr additive="base">
                                        <p:cTn id="80" dur="500" fill="hold"/>
                                        <p:tgtEl>
                                          <p:spTgt spid="83"/>
                                        </p:tgtEl>
                                        <p:attrNameLst>
                                          <p:attrName>ppt_x</p:attrName>
                                        </p:attrNameLst>
                                      </p:cBhvr>
                                      <p:tavLst>
                                        <p:tav tm="0">
                                          <p:val>
                                            <p:strVal val="#ppt_x"/>
                                          </p:val>
                                        </p:tav>
                                        <p:tav tm="100000">
                                          <p:val>
                                            <p:strVal val="#ppt_x"/>
                                          </p:val>
                                        </p:tav>
                                      </p:tavLst>
                                    </p:anim>
                                    <p:anim calcmode="lin" valueType="num">
                                      <p:cBhvr additive="base">
                                        <p:cTn id="81" dur="500" fill="hold"/>
                                        <p:tgtEl>
                                          <p:spTgt spid="83"/>
                                        </p:tgtEl>
                                        <p:attrNameLst>
                                          <p:attrName>ppt_y</p:attrName>
                                        </p:attrNameLst>
                                      </p:cBhvr>
                                      <p:tavLst>
                                        <p:tav tm="0">
                                          <p:val>
                                            <p:strVal val="1+#ppt_h/2"/>
                                          </p:val>
                                        </p:tav>
                                        <p:tav tm="100000">
                                          <p:val>
                                            <p:strVal val="#ppt_y"/>
                                          </p:val>
                                        </p:tav>
                                      </p:tavLst>
                                    </p:anim>
                                  </p:childTnLst>
                                </p:cTn>
                              </p:par>
                              <p:par>
                                <p:cTn id="82" presetID="2" presetClass="entr" presetSubtype="4" fill="hold" grpId="0" nodeType="withEffect">
                                  <p:stCondLst>
                                    <p:cond delay="0"/>
                                  </p:stCondLst>
                                  <p:childTnLst>
                                    <p:set>
                                      <p:cBhvr>
                                        <p:cTn id="83" dur="1" fill="hold">
                                          <p:stCondLst>
                                            <p:cond delay="0"/>
                                          </p:stCondLst>
                                        </p:cTn>
                                        <p:tgtEl>
                                          <p:spTgt spid="84"/>
                                        </p:tgtEl>
                                        <p:attrNameLst>
                                          <p:attrName>style.visibility</p:attrName>
                                        </p:attrNameLst>
                                      </p:cBhvr>
                                      <p:to>
                                        <p:strVal val="visible"/>
                                      </p:to>
                                    </p:set>
                                    <p:anim calcmode="lin" valueType="num">
                                      <p:cBhvr additive="base">
                                        <p:cTn id="84" dur="500" fill="hold"/>
                                        <p:tgtEl>
                                          <p:spTgt spid="84"/>
                                        </p:tgtEl>
                                        <p:attrNameLst>
                                          <p:attrName>ppt_x</p:attrName>
                                        </p:attrNameLst>
                                      </p:cBhvr>
                                      <p:tavLst>
                                        <p:tav tm="0">
                                          <p:val>
                                            <p:strVal val="#ppt_x"/>
                                          </p:val>
                                        </p:tav>
                                        <p:tav tm="100000">
                                          <p:val>
                                            <p:strVal val="#ppt_x"/>
                                          </p:val>
                                        </p:tav>
                                      </p:tavLst>
                                    </p:anim>
                                    <p:anim calcmode="lin" valueType="num">
                                      <p:cBhvr additive="base">
                                        <p:cTn id="85" dur="500" fill="hold"/>
                                        <p:tgtEl>
                                          <p:spTgt spid="84"/>
                                        </p:tgtEl>
                                        <p:attrNameLst>
                                          <p:attrName>ppt_y</p:attrName>
                                        </p:attrNameLst>
                                      </p:cBhvr>
                                      <p:tavLst>
                                        <p:tav tm="0">
                                          <p:val>
                                            <p:strVal val="1+#ppt_h/2"/>
                                          </p:val>
                                        </p:tav>
                                        <p:tav tm="100000">
                                          <p:val>
                                            <p:strVal val="#ppt_y"/>
                                          </p:val>
                                        </p:tav>
                                      </p:tavLst>
                                    </p:anim>
                                  </p:childTnLst>
                                </p:cTn>
                              </p:par>
                              <p:par>
                                <p:cTn id="86" presetID="2" presetClass="entr" presetSubtype="4" fill="hold" grpId="0" nodeType="withEffect">
                                  <p:stCondLst>
                                    <p:cond delay="0"/>
                                  </p:stCondLst>
                                  <p:childTnLst>
                                    <p:set>
                                      <p:cBhvr>
                                        <p:cTn id="87" dur="1" fill="hold">
                                          <p:stCondLst>
                                            <p:cond delay="0"/>
                                          </p:stCondLst>
                                        </p:cTn>
                                        <p:tgtEl>
                                          <p:spTgt spid="85"/>
                                        </p:tgtEl>
                                        <p:attrNameLst>
                                          <p:attrName>style.visibility</p:attrName>
                                        </p:attrNameLst>
                                      </p:cBhvr>
                                      <p:to>
                                        <p:strVal val="visible"/>
                                      </p:to>
                                    </p:set>
                                    <p:anim calcmode="lin" valueType="num">
                                      <p:cBhvr additive="base">
                                        <p:cTn id="88" dur="500" fill="hold"/>
                                        <p:tgtEl>
                                          <p:spTgt spid="85"/>
                                        </p:tgtEl>
                                        <p:attrNameLst>
                                          <p:attrName>ppt_x</p:attrName>
                                        </p:attrNameLst>
                                      </p:cBhvr>
                                      <p:tavLst>
                                        <p:tav tm="0">
                                          <p:val>
                                            <p:strVal val="#ppt_x"/>
                                          </p:val>
                                        </p:tav>
                                        <p:tav tm="100000">
                                          <p:val>
                                            <p:strVal val="#ppt_x"/>
                                          </p:val>
                                        </p:tav>
                                      </p:tavLst>
                                    </p:anim>
                                    <p:anim calcmode="lin" valueType="num">
                                      <p:cBhvr additive="base">
                                        <p:cTn id="89" dur="500" fill="hold"/>
                                        <p:tgtEl>
                                          <p:spTgt spid="85"/>
                                        </p:tgtEl>
                                        <p:attrNameLst>
                                          <p:attrName>ppt_y</p:attrName>
                                        </p:attrNameLst>
                                      </p:cBhvr>
                                      <p:tavLst>
                                        <p:tav tm="0">
                                          <p:val>
                                            <p:strVal val="1+#ppt_h/2"/>
                                          </p:val>
                                        </p:tav>
                                        <p:tav tm="100000">
                                          <p:val>
                                            <p:strVal val="#ppt_y"/>
                                          </p:val>
                                        </p:tav>
                                      </p:tavLst>
                                    </p:anim>
                                  </p:childTnLst>
                                </p:cTn>
                              </p:par>
                              <p:par>
                                <p:cTn id="90" presetID="2" presetClass="entr" presetSubtype="4" fill="hold" grpId="0" nodeType="withEffect">
                                  <p:stCondLst>
                                    <p:cond delay="0"/>
                                  </p:stCondLst>
                                  <p:childTnLst>
                                    <p:set>
                                      <p:cBhvr>
                                        <p:cTn id="91" dur="1" fill="hold">
                                          <p:stCondLst>
                                            <p:cond delay="0"/>
                                          </p:stCondLst>
                                        </p:cTn>
                                        <p:tgtEl>
                                          <p:spTgt spid="86"/>
                                        </p:tgtEl>
                                        <p:attrNameLst>
                                          <p:attrName>style.visibility</p:attrName>
                                        </p:attrNameLst>
                                      </p:cBhvr>
                                      <p:to>
                                        <p:strVal val="visible"/>
                                      </p:to>
                                    </p:set>
                                    <p:anim calcmode="lin" valueType="num">
                                      <p:cBhvr additive="base">
                                        <p:cTn id="92" dur="500" fill="hold"/>
                                        <p:tgtEl>
                                          <p:spTgt spid="86"/>
                                        </p:tgtEl>
                                        <p:attrNameLst>
                                          <p:attrName>ppt_x</p:attrName>
                                        </p:attrNameLst>
                                      </p:cBhvr>
                                      <p:tavLst>
                                        <p:tav tm="0">
                                          <p:val>
                                            <p:strVal val="#ppt_x"/>
                                          </p:val>
                                        </p:tav>
                                        <p:tav tm="100000">
                                          <p:val>
                                            <p:strVal val="#ppt_x"/>
                                          </p:val>
                                        </p:tav>
                                      </p:tavLst>
                                    </p:anim>
                                    <p:anim calcmode="lin" valueType="num">
                                      <p:cBhvr additive="base">
                                        <p:cTn id="93" dur="500" fill="hold"/>
                                        <p:tgtEl>
                                          <p:spTgt spid="8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p:bldP spid="81" grpId="0"/>
      <p:bldP spid="82" grpId="0"/>
      <p:bldP spid="83" grpId="0"/>
      <p:bldP spid="84" grpId="0"/>
      <p:bldP spid="85" grpId="0"/>
      <p:bldP spid="8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文本框 25"/>
          <p:cNvSpPr txBox="1"/>
          <p:nvPr/>
        </p:nvSpPr>
        <p:spPr>
          <a:xfrm>
            <a:off x="74743" y="503062"/>
            <a:ext cx="2891066" cy="523220"/>
          </a:xfrm>
          <a:prstGeom prst="rect">
            <a:avLst/>
          </a:prstGeom>
          <a:noFill/>
        </p:spPr>
        <p:txBody>
          <a:bodyPr wrap="square" rtlCol="0">
            <a:spAutoFit/>
          </a:bodyPr>
          <a:lstStyle/>
          <a:p>
            <a:r>
              <a:rPr lang="zh-CN" altLang="en-US" sz="2800" b="1" dirty="0">
                <a:solidFill>
                  <a:schemeClr val="bg2">
                    <a:lumMod val="50000"/>
                  </a:schemeClr>
                </a:solidFill>
              </a:rPr>
              <a:t>请输入标题内容</a:t>
            </a:r>
          </a:p>
        </p:txBody>
      </p:sp>
      <p:pic>
        <p:nvPicPr>
          <p:cNvPr id="27" name="图片 26"/>
          <p:cNvPicPr>
            <a:picLocks noChangeAspect="1"/>
          </p:cNvPicPr>
          <p:nvPr/>
        </p:nvPicPr>
        <p:blipFill>
          <a:blip r:embed="rId3" cstate="screen"/>
          <a:stretch>
            <a:fillRect/>
          </a:stretch>
        </p:blipFill>
        <p:spPr>
          <a:xfrm>
            <a:off x="11045298" y="178517"/>
            <a:ext cx="824546" cy="1172311"/>
          </a:xfrm>
          <a:prstGeom prst="rect">
            <a:avLst/>
          </a:prstGeom>
        </p:spPr>
      </p:pic>
      <p:pic>
        <p:nvPicPr>
          <p:cNvPr id="36" name="图片 35"/>
          <p:cNvPicPr>
            <a:picLocks noChangeAspect="1"/>
          </p:cNvPicPr>
          <p:nvPr/>
        </p:nvPicPr>
        <p:blipFill>
          <a:blip r:embed="rId4" cstate="screen"/>
          <a:stretch>
            <a:fillRect/>
          </a:stretch>
        </p:blipFill>
        <p:spPr>
          <a:xfrm>
            <a:off x="3285497" y="232338"/>
            <a:ext cx="5741297" cy="253014"/>
          </a:xfrm>
          <a:prstGeom prst="rect">
            <a:avLst/>
          </a:prstGeom>
        </p:spPr>
      </p:pic>
      <p:grpSp>
        <p:nvGrpSpPr>
          <p:cNvPr id="25" name="Group 4"/>
          <p:cNvGrpSpPr>
            <a:grpSpLocks noChangeAspect="1"/>
          </p:cNvGrpSpPr>
          <p:nvPr/>
        </p:nvGrpSpPr>
        <p:grpSpPr bwMode="auto">
          <a:xfrm>
            <a:off x="3781904" y="1473127"/>
            <a:ext cx="4734296" cy="4538233"/>
            <a:chOff x="3344" y="1687"/>
            <a:chExt cx="983" cy="942"/>
          </a:xfrm>
          <a:solidFill>
            <a:schemeClr val="bg1">
              <a:lumMod val="85000"/>
            </a:schemeClr>
          </a:solidFill>
        </p:grpSpPr>
        <p:sp>
          <p:nvSpPr>
            <p:cNvPr id="28" name="Freeform 5"/>
            <p:cNvSpPr>
              <a:spLocks noEditPoints="1"/>
            </p:cNvSpPr>
            <p:nvPr/>
          </p:nvSpPr>
          <p:spPr bwMode="auto">
            <a:xfrm>
              <a:off x="4105" y="1856"/>
              <a:ext cx="31" cy="40"/>
            </a:xfrm>
            <a:custGeom>
              <a:avLst/>
              <a:gdLst>
                <a:gd name="T0" fmla="*/ 5 w 13"/>
                <a:gd name="T1" fmla="*/ 16 h 17"/>
                <a:gd name="T2" fmla="*/ 6 w 13"/>
                <a:gd name="T3" fmla="*/ 15 h 17"/>
                <a:gd name="T4" fmla="*/ 6 w 13"/>
                <a:gd name="T5" fmla="*/ 16 h 17"/>
                <a:gd name="T6" fmla="*/ 4 w 13"/>
                <a:gd name="T7" fmla="*/ 16 h 17"/>
                <a:gd name="T8" fmla="*/ 4 w 13"/>
                <a:gd name="T9" fmla="*/ 15 h 17"/>
                <a:gd name="T10" fmla="*/ 4 w 13"/>
                <a:gd name="T11" fmla="*/ 14 h 17"/>
                <a:gd name="T12" fmla="*/ 4 w 13"/>
                <a:gd name="T13" fmla="*/ 16 h 17"/>
                <a:gd name="T14" fmla="*/ 7 w 13"/>
                <a:gd name="T15" fmla="*/ 15 h 17"/>
                <a:gd name="T16" fmla="*/ 8 w 13"/>
                <a:gd name="T17" fmla="*/ 14 h 17"/>
                <a:gd name="T18" fmla="*/ 8 w 13"/>
                <a:gd name="T19" fmla="*/ 16 h 17"/>
                <a:gd name="T20" fmla="*/ 8 w 13"/>
                <a:gd name="T21" fmla="*/ 16 h 17"/>
                <a:gd name="T22" fmla="*/ 3 w 13"/>
                <a:gd name="T23" fmla="*/ 15 h 17"/>
                <a:gd name="T24" fmla="*/ 3 w 13"/>
                <a:gd name="T25" fmla="*/ 13 h 17"/>
                <a:gd name="T26" fmla="*/ 3 w 13"/>
                <a:gd name="T27" fmla="*/ 15 h 17"/>
                <a:gd name="T28" fmla="*/ 9 w 13"/>
                <a:gd name="T29" fmla="*/ 14 h 17"/>
                <a:gd name="T30" fmla="*/ 9 w 13"/>
                <a:gd name="T31" fmla="*/ 14 h 17"/>
                <a:gd name="T32" fmla="*/ 9 w 13"/>
                <a:gd name="T33" fmla="*/ 15 h 17"/>
                <a:gd name="T34" fmla="*/ 2 w 13"/>
                <a:gd name="T35" fmla="*/ 13 h 17"/>
                <a:gd name="T36" fmla="*/ 2 w 13"/>
                <a:gd name="T37" fmla="*/ 13 h 17"/>
                <a:gd name="T38" fmla="*/ 11 w 13"/>
                <a:gd name="T39" fmla="*/ 13 h 17"/>
                <a:gd name="T40" fmla="*/ 11 w 13"/>
                <a:gd name="T41" fmla="*/ 12 h 17"/>
                <a:gd name="T42" fmla="*/ 11 w 13"/>
                <a:gd name="T43" fmla="*/ 12 h 17"/>
                <a:gd name="T44" fmla="*/ 2 w 13"/>
                <a:gd name="T45" fmla="*/ 12 h 17"/>
                <a:gd name="T46" fmla="*/ 2 w 13"/>
                <a:gd name="T47" fmla="*/ 12 h 17"/>
                <a:gd name="T48" fmla="*/ 6 w 13"/>
                <a:gd name="T49" fmla="*/ 14 h 17"/>
                <a:gd name="T50" fmla="*/ 2 w 13"/>
                <a:gd name="T51" fmla="*/ 6 h 17"/>
                <a:gd name="T52" fmla="*/ 7 w 13"/>
                <a:gd name="T53" fmla="*/ 1 h 17"/>
                <a:gd name="T54" fmla="*/ 11 w 13"/>
                <a:gd name="T55" fmla="*/ 3 h 17"/>
                <a:gd name="T56" fmla="*/ 8 w 13"/>
                <a:gd name="T57" fmla="*/ 13 h 17"/>
                <a:gd name="T58" fmla="*/ 7 w 13"/>
                <a:gd name="T59" fmla="*/ 0 h 17"/>
                <a:gd name="T60" fmla="*/ 1 w 13"/>
                <a:gd name="T61" fmla="*/ 6 h 17"/>
                <a:gd name="T62" fmla="*/ 1 w 13"/>
                <a:gd name="T63" fmla="*/ 9 h 17"/>
                <a:gd name="T64" fmla="*/ 1 w 13"/>
                <a:gd name="T65" fmla="*/ 14 h 17"/>
                <a:gd name="T66" fmla="*/ 6 w 13"/>
                <a:gd name="T67" fmla="*/ 17 h 17"/>
                <a:gd name="T68" fmla="*/ 6 w 13"/>
                <a:gd name="T69" fmla="*/ 17 h 17"/>
                <a:gd name="T70" fmla="*/ 6 w 13"/>
                <a:gd name="T71" fmla="*/ 17 h 17"/>
                <a:gd name="T72" fmla="*/ 12 w 13"/>
                <a:gd name="T73" fmla="*/ 13 h 17"/>
                <a:gd name="T74" fmla="*/ 12 w 13"/>
                <a:gd name="T75" fmla="*/ 6 h 17"/>
                <a:gd name="T76" fmla="*/ 11 w 13"/>
                <a:gd name="T77" fmla="*/ 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 h="17">
                  <a:moveTo>
                    <a:pt x="6" y="16"/>
                  </a:moveTo>
                  <a:cubicBezTo>
                    <a:pt x="5" y="16"/>
                    <a:pt x="5" y="16"/>
                    <a:pt x="5" y="16"/>
                  </a:cubicBezTo>
                  <a:cubicBezTo>
                    <a:pt x="5" y="15"/>
                    <a:pt x="5" y="15"/>
                    <a:pt x="6" y="14"/>
                  </a:cubicBezTo>
                  <a:cubicBezTo>
                    <a:pt x="6" y="15"/>
                    <a:pt x="6" y="15"/>
                    <a:pt x="6" y="15"/>
                  </a:cubicBezTo>
                  <a:cubicBezTo>
                    <a:pt x="7" y="15"/>
                    <a:pt x="7" y="15"/>
                    <a:pt x="7" y="15"/>
                  </a:cubicBezTo>
                  <a:cubicBezTo>
                    <a:pt x="6" y="16"/>
                    <a:pt x="6" y="16"/>
                    <a:pt x="6" y="16"/>
                  </a:cubicBezTo>
                  <a:cubicBezTo>
                    <a:pt x="6" y="16"/>
                    <a:pt x="6" y="16"/>
                    <a:pt x="6" y="16"/>
                  </a:cubicBezTo>
                  <a:moveTo>
                    <a:pt x="4" y="16"/>
                  </a:moveTo>
                  <a:cubicBezTo>
                    <a:pt x="4" y="15"/>
                    <a:pt x="4" y="15"/>
                    <a:pt x="4" y="15"/>
                  </a:cubicBezTo>
                  <a:cubicBezTo>
                    <a:pt x="4" y="15"/>
                    <a:pt x="4" y="15"/>
                    <a:pt x="4" y="15"/>
                  </a:cubicBezTo>
                  <a:cubicBezTo>
                    <a:pt x="4" y="15"/>
                    <a:pt x="4" y="15"/>
                    <a:pt x="4" y="15"/>
                  </a:cubicBezTo>
                  <a:cubicBezTo>
                    <a:pt x="4" y="14"/>
                    <a:pt x="4" y="14"/>
                    <a:pt x="4" y="14"/>
                  </a:cubicBezTo>
                  <a:cubicBezTo>
                    <a:pt x="5" y="14"/>
                    <a:pt x="5" y="14"/>
                    <a:pt x="5" y="14"/>
                  </a:cubicBezTo>
                  <a:cubicBezTo>
                    <a:pt x="5" y="15"/>
                    <a:pt x="4" y="15"/>
                    <a:pt x="4" y="16"/>
                  </a:cubicBezTo>
                  <a:moveTo>
                    <a:pt x="7" y="16"/>
                  </a:moveTo>
                  <a:cubicBezTo>
                    <a:pt x="7" y="15"/>
                    <a:pt x="7" y="15"/>
                    <a:pt x="7" y="15"/>
                  </a:cubicBezTo>
                  <a:cubicBezTo>
                    <a:pt x="7" y="14"/>
                    <a:pt x="7" y="14"/>
                    <a:pt x="7" y="14"/>
                  </a:cubicBezTo>
                  <a:cubicBezTo>
                    <a:pt x="8" y="14"/>
                    <a:pt x="8" y="14"/>
                    <a:pt x="8" y="14"/>
                  </a:cubicBezTo>
                  <a:cubicBezTo>
                    <a:pt x="8" y="14"/>
                    <a:pt x="8" y="14"/>
                    <a:pt x="8" y="14"/>
                  </a:cubicBezTo>
                  <a:cubicBezTo>
                    <a:pt x="8" y="16"/>
                    <a:pt x="8" y="16"/>
                    <a:pt x="8" y="16"/>
                  </a:cubicBezTo>
                  <a:cubicBezTo>
                    <a:pt x="8" y="16"/>
                    <a:pt x="8" y="16"/>
                    <a:pt x="8" y="16"/>
                  </a:cubicBezTo>
                  <a:cubicBezTo>
                    <a:pt x="8" y="16"/>
                    <a:pt x="8" y="16"/>
                    <a:pt x="8" y="16"/>
                  </a:cubicBezTo>
                  <a:cubicBezTo>
                    <a:pt x="7" y="16"/>
                    <a:pt x="7" y="16"/>
                    <a:pt x="7" y="16"/>
                  </a:cubicBezTo>
                  <a:moveTo>
                    <a:pt x="3" y="15"/>
                  </a:moveTo>
                  <a:cubicBezTo>
                    <a:pt x="3" y="15"/>
                    <a:pt x="3" y="15"/>
                    <a:pt x="3" y="15"/>
                  </a:cubicBezTo>
                  <a:cubicBezTo>
                    <a:pt x="3" y="13"/>
                    <a:pt x="3" y="13"/>
                    <a:pt x="3" y="13"/>
                  </a:cubicBezTo>
                  <a:cubicBezTo>
                    <a:pt x="4" y="14"/>
                    <a:pt x="4" y="14"/>
                    <a:pt x="4" y="14"/>
                  </a:cubicBezTo>
                  <a:cubicBezTo>
                    <a:pt x="3" y="15"/>
                    <a:pt x="3" y="15"/>
                    <a:pt x="3" y="15"/>
                  </a:cubicBezTo>
                  <a:moveTo>
                    <a:pt x="9" y="15"/>
                  </a:moveTo>
                  <a:cubicBezTo>
                    <a:pt x="9" y="14"/>
                    <a:pt x="9" y="14"/>
                    <a:pt x="9" y="14"/>
                  </a:cubicBezTo>
                  <a:cubicBezTo>
                    <a:pt x="10" y="13"/>
                    <a:pt x="10" y="13"/>
                    <a:pt x="10" y="13"/>
                  </a:cubicBezTo>
                  <a:cubicBezTo>
                    <a:pt x="9" y="14"/>
                    <a:pt x="9" y="14"/>
                    <a:pt x="9" y="14"/>
                  </a:cubicBezTo>
                  <a:cubicBezTo>
                    <a:pt x="9" y="14"/>
                    <a:pt x="9" y="14"/>
                    <a:pt x="9" y="14"/>
                  </a:cubicBezTo>
                  <a:cubicBezTo>
                    <a:pt x="9" y="15"/>
                    <a:pt x="9" y="15"/>
                    <a:pt x="9" y="15"/>
                  </a:cubicBezTo>
                  <a:moveTo>
                    <a:pt x="2" y="14"/>
                  </a:moveTo>
                  <a:cubicBezTo>
                    <a:pt x="2" y="13"/>
                    <a:pt x="2" y="13"/>
                    <a:pt x="2" y="13"/>
                  </a:cubicBezTo>
                  <a:cubicBezTo>
                    <a:pt x="2" y="12"/>
                    <a:pt x="2" y="12"/>
                    <a:pt x="2" y="12"/>
                  </a:cubicBezTo>
                  <a:cubicBezTo>
                    <a:pt x="2" y="13"/>
                    <a:pt x="2" y="13"/>
                    <a:pt x="2" y="13"/>
                  </a:cubicBezTo>
                  <a:cubicBezTo>
                    <a:pt x="2" y="14"/>
                    <a:pt x="2" y="14"/>
                    <a:pt x="2" y="14"/>
                  </a:cubicBezTo>
                  <a:moveTo>
                    <a:pt x="11" y="13"/>
                  </a:moveTo>
                  <a:cubicBezTo>
                    <a:pt x="11" y="12"/>
                    <a:pt x="11" y="12"/>
                    <a:pt x="11" y="12"/>
                  </a:cubicBezTo>
                  <a:cubicBezTo>
                    <a:pt x="11" y="12"/>
                    <a:pt x="11" y="12"/>
                    <a:pt x="11" y="12"/>
                  </a:cubicBezTo>
                  <a:cubicBezTo>
                    <a:pt x="11" y="12"/>
                    <a:pt x="11" y="12"/>
                    <a:pt x="11" y="12"/>
                  </a:cubicBezTo>
                  <a:cubicBezTo>
                    <a:pt x="11" y="12"/>
                    <a:pt x="11" y="12"/>
                    <a:pt x="11" y="12"/>
                  </a:cubicBezTo>
                  <a:cubicBezTo>
                    <a:pt x="11" y="13"/>
                    <a:pt x="11" y="13"/>
                    <a:pt x="11" y="13"/>
                  </a:cubicBezTo>
                  <a:moveTo>
                    <a:pt x="2" y="12"/>
                  </a:moveTo>
                  <a:cubicBezTo>
                    <a:pt x="2" y="12"/>
                    <a:pt x="2" y="12"/>
                    <a:pt x="2" y="12"/>
                  </a:cubicBezTo>
                  <a:cubicBezTo>
                    <a:pt x="2" y="12"/>
                    <a:pt x="2" y="12"/>
                    <a:pt x="2" y="12"/>
                  </a:cubicBezTo>
                  <a:cubicBezTo>
                    <a:pt x="2" y="12"/>
                    <a:pt x="2" y="12"/>
                    <a:pt x="2" y="12"/>
                  </a:cubicBezTo>
                  <a:moveTo>
                    <a:pt x="6" y="14"/>
                  </a:moveTo>
                  <a:cubicBezTo>
                    <a:pt x="5" y="14"/>
                    <a:pt x="4" y="13"/>
                    <a:pt x="3" y="12"/>
                  </a:cubicBezTo>
                  <a:cubicBezTo>
                    <a:pt x="1" y="11"/>
                    <a:pt x="2" y="8"/>
                    <a:pt x="2" y="6"/>
                  </a:cubicBezTo>
                  <a:cubicBezTo>
                    <a:pt x="3" y="5"/>
                    <a:pt x="4" y="3"/>
                    <a:pt x="5" y="2"/>
                  </a:cubicBezTo>
                  <a:cubicBezTo>
                    <a:pt x="6" y="1"/>
                    <a:pt x="7" y="1"/>
                    <a:pt x="7" y="1"/>
                  </a:cubicBezTo>
                  <a:cubicBezTo>
                    <a:pt x="8" y="1"/>
                    <a:pt x="9" y="2"/>
                    <a:pt x="10" y="2"/>
                  </a:cubicBezTo>
                  <a:cubicBezTo>
                    <a:pt x="10" y="3"/>
                    <a:pt x="10" y="3"/>
                    <a:pt x="11" y="3"/>
                  </a:cubicBezTo>
                  <a:cubicBezTo>
                    <a:pt x="12" y="5"/>
                    <a:pt x="12" y="8"/>
                    <a:pt x="11" y="10"/>
                  </a:cubicBezTo>
                  <a:cubicBezTo>
                    <a:pt x="10" y="12"/>
                    <a:pt x="9" y="13"/>
                    <a:pt x="8" y="13"/>
                  </a:cubicBezTo>
                  <a:cubicBezTo>
                    <a:pt x="7" y="14"/>
                    <a:pt x="7" y="14"/>
                    <a:pt x="6" y="14"/>
                  </a:cubicBezTo>
                  <a:moveTo>
                    <a:pt x="7" y="0"/>
                  </a:moveTo>
                  <a:cubicBezTo>
                    <a:pt x="7" y="0"/>
                    <a:pt x="6" y="1"/>
                    <a:pt x="5" y="1"/>
                  </a:cubicBezTo>
                  <a:cubicBezTo>
                    <a:pt x="3" y="2"/>
                    <a:pt x="2" y="4"/>
                    <a:pt x="1" y="6"/>
                  </a:cubicBezTo>
                  <a:cubicBezTo>
                    <a:pt x="1" y="6"/>
                    <a:pt x="1" y="7"/>
                    <a:pt x="1" y="8"/>
                  </a:cubicBezTo>
                  <a:cubicBezTo>
                    <a:pt x="1" y="9"/>
                    <a:pt x="1" y="9"/>
                    <a:pt x="1" y="9"/>
                  </a:cubicBezTo>
                  <a:cubicBezTo>
                    <a:pt x="1" y="10"/>
                    <a:pt x="0" y="12"/>
                    <a:pt x="1" y="14"/>
                  </a:cubicBezTo>
                  <a:cubicBezTo>
                    <a:pt x="1" y="14"/>
                    <a:pt x="1" y="14"/>
                    <a:pt x="1" y="14"/>
                  </a:cubicBezTo>
                  <a:cubicBezTo>
                    <a:pt x="2" y="15"/>
                    <a:pt x="2" y="15"/>
                    <a:pt x="2" y="15"/>
                  </a:cubicBezTo>
                  <a:cubicBezTo>
                    <a:pt x="3" y="16"/>
                    <a:pt x="4" y="17"/>
                    <a:pt x="6" y="17"/>
                  </a:cubicBezTo>
                  <a:cubicBezTo>
                    <a:pt x="6" y="17"/>
                    <a:pt x="6" y="17"/>
                    <a:pt x="6" y="17"/>
                  </a:cubicBezTo>
                  <a:cubicBezTo>
                    <a:pt x="6" y="17"/>
                    <a:pt x="6" y="17"/>
                    <a:pt x="6" y="17"/>
                  </a:cubicBezTo>
                  <a:cubicBezTo>
                    <a:pt x="6" y="17"/>
                    <a:pt x="6" y="17"/>
                    <a:pt x="6" y="17"/>
                  </a:cubicBezTo>
                  <a:cubicBezTo>
                    <a:pt x="6" y="17"/>
                    <a:pt x="6" y="17"/>
                    <a:pt x="6" y="17"/>
                  </a:cubicBezTo>
                  <a:cubicBezTo>
                    <a:pt x="7" y="17"/>
                    <a:pt x="7" y="17"/>
                    <a:pt x="8" y="17"/>
                  </a:cubicBezTo>
                  <a:cubicBezTo>
                    <a:pt x="10" y="16"/>
                    <a:pt x="11" y="15"/>
                    <a:pt x="12" y="13"/>
                  </a:cubicBezTo>
                  <a:cubicBezTo>
                    <a:pt x="12" y="11"/>
                    <a:pt x="13" y="9"/>
                    <a:pt x="13" y="7"/>
                  </a:cubicBezTo>
                  <a:cubicBezTo>
                    <a:pt x="12" y="6"/>
                    <a:pt x="12" y="6"/>
                    <a:pt x="12" y="6"/>
                  </a:cubicBezTo>
                  <a:cubicBezTo>
                    <a:pt x="12" y="5"/>
                    <a:pt x="12" y="4"/>
                    <a:pt x="12" y="3"/>
                  </a:cubicBezTo>
                  <a:cubicBezTo>
                    <a:pt x="11" y="2"/>
                    <a:pt x="11" y="2"/>
                    <a:pt x="11" y="2"/>
                  </a:cubicBezTo>
                  <a:cubicBezTo>
                    <a:pt x="10" y="1"/>
                    <a:pt x="9" y="0"/>
                    <a:pt x="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3200">
                <a:solidFill>
                  <a:prstClr val="black"/>
                </a:solidFill>
              </a:endParaRPr>
            </a:p>
          </p:txBody>
        </p:sp>
        <p:sp>
          <p:nvSpPr>
            <p:cNvPr id="29" name="Freeform 6"/>
            <p:cNvSpPr>
              <a:spLocks noEditPoints="1"/>
            </p:cNvSpPr>
            <p:nvPr/>
          </p:nvSpPr>
          <p:spPr bwMode="auto">
            <a:xfrm>
              <a:off x="3422" y="1996"/>
              <a:ext cx="69" cy="67"/>
            </a:xfrm>
            <a:custGeom>
              <a:avLst/>
              <a:gdLst>
                <a:gd name="T0" fmla="*/ 14 w 29"/>
                <a:gd name="T1" fmla="*/ 27 h 28"/>
                <a:gd name="T2" fmla="*/ 1 w 29"/>
                <a:gd name="T3" fmla="*/ 14 h 28"/>
                <a:gd name="T4" fmla="*/ 14 w 29"/>
                <a:gd name="T5" fmla="*/ 1 h 28"/>
                <a:gd name="T6" fmla="*/ 23 w 29"/>
                <a:gd name="T7" fmla="*/ 4 h 28"/>
                <a:gd name="T8" fmla="*/ 28 w 29"/>
                <a:gd name="T9" fmla="*/ 14 h 28"/>
                <a:gd name="T10" fmla="*/ 14 w 29"/>
                <a:gd name="T11" fmla="*/ 27 h 28"/>
                <a:gd name="T12" fmla="*/ 14 w 29"/>
                <a:gd name="T13" fmla="*/ 0 h 28"/>
                <a:gd name="T14" fmla="*/ 0 w 29"/>
                <a:gd name="T15" fmla="*/ 14 h 28"/>
                <a:gd name="T16" fmla="*/ 14 w 29"/>
                <a:gd name="T17" fmla="*/ 28 h 28"/>
                <a:gd name="T18" fmla="*/ 29 w 29"/>
                <a:gd name="T19" fmla="*/ 14 h 28"/>
                <a:gd name="T20" fmla="*/ 14 w 29"/>
                <a:gd name="T21"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 h="28">
                  <a:moveTo>
                    <a:pt x="14" y="27"/>
                  </a:moveTo>
                  <a:cubicBezTo>
                    <a:pt x="8" y="27"/>
                    <a:pt x="1" y="23"/>
                    <a:pt x="1" y="14"/>
                  </a:cubicBezTo>
                  <a:cubicBezTo>
                    <a:pt x="1" y="5"/>
                    <a:pt x="8" y="1"/>
                    <a:pt x="14" y="1"/>
                  </a:cubicBezTo>
                  <a:cubicBezTo>
                    <a:pt x="18" y="1"/>
                    <a:pt x="21" y="2"/>
                    <a:pt x="23" y="4"/>
                  </a:cubicBezTo>
                  <a:cubicBezTo>
                    <a:pt x="26" y="7"/>
                    <a:pt x="28" y="10"/>
                    <a:pt x="28" y="14"/>
                  </a:cubicBezTo>
                  <a:cubicBezTo>
                    <a:pt x="28" y="23"/>
                    <a:pt x="21" y="27"/>
                    <a:pt x="14" y="27"/>
                  </a:cubicBezTo>
                  <a:moveTo>
                    <a:pt x="14" y="0"/>
                  </a:moveTo>
                  <a:cubicBezTo>
                    <a:pt x="7" y="0"/>
                    <a:pt x="0" y="5"/>
                    <a:pt x="0" y="14"/>
                  </a:cubicBezTo>
                  <a:cubicBezTo>
                    <a:pt x="0" y="23"/>
                    <a:pt x="7" y="28"/>
                    <a:pt x="14" y="28"/>
                  </a:cubicBezTo>
                  <a:cubicBezTo>
                    <a:pt x="21" y="28"/>
                    <a:pt x="29" y="23"/>
                    <a:pt x="29" y="14"/>
                  </a:cubicBezTo>
                  <a:cubicBezTo>
                    <a:pt x="29" y="5"/>
                    <a:pt x="21" y="0"/>
                    <a:pt x="1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3200">
                <a:solidFill>
                  <a:prstClr val="black"/>
                </a:solidFill>
              </a:endParaRPr>
            </a:p>
          </p:txBody>
        </p:sp>
        <p:sp>
          <p:nvSpPr>
            <p:cNvPr id="30" name="Freeform 7"/>
            <p:cNvSpPr>
              <a:spLocks noEditPoints="1"/>
            </p:cNvSpPr>
            <p:nvPr/>
          </p:nvSpPr>
          <p:spPr bwMode="auto">
            <a:xfrm>
              <a:off x="3413" y="1987"/>
              <a:ext cx="86" cy="85"/>
            </a:xfrm>
            <a:custGeom>
              <a:avLst/>
              <a:gdLst>
                <a:gd name="T0" fmla="*/ 18 w 36"/>
                <a:gd name="T1" fmla="*/ 35 h 36"/>
                <a:gd name="T2" fmla="*/ 1 w 36"/>
                <a:gd name="T3" fmla="*/ 18 h 36"/>
                <a:gd name="T4" fmla="*/ 18 w 36"/>
                <a:gd name="T5" fmla="*/ 1 h 36"/>
                <a:gd name="T6" fmla="*/ 35 w 36"/>
                <a:gd name="T7" fmla="*/ 18 h 36"/>
                <a:gd name="T8" fmla="*/ 18 w 36"/>
                <a:gd name="T9" fmla="*/ 35 h 36"/>
                <a:gd name="T10" fmla="*/ 18 w 36"/>
                <a:gd name="T11" fmla="*/ 0 h 36"/>
                <a:gd name="T12" fmla="*/ 6 w 36"/>
                <a:gd name="T13" fmla="*/ 5 h 36"/>
                <a:gd name="T14" fmla="*/ 0 w 36"/>
                <a:gd name="T15" fmla="*/ 18 h 36"/>
                <a:gd name="T16" fmla="*/ 6 w 36"/>
                <a:gd name="T17" fmla="*/ 31 h 36"/>
                <a:gd name="T18" fmla="*/ 18 w 36"/>
                <a:gd name="T19" fmla="*/ 36 h 36"/>
                <a:gd name="T20" fmla="*/ 31 w 36"/>
                <a:gd name="T21" fmla="*/ 31 h 36"/>
                <a:gd name="T22" fmla="*/ 36 w 36"/>
                <a:gd name="T23" fmla="*/ 18 h 36"/>
                <a:gd name="T24" fmla="*/ 31 w 36"/>
                <a:gd name="T25" fmla="*/ 5 h 36"/>
                <a:gd name="T26" fmla="*/ 18 w 36"/>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36">
                  <a:moveTo>
                    <a:pt x="18" y="35"/>
                  </a:moveTo>
                  <a:cubicBezTo>
                    <a:pt x="10" y="35"/>
                    <a:pt x="1" y="29"/>
                    <a:pt x="1" y="18"/>
                  </a:cubicBezTo>
                  <a:cubicBezTo>
                    <a:pt x="1" y="7"/>
                    <a:pt x="10" y="1"/>
                    <a:pt x="18" y="1"/>
                  </a:cubicBezTo>
                  <a:cubicBezTo>
                    <a:pt x="27" y="1"/>
                    <a:pt x="35" y="7"/>
                    <a:pt x="35" y="18"/>
                  </a:cubicBezTo>
                  <a:cubicBezTo>
                    <a:pt x="35" y="29"/>
                    <a:pt x="27" y="35"/>
                    <a:pt x="18" y="35"/>
                  </a:cubicBezTo>
                  <a:moveTo>
                    <a:pt x="18" y="0"/>
                  </a:moveTo>
                  <a:cubicBezTo>
                    <a:pt x="13" y="0"/>
                    <a:pt x="9" y="2"/>
                    <a:pt x="6" y="5"/>
                  </a:cubicBezTo>
                  <a:cubicBezTo>
                    <a:pt x="2" y="8"/>
                    <a:pt x="0" y="12"/>
                    <a:pt x="0" y="18"/>
                  </a:cubicBezTo>
                  <a:cubicBezTo>
                    <a:pt x="0" y="23"/>
                    <a:pt x="2" y="28"/>
                    <a:pt x="6" y="31"/>
                  </a:cubicBezTo>
                  <a:cubicBezTo>
                    <a:pt x="9" y="34"/>
                    <a:pt x="13" y="36"/>
                    <a:pt x="18" y="36"/>
                  </a:cubicBezTo>
                  <a:cubicBezTo>
                    <a:pt x="23" y="36"/>
                    <a:pt x="27" y="34"/>
                    <a:pt x="31" y="31"/>
                  </a:cubicBezTo>
                  <a:cubicBezTo>
                    <a:pt x="34" y="28"/>
                    <a:pt x="36" y="23"/>
                    <a:pt x="36" y="18"/>
                  </a:cubicBezTo>
                  <a:cubicBezTo>
                    <a:pt x="36" y="12"/>
                    <a:pt x="34" y="8"/>
                    <a:pt x="31" y="5"/>
                  </a:cubicBezTo>
                  <a:cubicBezTo>
                    <a:pt x="27" y="2"/>
                    <a:pt x="23" y="0"/>
                    <a:pt x="1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3200">
                <a:solidFill>
                  <a:prstClr val="black"/>
                </a:solidFill>
              </a:endParaRPr>
            </a:p>
          </p:txBody>
        </p:sp>
        <p:sp>
          <p:nvSpPr>
            <p:cNvPr id="31" name="Freeform 8"/>
            <p:cNvSpPr/>
            <p:nvPr/>
          </p:nvSpPr>
          <p:spPr bwMode="auto">
            <a:xfrm>
              <a:off x="3453" y="2001"/>
              <a:ext cx="3" cy="7"/>
            </a:xfrm>
            <a:custGeom>
              <a:avLst/>
              <a:gdLst>
                <a:gd name="T0" fmla="*/ 1 w 1"/>
                <a:gd name="T1" fmla="*/ 0 h 3"/>
                <a:gd name="T2" fmla="*/ 0 w 1"/>
                <a:gd name="T3" fmla="*/ 0 h 3"/>
                <a:gd name="T4" fmla="*/ 0 w 1"/>
                <a:gd name="T5" fmla="*/ 3 h 3"/>
                <a:gd name="T6" fmla="*/ 1 w 1"/>
                <a:gd name="T7" fmla="*/ 3 h 3"/>
                <a:gd name="T8" fmla="*/ 1 w 1"/>
                <a:gd name="T9" fmla="*/ 3 h 3"/>
                <a:gd name="T10" fmla="*/ 1 w 1"/>
                <a:gd name="T11" fmla="*/ 3 h 3"/>
                <a:gd name="T12" fmla="*/ 1 w 1"/>
                <a:gd name="T13" fmla="*/ 1 h 3"/>
                <a:gd name="T14" fmla="*/ 1 w 1"/>
                <a:gd name="T15" fmla="*/ 0 h 3"/>
                <a:gd name="T16" fmla="*/ 1 w 1"/>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3">
                  <a:moveTo>
                    <a:pt x="1" y="0"/>
                  </a:moveTo>
                  <a:cubicBezTo>
                    <a:pt x="0" y="0"/>
                    <a:pt x="0" y="0"/>
                    <a:pt x="0" y="0"/>
                  </a:cubicBezTo>
                  <a:cubicBezTo>
                    <a:pt x="0" y="1"/>
                    <a:pt x="0" y="2"/>
                    <a:pt x="0" y="3"/>
                  </a:cubicBezTo>
                  <a:cubicBezTo>
                    <a:pt x="1" y="3"/>
                    <a:pt x="1" y="3"/>
                    <a:pt x="1" y="3"/>
                  </a:cubicBezTo>
                  <a:cubicBezTo>
                    <a:pt x="1" y="3"/>
                    <a:pt x="1" y="3"/>
                    <a:pt x="1" y="3"/>
                  </a:cubicBezTo>
                  <a:cubicBezTo>
                    <a:pt x="1" y="3"/>
                    <a:pt x="1" y="3"/>
                    <a:pt x="1" y="3"/>
                  </a:cubicBezTo>
                  <a:cubicBezTo>
                    <a:pt x="1" y="2"/>
                    <a:pt x="1" y="2"/>
                    <a:pt x="1" y="1"/>
                  </a:cubicBezTo>
                  <a:cubicBezTo>
                    <a:pt x="1" y="0"/>
                    <a:pt x="1" y="0"/>
                    <a:pt x="1" y="0"/>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3200">
                <a:solidFill>
                  <a:prstClr val="black"/>
                </a:solidFill>
              </a:endParaRPr>
            </a:p>
          </p:txBody>
        </p:sp>
        <p:sp>
          <p:nvSpPr>
            <p:cNvPr id="32" name="Freeform 9"/>
            <p:cNvSpPr/>
            <p:nvPr/>
          </p:nvSpPr>
          <p:spPr bwMode="auto">
            <a:xfrm>
              <a:off x="3453" y="2048"/>
              <a:ext cx="5" cy="10"/>
            </a:xfrm>
            <a:custGeom>
              <a:avLst/>
              <a:gdLst>
                <a:gd name="T0" fmla="*/ 1 w 2"/>
                <a:gd name="T1" fmla="*/ 0 h 4"/>
                <a:gd name="T2" fmla="*/ 0 w 2"/>
                <a:gd name="T3" fmla="*/ 0 h 4"/>
                <a:gd name="T4" fmla="*/ 0 w 2"/>
                <a:gd name="T5" fmla="*/ 3 h 4"/>
                <a:gd name="T6" fmla="*/ 0 w 2"/>
                <a:gd name="T7" fmla="*/ 4 h 4"/>
                <a:gd name="T8" fmla="*/ 1 w 2"/>
                <a:gd name="T9" fmla="*/ 4 h 4"/>
                <a:gd name="T10" fmla="*/ 1 w 2"/>
                <a:gd name="T11" fmla="*/ 4 h 4"/>
                <a:gd name="T12" fmla="*/ 1 w 2"/>
                <a:gd name="T13" fmla="*/ 0 h 4"/>
                <a:gd name="T14" fmla="*/ 1 w 2"/>
                <a:gd name="T15" fmla="*/ 0 h 4"/>
                <a:gd name="T16" fmla="*/ 1 w 2"/>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4">
                  <a:moveTo>
                    <a:pt x="1" y="0"/>
                  </a:moveTo>
                  <a:cubicBezTo>
                    <a:pt x="0" y="0"/>
                    <a:pt x="0" y="0"/>
                    <a:pt x="0" y="0"/>
                  </a:cubicBezTo>
                  <a:cubicBezTo>
                    <a:pt x="0" y="1"/>
                    <a:pt x="0" y="3"/>
                    <a:pt x="0" y="3"/>
                  </a:cubicBezTo>
                  <a:cubicBezTo>
                    <a:pt x="0" y="4"/>
                    <a:pt x="0" y="4"/>
                    <a:pt x="0" y="4"/>
                  </a:cubicBezTo>
                  <a:cubicBezTo>
                    <a:pt x="1" y="4"/>
                    <a:pt x="1" y="4"/>
                    <a:pt x="1" y="4"/>
                  </a:cubicBezTo>
                  <a:cubicBezTo>
                    <a:pt x="1" y="4"/>
                    <a:pt x="1" y="4"/>
                    <a:pt x="1" y="4"/>
                  </a:cubicBezTo>
                  <a:cubicBezTo>
                    <a:pt x="2" y="3"/>
                    <a:pt x="1" y="1"/>
                    <a:pt x="1" y="0"/>
                  </a:cubicBezTo>
                  <a:cubicBezTo>
                    <a:pt x="1" y="0"/>
                    <a:pt x="1" y="0"/>
                    <a:pt x="1" y="0"/>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3200">
                <a:solidFill>
                  <a:prstClr val="black"/>
                </a:solidFill>
              </a:endParaRPr>
            </a:p>
          </p:txBody>
        </p:sp>
        <p:sp>
          <p:nvSpPr>
            <p:cNvPr id="33" name="Freeform 10"/>
            <p:cNvSpPr/>
            <p:nvPr/>
          </p:nvSpPr>
          <p:spPr bwMode="auto">
            <a:xfrm>
              <a:off x="3427" y="2027"/>
              <a:ext cx="10" cy="5"/>
            </a:xfrm>
            <a:custGeom>
              <a:avLst/>
              <a:gdLst>
                <a:gd name="T0" fmla="*/ 2 w 4"/>
                <a:gd name="T1" fmla="*/ 0 h 2"/>
                <a:gd name="T2" fmla="*/ 1 w 4"/>
                <a:gd name="T3" fmla="*/ 0 h 2"/>
                <a:gd name="T4" fmla="*/ 0 w 4"/>
                <a:gd name="T5" fmla="*/ 1 h 2"/>
                <a:gd name="T6" fmla="*/ 0 w 4"/>
                <a:gd name="T7" fmla="*/ 2 h 2"/>
                <a:gd name="T8" fmla="*/ 2 w 4"/>
                <a:gd name="T9" fmla="*/ 2 h 2"/>
                <a:gd name="T10" fmla="*/ 4 w 4"/>
                <a:gd name="T11" fmla="*/ 1 h 2"/>
                <a:gd name="T12" fmla="*/ 4 w 4"/>
                <a:gd name="T13" fmla="*/ 1 h 2"/>
                <a:gd name="T14" fmla="*/ 4 w 4"/>
                <a:gd name="T15" fmla="*/ 1 h 2"/>
                <a:gd name="T16" fmla="*/ 3 w 4"/>
                <a:gd name="T17" fmla="*/ 0 h 2"/>
                <a:gd name="T18" fmla="*/ 2 w 4"/>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2">
                  <a:moveTo>
                    <a:pt x="2" y="0"/>
                  </a:moveTo>
                  <a:cubicBezTo>
                    <a:pt x="1" y="0"/>
                    <a:pt x="1" y="0"/>
                    <a:pt x="1" y="0"/>
                  </a:cubicBezTo>
                  <a:cubicBezTo>
                    <a:pt x="0" y="1"/>
                    <a:pt x="0" y="1"/>
                    <a:pt x="0" y="1"/>
                  </a:cubicBezTo>
                  <a:cubicBezTo>
                    <a:pt x="0" y="2"/>
                    <a:pt x="0" y="2"/>
                    <a:pt x="0" y="2"/>
                  </a:cubicBezTo>
                  <a:cubicBezTo>
                    <a:pt x="0" y="2"/>
                    <a:pt x="0" y="2"/>
                    <a:pt x="2" y="2"/>
                  </a:cubicBezTo>
                  <a:cubicBezTo>
                    <a:pt x="2" y="2"/>
                    <a:pt x="3" y="2"/>
                    <a:pt x="4" y="1"/>
                  </a:cubicBezTo>
                  <a:cubicBezTo>
                    <a:pt x="4" y="1"/>
                    <a:pt x="4" y="1"/>
                    <a:pt x="4" y="1"/>
                  </a:cubicBezTo>
                  <a:cubicBezTo>
                    <a:pt x="4" y="1"/>
                    <a:pt x="4" y="1"/>
                    <a:pt x="4" y="1"/>
                  </a:cubicBezTo>
                  <a:cubicBezTo>
                    <a:pt x="3" y="0"/>
                    <a:pt x="3" y="0"/>
                    <a:pt x="3" y="0"/>
                  </a:cubicBezTo>
                  <a:cubicBezTo>
                    <a:pt x="3" y="0"/>
                    <a:pt x="2"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3200">
                <a:solidFill>
                  <a:prstClr val="black"/>
                </a:solidFill>
              </a:endParaRPr>
            </a:p>
          </p:txBody>
        </p:sp>
        <p:sp>
          <p:nvSpPr>
            <p:cNvPr id="34" name="Freeform 11"/>
            <p:cNvSpPr/>
            <p:nvPr/>
          </p:nvSpPr>
          <p:spPr bwMode="auto">
            <a:xfrm>
              <a:off x="3472" y="2027"/>
              <a:ext cx="10" cy="5"/>
            </a:xfrm>
            <a:custGeom>
              <a:avLst/>
              <a:gdLst>
                <a:gd name="T0" fmla="*/ 3 w 4"/>
                <a:gd name="T1" fmla="*/ 0 h 2"/>
                <a:gd name="T2" fmla="*/ 1 w 4"/>
                <a:gd name="T3" fmla="*/ 1 h 2"/>
                <a:gd name="T4" fmla="*/ 0 w 4"/>
                <a:gd name="T5" fmla="*/ 1 h 2"/>
                <a:gd name="T6" fmla="*/ 0 w 4"/>
                <a:gd name="T7" fmla="*/ 1 h 2"/>
                <a:gd name="T8" fmla="*/ 1 w 4"/>
                <a:gd name="T9" fmla="*/ 2 h 2"/>
                <a:gd name="T10" fmla="*/ 2 w 4"/>
                <a:gd name="T11" fmla="*/ 2 h 2"/>
                <a:gd name="T12" fmla="*/ 4 w 4"/>
                <a:gd name="T13" fmla="*/ 2 h 2"/>
                <a:gd name="T14" fmla="*/ 4 w 4"/>
                <a:gd name="T15" fmla="*/ 1 h 2"/>
                <a:gd name="T16" fmla="*/ 4 w 4"/>
                <a:gd name="T17" fmla="*/ 1 h 2"/>
                <a:gd name="T18" fmla="*/ 3 w 4"/>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2">
                  <a:moveTo>
                    <a:pt x="3" y="0"/>
                  </a:moveTo>
                  <a:cubicBezTo>
                    <a:pt x="2" y="0"/>
                    <a:pt x="1" y="0"/>
                    <a:pt x="1" y="1"/>
                  </a:cubicBezTo>
                  <a:cubicBezTo>
                    <a:pt x="0" y="1"/>
                    <a:pt x="0" y="1"/>
                    <a:pt x="0" y="1"/>
                  </a:cubicBezTo>
                  <a:cubicBezTo>
                    <a:pt x="0" y="1"/>
                    <a:pt x="0" y="1"/>
                    <a:pt x="0" y="1"/>
                  </a:cubicBezTo>
                  <a:cubicBezTo>
                    <a:pt x="1" y="2"/>
                    <a:pt x="1" y="2"/>
                    <a:pt x="1" y="2"/>
                  </a:cubicBezTo>
                  <a:cubicBezTo>
                    <a:pt x="1" y="2"/>
                    <a:pt x="2" y="2"/>
                    <a:pt x="2" y="2"/>
                  </a:cubicBezTo>
                  <a:cubicBezTo>
                    <a:pt x="3" y="2"/>
                    <a:pt x="3" y="2"/>
                    <a:pt x="4" y="2"/>
                  </a:cubicBezTo>
                  <a:cubicBezTo>
                    <a:pt x="4" y="1"/>
                    <a:pt x="4" y="1"/>
                    <a:pt x="4" y="1"/>
                  </a:cubicBezTo>
                  <a:cubicBezTo>
                    <a:pt x="4" y="1"/>
                    <a:pt x="4" y="1"/>
                    <a:pt x="4" y="1"/>
                  </a:cubicBezTo>
                  <a:cubicBezTo>
                    <a:pt x="4" y="0"/>
                    <a:pt x="4"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3200">
                <a:solidFill>
                  <a:prstClr val="black"/>
                </a:solidFill>
              </a:endParaRPr>
            </a:p>
          </p:txBody>
        </p:sp>
        <p:sp>
          <p:nvSpPr>
            <p:cNvPr id="35" name="Freeform 12"/>
            <p:cNvSpPr/>
            <p:nvPr/>
          </p:nvSpPr>
          <p:spPr bwMode="auto">
            <a:xfrm>
              <a:off x="3432" y="2041"/>
              <a:ext cx="5" cy="3"/>
            </a:xfrm>
            <a:custGeom>
              <a:avLst/>
              <a:gdLst>
                <a:gd name="T0" fmla="*/ 2 w 2"/>
                <a:gd name="T1" fmla="*/ 0 h 1"/>
                <a:gd name="T2" fmla="*/ 1 w 2"/>
                <a:gd name="T3" fmla="*/ 0 h 1"/>
                <a:gd name="T4" fmla="*/ 0 w 2"/>
                <a:gd name="T5" fmla="*/ 1 h 1"/>
                <a:gd name="T6" fmla="*/ 0 w 2"/>
                <a:gd name="T7" fmla="*/ 1 h 1"/>
                <a:gd name="T8" fmla="*/ 0 w 2"/>
                <a:gd name="T9" fmla="*/ 1 h 1"/>
                <a:gd name="T10" fmla="*/ 0 w 2"/>
                <a:gd name="T11" fmla="*/ 1 h 1"/>
                <a:gd name="T12" fmla="*/ 2 w 2"/>
                <a:gd name="T13" fmla="*/ 0 h 1"/>
                <a:gd name="T14" fmla="*/ 2 w 2"/>
                <a:gd name="T15" fmla="*/ 0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
                  <a:moveTo>
                    <a:pt x="2" y="0"/>
                  </a:moveTo>
                  <a:cubicBezTo>
                    <a:pt x="1" y="0"/>
                    <a:pt x="1" y="0"/>
                    <a:pt x="1" y="0"/>
                  </a:cubicBezTo>
                  <a:cubicBezTo>
                    <a:pt x="1" y="0"/>
                    <a:pt x="0" y="0"/>
                    <a:pt x="0" y="1"/>
                  </a:cubicBezTo>
                  <a:cubicBezTo>
                    <a:pt x="0" y="1"/>
                    <a:pt x="0" y="1"/>
                    <a:pt x="0" y="1"/>
                  </a:cubicBezTo>
                  <a:cubicBezTo>
                    <a:pt x="0" y="1"/>
                    <a:pt x="0" y="1"/>
                    <a:pt x="0" y="1"/>
                  </a:cubicBezTo>
                  <a:cubicBezTo>
                    <a:pt x="0" y="1"/>
                    <a:pt x="0" y="1"/>
                    <a:pt x="0" y="1"/>
                  </a:cubicBezTo>
                  <a:cubicBezTo>
                    <a:pt x="1" y="1"/>
                    <a:pt x="1" y="1"/>
                    <a:pt x="2" y="0"/>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3200">
                <a:solidFill>
                  <a:prstClr val="black"/>
                </a:solidFill>
              </a:endParaRPr>
            </a:p>
          </p:txBody>
        </p:sp>
        <p:sp>
          <p:nvSpPr>
            <p:cNvPr id="37" name="Freeform 13"/>
            <p:cNvSpPr/>
            <p:nvPr/>
          </p:nvSpPr>
          <p:spPr bwMode="auto">
            <a:xfrm>
              <a:off x="3441" y="2048"/>
              <a:ext cx="5" cy="5"/>
            </a:xfrm>
            <a:custGeom>
              <a:avLst/>
              <a:gdLst>
                <a:gd name="T0" fmla="*/ 5 w 5"/>
                <a:gd name="T1" fmla="*/ 0 h 5"/>
                <a:gd name="T2" fmla="*/ 3 w 5"/>
                <a:gd name="T3" fmla="*/ 0 h 5"/>
                <a:gd name="T4" fmla="*/ 3 w 5"/>
                <a:gd name="T5" fmla="*/ 3 h 5"/>
                <a:gd name="T6" fmla="*/ 0 w 5"/>
                <a:gd name="T7" fmla="*/ 3 h 5"/>
                <a:gd name="T8" fmla="*/ 0 w 5"/>
                <a:gd name="T9" fmla="*/ 5 h 5"/>
                <a:gd name="T10" fmla="*/ 3 w 5"/>
                <a:gd name="T11" fmla="*/ 5 h 5"/>
                <a:gd name="T12" fmla="*/ 3 w 5"/>
                <a:gd name="T13" fmla="*/ 5 h 5"/>
                <a:gd name="T14" fmla="*/ 3 w 5"/>
                <a:gd name="T15" fmla="*/ 3 h 5"/>
                <a:gd name="T16" fmla="*/ 5 w 5"/>
                <a:gd name="T17" fmla="*/ 3 h 5"/>
                <a:gd name="T18" fmla="*/ 5 w 5"/>
                <a:gd name="T1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5">
                  <a:moveTo>
                    <a:pt x="5" y="0"/>
                  </a:moveTo>
                  <a:lnTo>
                    <a:pt x="3" y="0"/>
                  </a:lnTo>
                  <a:lnTo>
                    <a:pt x="3" y="3"/>
                  </a:lnTo>
                  <a:lnTo>
                    <a:pt x="0" y="3"/>
                  </a:lnTo>
                  <a:lnTo>
                    <a:pt x="0" y="5"/>
                  </a:lnTo>
                  <a:lnTo>
                    <a:pt x="3" y="5"/>
                  </a:lnTo>
                  <a:lnTo>
                    <a:pt x="3" y="5"/>
                  </a:lnTo>
                  <a:lnTo>
                    <a:pt x="3" y="3"/>
                  </a:lnTo>
                  <a:lnTo>
                    <a:pt x="5" y="3"/>
                  </a:lnTo>
                  <a:lnTo>
                    <a:pt x="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3200">
                <a:solidFill>
                  <a:prstClr val="black"/>
                </a:solidFill>
              </a:endParaRPr>
            </a:p>
          </p:txBody>
        </p:sp>
        <p:sp>
          <p:nvSpPr>
            <p:cNvPr id="38" name="Freeform 14"/>
            <p:cNvSpPr/>
            <p:nvPr/>
          </p:nvSpPr>
          <p:spPr bwMode="auto">
            <a:xfrm>
              <a:off x="3441" y="2048"/>
              <a:ext cx="5" cy="5"/>
            </a:xfrm>
            <a:custGeom>
              <a:avLst/>
              <a:gdLst>
                <a:gd name="T0" fmla="*/ 5 w 5"/>
                <a:gd name="T1" fmla="*/ 0 h 5"/>
                <a:gd name="T2" fmla="*/ 3 w 5"/>
                <a:gd name="T3" fmla="*/ 0 h 5"/>
                <a:gd name="T4" fmla="*/ 3 w 5"/>
                <a:gd name="T5" fmla="*/ 3 h 5"/>
                <a:gd name="T6" fmla="*/ 0 w 5"/>
                <a:gd name="T7" fmla="*/ 3 h 5"/>
                <a:gd name="T8" fmla="*/ 0 w 5"/>
                <a:gd name="T9" fmla="*/ 5 h 5"/>
                <a:gd name="T10" fmla="*/ 3 w 5"/>
                <a:gd name="T11" fmla="*/ 5 h 5"/>
                <a:gd name="T12" fmla="*/ 3 w 5"/>
                <a:gd name="T13" fmla="*/ 5 h 5"/>
                <a:gd name="T14" fmla="*/ 3 w 5"/>
                <a:gd name="T15" fmla="*/ 3 h 5"/>
                <a:gd name="T16" fmla="*/ 5 w 5"/>
                <a:gd name="T17" fmla="*/ 3 h 5"/>
                <a:gd name="T18" fmla="*/ 5 w 5"/>
                <a:gd name="T1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5">
                  <a:moveTo>
                    <a:pt x="5" y="0"/>
                  </a:moveTo>
                  <a:lnTo>
                    <a:pt x="3" y="0"/>
                  </a:lnTo>
                  <a:lnTo>
                    <a:pt x="3" y="3"/>
                  </a:lnTo>
                  <a:lnTo>
                    <a:pt x="0" y="3"/>
                  </a:lnTo>
                  <a:lnTo>
                    <a:pt x="0" y="5"/>
                  </a:lnTo>
                  <a:lnTo>
                    <a:pt x="3" y="5"/>
                  </a:lnTo>
                  <a:lnTo>
                    <a:pt x="3" y="5"/>
                  </a:lnTo>
                  <a:lnTo>
                    <a:pt x="3" y="3"/>
                  </a:lnTo>
                  <a:lnTo>
                    <a:pt x="5" y="3"/>
                  </a:lnTo>
                  <a:lnTo>
                    <a:pt x="5"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3200">
                <a:solidFill>
                  <a:prstClr val="black"/>
                </a:solidFill>
              </a:endParaRPr>
            </a:p>
          </p:txBody>
        </p:sp>
        <p:sp>
          <p:nvSpPr>
            <p:cNvPr id="39" name="Freeform 15"/>
            <p:cNvSpPr/>
            <p:nvPr/>
          </p:nvSpPr>
          <p:spPr bwMode="auto">
            <a:xfrm>
              <a:off x="3465" y="2048"/>
              <a:ext cx="5" cy="5"/>
            </a:xfrm>
            <a:custGeom>
              <a:avLst/>
              <a:gdLst>
                <a:gd name="T0" fmla="*/ 0 w 2"/>
                <a:gd name="T1" fmla="*/ 0 h 2"/>
                <a:gd name="T2" fmla="*/ 0 w 2"/>
                <a:gd name="T3" fmla="*/ 1 h 2"/>
                <a:gd name="T4" fmla="*/ 0 w 2"/>
                <a:gd name="T5" fmla="*/ 1 h 2"/>
                <a:gd name="T6" fmla="*/ 1 w 2"/>
                <a:gd name="T7" fmla="*/ 2 h 2"/>
                <a:gd name="T8" fmla="*/ 1 w 2"/>
                <a:gd name="T9" fmla="*/ 2 h 2"/>
                <a:gd name="T10" fmla="*/ 2 w 2"/>
                <a:gd name="T11" fmla="*/ 2 h 2"/>
                <a:gd name="T12" fmla="*/ 1 w 2"/>
                <a:gd name="T13" fmla="*/ 1 h 2"/>
                <a:gd name="T14" fmla="*/ 1 w 2"/>
                <a:gd name="T15" fmla="*/ 1 h 2"/>
                <a:gd name="T16" fmla="*/ 1 w 2"/>
                <a:gd name="T17" fmla="*/ 0 h 2"/>
                <a:gd name="T18" fmla="*/ 0 w 2"/>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2">
                  <a:moveTo>
                    <a:pt x="0" y="0"/>
                  </a:moveTo>
                  <a:cubicBezTo>
                    <a:pt x="0" y="1"/>
                    <a:pt x="0" y="1"/>
                    <a:pt x="0" y="1"/>
                  </a:cubicBezTo>
                  <a:cubicBezTo>
                    <a:pt x="0" y="1"/>
                    <a:pt x="0" y="1"/>
                    <a:pt x="0" y="1"/>
                  </a:cubicBezTo>
                  <a:cubicBezTo>
                    <a:pt x="1" y="1"/>
                    <a:pt x="1" y="1"/>
                    <a:pt x="1" y="2"/>
                  </a:cubicBezTo>
                  <a:cubicBezTo>
                    <a:pt x="1" y="2"/>
                    <a:pt x="1" y="2"/>
                    <a:pt x="1" y="2"/>
                  </a:cubicBezTo>
                  <a:cubicBezTo>
                    <a:pt x="2" y="2"/>
                    <a:pt x="2" y="2"/>
                    <a:pt x="2" y="2"/>
                  </a:cubicBezTo>
                  <a:cubicBezTo>
                    <a:pt x="1" y="1"/>
                    <a:pt x="1" y="1"/>
                    <a:pt x="1" y="1"/>
                  </a:cubicBezTo>
                  <a:cubicBezTo>
                    <a:pt x="1" y="1"/>
                    <a:pt x="1" y="1"/>
                    <a:pt x="1" y="1"/>
                  </a:cubicBezTo>
                  <a:cubicBezTo>
                    <a:pt x="1" y="0"/>
                    <a:pt x="1" y="0"/>
                    <a:pt x="1" y="0"/>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3200">
                <a:solidFill>
                  <a:prstClr val="black"/>
                </a:solidFill>
              </a:endParaRPr>
            </a:p>
          </p:txBody>
        </p:sp>
        <p:sp>
          <p:nvSpPr>
            <p:cNvPr id="40" name="Freeform 16"/>
            <p:cNvSpPr/>
            <p:nvPr/>
          </p:nvSpPr>
          <p:spPr bwMode="auto">
            <a:xfrm>
              <a:off x="3475" y="2041"/>
              <a:ext cx="5" cy="3"/>
            </a:xfrm>
            <a:custGeom>
              <a:avLst/>
              <a:gdLst>
                <a:gd name="T0" fmla="*/ 1 w 2"/>
                <a:gd name="T1" fmla="*/ 0 h 1"/>
                <a:gd name="T2" fmla="*/ 0 w 2"/>
                <a:gd name="T3" fmla="*/ 0 h 1"/>
                <a:gd name="T4" fmla="*/ 0 w 2"/>
                <a:gd name="T5" fmla="*/ 0 h 1"/>
                <a:gd name="T6" fmla="*/ 1 w 2"/>
                <a:gd name="T7" fmla="*/ 1 h 1"/>
                <a:gd name="T8" fmla="*/ 2 w 2"/>
                <a:gd name="T9" fmla="*/ 1 h 1"/>
                <a:gd name="T10" fmla="*/ 2 w 2"/>
                <a:gd name="T11" fmla="*/ 1 h 1"/>
                <a:gd name="T12" fmla="*/ 2 w 2"/>
                <a:gd name="T13" fmla="*/ 1 h 1"/>
                <a:gd name="T14" fmla="*/ 2 w 2"/>
                <a:gd name="T15" fmla="*/ 0 h 1"/>
                <a:gd name="T16" fmla="*/ 1 w 2"/>
                <a:gd name="T17" fmla="*/ 0 h 1"/>
                <a:gd name="T18" fmla="*/ 1 w 2"/>
                <a:gd name="T19"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1">
                  <a:moveTo>
                    <a:pt x="1" y="0"/>
                  </a:moveTo>
                  <a:cubicBezTo>
                    <a:pt x="0" y="0"/>
                    <a:pt x="0" y="0"/>
                    <a:pt x="0" y="0"/>
                  </a:cubicBezTo>
                  <a:cubicBezTo>
                    <a:pt x="0" y="0"/>
                    <a:pt x="0" y="0"/>
                    <a:pt x="0" y="0"/>
                  </a:cubicBezTo>
                  <a:cubicBezTo>
                    <a:pt x="1" y="0"/>
                    <a:pt x="1" y="0"/>
                    <a:pt x="1" y="1"/>
                  </a:cubicBezTo>
                  <a:cubicBezTo>
                    <a:pt x="1" y="1"/>
                    <a:pt x="1" y="1"/>
                    <a:pt x="2" y="1"/>
                  </a:cubicBezTo>
                  <a:cubicBezTo>
                    <a:pt x="2" y="1"/>
                    <a:pt x="2" y="1"/>
                    <a:pt x="2" y="1"/>
                  </a:cubicBezTo>
                  <a:cubicBezTo>
                    <a:pt x="2" y="1"/>
                    <a:pt x="2" y="1"/>
                    <a:pt x="2" y="1"/>
                  </a:cubicBezTo>
                  <a:cubicBezTo>
                    <a:pt x="2" y="0"/>
                    <a:pt x="2" y="0"/>
                    <a:pt x="2" y="0"/>
                  </a:cubicBezTo>
                  <a:cubicBezTo>
                    <a:pt x="1" y="0"/>
                    <a:pt x="1" y="0"/>
                    <a:pt x="1" y="0"/>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3200">
                <a:solidFill>
                  <a:prstClr val="black"/>
                </a:solidFill>
              </a:endParaRPr>
            </a:p>
          </p:txBody>
        </p:sp>
        <p:sp>
          <p:nvSpPr>
            <p:cNvPr id="41" name="Freeform 17"/>
            <p:cNvSpPr/>
            <p:nvPr/>
          </p:nvSpPr>
          <p:spPr bwMode="auto">
            <a:xfrm>
              <a:off x="3430" y="2015"/>
              <a:ext cx="4" cy="5"/>
            </a:xfrm>
            <a:custGeom>
              <a:avLst/>
              <a:gdLst>
                <a:gd name="T0" fmla="*/ 2 w 4"/>
                <a:gd name="T1" fmla="*/ 0 h 5"/>
                <a:gd name="T2" fmla="*/ 0 w 4"/>
                <a:gd name="T3" fmla="*/ 0 h 5"/>
                <a:gd name="T4" fmla="*/ 0 w 4"/>
                <a:gd name="T5" fmla="*/ 2 h 5"/>
                <a:gd name="T6" fmla="*/ 2 w 4"/>
                <a:gd name="T7" fmla="*/ 5 h 5"/>
                <a:gd name="T8" fmla="*/ 4 w 4"/>
                <a:gd name="T9" fmla="*/ 5 h 5"/>
                <a:gd name="T10" fmla="*/ 4 w 4"/>
                <a:gd name="T11" fmla="*/ 5 h 5"/>
                <a:gd name="T12" fmla="*/ 4 w 4"/>
                <a:gd name="T13" fmla="*/ 5 h 5"/>
                <a:gd name="T14" fmla="*/ 4 w 4"/>
                <a:gd name="T15" fmla="*/ 2 h 5"/>
                <a:gd name="T16" fmla="*/ 2 w 4"/>
                <a:gd name="T17" fmla="*/ 2 h 5"/>
                <a:gd name="T18" fmla="*/ 2 w 4"/>
                <a:gd name="T1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5">
                  <a:moveTo>
                    <a:pt x="2" y="0"/>
                  </a:moveTo>
                  <a:lnTo>
                    <a:pt x="0" y="0"/>
                  </a:lnTo>
                  <a:lnTo>
                    <a:pt x="0" y="2"/>
                  </a:lnTo>
                  <a:lnTo>
                    <a:pt x="2" y="5"/>
                  </a:lnTo>
                  <a:lnTo>
                    <a:pt x="4" y="5"/>
                  </a:lnTo>
                  <a:lnTo>
                    <a:pt x="4" y="5"/>
                  </a:lnTo>
                  <a:lnTo>
                    <a:pt x="4" y="5"/>
                  </a:lnTo>
                  <a:lnTo>
                    <a:pt x="4" y="2"/>
                  </a:lnTo>
                  <a:lnTo>
                    <a:pt x="2" y="2"/>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3200">
                <a:solidFill>
                  <a:prstClr val="black"/>
                </a:solidFill>
              </a:endParaRPr>
            </a:p>
          </p:txBody>
        </p:sp>
        <p:sp>
          <p:nvSpPr>
            <p:cNvPr id="42" name="Freeform 18"/>
            <p:cNvSpPr/>
            <p:nvPr/>
          </p:nvSpPr>
          <p:spPr bwMode="auto">
            <a:xfrm>
              <a:off x="3430" y="2015"/>
              <a:ext cx="4" cy="5"/>
            </a:xfrm>
            <a:custGeom>
              <a:avLst/>
              <a:gdLst>
                <a:gd name="T0" fmla="*/ 2 w 4"/>
                <a:gd name="T1" fmla="*/ 0 h 5"/>
                <a:gd name="T2" fmla="*/ 0 w 4"/>
                <a:gd name="T3" fmla="*/ 0 h 5"/>
                <a:gd name="T4" fmla="*/ 0 w 4"/>
                <a:gd name="T5" fmla="*/ 2 h 5"/>
                <a:gd name="T6" fmla="*/ 2 w 4"/>
                <a:gd name="T7" fmla="*/ 5 h 5"/>
                <a:gd name="T8" fmla="*/ 4 w 4"/>
                <a:gd name="T9" fmla="*/ 5 h 5"/>
                <a:gd name="T10" fmla="*/ 4 w 4"/>
                <a:gd name="T11" fmla="*/ 5 h 5"/>
                <a:gd name="T12" fmla="*/ 4 w 4"/>
                <a:gd name="T13" fmla="*/ 5 h 5"/>
                <a:gd name="T14" fmla="*/ 4 w 4"/>
                <a:gd name="T15" fmla="*/ 2 h 5"/>
                <a:gd name="T16" fmla="*/ 2 w 4"/>
                <a:gd name="T17" fmla="*/ 2 h 5"/>
                <a:gd name="T18" fmla="*/ 2 w 4"/>
                <a:gd name="T1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5">
                  <a:moveTo>
                    <a:pt x="2" y="0"/>
                  </a:moveTo>
                  <a:lnTo>
                    <a:pt x="0" y="0"/>
                  </a:lnTo>
                  <a:lnTo>
                    <a:pt x="0" y="2"/>
                  </a:lnTo>
                  <a:lnTo>
                    <a:pt x="2" y="5"/>
                  </a:lnTo>
                  <a:lnTo>
                    <a:pt x="4" y="5"/>
                  </a:lnTo>
                  <a:lnTo>
                    <a:pt x="4" y="5"/>
                  </a:lnTo>
                  <a:lnTo>
                    <a:pt x="4" y="5"/>
                  </a:lnTo>
                  <a:lnTo>
                    <a:pt x="4" y="2"/>
                  </a:lnTo>
                  <a:lnTo>
                    <a:pt x="2" y="2"/>
                  </a:lnTo>
                  <a:lnTo>
                    <a:pt x="2"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3200">
                <a:solidFill>
                  <a:prstClr val="black"/>
                </a:solidFill>
              </a:endParaRPr>
            </a:p>
          </p:txBody>
        </p:sp>
        <p:sp>
          <p:nvSpPr>
            <p:cNvPr id="43" name="Freeform 19"/>
            <p:cNvSpPr/>
            <p:nvPr/>
          </p:nvSpPr>
          <p:spPr bwMode="auto">
            <a:xfrm>
              <a:off x="3465" y="2003"/>
              <a:ext cx="5" cy="5"/>
            </a:xfrm>
            <a:custGeom>
              <a:avLst/>
              <a:gdLst>
                <a:gd name="T0" fmla="*/ 2 w 2"/>
                <a:gd name="T1" fmla="*/ 0 h 2"/>
                <a:gd name="T2" fmla="*/ 1 w 2"/>
                <a:gd name="T3" fmla="*/ 0 h 2"/>
                <a:gd name="T4" fmla="*/ 1 w 2"/>
                <a:gd name="T5" fmla="*/ 1 h 2"/>
                <a:gd name="T6" fmla="*/ 0 w 2"/>
                <a:gd name="T7" fmla="*/ 2 h 2"/>
                <a:gd name="T8" fmla="*/ 0 w 2"/>
                <a:gd name="T9" fmla="*/ 2 h 2"/>
                <a:gd name="T10" fmla="*/ 0 w 2"/>
                <a:gd name="T11" fmla="*/ 2 h 2"/>
                <a:gd name="T12" fmla="*/ 1 w 2"/>
                <a:gd name="T13" fmla="*/ 2 h 2"/>
                <a:gd name="T14" fmla="*/ 1 w 2"/>
                <a:gd name="T15" fmla="*/ 1 h 2"/>
                <a:gd name="T16" fmla="*/ 2 w 2"/>
                <a:gd name="T17" fmla="*/ 1 h 2"/>
                <a:gd name="T18" fmla="*/ 2 w 2"/>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2">
                  <a:moveTo>
                    <a:pt x="2" y="0"/>
                  </a:moveTo>
                  <a:cubicBezTo>
                    <a:pt x="1" y="0"/>
                    <a:pt x="1" y="0"/>
                    <a:pt x="1" y="0"/>
                  </a:cubicBezTo>
                  <a:cubicBezTo>
                    <a:pt x="1" y="1"/>
                    <a:pt x="1" y="1"/>
                    <a:pt x="1" y="1"/>
                  </a:cubicBezTo>
                  <a:cubicBezTo>
                    <a:pt x="0" y="1"/>
                    <a:pt x="0" y="1"/>
                    <a:pt x="0" y="2"/>
                  </a:cubicBezTo>
                  <a:cubicBezTo>
                    <a:pt x="0" y="2"/>
                    <a:pt x="0" y="2"/>
                    <a:pt x="0" y="2"/>
                  </a:cubicBezTo>
                  <a:cubicBezTo>
                    <a:pt x="0" y="2"/>
                    <a:pt x="0" y="2"/>
                    <a:pt x="0" y="2"/>
                  </a:cubicBezTo>
                  <a:cubicBezTo>
                    <a:pt x="1" y="2"/>
                    <a:pt x="1" y="2"/>
                    <a:pt x="1" y="2"/>
                  </a:cubicBezTo>
                  <a:cubicBezTo>
                    <a:pt x="1" y="1"/>
                    <a:pt x="1" y="1"/>
                    <a:pt x="1" y="1"/>
                  </a:cubicBezTo>
                  <a:cubicBezTo>
                    <a:pt x="1" y="1"/>
                    <a:pt x="1" y="1"/>
                    <a:pt x="2" y="1"/>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3200">
                <a:solidFill>
                  <a:prstClr val="black"/>
                </a:solidFill>
              </a:endParaRPr>
            </a:p>
          </p:txBody>
        </p:sp>
        <p:sp>
          <p:nvSpPr>
            <p:cNvPr id="44" name="Freeform 20"/>
            <p:cNvSpPr/>
            <p:nvPr/>
          </p:nvSpPr>
          <p:spPr bwMode="auto">
            <a:xfrm>
              <a:off x="3475" y="2010"/>
              <a:ext cx="5" cy="5"/>
            </a:xfrm>
            <a:custGeom>
              <a:avLst/>
              <a:gdLst>
                <a:gd name="T0" fmla="*/ 2 w 2"/>
                <a:gd name="T1" fmla="*/ 0 h 2"/>
                <a:gd name="T2" fmla="*/ 1 w 2"/>
                <a:gd name="T3" fmla="*/ 1 h 2"/>
                <a:gd name="T4" fmla="*/ 0 w 2"/>
                <a:gd name="T5" fmla="*/ 1 h 2"/>
                <a:gd name="T6" fmla="*/ 0 w 2"/>
                <a:gd name="T7" fmla="*/ 2 h 2"/>
                <a:gd name="T8" fmla="*/ 0 w 2"/>
                <a:gd name="T9" fmla="*/ 2 h 2"/>
                <a:gd name="T10" fmla="*/ 1 w 2"/>
                <a:gd name="T11" fmla="*/ 2 h 2"/>
                <a:gd name="T12" fmla="*/ 2 w 2"/>
                <a:gd name="T13" fmla="*/ 1 h 2"/>
                <a:gd name="T14" fmla="*/ 2 w 2"/>
                <a:gd name="T15" fmla="*/ 0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2" y="0"/>
                  </a:moveTo>
                  <a:cubicBezTo>
                    <a:pt x="1" y="1"/>
                    <a:pt x="1" y="1"/>
                    <a:pt x="1" y="1"/>
                  </a:cubicBezTo>
                  <a:cubicBezTo>
                    <a:pt x="0" y="1"/>
                    <a:pt x="0" y="1"/>
                    <a:pt x="0" y="1"/>
                  </a:cubicBezTo>
                  <a:cubicBezTo>
                    <a:pt x="0" y="2"/>
                    <a:pt x="0" y="2"/>
                    <a:pt x="0" y="2"/>
                  </a:cubicBezTo>
                  <a:cubicBezTo>
                    <a:pt x="0" y="2"/>
                    <a:pt x="0" y="2"/>
                    <a:pt x="0" y="2"/>
                  </a:cubicBezTo>
                  <a:cubicBezTo>
                    <a:pt x="1" y="2"/>
                    <a:pt x="1" y="2"/>
                    <a:pt x="1" y="2"/>
                  </a:cubicBezTo>
                  <a:cubicBezTo>
                    <a:pt x="1" y="2"/>
                    <a:pt x="2" y="1"/>
                    <a:pt x="2" y="1"/>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3200">
                <a:solidFill>
                  <a:prstClr val="black"/>
                </a:solidFill>
              </a:endParaRPr>
            </a:p>
          </p:txBody>
        </p:sp>
        <p:sp>
          <p:nvSpPr>
            <p:cNvPr id="45" name="Freeform 21"/>
            <p:cNvSpPr>
              <a:spLocks noEditPoints="1"/>
            </p:cNvSpPr>
            <p:nvPr/>
          </p:nvSpPr>
          <p:spPr bwMode="auto">
            <a:xfrm>
              <a:off x="3822" y="1799"/>
              <a:ext cx="83" cy="80"/>
            </a:xfrm>
            <a:custGeom>
              <a:avLst/>
              <a:gdLst>
                <a:gd name="T0" fmla="*/ 22 w 35"/>
                <a:gd name="T1" fmla="*/ 25 h 34"/>
                <a:gd name="T2" fmla="*/ 19 w 35"/>
                <a:gd name="T3" fmla="*/ 32 h 34"/>
                <a:gd name="T4" fmla="*/ 22 w 35"/>
                <a:gd name="T5" fmla="*/ 25 h 34"/>
                <a:gd name="T6" fmla="*/ 18 w 35"/>
                <a:gd name="T7" fmla="*/ 24 h 34"/>
                <a:gd name="T8" fmla="*/ 16 w 35"/>
                <a:gd name="T9" fmla="*/ 22 h 34"/>
                <a:gd name="T10" fmla="*/ 13 w 35"/>
                <a:gd name="T11" fmla="*/ 18 h 34"/>
                <a:gd name="T12" fmla="*/ 13 w 35"/>
                <a:gd name="T13" fmla="*/ 18 h 34"/>
                <a:gd name="T14" fmla="*/ 15 w 35"/>
                <a:gd name="T15" fmla="*/ 22 h 34"/>
                <a:gd name="T16" fmla="*/ 14 w 35"/>
                <a:gd name="T17" fmla="*/ 22 h 34"/>
                <a:gd name="T18" fmla="*/ 13 w 35"/>
                <a:gd name="T19" fmla="*/ 19 h 34"/>
                <a:gd name="T20" fmla="*/ 31 w 35"/>
                <a:gd name="T21" fmla="*/ 20 h 34"/>
                <a:gd name="T22" fmla="*/ 31 w 35"/>
                <a:gd name="T23" fmla="*/ 20 h 34"/>
                <a:gd name="T24" fmla="*/ 31 w 35"/>
                <a:gd name="T25" fmla="*/ 14 h 34"/>
                <a:gd name="T26" fmla="*/ 31 w 35"/>
                <a:gd name="T27" fmla="*/ 14 h 34"/>
                <a:gd name="T28" fmla="*/ 30 w 35"/>
                <a:gd name="T29" fmla="*/ 20 h 34"/>
                <a:gd name="T30" fmla="*/ 21 w 35"/>
                <a:gd name="T31" fmla="*/ 9 h 34"/>
                <a:gd name="T32" fmla="*/ 8 w 35"/>
                <a:gd name="T33" fmla="*/ 18 h 34"/>
                <a:gd name="T34" fmla="*/ 11 w 35"/>
                <a:gd name="T35" fmla="*/ 18 h 34"/>
                <a:gd name="T36" fmla="*/ 30 w 35"/>
                <a:gd name="T37" fmla="*/ 9 h 34"/>
                <a:gd name="T38" fmla="*/ 12 w 35"/>
                <a:gd name="T39" fmla="*/ 8 h 34"/>
                <a:gd name="T40" fmla="*/ 18 w 35"/>
                <a:gd name="T41" fmla="*/ 8 h 34"/>
                <a:gd name="T42" fmla="*/ 14 w 35"/>
                <a:gd name="T43" fmla="*/ 8 h 34"/>
                <a:gd name="T44" fmla="*/ 15 w 35"/>
                <a:gd name="T45" fmla="*/ 9 h 34"/>
                <a:gd name="T46" fmla="*/ 12 w 35"/>
                <a:gd name="T47" fmla="*/ 16 h 34"/>
                <a:gd name="T48" fmla="*/ 6 w 35"/>
                <a:gd name="T49" fmla="*/ 11 h 34"/>
                <a:gd name="T50" fmla="*/ 7 w 35"/>
                <a:gd name="T51" fmla="*/ 15 h 34"/>
                <a:gd name="T52" fmla="*/ 13 w 35"/>
                <a:gd name="T53" fmla="*/ 5 h 34"/>
                <a:gd name="T54" fmla="*/ 9 w 35"/>
                <a:gd name="T55" fmla="*/ 12 h 34"/>
                <a:gd name="T56" fmla="*/ 29 w 35"/>
                <a:gd name="T57" fmla="*/ 6 h 34"/>
                <a:gd name="T58" fmla="*/ 20 w 35"/>
                <a:gd name="T59" fmla="*/ 4 h 34"/>
                <a:gd name="T60" fmla="*/ 20 w 35"/>
                <a:gd name="T61" fmla="*/ 4 h 34"/>
                <a:gd name="T62" fmla="*/ 24 w 35"/>
                <a:gd name="T63" fmla="*/ 5 h 34"/>
                <a:gd name="T64" fmla="*/ 27 w 35"/>
                <a:gd name="T65" fmla="*/ 7 h 34"/>
                <a:gd name="T66" fmla="*/ 29 w 35"/>
                <a:gd name="T67" fmla="*/ 11 h 34"/>
                <a:gd name="T68" fmla="*/ 33 w 35"/>
                <a:gd name="T69" fmla="*/ 12 h 34"/>
                <a:gd name="T70" fmla="*/ 28 w 35"/>
                <a:gd name="T71" fmla="*/ 15 h 34"/>
                <a:gd name="T72" fmla="*/ 32 w 35"/>
                <a:gd name="T73" fmla="*/ 21 h 34"/>
                <a:gd name="T74" fmla="*/ 27 w 35"/>
                <a:gd name="T75" fmla="*/ 27 h 34"/>
                <a:gd name="T76" fmla="*/ 22 w 35"/>
                <a:gd name="T77" fmla="*/ 24 h 34"/>
                <a:gd name="T78" fmla="*/ 14 w 35"/>
                <a:gd name="T79" fmla="*/ 19 h 34"/>
                <a:gd name="T80" fmla="*/ 18 w 35"/>
                <a:gd name="T81" fmla="*/ 13 h 34"/>
                <a:gd name="T82" fmla="*/ 22 w 35"/>
                <a:gd name="T83" fmla="*/ 10 h 34"/>
                <a:gd name="T84" fmla="*/ 18 w 35"/>
                <a:gd name="T85" fmla="*/ 6 h 34"/>
                <a:gd name="T86" fmla="*/ 14 w 35"/>
                <a:gd name="T87" fmla="*/ 5 h 34"/>
                <a:gd name="T88" fmla="*/ 5 w 35"/>
                <a:gd name="T89" fmla="*/ 10 h 34"/>
                <a:gd name="T90" fmla="*/ 6 w 35"/>
                <a:gd name="T91" fmla="*/ 16 h 34"/>
                <a:gd name="T92" fmla="*/ 6 w 35"/>
                <a:gd name="T93" fmla="*/ 17 h 34"/>
                <a:gd name="T94" fmla="*/ 13 w 35"/>
                <a:gd name="T95" fmla="*/ 23 h 34"/>
                <a:gd name="T96" fmla="*/ 13 w 35"/>
                <a:gd name="T97" fmla="*/ 29 h 34"/>
                <a:gd name="T98" fmla="*/ 15 w 35"/>
                <a:gd name="T99" fmla="*/ 30 h 34"/>
                <a:gd name="T100" fmla="*/ 7 w 35"/>
                <a:gd name="T101" fmla="*/ 4 h 34"/>
                <a:gd name="T102" fmla="*/ 23 w 35"/>
                <a:gd name="T103" fmla="*/ 2 h 34"/>
                <a:gd name="T104" fmla="*/ 11 w 35"/>
                <a:gd name="T105" fmla="*/ 2 h 34"/>
                <a:gd name="T106" fmla="*/ 21 w 35"/>
                <a:gd name="T107" fmla="*/ 3 h 34"/>
                <a:gd name="T108" fmla="*/ 12 w 35"/>
                <a:gd name="T109" fmla="*/ 2 h 34"/>
                <a:gd name="T110" fmla="*/ 18 w 35"/>
                <a:gd name="T111" fmla="*/ 2 h 34"/>
                <a:gd name="T112" fmla="*/ 15 w 35"/>
                <a:gd name="T113" fmla="*/ 1 h 34"/>
                <a:gd name="T114" fmla="*/ 17 w 35"/>
                <a:gd name="T115" fmla="*/ 0 h 34"/>
                <a:gd name="T116" fmla="*/ 0 w 35"/>
                <a:gd name="T117" fmla="*/ 17 h 34"/>
                <a:gd name="T118" fmla="*/ 34 w 35"/>
                <a:gd name="T119" fmla="*/ 22 h 34"/>
                <a:gd name="T120" fmla="*/ 29 w 35"/>
                <a:gd name="T121" fmla="*/ 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 h="34">
                  <a:moveTo>
                    <a:pt x="22" y="32"/>
                  </a:moveTo>
                  <a:cubicBezTo>
                    <a:pt x="25" y="25"/>
                    <a:pt x="25" y="25"/>
                    <a:pt x="25" y="25"/>
                  </a:cubicBezTo>
                  <a:cubicBezTo>
                    <a:pt x="27" y="27"/>
                    <a:pt x="23" y="31"/>
                    <a:pt x="22" y="32"/>
                  </a:cubicBezTo>
                  <a:cubicBezTo>
                    <a:pt x="22" y="32"/>
                    <a:pt x="22" y="32"/>
                    <a:pt x="22" y="32"/>
                  </a:cubicBezTo>
                  <a:moveTo>
                    <a:pt x="19" y="32"/>
                  </a:moveTo>
                  <a:cubicBezTo>
                    <a:pt x="22" y="25"/>
                    <a:pt x="22" y="25"/>
                    <a:pt x="22" y="25"/>
                  </a:cubicBezTo>
                  <a:cubicBezTo>
                    <a:pt x="23" y="25"/>
                    <a:pt x="24" y="25"/>
                    <a:pt x="24" y="25"/>
                  </a:cubicBezTo>
                  <a:cubicBezTo>
                    <a:pt x="24" y="25"/>
                    <a:pt x="24" y="25"/>
                    <a:pt x="24" y="25"/>
                  </a:cubicBezTo>
                  <a:cubicBezTo>
                    <a:pt x="21" y="32"/>
                    <a:pt x="21" y="32"/>
                    <a:pt x="21" y="32"/>
                  </a:cubicBezTo>
                  <a:cubicBezTo>
                    <a:pt x="21" y="32"/>
                    <a:pt x="21" y="32"/>
                    <a:pt x="21" y="32"/>
                  </a:cubicBezTo>
                  <a:cubicBezTo>
                    <a:pt x="21" y="32"/>
                    <a:pt x="21" y="32"/>
                    <a:pt x="21" y="32"/>
                  </a:cubicBezTo>
                  <a:cubicBezTo>
                    <a:pt x="20" y="32"/>
                    <a:pt x="20" y="32"/>
                    <a:pt x="19" y="32"/>
                  </a:cubicBezTo>
                  <a:moveTo>
                    <a:pt x="17" y="33"/>
                  </a:moveTo>
                  <a:cubicBezTo>
                    <a:pt x="16" y="33"/>
                    <a:pt x="16" y="33"/>
                    <a:pt x="16" y="33"/>
                  </a:cubicBezTo>
                  <a:cubicBezTo>
                    <a:pt x="20" y="24"/>
                    <a:pt x="20" y="24"/>
                    <a:pt x="20" y="24"/>
                  </a:cubicBezTo>
                  <a:cubicBezTo>
                    <a:pt x="21" y="24"/>
                    <a:pt x="21" y="24"/>
                    <a:pt x="20" y="25"/>
                  </a:cubicBezTo>
                  <a:cubicBezTo>
                    <a:pt x="21" y="25"/>
                    <a:pt x="21" y="25"/>
                    <a:pt x="21" y="25"/>
                  </a:cubicBezTo>
                  <a:cubicBezTo>
                    <a:pt x="22" y="25"/>
                    <a:pt x="22" y="25"/>
                    <a:pt x="22" y="25"/>
                  </a:cubicBezTo>
                  <a:cubicBezTo>
                    <a:pt x="19" y="32"/>
                    <a:pt x="19" y="32"/>
                    <a:pt x="19" y="32"/>
                  </a:cubicBezTo>
                  <a:cubicBezTo>
                    <a:pt x="18" y="32"/>
                    <a:pt x="18" y="33"/>
                    <a:pt x="17" y="33"/>
                  </a:cubicBezTo>
                  <a:moveTo>
                    <a:pt x="16" y="32"/>
                  </a:moveTo>
                  <a:cubicBezTo>
                    <a:pt x="15" y="32"/>
                    <a:pt x="15" y="32"/>
                    <a:pt x="15" y="32"/>
                  </a:cubicBezTo>
                  <a:cubicBezTo>
                    <a:pt x="16" y="31"/>
                    <a:pt x="17" y="29"/>
                    <a:pt x="15" y="28"/>
                  </a:cubicBezTo>
                  <a:cubicBezTo>
                    <a:pt x="16" y="27"/>
                    <a:pt x="17" y="25"/>
                    <a:pt x="18" y="24"/>
                  </a:cubicBezTo>
                  <a:cubicBezTo>
                    <a:pt x="18" y="24"/>
                    <a:pt x="19" y="23"/>
                    <a:pt x="19" y="23"/>
                  </a:cubicBezTo>
                  <a:cubicBezTo>
                    <a:pt x="20" y="23"/>
                    <a:pt x="20" y="23"/>
                    <a:pt x="20" y="23"/>
                  </a:cubicBezTo>
                  <a:cubicBezTo>
                    <a:pt x="16" y="32"/>
                    <a:pt x="16" y="32"/>
                    <a:pt x="16" y="32"/>
                  </a:cubicBezTo>
                  <a:moveTo>
                    <a:pt x="15" y="28"/>
                  </a:moveTo>
                  <a:cubicBezTo>
                    <a:pt x="15" y="28"/>
                    <a:pt x="14" y="27"/>
                    <a:pt x="14" y="27"/>
                  </a:cubicBezTo>
                  <a:cubicBezTo>
                    <a:pt x="16" y="22"/>
                    <a:pt x="16" y="22"/>
                    <a:pt x="16" y="22"/>
                  </a:cubicBezTo>
                  <a:cubicBezTo>
                    <a:pt x="16" y="22"/>
                    <a:pt x="16" y="22"/>
                    <a:pt x="16" y="22"/>
                  </a:cubicBezTo>
                  <a:cubicBezTo>
                    <a:pt x="16" y="22"/>
                    <a:pt x="16" y="22"/>
                    <a:pt x="16" y="22"/>
                  </a:cubicBezTo>
                  <a:cubicBezTo>
                    <a:pt x="17" y="22"/>
                    <a:pt x="18" y="22"/>
                    <a:pt x="19" y="22"/>
                  </a:cubicBezTo>
                  <a:cubicBezTo>
                    <a:pt x="18" y="23"/>
                    <a:pt x="18" y="23"/>
                    <a:pt x="18" y="24"/>
                  </a:cubicBezTo>
                  <a:cubicBezTo>
                    <a:pt x="17" y="25"/>
                    <a:pt x="16" y="27"/>
                    <a:pt x="15" y="28"/>
                  </a:cubicBezTo>
                  <a:moveTo>
                    <a:pt x="13" y="18"/>
                  </a:moveTo>
                  <a:cubicBezTo>
                    <a:pt x="13" y="18"/>
                    <a:pt x="13" y="18"/>
                    <a:pt x="13" y="18"/>
                  </a:cubicBezTo>
                  <a:cubicBezTo>
                    <a:pt x="13" y="18"/>
                    <a:pt x="13" y="18"/>
                    <a:pt x="13" y="18"/>
                  </a:cubicBezTo>
                  <a:moveTo>
                    <a:pt x="12" y="18"/>
                  </a:moveTo>
                  <a:cubicBezTo>
                    <a:pt x="12" y="18"/>
                    <a:pt x="12" y="18"/>
                    <a:pt x="12" y="18"/>
                  </a:cubicBezTo>
                  <a:cubicBezTo>
                    <a:pt x="13" y="18"/>
                    <a:pt x="13" y="18"/>
                    <a:pt x="13" y="18"/>
                  </a:cubicBezTo>
                  <a:cubicBezTo>
                    <a:pt x="13" y="18"/>
                    <a:pt x="13" y="18"/>
                    <a:pt x="13" y="18"/>
                  </a:cubicBezTo>
                  <a:cubicBezTo>
                    <a:pt x="13" y="18"/>
                    <a:pt x="13" y="18"/>
                    <a:pt x="13" y="18"/>
                  </a:cubicBezTo>
                  <a:cubicBezTo>
                    <a:pt x="13" y="18"/>
                    <a:pt x="13" y="18"/>
                    <a:pt x="13" y="18"/>
                  </a:cubicBezTo>
                  <a:cubicBezTo>
                    <a:pt x="13" y="19"/>
                    <a:pt x="14" y="19"/>
                    <a:pt x="13" y="20"/>
                  </a:cubicBezTo>
                  <a:cubicBezTo>
                    <a:pt x="13" y="20"/>
                    <a:pt x="14" y="21"/>
                    <a:pt x="14" y="21"/>
                  </a:cubicBezTo>
                  <a:cubicBezTo>
                    <a:pt x="15" y="21"/>
                    <a:pt x="15" y="21"/>
                    <a:pt x="15" y="21"/>
                  </a:cubicBezTo>
                  <a:cubicBezTo>
                    <a:pt x="15" y="22"/>
                    <a:pt x="15" y="22"/>
                    <a:pt x="15" y="22"/>
                  </a:cubicBezTo>
                  <a:cubicBezTo>
                    <a:pt x="15" y="22"/>
                    <a:pt x="15" y="22"/>
                    <a:pt x="15" y="22"/>
                  </a:cubicBezTo>
                  <a:cubicBezTo>
                    <a:pt x="16" y="22"/>
                    <a:pt x="16" y="22"/>
                    <a:pt x="16" y="22"/>
                  </a:cubicBezTo>
                  <a:cubicBezTo>
                    <a:pt x="14" y="26"/>
                    <a:pt x="14" y="26"/>
                    <a:pt x="14" y="26"/>
                  </a:cubicBezTo>
                  <a:cubicBezTo>
                    <a:pt x="14" y="26"/>
                    <a:pt x="14" y="25"/>
                    <a:pt x="14" y="24"/>
                  </a:cubicBezTo>
                  <a:cubicBezTo>
                    <a:pt x="14" y="23"/>
                    <a:pt x="14" y="23"/>
                    <a:pt x="15" y="22"/>
                  </a:cubicBezTo>
                  <a:cubicBezTo>
                    <a:pt x="14" y="22"/>
                    <a:pt x="14" y="22"/>
                    <a:pt x="14" y="22"/>
                  </a:cubicBezTo>
                  <a:cubicBezTo>
                    <a:pt x="14" y="22"/>
                    <a:pt x="14" y="22"/>
                    <a:pt x="14" y="22"/>
                  </a:cubicBezTo>
                  <a:cubicBezTo>
                    <a:pt x="14" y="21"/>
                    <a:pt x="14" y="21"/>
                    <a:pt x="14" y="21"/>
                  </a:cubicBezTo>
                  <a:cubicBezTo>
                    <a:pt x="13" y="20"/>
                    <a:pt x="13" y="20"/>
                    <a:pt x="13" y="20"/>
                  </a:cubicBezTo>
                  <a:cubicBezTo>
                    <a:pt x="13" y="19"/>
                    <a:pt x="13" y="19"/>
                    <a:pt x="13" y="19"/>
                  </a:cubicBezTo>
                  <a:cubicBezTo>
                    <a:pt x="13" y="19"/>
                    <a:pt x="13" y="19"/>
                    <a:pt x="13" y="19"/>
                  </a:cubicBezTo>
                  <a:cubicBezTo>
                    <a:pt x="13" y="19"/>
                    <a:pt x="13" y="19"/>
                    <a:pt x="13" y="19"/>
                  </a:cubicBezTo>
                  <a:cubicBezTo>
                    <a:pt x="12" y="20"/>
                    <a:pt x="12" y="20"/>
                    <a:pt x="12" y="20"/>
                  </a:cubicBezTo>
                  <a:cubicBezTo>
                    <a:pt x="12" y="20"/>
                    <a:pt x="11" y="20"/>
                    <a:pt x="11" y="20"/>
                  </a:cubicBezTo>
                  <a:cubicBezTo>
                    <a:pt x="11" y="19"/>
                    <a:pt x="12" y="19"/>
                    <a:pt x="12" y="18"/>
                  </a:cubicBezTo>
                  <a:cubicBezTo>
                    <a:pt x="12" y="18"/>
                    <a:pt x="12" y="18"/>
                    <a:pt x="12" y="18"/>
                  </a:cubicBezTo>
                  <a:moveTo>
                    <a:pt x="31" y="20"/>
                  </a:moveTo>
                  <a:cubicBezTo>
                    <a:pt x="31" y="20"/>
                    <a:pt x="31" y="20"/>
                    <a:pt x="31" y="20"/>
                  </a:cubicBezTo>
                  <a:cubicBezTo>
                    <a:pt x="33" y="15"/>
                    <a:pt x="33" y="15"/>
                    <a:pt x="33" y="15"/>
                  </a:cubicBezTo>
                  <a:cubicBezTo>
                    <a:pt x="33" y="16"/>
                    <a:pt x="33" y="16"/>
                    <a:pt x="33" y="17"/>
                  </a:cubicBezTo>
                  <a:cubicBezTo>
                    <a:pt x="33" y="18"/>
                    <a:pt x="33" y="19"/>
                    <a:pt x="33" y="20"/>
                  </a:cubicBezTo>
                  <a:cubicBezTo>
                    <a:pt x="33" y="21"/>
                    <a:pt x="33" y="21"/>
                    <a:pt x="33" y="21"/>
                  </a:cubicBezTo>
                  <a:cubicBezTo>
                    <a:pt x="33" y="21"/>
                    <a:pt x="33" y="20"/>
                    <a:pt x="32" y="20"/>
                  </a:cubicBezTo>
                  <a:cubicBezTo>
                    <a:pt x="32" y="20"/>
                    <a:pt x="32" y="20"/>
                    <a:pt x="31" y="20"/>
                  </a:cubicBezTo>
                  <a:cubicBezTo>
                    <a:pt x="31" y="20"/>
                    <a:pt x="31" y="20"/>
                    <a:pt x="31" y="20"/>
                  </a:cubicBezTo>
                  <a:moveTo>
                    <a:pt x="29" y="19"/>
                  </a:moveTo>
                  <a:cubicBezTo>
                    <a:pt x="29" y="18"/>
                    <a:pt x="29" y="16"/>
                    <a:pt x="29" y="16"/>
                  </a:cubicBezTo>
                  <a:cubicBezTo>
                    <a:pt x="30" y="14"/>
                    <a:pt x="30" y="14"/>
                    <a:pt x="31" y="14"/>
                  </a:cubicBezTo>
                  <a:cubicBezTo>
                    <a:pt x="31" y="14"/>
                    <a:pt x="31" y="14"/>
                    <a:pt x="31" y="14"/>
                  </a:cubicBezTo>
                  <a:cubicBezTo>
                    <a:pt x="31" y="14"/>
                    <a:pt x="31" y="14"/>
                    <a:pt x="31" y="14"/>
                  </a:cubicBezTo>
                  <a:cubicBezTo>
                    <a:pt x="30" y="15"/>
                    <a:pt x="30" y="17"/>
                    <a:pt x="29" y="19"/>
                  </a:cubicBezTo>
                  <a:moveTo>
                    <a:pt x="30" y="20"/>
                  </a:moveTo>
                  <a:cubicBezTo>
                    <a:pt x="29" y="20"/>
                    <a:pt x="29" y="20"/>
                    <a:pt x="29" y="20"/>
                  </a:cubicBezTo>
                  <a:cubicBezTo>
                    <a:pt x="29" y="20"/>
                    <a:pt x="29" y="20"/>
                    <a:pt x="29" y="20"/>
                  </a:cubicBezTo>
                  <a:cubicBezTo>
                    <a:pt x="30" y="18"/>
                    <a:pt x="31" y="16"/>
                    <a:pt x="32" y="14"/>
                  </a:cubicBezTo>
                  <a:cubicBezTo>
                    <a:pt x="31" y="14"/>
                    <a:pt x="31" y="14"/>
                    <a:pt x="31" y="14"/>
                  </a:cubicBezTo>
                  <a:cubicBezTo>
                    <a:pt x="32" y="14"/>
                    <a:pt x="32" y="14"/>
                    <a:pt x="32" y="14"/>
                  </a:cubicBezTo>
                  <a:cubicBezTo>
                    <a:pt x="32" y="14"/>
                    <a:pt x="32" y="14"/>
                    <a:pt x="32" y="14"/>
                  </a:cubicBezTo>
                  <a:cubicBezTo>
                    <a:pt x="32" y="14"/>
                    <a:pt x="32" y="14"/>
                    <a:pt x="32" y="14"/>
                  </a:cubicBezTo>
                  <a:cubicBezTo>
                    <a:pt x="33" y="15"/>
                    <a:pt x="33" y="15"/>
                    <a:pt x="33" y="15"/>
                  </a:cubicBezTo>
                  <a:cubicBezTo>
                    <a:pt x="30" y="20"/>
                    <a:pt x="30" y="20"/>
                    <a:pt x="30" y="20"/>
                  </a:cubicBezTo>
                  <a:cubicBezTo>
                    <a:pt x="30" y="20"/>
                    <a:pt x="30" y="20"/>
                    <a:pt x="30" y="20"/>
                  </a:cubicBezTo>
                  <a:cubicBezTo>
                    <a:pt x="30" y="20"/>
                    <a:pt x="30" y="20"/>
                    <a:pt x="30" y="20"/>
                  </a:cubicBezTo>
                  <a:moveTo>
                    <a:pt x="18" y="12"/>
                  </a:moveTo>
                  <a:cubicBezTo>
                    <a:pt x="19" y="11"/>
                    <a:pt x="19" y="10"/>
                    <a:pt x="20" y="9"/>
                  </a:cubicBezTo>
                  <a:cubicBezTo>
                    <a:pt x="20" y="9"/>
                    <a:pt x="20" y="9"/>
                    <a:pt x="20" y="9"/>
                  </a:cubicBezTo>
                  <a:cubicBezTo>
                    <a:pt x="20" y="9"/>
                    <a:pt x="20" y="9"/>
                    <a:pt x="20" y="9"/>
                  </a:cubicBezTo>
                  <a:cubicBezTo>
                    <a:pt x="21" y="9"/>
                    <a:pt x="21" y="9"/>
                    <a:pt x="21" y="9"/>
                  </a:cubicBezTo>
                  <a:cubicBezTo>
                    <a:pt x="20" y="12"/>
                    <a:pt x="20" y="12"/>
                    <a:pt x="20" y="12"/>
                  </a:cubicBezTo>
                  <a:cubicBezTo>
                    <a:pt x="20" y="12"/>
                    <a:pt x="19" y="12"/>
                    <a:pt x="18" y="12"/>
                  </a:cubicBezTo>
                  <a:cubicBezTo>
                    <a:pt x="18" y="12"/>
                    <a:pt x="18" y="12"/>
                    <a:pt x="18" y="12"/>
                  </a:cubicBezTo>
                  <a:moveTo>
                    <a:pt x="11" y="20"/>
                  </a:moveTo>
                  <a:cubicBezTo>
                    <a:pt x="10" y="19"/>
                    <a:pt x="10" y="19"/>
                    <a:pt x="9" y="19"/>
                  </a:cubicBezTo>
                  <a:cubicBezTo>
                    <a:pt x="9" y="19"/>
                    <a:pt x="8" y="18"/>
                    <a:pt x="8" y="18"/>
                  </a:cubicBezTo>
                  <a:cubicBezTo>
                    <a:pt x="10" y="14"/>
                    <a:pt x="11" y="11"/>
                    <a:pt x="13" y="9"/>
                  </a:cubicBezTo>
                  <a:cubicBezTo>
                    <a:pt x="13" y="8"/>
                    <a:pt x="13" y="8"/>
                    <a:pt x="13" y="8"/>
                  </a:cubicBezTo>
                  <a:cubicBezTo>
                    <a:pt x="14" y="9"/>
                    <a:pt x="14" y="9"/>
                    <a:pt x="15" y="9"/>
                  </a:cubicBezTo>
                  <a:cubicBezTo>
                    <a:pt x="13" y="11"/>
                    <a:pt x="12" y="14"/>
                    <a:pt x="11" y="16"/>
                  </a:cubicBezTo>
                  <a:cubicBezTo>
                    <a:pt x="11" y="16"/>
                    <a:pt x="11" y="16"/>
                    <a:pt x="11" y="16"/>
                  </a:cubicBezTo>
                  <a:cubicBezTo>
                    <a:pt x="10" y="17"/>
                    <a:pt x="11" y="17"/>
                    <a:pt x="11" y="18"/>
                  </a:cubicBezTo>
                  <a:cubicBezTo>
                    <a:pt x="11" y="18"/>
                    <a:pt x="11" y="19"/>
                    <a:pt x="11" y="20"/>
                  </a:cubicBezTo>
                  <a:moveTo>
                    <a:pt x="30" y="9"/>
                  </a:moveTo>
                  <a:cubicBezTo>
                    <a:pt x="30" y="9"/>
                    <a:pt x="30" y="8"/>
                    <a:pt x="30" y="8"/>
                  </a:cubicBezTo>
                  <a:cubicBezTo>
                    <a:pt x="31" y="8"/>
                    <a:pt x="31" y="9"/>
                    <a:pt x="31" y="9"/>
                  </a:cubicBezTo>
                  <a:cubicBezTo>
                    <a:pt x="30" y="9"/>
                    <a:pt x="30" y="9"/>
                    <a:pt x="30" y="9"/>
                  </a:cubicBezTo>
                  <a:cubicBezTo>
                    <a:pt x="30" y="9"/>
                    <a:pt x="30" y="9"/>
                    <a:pt x="30" y="9"/>
                  </a:cubicBezTo>
                  <a:cubicBezTo>
                    <a:pt x="30" y="9"/>
                    <a:pt x="30" y="9"/>
                    <a:pt x="30" y="9"/>
                  </a:cubicBezTo>
                  <a:moveTo>
                    <a:pt x="8" y="17"/>
                  </a:moveTo>
                  <a:cubicBezTo>
                    <a:pt x="7" y="17"/>
                    <a:pt x="7" y="16"/>
                    <a:pt x="7" y="16"/>
                  </a:cubicBezTo>
                  <a:cubicBezTo>
                    <a:pt x="7" y="14"/>
                    <a:pt x="8" y="13"/>
                    <a:pt x="9" y="12"/>
                  </a:cubicBezTo>
                  <a:cubicBezTo>
                    <a:pt x="10" y="11"/>
                    <a:pt x="11" y="9"/>
                    <a:pt x="12" y="8"/>
                  </a:cubicBezTo>
                  <a:cubicBezTo>
                    <a:pt x="12" y="8"/>
                    <a:pt x="12" y="8"/>
                    <a:pt x="12" y="8"/>
                  </a:cubicBezTo>
                  <a:cubicBezTo>
                    <a:pt x="12" y="8"/>
                    <a:pt x="13" y="8"/>
                    <a:pt x="13" y="8"/>
                  </a:cubicBezTo>
                  <a:cubicBezTo>
                    <a:pt x="11" y="11"/>
                    <a:pt x="9" y="14"/>
                    <a:pt x="8" y="17"/>
                  </a:cubicBezTo>
                  <a:moveTo>
                    <a:pt x="14" y="17"/>
                  </a:moveTo>
                  <a:cubicBezTo>
                    <a:pt x="14" y="16"/>
                    <a:pt x="14" y="16"/>
                    <a:pt x="14" y="16"/>
                  </a:cubicBezTo>
                  <a:cubicBezTo>
                    <a:pt x="15" y="13"/>
                    <a:pt x="16" y="10"/>
                    <a:pt x="18" y="8"/>
                  </a:cubicBezTo>
                  <a:cubicBezTo>
                    <a:pt x="18" y="8"/>
                    <a:pt x="18" y="8"/>
                    <a:pt x="18" y="8"/>
                  </a:cubicBezTo>
                  <a:cubicBezTo>
                    <a:pt x="19" y="8"/>
                    <a:pt x="19" y="8"/>
                    <a:pt x="20" y="8"/>
                  </a:cubicBezTo>
                  <a:cubicBezTo>
                    <a:pt x="19" y="9"/>
                    <a:pt x="18" y="11"/>
                    <a:pt x="17" y="12"/>
                  </a:cubicBezTo>
                  <a:cubicBezTo>
                    <a:pt x="17" y="12"/>
                    <a:pt x="17" y="12"/>
                    <a:pt x="17" y="12"/>
                  </a:cubicBezTo>
                  <a:cubicBezTo>
                    <a:pt x="14" y="17"/>
                    <a:pt x="14" y="17"/>
                    <a:pt x="14" y="17"/>
                  </a:cubicBezTo>
                  <a:moveTo>
                    <a:pt x="15" y="8"/>
                  </a:moveTo>
                  <a:cubicBezTo>
                    <a:pt x="14" y="8"/>
                    <a:pt x="14" y="8"/>
                    <a:pt x="14" y="8"/>
                  </a:cubicBezTo>
                  <a:cubicBezTo>
                    <a:pt x="14" y="7"/>
                    <a:pt x="14" y="7"/>
                    <a:pt x="14" y="7"/>
                  </a:cubicBezTo>
                  <a:cubicBezTo>
                    <a:pt x="15" y="7"/>
                    <a:pt x="15" y="7"/>
                    <a:pt x="15" y="7"/>
                  </a:cubicBezTo>
                  <a:cubicBezTo>
                    <a:pt x="15" y="8"/>
                    <a:pt x="15" y="8"/>
                    <a:pt x="15" y="8"/>
                  </a:cubicBezTo>
                  <a:moveTo>
                    <a:pt x="12" y="16"/>
                  </a:moveTo>
                  <a:cubicBezTo>
                    <a:pt x="12" y="16"/>
                    <a:pt x="12" y="16"/>
                    <a:pt x="12" y="16"/>
                  </a:cubicBezTo>
                  <a:cubicBezTo>
                    <a:pt x="13" y="14"/>
                    <a:pt x="14" y="11"/>
                    <a:pt x="15" y="9"/>
                  </a:cubicBezTo>
                  <a:cubicBezTo>
                    <a:pt x="16" y="9"/>
                    <a:pt x="16" y="9"/>
                    <a:pt x="16" y="8"/>
                  </a:cubicBezTo>
                  <a:cubicBezTo>
                    <a:pt x="16" y="7"/>
                    <a:pt x="16" y="7"/>
                    <a:pt x="16" y="7"/>
                  </a:cubicBezTo>
                  <a:cubicBezTo>
                    <a:pt x="16" y="7"/>
                    <a:pt x="17" y="7"/>
                    <a:pt x="17" y="7"/>
                  </a:cubicBezTo>
                  <a:cubicBezTo>
                    <a:pt x="16" y="10"/>
                    <a:pt x="14" y="13"/>
                    <a:pt x="13" y="16"/>
                  </a:cubicBezTo>
                  <a:cubicBezTo>
                    <a:pt x="13" y="16"/>
                    <a:pt x="13" y="16"/>
                    <a:pt x="13" y="16"/>
                  </a:cubicBezTo>
                  <a:cubicBezTo>
                    <a:pt x="12" y="16"/>
                    <a:pt x="12" y="16"/>
                    <a:pt x="12" y="16"/>
                  </a:cubicBezTo>
                  <a:cubicBezTo>
                    <a:pt x="12" y="16"/>
                    <a:pt x="12" y="16"/>
                    <a:pt x="12" y="16"/>
                  </a:cubicBezTo>
                  <a:moveTo>
                    <a:pt x="6" y="11"/>
                  </a:moveTo>
                  <a:cubicBezTo>
                    <a:pt x="6" y="11"/>
                    <a:pt x="6" y="10"/>
                    <a:pt x="6" y="10"/>
                  </a:cubicBezTo>
                  <a:cubicBezTo>
                    <a:pt x="6" y="9"/>
                    <a:pt x="8" y="6"/>
                    <a:pt x="9" y="6"/>
                  </a:cubicBezTo>
                  <a:cubicBezTo>
                    <a:pt x="9" y="6"/>
                    <a:pt x="9" y="6"/>
                    <a:pt x="9" y="6"/>
                  </a:cubicBezTo>
                  <a:cubicBezTo>
                    <a:pt x="6" y="11"/>
                    <a:pt x="6" y="11"/>
                    <a:pt x="6" y="11"/>
                  </a:cubicBezTo>
                  <a:moveTo>
                    <a:pt x="29" y="10"/>
                  </a:moveTo>
                  <a:cubicBezTo>
                    <a:pt x="29" y="9"/>
                    <a:pt x="29" y="9"/>
                    <a:pt x="29" y="9"/>
                  </a:cubicBezTo>
                  <a:cubicBezTo>
                    <a:pt x="29" y="8"/>
                    <a:pt x="29" y="7"/>
                    <a:pt x="29" y="6"/>
                  </a:cubicBezTo>
                  <a:cubicBezTo>
                    <a:pt x="29" y="6"/>
                    <a:pt x="30" y="7"/>
                    <a:pt x="30" y="7"/>
                  </a:cubicBezTo>
                  <a:cubicBezTo>
                    <a:pt x="30" y="8"/>
                    <a:pt x="30" y="9"/>
                    <a:pt x="29" y="10"/>
                  </a:cubicBezTo>
                  <a:moveTo>
                    <a:pt x="7" y="15"/>
                  </a:moveTo>
                  <a:cubicBezTo>
                    <a:pt x="6" y="14"/>
                    <a:pt x="6" y="14"/>
                    <a:pt x="6" y="13"/>
                  </a:cubicBezTo>
                  <a:cubicBezTo>
                    <a:pt x="6" y="13"/>
                    <a:pt x="6" y="13"/>
                    <a:pt x="6" y="12"/>
                  </a:cubicBezTo>
                  <a:cubicBezTo>
                    <a:pt x="10" y="7"/>
                    <a:pt x="10" y="7"/>
                    <a:pt x="10" y="7"/>
                  </a:cubicBezTo>
                  <a:cubicBezTo>
                    <a:pt x="10" y="6"/>
                    <a:pt x="10" y="6"/>
                    <a:pt x="10" y="6"/>
                  </a:cubicBezTo>
                  <a:cubicBezTo>
                    <a:pt x="11" y="6"/>
                    <a:pt x="12" y="5"/>
                    <a:pt x="13" y="5"/>
                  </a:cubicBezTo>
                  <a:cubicBezTo>
                    <a:pt x="13" y="5"/>
                    <a:pt x="13" y="5"/>
                    <a:pt x="13" y="5"/>
                  </a:cubicBezTo>
                  <a:cubicBezTo>
                    <a:pt x="14" y="6"/>
                    <a:pt x="14" y="6"/>
                    <a:pt x="14" y="6"/>
                  </a:cubicBezTo>
                  <a:cubicBezTo>
                    <a:pt x="14" y="6"/>
                    <a:pt x="12" y="7"/>
                    <a:pt x="12" y="7"/>
                  </a:cubicBezTo>
                  <a:cubicBezTo>
                    <a:pt x="12" y="7"/>
                    <a:pt x="12" y="7"/>
                    <a:pt x="12" y="7"/>
                  </a:cubicBezTo>
                  <a:cubicBezTo>
                    <a:pt x="12" y="7"/>
                    <a:pt x="12" y="7"/>
                    <a:pt x="12" y="7"/>
                  </a:cubicBezTo>
                  <a:cubicBezTo>
                    <a:pt x="11" y="7"/>
                    <a:pt x="11" y="7"/>
                    <a:pt x="11" y="7"/>
                  </a:cubicBezTo>
                  <a:cubicBezTo>
                    <a:pt x="11" y="9"/>
                    <a:pt x="10" y="10"/>
                    <a:pt x="9" y="12"/>
                  </a:cubicBezTo>
                  <a:cubicBezTo>
                    <a:pt x="8" y="13"/>
                    <a:pt x="7" y="14"/>
                    <a:pt x="7" y="15"/>
                  </a:cubicBezTo>
                  <a:moveTo>
                    <a:pt x="28" y="8"/>
                  </a:moveTo>
                  <a:cubicBezTo>
                    <a:pt x="28" y="8"/>
                    <a:pt x="28" y="8"/>
                    <a:pt x="28" y="8"/>
                  </a:cubicBezTo>
                  <a:cubicBezTo>
                    <a:pt x="28" y="7"/>
                    <a:pt x="28" y="7"/>
                    <a:pt x="28" y="7"/>
                  </a:cubicBezTo>
                  <a:cubicBezTo>
                    <a:pt x="28" y="6"/>
                    <a:pt x="28" y="5"/>
                    <a:pt x="28" y="5"/>
                  </a:cubicBezTo>
                  <a:cubicBezTo>
                    <a:pt x="28" y="5"/>
                    <a:pt x="29" y="5"/>
                    <a:pt x="29" y="6"/>
                  </a:cubicBezTo>
                  <a:cubicBezTo>
                    <a:pt x="29" y="6"/>
                    <a:pt x="29" y="6"/>
                    <a:pt x="29" y="6"/>
                  </a:cubicBezTo>
                  <a:cubicBezTo>
                    <a:pt x="29" y="6"/>
                    <a:pt x="28" y="7"/>
                    <a:pt x="28" y="8"/>
                  </a:cubicBezTo>
                  <a:moveTo>
                    <a:pt x="9" y="5"/>
                  </a:moveTo>
                  <a:cubicBezTo>
                    <a:pt x="10" y="5"/>
                    <a:pt x="11" y="5"/>
                    <a:pt x="11" y="4"/>
                  </a:cubicBezTo>
                  <a:cubicBezTo>
                    <a:pt x="13" y="3"/>
                    <a:pt x="14" y="3"/>
                    <a:pt x="16" y="3"/>
                  </a:cubicBezTo>
                  <a:cubicBezTo>
                    <a:pt x="17" y="3"/>
                    <a:pt x="18" y="3"/>
                    <a:pt x="20" y="4"/>
                  </a:cubicBezTo>
                  <a:cubicBezTo>
                    <a:pt x="19" y="4"/>
                    <a:pt x="19" y="4"/>
                    <a:pt x="19" y="4"/>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1" y="4"/>
                    <a:pt x="21" y="4"/>
                    <a:pt x="22" y="5"/>
                  </a:cubicBezTo>
                  <a:cubicBezTo>
                    <a:pt x="22" y="5"/>
                    <a:pt x="23" y="5"/>
                    <a:pt x="23" y="5"/>
                  </a:cubicBezTo>
                  <a:cubicBezTo>
                    <a:pt x="23" y="6"/>
                    <a:pt x="23" y="6"/>
                    <a:pt x="23" y="6"/>
                  </a:cubicBezTo>
                  <a:cubicBezTo>
                    <a:pt x="24" y="6"/>
                    <a:pt x="24" y="6"/>
                    <a:pt x="24" y="6"/>
                  </a:cubicBezTo>
                  <a:cubicBezTo>
                    <a:pt x="24" y="5"/>
                    <a:pt x="24" y="5"/>
                    <a:pt x="24" y="5"/>
                  </a:cubicBezTo>
                  <a:cubicBezTo>
                    <a:pt x="24" y="5"/>
                    <a:pt x="25" y="4"/>
                    <a:pt x="26" y="4"/>
                  </a:cubicBezTo>
                  <a:cubicBezTo>
                    <a:pt x="26" y="4"/>
                    <a:pt x="26" y="4"/>
                    <a:pt x="26" y="4"/>
                  </a:cubicBezTo>
                  <a:cubicBezTo>
                    <a:pt x="27" y="4"/>
                    <a:pt x="27" y="4"/>
                    <a:pt x="27" y="4"/>
                  </a:cubicBezTo>
                  <a:cubicBezTo>
                    <a:pt x="27" y="5"/>
                    <a:pt x="27" y="5"/>
                    <a:pt x="27" y="5"/>
                  </a:cubicBezTo>
                  <a:cubicBezTo>
                    <a:pt x="27" y="5"/>
                    <a:pt x="27" y="6"/>
                    <a:pt x="27" y="7"/>
                  </a:cubicBezTo>
                  <a:cubicBezTo>
                    <a:pt x="27" y="7"/>
                    <a:pt x="27" y="7"/>
                    <a:pt x="27" y="7"/>
                  </a:cubicBezTo>
                  <a:cubicBezTo>
                    <a:pt x="27" y="7"/>
                    <a:pt x="27" y="8"/>
                    <a:pt x="27" y="8"/>
                  </a:cubicBezTo>
                  <a:cubicBezTo>
                    <a:pt x="28" y="9"/>
                    <a:pt x="28" y="10"/>
                    <a:pt x="29" y="11"/>
                  </a:cubicBezTo>
                  <a:cubicBezTo>
                    <a:pt x="29" y="11"/>
                    <a:pt x="29" y="11"/>
                    <a:pt x="29" y="11"/>
                  </a:cubicBezTo>
                  <a:cubicBezTo>
                    <a:pt x="29" y="11"/>
                    <a:pt x="29" y="11"/>
                    <a:pt x="29" y="11"/>
                  </a:cubicBezTo>
                  <a:cubicBezTo>
                    <a:pt x="29" y="11"/>
                    <a:pt x="29" y="11"/>
                    <a:pt x="29" y="11"/>
                  </a:cubicBezTo>
                  <a:cubicBezTo>
                    <a:pt x="29" y="11"/>
                    <a:pt x="29" y="11"/>
                    <a:pt x="29" y="11"/>
                  </a:cubicBezTo>
                  <a:cubicBezTo>
                    <a:pt x="30" y="11"/>
                    <a:pt x="30" y="11"/>
                    <a:pt x="30" y="11"/>
                  </a:cubicBezTo>
                  <a:cubicBezTo>
                    <a:pt x="30" y="11"/>
                    <a:pt x="30" y="11"/>
                    <a:pt x="31" y="10"/>
                  </a:cubicBezTo>
                  <a:cubicBezTo>
                    <a:pt x="31" y="10"/>
                    <a:pt x="31" y="10"/>
                    <a:pt x="31" y="10"/>
                  </a:cubicBezTo>
                  <a:cubicBezTo>
                    <a:pt x="31" y="10"/>
                    <a:pt x="32" y="11"/>
                    <a:pt x="32" y="11"/>
                  </a:cubicBezTo>
                  <a:cubicBezTo>
                    <a:pt x="32" y="12"/>
                    <a:pt x="32" y="12"/>
                    <a:pt x="32" y="12"/>
                  </a:cubicBezTo>
                  <a:cubicBezTo>
                    <a:pt x="33" y="12"/>
                    <a:pt x="33" y="12"/>
                    <a:pt x="33" y="12"/>
                  </a:cubicBezTo>
                  <a:cubicBezTo>
                    <a:pt x="33" y="12"/>
                    <a:pt x="33" y="12"/>
                    <a:pt x="33" y="13"/>
                  </a:cubicBezTo>
                  <a:cubicBezTo>
                    <a:pt x="33" y="13"/>
                    <a:pt x="32" y="13"/>
                    <a:pt x="32" y="13"/>
                  </a:cubicBezTo>
                  <a:cubicBezTo>
                    <a:pt x="32" y="13"/>
                    <a:pt x="32" y="13"/>
                    <a:pt x="32" y="13"/>
                  </a:cubicBezTo>
                  <a:cubicBezTo>
                    <a:pt x="31" y="13"/>
                    <a:pt x="31" y="13"/>
                    <a:pt x="31" y="13"/>
                  </a:cubicBezTo>
                  <a:cubicBezTo>
                    <a:pt x="31" y="13"/>
                    <a:pt x="31" y="13"/>
                    <a:pt x="31" y="13"/>
                  </a:cubicBezTo>
                  <a:cubicBezTo>
                    <a:pt x="30" y="13"/>
                    <a:pt x="29" y="14"/>
                    <a:pt x="28" y="15"/>
                  </a:cubicBezTo>
                  <a:cubicBezTo>
                    <a:pt x="28" y="16"/>
                    <a:pt x="27" y="19"/>
                    <a:pt x="28" y="21"/>
                  </a:cubicBezTo>
                  <a:cubicBezTo>
                    <a:pt x="29" y="21"/>
                    <a:pt x="29" y="21"/>
                    <a:pt x="30" y="21"/>
                  </a:cubicBezTo>
                  <a:cubicBezTo>
                    <a:pt x="30" y="21"/>
                    <a:pt x="30" y="21"/>
                    <a:pt x="30" y="21"/>
                  </a:cubicBezTo>
                  <a:cubicBezTo>
                    <a:pt x="31" y="21"/>
                    <a:pt x="31" y="21"/>
                    <a:pt x="31" y="21"/>
                  </a:cubicBezTo>
                  <a:cubicBezTo>
                    <a:pt x="31" y="21"/>
                    <a:pt x="31" y="21"/>
                    <a:pt x="31" y="21"/>
                  </a:cubicBezTo>
                  <a:cubicBezTo>
                    <a:pt x="32" y="21"/>
                    <a:pt x="32" y="21"/>
                    <a:pt x="32" y="21"/>
                  </a:cubicBezTo>
                  <a:cubicBezTo>
                    <a:pt x="32" y="21"/>
                    <a:pt x="32" y="22"/>
                    <a:pt x="31" y="25"/>
                  </a:cubicBezTo>
                  <a:cubicBezTo>
                    <a:pt x="31" y="25"/>
                    <a:pt x="31" y="25"/>
                    <a:pt x="31" y="25"/>
                  </a:cubicBezTo>
                  <a:cubicBezTo>
                    <a:pt x="31" y="25"/>
                    <a:pt x="31" y="25"/>
                    <a:pt x="31" y="25"/>
                  </a:cubicBezTo>
                  <a:cubicBezTo>
                    <a:pt x="31" y="25"/>
                    <a:pt x="31" y="25"/>
                    <a:pt x="31" y="25"/>
                  </a:cubicBezTo>
                  <a:cubicBezTo>
                    <a:pt x="30" y="28"/>
                    <a:pt x="27" y="30"/>
                    <a:pt x="25" y="31"/>
                  </a:cubicBezTo>
                  <a:cubicBezTo>
                    <a:pt x="26" y="30"/>
                    <a:pt x="27" y="28"/>
                    <a:pt x="27" y="27"/>
                  </a:cubicBezTo>
                  <a:cubicBezTo>
                    <a:pt x="27" y="26"/>
                    <a:pt x="26" y="25"/>
                    <a:pt x="26" y="24"/>
                  </a:cubicBezTo>
                  <a:cubicBezTo>
                    <a:pt x="25" y="24"/>
                    <a:pt x="25" y="24"/>
                    <a:pt x="25" y="24"/>
                  </a:cubicBezTo>
                  <a:cubicBezTo>
                    <a:pt x="25" y="24"/>
                    <a:pt x="25" y="24"/>
                    <a:pt x="25" y="24"/>
                  </a:cubicBezTo>
                  <a:cubicBezTo>
                    <a:pt x="24" y="24"/>
                    <a:pt x="24" y="24"/>
                    <a:pt x="24" y="24"/>
                  </a:cubicBezTo>
                  <a:cubicBezTo>
                    <a:pt x="24" y="24"/>
                    <a:pt x="23" y="24"/>
                    <a:pt x="23" y="24"/>
                  </a:cubicBezTo>
                  <a:cubicBezTo>
                    <a:pt x="22" y="24"/>
                    <a:pt x="22" y="24"/>
                    <a:pt x="22" y="24"/>
                  </a:cubicBezTo>
                  <a:cubicBezTo>
                    <a:pt x="21" y="22"/>
                    <a:pt x="18" y="21"/>
                    <a:pt x="16" y="21"/>
                  </a:cubicBezTo>
                  <a:cubicBezTo>
                    <a:pt x="16" y="21"/>
                    <a:pt x="16" y="21"/>
                    <a:pt x="16" y="21"/>
                  </a:cubicBezTo>
                  <a:cubicBezTo>
                    <a:pt x="16" y="20"/>
                    <a:pt x="16" y="20"/>
                    <a:pt x="15" y="20"/>
                  </a:cubicBezTo>
                  <a:cubicBezTo>
                    <a:pt x="15" y="20"/>
                    <a:pt x="15" y="20"/>
                    <a:pt x="15" y="20"/>
                  </a:cubicBezTo>
                  <a:cubicBezTo>
                    <a:pt x="15" y="20"/>
                    <a:pt x="15" y="20"/>
                    <a:pt x="15" y="20"/>
                  </a:cubicBezTo>
                  <a:cubicBezTo>
                    <a:pt x="14" y="19"/>
                    <a:pt x="14" y="19"/>
                    <a:pt x="14" y="19"/>
                  </a:cubicBezTo>
                  <a:cubicBezTo>
                    <a:pt x="14" y="19"/>
                    <a:pt x="14" y="18"/>
                    <a:pt x="14" y="18"/>
                  </a:cubicBezTo>
                  <a:cubicBezTo>
                    <a:pt x="14" y="18"/>
                    <a:pt x="14" y="18"/>
                    <a:pt x="14" y="18"/>
                  </a:cubicBezTo>
                  <a:cubicBezTo>
                    <a:pt x="15" y="18"/>
                    <a:pt x="15" y="18"/>
                    <a:pt x="15" y="17"/>
                  </a:cubicBezTo>
                  <a:cubicBezTo>
                    <a:pt x="16" y="17"/>
                    <a:pt x="16" y="15"/>
                    <a:pt x="17" y="15"/>
                  </a:cubicBezTo>
                  <a:cubicBezTo>
                    <a:pt x="17" y="14"/>
                    <a:pt x="18" y="13"/>
                    <a:pt x="18" y="13"/>
                  </a:cubicBezTo>
                  <a:cubicBezTo>
                    <a:pt x="18" y="13"/>
                    <a:pt x="18" y="13"/>
                    <a:pt x="18" y="13"/>
                  </a:cubicBezTo>
                  <a:cubicBezTo>
                    <a:pt x="19" y="13"/>
                    <a:pt x="20" y="13"/>
                    <a:pt x="20" y="13"/>
                  </a:cubicBezTo>
                  <a:cubicBezTo>
                    <a:pt x="20" y="13"/>
                    <a:pt x="20" y="13"/>
                    <a:pt x="20" y="13"/>
                  </a:cubicBezTo>
                  <a:cubicBezTo>
                    <a:pt x="21" y="13"/>
                    <a:pt x="21" y="13"/>
                    <a:pt x="21" y="12"/>
                  </a:cubicBezTo>
                  <a:cubicBezTo>
                    <a:pt x="21" y="12"/>
                    <a:pt x="21" y="12"/>
                    <a:pt x="21" y="12"/>
                  </a:cubicBezTo>
                  <a:cubicBezTo>
                    <a:pt x="21" y="11"/>
                    <a:pt x="21" y="11"/>
                    <a:pt x="22" y="10"/>
                  </a:cubicBezTo>
                  <a:cubicBezTo>
                    <a:pt x="22" y="10"/>
                    <a:pt x="22" y="10"/>
                    <a:pt x="22" y="10"/>
                  </a:cubicBezTo>
                  <a:cubicBezTo>
                    <a:pt x="22" y="10"/>
                    <a:pt x="22" y="9"/>
                    <a:pt x="22" y="9"/>
                  </a:cubicBezTo>
                  <a:cubicBezTo>
                    <a:pt x="21" y="8"/>
                    <a:pt x="21" y="8"/>
                    <a:pt x="21" y="8"/>
                  </a:cubicBezTo>
                  <a:cubicBezTo>
                    <a:pt x="21" y="8"/>
                    <a:pt x="21" y="8"/>
                    <a:pt x="21" y="8"/>
                  </a:cubicBezTo>
                  <a:cubicBezTo>
                    <a:pt x="21" y="8"/>
                    <a:pt x="21" y="8"/>
                    <a:pt x="21" y="8"/>
                  </a:cubicBezTo>
                  <a:cubicBezTo>
                    <a:pt x="20" y="7"/>
                    <a:pt x="19" y="7"/>
                    <a:pt x="18" y="7"/>
                  </a:cubicBezTo>
                  <a:cubicBezTo>
                    <a:pt x="18" y="6"/>
                    <a:pt x="18" y="6"/>
                    <a:pt x="18" y="6"/>
                  </a:cubicBezTo>
                  <a:cubicBezTo>
                    <a:pt x="17" y="6"/>
                    <a:pt x="17" y="6"/>
                    <a:pt x="17" y="6"/>
                  </a:cubicBezTo>
                  <a:cubicBezTo>
                    <a:pt x="17" y="6"/>
                    <a:pt x="16" y="6"/>
                    <a:pt x="16" y="6"/>
                  </a:cubicBezTo>
                  <a:cubicBezTo>
                    <a:pt x="15" y="6"/>
                    <a:pt x="15" y="6"/>
                    <a:pt x="15" y="6"/>
                  </a:cubicBezTo>
                  <a:cubicBezTo>
                    <a:pt x="15" y="6"/>
                    <a:pt x="15" y="6"/>
                    <a:pt x="15" y="6"/>
                  </a:cubicBezTo>
                  <a:cubicBezTo>
                    <a:pt x="15" y="5"/>
                    <a:pt x="15" y="5"/>
                    <a:pt x="15" y="5"/>
                  </a:cubicBezTo>
                  <a:cubicBezTo>
                    <a:pt x="14" y="5"/>
                    <a:pt x="14" y="5"/>
                    <a:pt x="14" y="5"/>
                  </a:cubicBezTo>
                  <a:cubicBezTo>
                    <a:pt x="14" y="4"/>
                    <a:pt x="14" y="4"/>
                    <a:pt x="14" y="4"/>
                  </a:cubicBezTo>
                  <a:cubicBezTo>
                    <a:pt x="13" y="4"/>
                    <a:pt x="13" y="4"/>
                    <a:pt x="13" y="4"/>
                  </a:cubicBezTo>
                  <a:cubicBezTo>
                    <a:pt x="12" y="4"/>
                    <a:pt x="12" y="4"/>
                    <a:pt x="12" y="4"/>
                  </a:cubicBezTo>
                  <a:cubicBezTo>
                    <a:pt x="12" y="5"/>
                    <a:pt x="10" y="5"/>
                    <a:pt x="9" y="5"/>
                  </a:cubicBezTo>
                  <a:cubicBezTo>
                    <a:pt x="8" y="5"/>
                    <a:pt x="6" y="7"/>
                    <a:pt x="5" y="10"/>
                  </a:cubicBezTo>
                  <a:cubicBezTo>
                    <a:pt x="5" y="10"/>
                    <a:pt x="5" y="10"/>
                    <a:pt x="5" y="10"/>
                  </a:cubicBezTo>
                  <a:cubicBezTo>
                    <a:pt x="4" y="11"/>
                    <a:pt x="5" y="11"/>
                    <a:pt x="5" y="12"/>
                  </a:cubicBezTo>
                  <a:cubicBezTo>
                    <a:pt x="5" y="13"/>
                    <a:pt x="5" y="13"/>
                    <a:pt x="5" y="13"/>
                  </a:cubicBezTo>
                  <a:cubicBezTo>
                    <a:pt x="5" y="13"/>
                    <a:pt x="5" y="13"/>
                    <a:pt x="5" y="13"/>
                  </a:cubicBezTo>
                  <a:cubicBezTo>
                    <a:pt x="5" y="13"/>
                    <a:pt x="5" y="13"/>
                    <a:pt x="5" y="13"/>
                  </a:cubicBezTo>
                  <a:cubicBezTo>
                    <a:pt x="5" y="13"/>
                    <a:pt x="5" y="13"/>
                    <a:pt x="5" y="13"/>
                  </a:cubicBezTo>
                  <a:cubicBezTo>
                    <a:pt x="5" y="14"/>
                    <a:pt x="5" y="15"/>
                    <a:pt x="6" y="16"/>
                  </a:cubicBezTo>
                  <a:cubicBezTo>
                    <a:pt x="6" y="17"/>
                    <a:pt x="6" y="17"/>
                    <a:pt x="6" y="17"/>
                  </a:cubicBezTo>
                  <a:cubicBezTo>
                    <a:pt x="6" y="17"/>
                    <a:pt x="6" y="17"/>
                    <a:pt x="6" y="17"/>
                  </a:cubicBezTo>
                  <a:cubicBezTo>
                    <a:pt x="6" y="17"/>
                    <a:pt x="6" y="17"/>
                    <a:pt x="6" y="17"/>
                  </a:cubicBezTo>
                  <a:cubicBezTo>
                    <a:pt x="6" y="17"/>
                    <a:pt x="6" y="17"/>
                    <a:pt x="6" y="17"/>
                  </a:cubicBezTo>
                  <a:cubicBezTo>
                    <a:pt x="6" y="17"/>
                    <a:pt x="6" y="17"/>
                    <a:pt x="6" y="17"/>
                  </a:cubicBezTo>
                  <a:cubicBezTo>
                    <a:pt x="6" y="17"/>
                    <a:pt x="6" y="17"/>
                    <a:pt x="6" y="17"/>
                  </a:cubicBezTo>
                  <a:cubicBezTo>
                    <a:pt x="7" y="17"/>
                    <a:pt x="8" y="19"/>
                    <a:pt x="9" y="20"/>
                  </a:cubicBezTo>
                  <a:cubicBezTo>
                    <a:pt x="9" y="20"/>
                    <a:pt x="11" y="21"/>
                    <a:pt x="12" y="21"/>
                  </a:cubicBezTo>
                  <a:cubicBezTo>
                    <a:pt x="12" y="21"/>
                    <a:pt x="12" y="21"/>
                    <a:pt x="12" y="21"/>
                  </a:cubicBezTo>
                  <a:cubicBezTo>
                    <a:pt x="13" y="22"/>
                    <a:pt x="13" y="22"/>
                    <a:pt x="13" y="22"/>
                  </a:cubicBezTo>
                  <a:cubicBezTo>
                    <a:pt x="13" y="22"/>
                    <a:pt x="13" y="22"/>
                    <a:pt x="13" y="22"/>
                  </a:cubicBezTo>
                  <a:cubicBezTo>
                    <a:pt x="13" y="23"/>
                    <a:pt x="13" y="23"/>
                    <a:pt x="13" y="23"/>
                  </a:cubicBezTo>
                  <a:cubicBezTo>
                    <a:pt x="13" y="24"/>
                    <a:pt x="13" y="24"/>
                    <a:pt x="13" y="24"/>
                  </a:cubicBezTo>
                  <a:cubicBezTo>
                    <a:pt x="13" y="24"/>
                    <a:pt x="13" y="24"/>
                    <a:pt x="13" y="24"/>
                  </a:cubicBezTo>
                  <a:cubicBezTo>
                    <a:pt x="13" y="25"/>
                    <a:pt x="12" y="26"/>
                    <a:pt x="13" y="28"/>
                  </a:cubicBezTo>
                  <a:cubicBezTo>
                    <a:pt x="13" y="28"/>
                    <a:pt x="13" y="28"/>
                    <a:pt x="13" y="28"/>
                  </a:cubicBezTo>
                  <a:cubicBezTo>
                    <a:pt x="13" y="28"/>
                    <a:pt x="13" y="29"/>
                    <a:pt x="13" y="29"/>
                  </a:cubicBezTo>
                  <a:cubicBezTo>
                    <a:pt x="13" y="29"/>
                    <a:pt x="13" y="29"/>
                    <a:pt x="13" y="29"/>
                  </a:cubicBezTo>
                  <a:cubicBezTo>
                    <a:pt x="14" y="29"/>
                    <a:pt x="14" y="29"/>
                    <a:pt x="14" y="29"/>
                  </a:cubicBezTo>
                  <a:cubicBezTo>
                    <a:pt x="14" y="28"/>
                    <a:pt x="14" y="28"/>
                    <a:pt x="14" y="28"/>
                  </a:cubicBezTo>
                  <a:cubicBezTo>
                    <a:pt x="15" y="29"/>
                    <a:pt x="15" y="29"/>
                    <a:pt x="15" y="29"/>
                  </a:cubicBezTo>
                  <a:cubicBezTo>
                    <a:pt x="14" y="29"/>
                    <a:pt x="14" y="29"/>
                    <a:pt x="14" y="29"/>
                  </a:cubicBezTo>
                  <a:cubicBezTo>
                    <a:pt x="14" y="30"/>
                    <a:pt x="14" y="30"/>
                    <a:pt x="14" y="30"/>
                  </a:cubicBezTo>
                  <a:cubicBezTo>
                    <a:pt x="15" y="30"/>
                    <a:pt x="15" y="30"/>
                    <a:pt x="15" y="30"/>
                  </a:cubicBezTo>
                  <a:cubicBezTo>
                    <a:pt x="15" y="30"/>
                    <a:pt x="15" y="30"/>
                    <a:pt x="15" y="30"/>
                  </a:cubicBezTo>
                  <a:cubicBezTo>
                    <a:pt x="15" y="30"/>
                    <a:pt x="15" y="30"/>
                    <a:pt x="15" y="30"/>
                  </a:cubicBezTo>
                  <a:cubicBezTo>
                    <a:pt x="15" y="30"/>
                    <a:pt x="15" y="30"/>
                    <a:pt x="15" y="31"/>
                  </a:cubicBezTo>
                  <a:cubicBezTo>
                    <a:pt x="15" y="32"/>
                    <a:pt x="14" y="32"/>
                    <a:pt x="14" y="32"/>
                  </a:cubicBezTo>
                  <a:cubicBezTo>
                    <a:pt x="7" y="31"/>
                    <a:pt x="1" y="26"/>
                    <a:pt x="1" y="17"/>
                  </a:cubicBezTo>
                  <a:cubicBezTo>
                    <a:pt x="1" y="11"/>
                    <a:pt x="3" y="7"/>
                    <a:pt x="7" y="4"/>
                  </a:cubicBezTo>
                  <a:cubicBezTo>
                    <a:pt x="8" y="5"/>
                    <a:pt x="8" y="5"/>
                    <a:pt x="8" y="5"/>
                  </a:cubicBezTo>
                  <a:cubicBezTo>
                    <a:pt x="8" y="5"/>
                    <a:pt x="8" y="5"/>
                    <a:pt x="8" y="5"/>
                  </a:cubicBezTo>
                  <a:cubicBezTo>
                    <a:pt x="9" y="5"/>
                    <a:pt x="9" y="5"/>
                    <a:pt x="9" y="5"/>
                  </a:cubicBezTo>
                  <a:moveTo>
                    <a:pt x="23" y="4"/>
                  </a:moveTo>
                  <a:cubicBezTo>
                    <a:pt x="22" y="4"/>
                    <a:pt x="22" y="4"/>
                    <a:pt x="22" y="4"/>
                  </a:cubicBezTo>
                  <a:cubicBezTo>
                    <a:pt x="23" y="3"/>
                    <a:pt x="23" y="3"/>
                    <a:pt x="23" y="2"/>
                  </a:cubicBezTo>
                  <a:cubicBezTo>
                    <a:pt x="24" y="3"/>
                    <a:pt x="24" y="3"/>
                    <a:pt x="25" y="3"/>
                  </a:cubicBezTo>
                  <a:cubicBezTo>
                    <a:pt x="24" y="3"/>
                    <a:pt x="24" y="4"/>
                    <a:pt x="23" y="4"/>
                  </a:cubicBezTo>
                  <a:moveTo>
                    <a:pt x="9" y="4"/>
                  </a:moveTo>
                  <a:cubicBezTo>
                    <a:pt x="9" y="4"/>
                    <a:pt x="9" y="4"/>
                    <a:pt x="9" y="4"/>
                  </a:cubicBezTo>
                  <a:cubicBezTo>
                    <a:pt x="8" y="4"/>
                    <a:pt x="8" y="4"/>
                    <a:pt x="8" y="4"/>
                  </a:cubicBezTo>
                  <a:cubicBezTo>
                    <a:pt x="9" y="3"/>
                    <a:pt x="10" y="3"/>
                    <a:pt x="11" y="2"/>
                  </a:cubicBezTo>
                  <a:cubicBezTo>
                    <a:pt x="11" y="3"/>
                    <a:pt x="11" y="3"/>
                    <a:pt x="11" y="3"/>
                  </a:cubicBezTo>
                  <a:cubicBezTo>
                    <a:pt x="11" y="3"/>
                    <a:pt x="11" y="3"/>
                    <a:pt x="11" y="3"/>
                  </a:cubicBezTo>
                  <a:cubicBezTo>
                    <a:pt x="10" y="4"/>
                    <a:pt x="10" y="4"/>
                    <a:pt x="9" y="4"/>
                  </a:cubicBezTo>
                  <a:moveTo>
                    <a:pt x="22" y="4"/>
                  </a:moveTo>
                  <a:cubicBezTo>
                    <a:pt x="21" y="3"/>
                    <a:pt x="21" y="3"/>
                    <a:pt x="21" y="3"/>
                  </a:cubicBezTo>
                  <a:cubicBezTo>
                    <a:pt x="21" y="3"/>
                    <a:pt x="21" y="3"/>
                    <a:pt x="21" y="3"/>
                  </a:cubicBezTo>
                  <a:cubicBezTo>
                    <a:pt x="21" y="3"/>
                    <a:pt x="21" y="3"/>
                    <a:pt x="21" y="3"/>
                  </a:cubicBezTo>
                  <a:cubicBezTo>
                    <a:pt x="21" y="2"/>
                    <a:pt x="21" y="2"/>
                    <a:pt x="21" y="2"/>
                  </a:cubicBezTo>
                  <a:cubicBezTo>
                    <a:pt x="22" y="2"/>
                    <a:pt x="22" y="2"/>
                    <a:pt x="23" y="2"/>
                  </a:cubicBezTo>
                  <a:cubicBezTo>
                    <a:pt x="22" y="3"/>
                    <a:pt x="22" y="3"/>
                    <a:pt x="22" y="4"/>
                  </a:cubicBezTo>
                  <a:moveTo>
                    <a:pt x="12" y="3"/>
                  </a:moveTo>
                  <a:cubicBezTo>
                    <a:pt x="12" y="2"/>
                    <a:pt x="12" y="2"/>
                    <a:pt x="12" y="2"/>
                  </a:cubicBezTo>
                  <a:cubicBezTo>
                    <a:pt x="12" y="2"/>
                    <a:pt x="13" y="2"/>
                    <a:pt x="14" y="1"/>
                  </a:cubicBezTo>
                  <a:cubicBezTo>
                    <a:pt x="14" y="2"/>
                    <a:pt x="14" y="2"/>
                    <a:pt x="14" y="2"/>
                  </a:cubicBezTo>
                  <a:cubicBezTo>
                    <a:pt x="14" y="2"/>
                    <a:pt x="14" y="2"/>
                    <a:pt x="14" y="2"/>
                  </a:cubicBezTo>
                  <a:cubicBezTo>
                    <a:pt x="13" y="2"/>
                    <a:pt x="12" y="2"/>
                    <a:pt x="12" y="3"/>
                  </a:cubicBezTo>
                  <a:moveTo>
                    <a:pt x="20" y="3"/>
                  </a:moveTo>
                  <a:cubicBezTo>
                    <a:pt x="19" y="2"/>
                    <a:pt x="19" y="2"/>
                    <a:pt x="18" y="2"/>
                  </a:cubicBezTo>
                  <a:cubicBezTo>
                    <a:pt x="18" y="1"/>
                    <a:pt x="18" y="1"/>
                    <a:pt x="18" y="1"/>
                  </a:cubicBezTo>
                  <a:cubicBezTo>
                    <a:pt x="19" y="1"/>
                    <a:pt x="20" y="1"/>
                    <a:pt x="20" y="2"/>
                  </a:cubicBezTo>
                  <a:cubicBezTo>
                    <a:pt x="21" y="2"/>
                    <a:pt x="21" y="2"/>
                    <a:pt x="21" y="2"/>
                  </a:cubicBezTo>
                  <a:cubicBezTo>
                    <a:pt x="20" y="3"/>
                    <a:pt x="20" y="3"/>
                    <a:pt x="20" y="3"/>
                  </a:cubicBezTo>
                  <a:moveTo>
                    <a:pt x="15" y="2"/>
                  </a:moveTo>
                  <a:cubicBezTo>
                    <a:pt x="15" y="1"/>
                    <a:pt x="15" y="1"/>
                    <a:pt x="15" y="1"/>
                  </a:cubicBezTo>
                  <a:cubicBezTo>
                    <a:pt x="15" y="1"/>
                    <a:pt x="16" y="1"/>
                    <a:pt x="17" y="1"/>
                  </a:cubicBezTo>
                  <a:cubicBezTo>
                    <a:pt x="17" y="1"/>
                    <a:pt x="17" y="1"/>
                    <a:pt x="18" y="1"/>
                  </a:cubicBezTo>
                  <a:cubicBezTo>
                    <a:pt x="17" y="2"/>
                    <a:pt x="17" y="2"/>
                    <a:pt x="17" y="2"/>
                  </a:cubicBezTo>
                  <a:cubicBezTo>
                    <a:pt x="17" y="2"/>
                    <a:pt x="16" y="2"/>
                    <a:pt x="16" y="2"/>
                  </a:cubicBezTo>
                  <a:cubicBezTo>
                    <a:pt x="15" y="2"/>
                    <a:pt x="15" y="2"/>
                    <a:pt x="15" y="2"/>
                  </a:cubicBezTo>
                  <a:moveTo>
                    <a:pt x="17" y="0"/>
                  </a:moveTo>
                  <a:cubicBezTo>
                    <a:pt x="17" y="0"/>
                    <a:pt x="17" y="0"/>
                    <a:pt x="17" y="0"/>
                  </a:cubicBezTo>
                  <a:cubicBezTo>
                    <a:pt x="17" y="0"/>
                    <a:pt x="17" y="0"/>
                    <a:pt x="17" y="0"/>
                  </a:cubicBezTo>
                  <a:cubicBezTo>
                    <a:pt x="13" y="0"/>
                    <a:pt x="10" y="1"/>
                    <a:pt x="6" y="3"/>
                  </a:cubicBezTo>
                  <a:cubicBezTo>
                    <a:pt x="6" y="4"/>
                    <a:pt x="6" y="4"/>
                    <a:pt x="6" y="4"/>
                  </a:cubicBezTo>
                  <a:cubicBezTo>
                    <a:pt x="5" y="4"/>
                    <a:pt x="5" y="4"/>
                    <a:pt x="5" y="4"/>
                  </a:cubicBezTo>
                  <a:cubicBezTo>
                    <a:pt x="2" y="7"/>
                    <a:pt x="0" y="12"/>
                    <a:pt x="0" y="17"/>
                  </a:cubicBezTo>
                  <a:cubicBezTo>
                    <a:pt x="0" y="27"/>
                    <a:pt x="7" y="33"/>
                    <a:pt x="15" y="33"/>
                  </a:cubicBezTo>
                  <a:cubicBezTo>
                    <a:pt x="15" y="34"/>
                    <a:pt x="15" y="34"/>
                    <a:pt x="15" y="34"/>
                  </a:cubicBezTo>
                  <a:cubicBezTo>
                    <a:pt x="15" y="34"/>
                    <a:pt x="16" y="34"/>
                    <a:pt x="17" y="34"/>
                  </a:cubicBezTo>
                  <a:cubicBezTo>
                    <a:pt x="21" y="34"/>
                    <a:pt x="22" y="33"/>
                    <a:pt x="22" y="33"/>
                  </a:cubicBezTo>
                  <a:cubicBezTo>
                    <a:pt x="25" y="32"/>
                    <a:pt x="27" y="31"/>
                    <a:pt x="29" y="29"/>
                  </a:cubicBezTo>
                  <a:cubicBezTo>
                    <a:pt x="31" y="27"/>
                    <a:pt x="33" y="25"/>
                    <a:pt x="34" y="22"/>
                  </a:cubicBezTo>
                  <a:cubicBezTo>
                    <a:pt x="34" y="21"/>
                    <a:pt x="34" y="21"/>
                    <a:pt x="34" y="21"/>
                  </a:cubicBezTo>
                  <a:cubicBezTo>
                    <a:pt x="34" y="21"/>
                    <a:pt x="34" y="21"/>
                    <a:pt x="34" y="20"/>
                  </a:cubicBezTo>
                  <a:cubicBezTo>
                    <a:pt x="34" y="19"/>
                    <a:pt x="35" y="18"/>
                    <a:pt x="34" y="17"/>
                  </a:cubicBezTo>
                  <a:cubicBezTo>
                    <a:pt x="34" y="17"/>
                    <a:pt x="34" y="17"/>
                    <a:pt x="34" y="17"/>
                  </a:cubicBezTo>
                  <a:cubicBezTo>
                    <a:pt x="34" y="12"/>
                    <a:pt x="33" y="8"/>
                    <a:pt x="30" y="5"/>
                  </a:cubicBezTo>
                  <a:cubicBezTo>
                    <a:pt x="29" y="4"/>
                    <a:pt x="29" y="4"/>
                    <a:pt x="29" y="4"/>
                  </a:cubicBezTo>
                  <a:cubicBezTo>
                    <a:pt x="29" y="4"/>
                    <a:pt x="29" y="4"/>
                    <a:pt x="29" y="4"/>
                  </a:cubicBezTo>
                  <a:cubicBezTo>
                    <a:pt x="29" y="4"/>
                    <a:pt x="29" y="4"/>
                    <a:pt x="29" y="4"/>
                  </a:cubicBezTo>
                  <a:cubicBezTo>
                    <a:pt x="28" y="4"/>
                    <a:pt x="28" y="4"/>
                    <a:pt x="28" y="4"/>
                  </a:cubicBezTo>
                  <a:cubicBezTo>
                    <a:pt x="25" y="1"/>
                    <a:pt x="21" y="0"/>
                    <a:pt x="1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3200">
                <a:solidFill>
                  <a:prstClr val="black"/>
                </a:solidFill>
              </a:endParaRPr>
            </a:p>
          </p:txBody>
        </p:sp>
        <p:sp>
          <p:nvSpPr>
            <p:cNvPr id="46" name="Freeform 22"/>
            <p:cNvSpPr>
              <a:spLocks noEditPoints="1"/>
            </p:cNvSpPr>
            <p:nvPr/>
          </p:nvSpPr>
          <p:spPr bwMode="auto">
            <a:xfrm>
              <a:off x="3706" y="1963"/>
              <a:ext cx="38" cy="38"/>
            </a:xfrm>
            <a:custGeom>
              <a:avLst/>
              <a:gdLst>
                <a:gd name="T0" fmla="*/ 8 w 16"/>
                <a:gd name="T1" fmla="*/ 15 h 16"/>
                <a:gd name="T2" fmla="*/ 2 w 16"/>
                <a:gd name="T3" fmla="*/ 6 h 16"/>
                <a:gd name="T4" fmla="*/ 8 w 16"/>
                <a:gd name="T5" fmla="*/ 1 h 16"/>
                <a:gd name="T6" fmla="*/ 14 w 16"/>
                <a:gd name="T7" fmla="*/ 10 h 16"/>
                <a:gd name="T8" fmla="*/ 8 w 16"/>
                <a:gd name="T9" fmla="*/ 15 h 16"/>
                <a:gd name="T10" fmla="*/ 8 w 16"/>
                <a:gd name="T11" fmla="*/ 0 h 16"/>
                <a:gd name="T12" fmla="*/ 1 w 16"/>
                <a:gd name="T13" fmla="*/ 6 h 16"/>
                <a:gd name="T14" fmla="*/ 2 w 16"/>
                <a:gd name="T15" fmla="*/ 12 h 16"/>
                <a:gd name="T16" fmla="*/ 8 w 16"/>
                <a:gd name="T17" fmla="*/ 16 h 16"/>
                <a:gd name="T18" fmla="*/ 15 w 16"/>
                <a:gd name="T19" fmla="*/ 10 h 16"/>
                <a:gd name="T20" fmla="*/ 14 w 16"/>
                <a:gd name="T21" fmla="*/ 4 h 16"/>
                <a:gd name="T22" fmla="*/ 8 w 16"/>
                <a:gd name="T23"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 h="16">
                  <a:moveTo>
                    <a:pt x="8" y="15"/>
                  </a:moveTo>
                  <a:cubicBezTo>
                    <a:pt x="4" y="15"/>
                    <a:pt x="0" y="11"/>
                    <a:pt x="2" y="6"/>
                  </a:cubicBezTo>
                  <a:cubicBezTo>
                    <a:pt x="3" y="3"/>
                    <a:pt x="5" y="1"/>
                    <a:pt x="8" y="1"/>
                  </a:cubicBezTo>
                  <a:cubicBezTo>
                    <a:pt x="12" y="1"/>
                    <a:pt x="16" y="5"/>
                    <a:pt x="14" y="10"/>
                  </a:cubicBezTo>
                  <a:cubicBezTo>
                    <a:pt x="13" y="13"/>
                    <a:pt x="11" y="15"/>
                    <a:pt x="8" y="15"/>
                  </a:cubicBezTo>
                  <a:moveTo>
                    <a:pt x="8" y="0"/>
                  </a:moveTo>
                  <a:cubicBezTo>
                    <a:pt x="4" y="0"/>
                    <a:pt x="2" y="2"/>
                    <a:pt x="1" y="6"/>
                  </a:cubicBezTo>
                  <a:cubicBezTo>
                    <a:pt x="0" y="8"/>
                    <a:pt x="0" y="11"/>
                    <a:pt x="2" y="12"/>
                  </a:cubicBezTo>
                  <a:cubicBezTo>
                    <a:pt x="3" y="14"/>
                    <a:pt x="5" y="16"/>
                    <a:pt x="8" y="16"/>
                  </a:cubicBezTo>
                  <a:cubicBezTo>
                    <a:pt x="11" y="16"/>
                    <a:pt x="14" y="14"/>
                    <a:pt x="15" y="10"/>
                  </a:cubicBezTo>
                  <a:cubicBezTo>
                    <a:pt x="16" y="8"/>
                    <a:pt x="15" y="6"/>
                    <a:pt x="14" y="4"/>
                  </a:cubicBezTo>
                  <a:cubicBezTo>
                    <a:pt x="13" y="2"/>
                    <a:pt x="10" y="0"/>
                    <a:pt x="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3200">
                <a:solidFill>
                  <a:prstClr val="black"/>
                </a:solidFill>
              </a:endParaRPr>
            </a:p>
          </p:txBody>
        </p:sp>
        <p:sp>
          <p:nvSpPr>
            <p:cNvPr id="47" name="Freeform 23"/>
            <p:cNvSpPr>
              <a:spLocks noEditPoints="1"/>
            </p:cNvSpPr>
            <p:nvPr/>
          </p:nvSpPr>
          <p:spPr bwMode="auto">
            <a:xfrm>
              <a:off x="3694" y="1958"/>
              <a:ext cx="57" cy="76"/>
            </a:xfrm>
            <a:custGeom>
              <a:avLst/>
              <a:gdLst>
                <a:gd name="T0" fmla="*/ 1 w 24"/>
                <a:gd name="T1" fmla="*/ 30 h 32"/>
                <a:gd name="T2" fmla="*/ 2 w 24"/>
                <a:gd name="T3" fmla="*/ 30 h 32"/>
                <a:gd name="T4" fmla="*/ 0 w 24"/>
                <a:gd name="T5" fmla="*/ 29 h 32"/>
                <a:gd name="T6" fmla="*/ 1 w 24"/>
                <a:gd name="T7" fmla="*/ 29 h 32"/>
                <a:gd name="T8" fmla="*/ 1 w 24"/>
                <a:gd name="T9" fmla="*/ 29 h 32"/>
                <a:gd name="T10" fmla="*/ 5 w 24"/>
                <a:gd name="T11" fmla="*/ 22 h 32"/>
                <a:gd name="T12" fmla="*/ 6 w 24"/>
                <a:gd name="T13" fmla="*/ 23 h 32"/>
                <a:gd name="T14" fmla="*/ 6 w 24"/>
                <a:gd name="T15" fmla="*/ 23 h 32"/>
                <a:gd name="T16" fmla="*/ 7 w 24"/>
                <a:gd name="T17" fmla="*/ 23 h 32"/>
                <a:gd name="T18" fmla="*/ 7 w 24"/>
                <a:gd name="T19" fmla="*/ 24 h 32"/>
                <a:gd name="T20" fmla="*/ 5 w 24"/>
                <a:gd name="T21" fmla="*/ 24 h 32"/>
                <a:gd name="T22" fmla="*/ 7 w 24"/>
                <a:gd name="T23" fmla="*/ 24 h 32"/>
                <a:gd name="T24" fmla="*/ 7 w 24"/>
                <a:gd name="T25" fmla="*/ 25 h 32"/>
                <a:gd name="T26" fmla="*/ 5 w 24"/>
                <a:gd name="T27" fmla="*/ 26 h 32"/>
                <a:gd name="T28" fmla="*/ 6 w 24"/>
                <a:gd name="T29" fmla="*/ 26 h 32"/>
                <a:gd name="T30" fmla="*/ 4 w 24"/>
                <a:gd name="T31" fmla="*/ 26 h 32"/>
                <a:gd name="T32" fmla="*/ 6 w 24"/>
                <a:gd name="T33" fmla="*/ 26 h 32"/>
                <a:gd name="T34" fmla="*/ 5 w 24"/>
                <a:gd name="T35" fmla="*/ 27 h 32"/>
                <a:gd name="T36" fmla="*/ 4 w 24"/>
                <a:gd name="T37" fmla="*/ 28 h 32"/>
                <a:gd name="T38" fmla="*/ 5 w 24"/>
                <a:gd name="T39" fmla="*/ 28 h 32"/>
                <a:gd name="T40" fmla="*/ 3 w 24"/>
                <a:gd name="T41" fmla="*/ 29 h 32"/>
                <a:gd name="T42" fmla="*/ 5 w 24"/>
                <a:gd name="T43" fmla="*/ 29 h 32"/>
                <a:gd name="T44" fmla="*/ 4 w 24"/>
                <a:gd name="T45" fmla="*/ 29 h 32"/>
                <a:gd name="T46" fmla="*/ 3 w 24"/>
                <a:gd name="T47" fmla="*/ 30 h 32"/>
                <a:gd name="T48" fmla="*/ 3 w 24"/>
                <a:gd name="T49" fmla="*/ 31 h 32"/>
                <a:gd name="T50" fmla="*/ 3 w 24"/>
                <a:gd name="T51" fmla="*/ 30 h 32"/>
                <a:gd name="T52" fmla="*/ 1 w 24"/>
                <a:gd name="T53" fmla="*/ 30 h 32"/>
                <a:gd name="T54" fmla="*/ 1 w 24"/>
                <a:gd name="T55" fmla="*/ 30 h 32"/>
                <a:gd name="T56" fmla="*/ 1 w 24"/>
                <a:gd name="T57" fmla="*/ 29 h 32"/>
                <a:gd name="T58" fmla="*/ 7 w 24"/>
                <a:gd name="T59" fmla="*/ 22 h 32"/>
                <a:gd name="T60" fmla="*/ 6 w 24"/>
                <a:gd name="T61" fmla="*/ 22 h 32"/>
                <a:gd name="T62" fmla="*/ 9 w 24"/>
                <a:gd name="T63" fmla="*/ 19 h 32"/>
                <a:gd name="T64" fmla="*/ 13 w 24"/>
                <a:gd name="T65" fmla="*/ 19 h 32"/>
                <a:gd name="T66" fmla="*/ 13 w 24"/>
                <a:gd name="T67" fmla="*/ 1 h 32"/>
                <a:gd name="T68" fmla="*/ 13 w 24"/>
                <a:gd name="T69" fmla="*/ 19 h 32"/>
                <a:gd name="T70" fmla="*/ 4 w 24"/>
                <a:gd name="T71" fmla="*/ 6 h 32"/>
                <a:gd name="T72" fmla="*/ 7 w 24"/>
                <a:gd name="T73" fmla="*/ 18 h 32"/>
                <a:gd name="T74" fmla="*/ 4 w 24"/>
                <a:gd name="T75" fmla="*/ 22 h 32"/>
                <a:gd name="T76" fmla="*/ 4 w 24"/>
                <a:gd name="T77" fmla="*/ 22 h 32"/>
                <a:gd name="T78" fmla="*/ 4 w 24"/>
                <a:gd name="T79" fmla="*/ 22 h 32"/>
                <a:gd name="T80" fmla="*/ 0 w 24"/>
                <a:gd name="T81" fmla="*/ 29 h 32"/>
                <a:gd name="T82" fmla="*/ 0 w 24"/>
                <a:gd name="T83" fmla="*/ 30 h 32"/>
                <a:gd name="T84" fmla="*/ 4 w 24"/>
                <a:gd name="T85" fmla="*/ 32 h 32"/>
                <a:gd name="T86" fmla="*/ 8 w 24"/>
                <a:gd name="T87" fmla="*/ 24 h 32"/>
                <a:gd name="T88" fmla="*/ 8 w 24"/>
                <a:gd name="T89" fmla="*/ 24 h 32"/>
                <a:gd name="T90" fmla="*/ 8 w 24"/>
                <a:gd name="T91" fmla="*/ 24 h 32"/>
                <a:gd name="T92" fmla="*/ 10 w 24"/>
                <a:gd name="T93" fmla="*/ 20 h 32"/>
                <a:gd name="T94" fmla="*/ 22 w 24"/>
                <a:gd name="T95" fmla="*/ 14 h 32"/>
                <a:gd name="T96" fmla="*/ 13 w 24"/>
                <a:gd name="T9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4" h="32">
                  <a:moveTo>
                    <a:pt x="3" y="31"/>
                  </a:moveTo>
                  <a:cubicBezTo>
                    <a:pt x="2" y="31"/>
                    <a:pt x="2" y="31"/>
                    <a:pt x="1" y="30"/>
                  </a:cubicBezTo>
                  <a:cubicBezTo>
                    <a:pt x="2" y="30"/>
                    <a:pt x="2" y="30"/>
                    <a:pt x="2" y="30"/>
                  </a:cubicBezTo>
                  <a:cubicBezTo>
                    <a:pt x="2" y="30"/>
                    <a:pt x="2" y="30"/>
                    <a:pt x="2" y="30"/>
                  </a:cubicBezTo>
                  <a:cubicBezTo>
                    <a:pt x="3" y="31"/>
                    <a:pt x="3" y="31"/>
                    <a:pt x="3" y="31"/>
                  </a:cubicBezTo>
                  <a:moveTo>
                    <a:pt x="0" y="29"/>
                  </a:moveTo>
                  <a:cubicBezTo>
                    <a:pt x="0" y="29"/>
                    <a:pt x="0" y="29"/>
                    <a:pt x="0" y="29"/>
                  </a:cubicBezTo>
                  <a:cubicBezTo>
                    <a:pt x="1" y="29"/>
                    <a:pt x="1" y="29"/>
                    <a:pt x="1" y="29"/>
                  </a:cubicBezTo>
                  <a:cubicBezTo>
                    <a:pt x="0" y="29"/>
                    <a:pt x="0" y="29"/>
                    <a:pt x="0" y="29"/>
                  </a:cubicBezTo>
                  <a:moveTo>
                    <a:pt x="1" y="29"/>
                  </a:moveTo>
                  <a:cubicBezTo>
                    <a:pt x="1" y="28"/>
                    <a:pt x="1" y="28"/>
                    <a:pt x="1" y="28"/>
                  </a:cubicBezTo>
                  <a:cubicBezTo>
                    <a:pt x="3" y="26"/>
                    <a:pt x="3" y="25"/>
                    <a:pt x="5" y="22"/>
                  </a:cubicBezTo>
                  <a:cubicBezTo>
                    <a:pt x="5" y="22"/>
                    <a:pt x="5" y="22"/>
                    <a:pt x="5" y="22"/>
                  </a:cubicBezTo>
                  <a:cubicBezTo>
                    <a:pt x="5" y="22"/>
                    <a:pt x="5" y="23"/>
                    <a:pt x="6" y="23"/>
                  </a:cubicBezTo>
                  <a:cubicBezTo>
                    <a:pt x="6" y="23"/>
                    <a:pt x="6" y="23"/>
                    <a:pt x="6" y="23"/>
                  </a:cubicBezTo>
                  <a:cubicBezTo>
                    <a:pt x="6" y="23"/>
                    <a:pt x="6" y="23"/>
                    <a:pt x="6" y="23"/>
                  </a:cubicBezTo>
                  <a:cubicBezTo>
                    <a:pt x="6" y="24"/>
                    <a:pt x="6" y="24"/>
                    <a:pt x="6" y="24"/>
                  </a:cubicBezTo>
                  <a:cubicBezTo>
                    <a:pt x="7" y="23"/>
                    <a:pt x="7" y="23"/>
                    <a:pt x="7" y="23"/>
                  </a:cubicBezTo>
                  <a:cubicBezTo>
                    <a:pt x="7" y="24"/>
                    <a:pt x="7" y="24"/>
                    <a:pt x="7" y="24"/>
                  </a:cubicBezTo>
                  <a:cubicBezTo>
                    <a:pt x="7" y="24"/>
                    <a:pt x="7" y="24"/>
                    <a:pt x="7" y="24"/>
                  </a:cubicBezTo>
                  <a:cubicBezTo>
                    <a:pt x="7" y="24"/>
                    <a:pt x="7" y="24"/>
                    <a:pt x="7" y="24"/>
                  </a:cubicBezTo>
                  <a:cubicBezTo>
                    <a:pt x="7" y="24"/>
                    <a:pt x="6" y="24"/>
                    <a:pt x="5" y="24"/>
                  </a:cubicBezTo>
                  <a:cubicBezTo>
                    <a:pt x="6" y="25"/>
                    <a:pt x="6" y="25"/>
                    <a:pt x="6" y="25"/>
                  </a:cubicBezTo>
                  <a:cubicBezTo>
                    <a:pt x="6" y="25"/>
                    <a:pt x="6" y="24"/>
                    <a:pt x="7" y="24"/>
                  </a:cubicBezTo>
                  <a:cubicBezTo>
                    <a:pt x="7" y="25"/>
                    <a:pt x="7" y="25"/>
                    <a:pt x="7" y="25"/>
                  </a:cubicBezTo>
                  <a:cubicBezTo>
                    <a:pt x="7" y="25"/>
                    <a:pt x="7" y="25"/>
                    <a:pt x="7" y="25"/>
                  </a:cubicBezTo>
                  <a:cubicBezTo>
                    <a:pt x="5" y="25"/>
                    <a:pt x="5" y="25"/>
                    <a:pt x="5" y="25"/>
                  </a:cubicBezTo>
                  <a:cubicBezTo>
                    <a:pt x="5" y="26"/>
                    <a:pt x="5" y="26"/>
                    <a:pt x="5" y="26"/>
                  </a:cubicBezTo>
                  <a:cubicBezTo>
                    <a:pt x="6" y="25"/>
                    <a:pt x="6" y="25"/>
                    <a:pt x="6" y="25"/>
                  </a:cubicBezTo>
                  <a:cubicBezTo>
                    <a:pt x="6" y="26"/>
                    <a:pt x="6" y="26"/>
                    <a:pt x="6" y="26"/>
                  </a:cubicBezTo>
                  <a:cubicBezTo>
                    <a:pt x="6" y="26"/>
                    <a:pt x="6" y="26"/>
                    <a:pt x="6" y="26"/>
                  </a:cubicBezTo>
                  <a:cubicBezTo>
                    <a:pt x="5" y="26"/>
                    <a:pt x="5" y="26"/>
                    <a:pt x="4" y="26"/>
                  </a:cubicBezTo>
                  <a:cubicBezTo>
                    <a:pt x="4" y="27"/>
                    <a:pt x="4" y="27"/>
                    <a:pt x="4" y="27"/>
                  </a:cubicBezTo>
                  <a:cubicBezTo>
                    <a:pt x="5" y="27"/>
                    <a:pt x="5" y="26"/>
                    <a:pt x="6" y="26"/>
                  </a:cubicBezTo>
                  <a:cubicBezTo>
                    <a:pt x="6" y="27"/>
                    <a:pt x="6" y="27"/>
                    <a:pt x="6" y="27"/>
                  </a:cubicBezTo>
                  <a:cubicBezTo>
                    <a:pt x="5" y="27"/>
                    <a:pt x="5" y="27"/>
                    <a:pt x="5" y="27"/>
                  </a:cubicBezTo>
                  <a:cubicBezTo>
                    <a:pt x="5" y="27"/>
                    <a:pt x="4" y="27"/>
                    <a:pt x="4" y="28"/>
                  </a:cubicBezTo>
                  <a:cubicBezTo>
                    <a:pt x="4" y="28"/>
                    <a:pt x="4" y="28"/>
                    <a:pt x="4" y="28"/>
                  </a:cubicBezTo>
                  <a:cubicBezTo>
                    <a:pt x="4" y="28"/>
                    <a:pt x="5" y="27"/>
                    <a:pt x="5" y="27"/>
                  </a:cubicBezTo>
                  <a:cubicBezTo>
                    <a:pt x="5" y="28"/>
                    <a:pt x="5" y="28"/>
                    <a:pt x="5" y="28"/>
                  </a:cubicBezTo>
                  <a:cubicBezTo>
                    <a:pt x="5" y="28"/>
                    <a:pt x="5" y="28"/>
                    <a:pt x="5" y="28"/>
                  </a:cubicBezTo>
                  <a:cubicBezTo>
                    <a:pt x="3" y="29"/>
                    <a:pt x="3" y="29"/>
                    <a:pt x="3" y="29"/>
                  </a:cubicBezTo>
                  <a:cubicBezTo>
                    <a:pt x="4" y="29"/>
                    <a:pt x="4" y="29"/>
                    <a:pt x="4" y="29"/>
                  </a:cubicBezTo>
                  <a:cubicBezTo>
                    <a:pt x="5" y="29"/>
                    <a:pt x="5" y="29"/>
                    <a:pt x="5" y="29"/>
                  </a:cubicBezTo>
                  <a:cubicBezTo>
                    <a:pt x="4" y="29"/>
                    <a:pt x="4" y="29"/>
                    <a:pt x="4" y="29"/>
                  </a:cubicBezTo>
                  <a:cubicBezTo>
                    <a:pt x="4" y="29"/>
                    <a:pt x="4" y="29"/>
                    <a:pt x="4" y="29"/>
                  </a:cubicBezTo>
                  <a:cubicBezTo>
                    <a:pt x="4" y="29"/>
                    <a:pt x="3" y="29"/>
                    <a:pt x="3" y="30"/>
                  </a:cubicBezTo>
                  <a:cubicBezTo>
                    <a:pt x="3" y="30"/>
                    <a:pt x="3" y="30"/>
                    <a:pt x="3" y="30"/>
                  </a:cubicBezTo>
                  <a:cubicBezTo>
                    <a:pt x="3" y="30"/>
                    <a:pt x="4" y="30"/>
                    <a:pt x="4" y="30"/>
                  </a:cubicBezTo>
                  <a:cubicBezTo>
                    <a:pt x="4" y="30"/>
                    <a:pt x="4" y="31"/>
                    <a:pt x="3" y="31"/>
                  </a:cubicBezTo>
                  <a:cubicBezTo>
                    <a:pt x="3" y="31"/>
                    <a:pt x="3" y="31"/>
                    <a:pt x="3" y="31"/>
                  </a:cubicBezTo>
                  <a:cubicBezTo>
                    <a:pt x="3" y="30"/>
                    <a:pt x="3" y="30"/>
                    <a:pt x="3" y="30"/>
                  </a:cubicBezTo>
                  <a:cubicBezTo>
                    <a:pt x="2" y="30"/>
                    <a:pt x="2" y="30"/>
                    <a:pt x="2" y="30"/>
                  </a:cubicBezTo>
                  <a:cubicBezTo>
                    <a:pt x="1" y="30"/>
                    <a:pt x="1" y="30"/>
                    <a:pt x="1" y="30"/>
                  </a:cubicBezTo>
                  <a:cubicBezTo>
                    <a:pt x="1" y="30"/>
                    <a:pt x="1" y="30"/>
                    <a:pt x="1" y="30"/>
                  </a:cubicBezTo>
                  <a:cubicBezTo>
                    <a:pt x="1" y="30"/>
                    <a:pt x="1" y="30"/>
                    <a:pt x="1" y="30"/>
                  </a:cubicBezTo>
                  <a:cubicBezTo>
                    <a:pt x="0" y="30"/>
                    <a:pt x="0" y="30"/>
                    <a:pt x="0" y="30"/>
                  </a:cubicBezTo>
                  <a:cubicBezTo>
                    <a:pt x="1" y="29"/>
                    <a:pt x="1" y="29"/>
                    <a:pt x="1" y="29"/>
                  </a:cubicBezTo>
                  <a:cubicBezTo>
                    <a:pt x="1" y="29"/>
                    <a:pt x="1" y="29"/>
                    <a:pt x="1" y="29"/>
                  </a:cubicBezTo>
                  <a:moveTo>
                    <a:pt x="7" y="22"/>
                  </a:moveTo>
                  <a:cubicBezTo>
                    <a:pt x="7" y="22"/>
                    <a:pt x="6" y="22"/>
                    <a:pt x="6" y="22"/>
                  </a:cubicBezTo>
                  <a:cubicBezTo>
                    <a:pt x="6" y="22"/>
                    <a:pt x="6" y="22"/>
                    <a:pt x="6" y="22"/>
                  </a:cubicBezTo>
                  <a:cubicBezTo>
                    <a:pt x="6" y="21"/>
                    <a:pt x="7" y="19"/>
                    <a:pt x="7" y="18"/>
                  </a:cubicBezTo>
                  <a:cubicBezTo>
                    <a:pt x="8" y="19"/>
                    <a:pt x="8" y="19"/>
                    <a:pt x="9" y="19"/>
                  </a:cubicBezTo>
                  <a:cubicBezTo>
                    <a:pt x="8" y="20"/>
                    <a:pt x="8" y="21"/>
                    <a:pt x="7" y="22"/>
                  </a:cubicBezTo>
                  <a:moveTo>
                    <a:pt x="13" y="19"/>
                  </a:moveTo>
                  <a:cubicBezTo>
                    <a:pt x="7" y="19"/>
                    <a:pt x="1" y="13"/>
                    <a:pt x="5" y="6"/>
                  </a:cubicBezTo>
                  <a:cubicBezTo>
                    <a:pt x="7" y="3"/>
                    <a:pt x="10" y="1"/>
                    <a:pt x="13" y="1"/>
                  </a:cubicBezTo>
                  <a:cubicBezTo>
                    <a:pt x="18" y="1"/>
                    <a:pt x="24" y="7"/>
                    <a:pt x="21" y="14"/>
                  </a:cubicBezTo>
                  <a:cubicBezTo>
                    <a:pt x="19" y="18"/>
                    <a:pt x="16" y="19"/>
                    <a:pt x="13" y="19"/>
                  </a:cubicBezTo>
                  <a:moveTo>
                    <a:pt x="13" y="0"/>
                  </a:moveTo>
                  <a:cubicBezTo>
                    <a:pt x="9" y="0"/>
                    <a:pt x="6" y="2"/>
                    <a:pt x="4" y="6"/>
                  </a:cubicBezTo>
                  <a:cubicBezTo>
                    <a:pt x="2" y="9"/>
                    <a:pt x="2" y="12"/>
                    <a:pt x="4" y="15"/>
                  </a:cubicBezTo>
                  <a:cubicBezTo>
                    <a:pt x="5" y="16"/>
                    <a:pt x="6" y="17"/>
                    <a:pt x="7" y="18"/>
                  </a:cubicBezTo>
                  <a:cubicBezTo>
                    <a:pt x="6" y="18"/>
                    <a:pt x="5" y="20"/>
                    <a:pt x="5" y="21"/>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3" y="24"/>
                    <a:pt x="2" y="26"/>
                    <a:pt x="1" y="28"/>
                  </a:cubicBezTo>
                  <a:cubicBezTo>
                    <a:pt x="0" y="29"/>
                    <a:pt x="0" y="29"/>
                    <a:pt x="0" y="29"/>
                  </a:cubicBezTo>
                  <a:cubicBezTo>
                    <a:pt x="0" y="29"/>
                    <a:pt x="0" y="29"/>
                    <a:pt x="0" y="29"/>
                  </a:cubicBezTo>
                  <a:cubicBezTo>
                    <a:pt x="0" y="30"/>
                    <a:pt x="0" y="30"/>
                    <a:pt x="0" y="30"/>
                  </a:cubicBezTo>
                  <a:cubicBezTo>
                    <a:pt x="0" y="31"/>
                    <a:pt x="2" y="32"/>
                    <a:pt x="3" y="32"/>
                  </a:cubicBezTo>
                  <a:cubicBezTo>
                    <a:pt x="4" y="32"/>
                    <a:pt x="4" y="32"/>
                    <a:pt x="4" y="32"/>
                  </a:cubicBezTo>
                  <a:cubicBezTo>
                    <a:pt x="4" y="31"/>
                    <a:pt x="5" y="30"/>
                    <a:pt x="7" y="27"/>
                  </a:cubicBezTo>
                  <a:cubicBezTo>
                    <a:pt x="7" y="26"/>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3"/>
                    <a:pt x="8" y="23"/>
                    <a:pt x="8" y="23"/>
                  </a:cubicBezTo>
                  <a:cubicBezTo>
                    <a:pt x="9" y="22"/>
                    <a:pt x="9" y="21"/>
                    <a:pt x="10" y="20"/>
                  </a:cubicBezTo>
                  <a:cubicBezTo>
                    <a:pt x="11" y="20"/>
                    <a:pt x="12" y="20"/>
                    <a:pt x="13" y="20"/>
                  </a:cubicBezTo>
                  <a:cubicBezTo>
                    <a:pt x="17" y="20"/>
                    <a:pt x="20" y="18"/>
                    <a:pt x="22" y="14"/>
                  </a:cubicBezTo>
                  <a:cubicBezTo>
                    <a:pt x="23" y="11"/>
                    <a:pt x="23" y="8"/>
                    <a:pt x="21" y="5"/>
                  </a:cubicBezTo>
                  <a:cubicBezTo>
                    <a:pt x="20" y="2"/>
                    <a:pt x="16" y="0"/>
                    <a:pt x="1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3200">
                <a:solidFill>
                  <a:prstClr val="black"/>
                </a:solidFill>
              </a:endParaRPr>
            </a:p>
          </p:txBody>
        </p:sp>
        <p:sp>
          <p:nvSpPr>
            <p:cNvPr id="48" name="Freeform 24"/>
            <p:cNvSpPr>
              <a:spLocks noEditPoints="1"/>
            </p:cNvSpPr>
            <p:nvPr/>
          </p:nvSpPr>
          <p:spPr bwMode="auto">
            <a:xfrm>
              <a:off x="3713" y="1970"/>
              <a:ext cx="16" cy="9"/>
            </a:xfrm>
            <a:custGeom>
              <a:avLst/>
              <a:gdLst>
                <a:gd name="T0" fmla="*/ 1 w 7"/>
                <a:gd name="T1" fmla="*/ 4 h 4"/>
                <a:gd name="T2" fmla="*/ 1 w 7"/>
                <a:gd name="T3" fmla="*/ 4 h 4"/>
                <a:gd name="T4" fmla="*/ 1 w 7"/>
                <a:gd name="T5" fmla="*/ 3 h 4"/>
                <a:gd name="T6" fmla="*/ 2 w 7"/>
                <a:gd name="T7" fmla="*/ 1 h 4"/>
                <a:gd name="T8" fmla="*/ 5 w 7"/>
                <a:gd name="T9" fmla="*/ 0 h 4"/>
                <a:gd name="T10" fmla="*/ 7 w 7"/>
                <a:gd name="T11" fmla="*/ 1 h 4"/>
                <a:gd name="T12" fmla="*/ 7 w 7"/>
                <a:gd name="T13" fmla="*/ 2 h 4"/>
                <a:gd name="T14" fmla="*/ 7 w 7"/>
                <a:gd name="T15" fmla="*/ 2 h 4"/>
                <a:gd name="T16" fmla="*/ 7 w 7"/>
                <a:gd name="T17" fmla="*/ 2 h 4"/>
                <a:gd name="T18" fmla="*/ 6 w 7"/>
                <a:gd name="T19" fmla="*/ 2 h 4"/>
                <a:gd name="T20" fmla="*/ 5 w 7"/>
                <a:gd name="T21" fmla="*/ 2 h 4"/>
                <a:gd name="T22" fmla="*/ 3 w 7"/>
                <a:gd name="T23" fmla="*/ 2 h 4"/>
                <a:gd name="T24" fmla="*/ 2 w 7"/>
                <a:gd name="T25" fmla="*/ 3 h 4"/>
                <a:gd name="T26" fmla="*/ 2 w 7"/>
                <a:gd name="T27" fmla="*/ 3 h 4"/>
                <a:gd name="T28" fmla="*/ 1 w 7"/>
                <a:gd name="T29" fmla="*/ 4 h 4"/>
                <a:gd name="T30" fmla="*/ 5 w 7"/>
                <a:gd name="T31" fmla="*/ 0 h 4"/>
                <a:gd name="T32" fmla="*/ 5 w 7"/>
                <a:gd name="T33" fmla="*/ 0 h 4"/>
                <a:gd name="T34" fmla="*/ 2 w 7"/>
                <a:gd name="T35" fmla="*/ 0 h 4"/>
                <a:gd name="T36" fmla="*/ 0 w 7"/>
                <a:gd name="T37" fmla="*/ 3 h 4"/>
                <a:gd name="T38" fmla="*/ 1 w 7"/>
                <a:gd name="T39" fmla="*/ 4 h 4"/>
                <a:gd name="T40" fmla="*/ 1 w 7"/>
                <a:gd name="T41" fmla="*/ 4 h 4"/>
                <a:gd name="T42" fmla="*/ 2 w 7"/>
                <a:gd name="T43" fmla="*/ 4 h 4"/>
                <a:gd name="T44" fmla="*/ 3 w 7"/>
                <a:gd name="T45" fmla="*/ 3 h 4"/>
                <a:gd name="T46" fmla="*/ 3 w 7"/>
                <a:gd name="T47" fmla="*/ 3 h 4"/>
                <a:gd name="T48" fmla="*/ 5 w 7"/>
                <a:gd name="T49" fmla="*/ 2 h 4"/>
                <a:gd name="T50" fmla="*/ 6 w 7"/>
                <a:gd name="T51" fmla="*/ 2 h 4"/>
                <a:gd name="T52" fmla="*/ 7 w 7"/>
                <a:gd name="T53" fmla="*/ 3 h 4"/>
                <a:gd name="T54" fmla="*/ 7 w 7"/>
                <a:gd name="T55" fmla="*/ 2 h 4"/>
                <a:gd name="T56" fmla="*/ 7 w 7"/>
                <a:gd name="T57" fmla="*/ 2 h 4"/>
                <a:gd name="T58" fmla="*/ 7 w 7"/>
                <a:gd name="T59" fmla="*/ 1 h 4"/>
                <a:gd name="T60" fmla="*/ 5 w 7"/>
                <a:gd name="T6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 h="4">
                  <a:moveTo>
                    <a:pt x="1" y="4"/>
                  </a:moveTo>
                  <a:cubicBezTo>
                    <a:pt x="1" y="4"/>
                    <a:pt x="1" y="4"/>
                    <a:pt x="1" y="4"/>
                  </a:cubicBezTo>
                  <a:cubicBezTo>
                    <a:pt x="1" y="3"/>
                    <a:pt x="1" y="3"/>
                    <a:pt x="1" y="3"/>
                  </a:cubicBezTo>
                  <a:cubicBezTo>
                    <a:pt x="1" y="2"/>
                    <a:pt x="2" y="1"/>
                    <a:pt x="2" y="1"/>
                  </a:cubicBezTo>
                  <a:cubicBezTo>
                    <a:pt x="3" y="1"/>
                    <a:pt x="4" y="0"/>
                    <a:pt x="5" y="0"/>
                  </a:cubicBezTo>
                  <a:cubicBezTo>
                    <a:pt x="5" y="0"/>
                    <a:pt x="6" y="1"/>
                    <a:pt x="7" y="1"/>
                  </a:cubicBezTo>
                  <a:cubicBezTo>
                    <a:pt x="7" y="2"/>
                    <a:pt x="7" y="2"/>
                    <a:pt x="7" y="2"/>
                  </a:cubicBezTo>
                  <a:cubicBezTo>
                    <a:pt x="7" y="2"/>
                    <a:pt x="7" y="2"/>
                    <a:pt x="7" y="2"/>
                  </a:cubicBezTo>
                  <a:cubicBezTo>
                    <a:pt x="7" y="2"/>
                    <a:pt x="7" y="2"/>
                    <a:pt x="7" y="2"/>
                  </a:cubicBezTo>
                  <a:cubicBezTo>
                    <a:pt x="6" y="2"/>
                    <a:pt x="6" y="2"/>
                    <a:pt x="6" y="2"/>
                  </a:cubicBezTo>
                  <a:cubicBezTo>
                    <a:pt x="6" y="2"/>
                    <a:pt x="6" y="2"/>
                    <a:pt x="5" y="2"/>
                  </a:cubicBezTo>
                  <a:cubicBezTo>
                    <a:pt x="4" y="2"/>
                    <a:pt x="3" y="2"/>
                    <a:pt x="3" y="2"/>
                  </a:cubicBezTo>
                  <a:cubicBezTo>
                    <a:pt x="2" y="3"/>
                    <a:pt x="2" y="3"/>
                    <a:pt x="2" y="3"/>
                  </a:cubicBezTo>
                  <a:cubicBezTo>
                    <a:pt x="2" y="3"/>
                    <a:pt x="2" y="3"/>
                    <a:pt x="2" y="3"/>
                  </a:cubicBezTo>
                  <a:cubicBezTo>
                    <a:pt x="2" y="4"/>
                    <a:pt x="1" y="4"/>
                    <a:pt x="1" y="4"/>
                  </a:cubicBezTo>
                  <a:moveTo>
                    <a:pt x="5" y="0"/>
                  </a:moveTo>
                  <a:cubicBezTo>
                    <a:pt x="5" y="0"/>
                    <a:pt x="5" y="0"/>
                    <a:pt x="5" y="0"/>
                  </a:cubicBezTo>
                  <a:cubicBezTo>
                    <a:pt x="4" y="0"/>
                    <a:pt x="3" y="0"/>
                    <a:pt x="2" y="0"/>
                  </a:cubicBezTo>
                  <a:cubicBezTo>
                    <a:pt x="2" y="1"/>
                    <a:pt x="0" y="2"/>
                    <a:pt x="0" y="3"/>
                  </a:cubicBezTo>
                  <a:cubicBezTo>
                    <a:pt x="0" y="3"/>
                    <a:pt x="0" y="4"/>
                    <a:pt x="1" y="4"/>
                  </a:cubicBezTo>
                  <a:cubicBezTo>
                    <a:pt x="1" y="4"/>
                    <a:pt x="1" y="4"/>
                    <a:pt x="1" y="4"/>
                  </a:cubicBezTo>
                  <a:cubicBezTo>
                    <a:pt x="2" y="4"/>
                    <a:pt x="2" y="4"/>
                    <a:pt x="2" y="4"/>
                  </a:cubicBezTo>
                  <a:cubicBezTo>
                    <a:pt x="3" y="3"/>
                    <a:pt x="3" y="3"/>
                    <a:pt x="3" y="3"/>
                  </a:cubicBezTo>
                  <a:cubicBezTo>
                    <a:pt x="3" y="3"/>
                    <a:pt x="3" y="3"/>
                    <a:pt x="3" y="3"/>
                  </a:cubicBezTo>
                  <a:cubicBezTo>
                    <a:pt x="4" y="2"/>
                    <a:pt x="4" y="2"/>
                    <a:pt x="5" y="2"/>
                  </a:cubicBezTo>
                  <a:cubicBezTo>
                    <a:pt x="5" y="2"/>
                    <a:pt x="6" y="2"/>
                    <a:pt x="6" y="2"/>
                  </a:cubicBezTo>
                  <a:cubicBezTo>
                    <a:pt x="7" y="3"/>
                    <a:pt x="7" y="3"/>
                    <a:pt x="7" y="3"/>
                  </a:cubicBezTo>
                  <a:cubicBezTo>
                    <a:pt x="7" y="2"/>
                    <a:pt x="7" y="2"/>
                    <a:pt x="7" y="2"/>
                  </a:cubicBezTo>
                  <a:cubicBezTo>
                    <a:pt x="7" y="2"/>
                    <a:pt x="7" y="2"/>
                    <a:pt x="7" y="2"/>
                  </a:cubicBezTo>
                  <a:cubicBezTo>
                    <a:pt x="7" y="1"/>
                    <a:pt x="7" y="1"/>
                    <a:pt x="7" y="1"/>
                  </a:cubicBezTo>
                  <a:cubicBezTo>
                    <a:pt x="6" y="0"/>
                    <a:pt x="6" y="0"/>
                    <a:pt x="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3200">
                <a:solidFill>
                  <a:prstClr val="black"/>
                </a:solidFill>
              </a:endParaRPr>
            </a:p>
          </p:txBody>
        </p:sp>
        <p:sp>
          <p:nvSpPr>
            <p:cNvPr id="49" name="Freeform 25"/>
            <p:cNvSpPr>
              <a:spLocks noEditPoints="1"/>
            </p:cNvSpPr>
            <p:nvPr/>
          </p:nvSpPr>
          <p:spPr bwMode="auto">
            <a:xfrm>
              <a:off x="3729" y="1975"/>
              <a:ext cx="8" cy="4"/>
            </a:xfrm>
            <a:custGeom>
              <a:avLst/>
              <a:gdLst>
                <a:gd name="T0" fmla="*/ 1 w 3"/>
                <a:gd name="T1" fmla="*/ 2 h 2"/>
                <a:gd name="T2" fmla="*/ 1 w 3"/>
                <a:gd name="T3" fmla="*/ 1 h 2"/>
                <a:gd name="T4" fmla="*/ 2 w 3"/>
                <a:gd name="T5" fmla="*/ 1 h 2"/>
                <a:gd name="T6" fmla="*/ 2 w 3"/>
                <a:gd name="T7" fmla="*/ 1 h 2"/>
                <a:gd name="T8" fmla="*/ 2 w 3"/>
                <a:gd name="T9" fmla="*/ 1 h 2"/>
                <a:gd name="T10" fmla="*/ 2 w 3"/>
                <a:gd name="T11" fmla="*/ 2 h 2"/>
                <a:gd name="T12" fmla="*/ 1 w 3"/>
                <a:gd name="T13" fmla="*/ 2 h 2"/>
                <a:gd name="T14" fmla="*/ 2 w 3"/>
                <a:gd name="T15" fmla="*/ 0 h 2"/>
                <a:gd name="T16" fmla="*/ 1 w 3"/>
                <a:gd name="T17" fmla="*/ 1 h 2"/>
                <a:gd name="T18" fmla="*/ 1 w 3"/>
                <a:gd name="T19" fmla="*/ 2 h 2"/>
                <a:gd name="T20" fmla="*/ 2 w 3"/>
                <a:gd name="T21" fmla="*/ 2 h 2"/>
                <a:gd name="T22" fmla="*/ 2 w 3"/>
                <a:gd name="T23" fmla="*/ 2 h 2"/>
                <a:gd name="T24" fmla="*/ 3 w 3"/>
                <a:gd name="T25" fmla="*/ 1 h 2"/>
                <a:gd name="T26" fmla="*/ 3 w 3"/>
                <a:gd name="T27" fmla="*/ 1 h 2"/>
                <a:gd name="T28" fmla="*/ 2 w 3"/>
                <a:gd name="T2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 h="2">
                  <a:moveTo>
                    <a:pt x="1" y="2"/>
                  </a:moveTo>
                  <a:cubicBezTo>
                    <a:pt x="1" y="1"/>
                    <a:pt x="1" y="1"/>
                    <a:pt x="1" y="1"/>
                  </a:cubicBezTo>
                  <a:cubicBezTo>
                    <a:pt x="2" y="1"/>
                    <a:pt x="2" y="1"/>
                    <a:pt x="2" y="1"/>
                  </a:cubicBezTo>
                  <a:cubicBezTo>
                    <a:pt x="2" y="1"/>
                    <a:pt x="2" y="1"/>
                    <a:pt x="2" y="1"/>
                  </a:cubicBezTo>
                  <a:cubicBezTo>
                    <a:pt x="2" y="1"/>
                    <a:pt x="2" y="1"/>
                    <a:pt x="2" y="1"/>
                  </a:cubicBezTo>
                  <a:cubicBezTo>
                    <a:pt x="2" y="2"/>
                    <a:pt x="2" y="2"/>
                    <a:pt x="2" y="2"/>
                  </a:cubicBezTo>
                  <a:cubicBezTo>
                    <a:pt x="1" y="2"/>
                    <a:pt x="1" y="2"/>
                    <a:pt x="1" y="2"/>
                  </a:cubicBezTo>
                  <a:moveTo>
                    <a:pt x="2" y="0"/>
                  </a:moveTo>
                  <a:cubicBezTo>
                    <a:pt x="1" y="0"/>
                    <a:pt x="1" y="0"/>
                    <a:pt x="1" y="1"/>
                  </a:cubicBezTo>
                  <a:cubicBezTo>
                    <a:pt x="0" y="1"/>
                    <a:pt x="1" y="2"/>
                    <a:pt x="1" y="2"/>
                  </a:cubicBezTo>
                  <a:cubicBezTo>
                    <a:pt x="2" y="2"/>
                    <a:pt x="2" y="2"/>
                    <a:pt x="2" y="2"/>
                  </a:cubicBezTo>
                  <a:cubicBezTo>
                    <a:pt x="2" y="2"/>
                    <a:pt x="2" y="2"/>
                    <a:pt x="2" y="2"/>
                  </a:cubicBezTo>
                  <a:cubicBezTo>
                    <a:pt x="3" y="1"/>
                    <a:pt x="3" y="1"/>
                    <a:pt x="3" y="1"/>
                  </a:cubicBezTo>
                  <a:cubicBezTo>
                    <a:pt x="3" y="1"/>
                    <a:pt x="3" y="1"/>
                    <a:pt x="3" y="1"/>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3200">
                <a:solidFill>
                  <a:prstClr val="black"/>
                </a:solidFill>
              </a:endParaRPr>
            </a:p>
          </p:txBody>
        </p:sp>
        <p:sp>
          <p:nvSpPr>
            <p:cNvPr id="50" name="Freeform 26"/>
            <p:cNvSpPr>
              <a:spLocks noEditPoints="1"/>
            </p:cNvSpPr>
            <p:nvPr/>
          </p:nvSpPr>
          <p:spPr bwMode="auto">
            <a:xfrm>
              <a:off x="3820" y="2305"/>
              <a:ext cx="83" cy="55"/>
            </a:xfrm>
            <a:custGeom>
              <a:avLst/>
              <a:gdLst>
                <a:gd name="T0" fmla="*/ 3 w 35"/>
                <a:gd name="T1" fmla="*/ 23 h 23"/>
                <a:gd name="T2" fmla="*/ 3 w 35"/>
                <a:gd name="T3" fmla="*/ 22 h 23"/>
                <a:gd name="T4" fmla="*/ 1 w 35"/>
                <a:gd name="T5" fmla="*/ 20 h 23"/>
                <a:gd name="T6" fmla="*/ 1 w 35"/>
                <a:gd name="T7" fmla="*/ 3 h 23"/>
                <a:gd name="T8" fmla="*/ 26 w 35"/>
                <a:gd name="T9" fmla="*/ 2 h 23"/>
                <a:gd name="T10" fmla="*/ 27 w 35"/>
                <a:gd name="T11" fmla="*/ 2 h 23"/>
                <a:gd name="T12" fmla="*/ 34 w 35"/>
                <a:gd name="T13" fmla="*/ 3 h 23"/>
                <a:gd name="T14" fmla="*/ 34 w 35"/>
                <a:gd name="T15" fmla="*/ 19 h 23"/>
                <a:gd name="T16" fmla="*/ 31 w 35"/>
                <a:gd name="T17" fmla="*/ 22 h 23"/>
                <a:gd name="T18" fmla="*/ 3 w 35"/>
                <a:gd name="T19" fmla="*/ 22 h 23"/>
                <a:gd name="T20" fmla="*/ 3 w 35"/>
                <a:gd name="T21" fmla="*/ 23 h 23"/>
                <a:gd name="T22" fmla="*/ 27 w 35"/>
                <a:gd name="T23" fmla="*/ 0 h 23"/>
                <a:gd name="T24" fmla="*/ 26 w 35"/>
                <a:gd name="T25" fmla="*/ 0 h 23"/>
                <a:gd name="T26" fmla="*/ 0 w 35"/>
                <a:gd name="T27" fmla="*/ 2 h 23"/>
                <a:gd name="T28" fmla="*/ 0 w 35"/>
                <a:gd name="T29" fmla="*/ 3 h 23"/>
                <a:gd name="T30" fmla="*/ 0 w 35"/>
                <a:gd name="T31" fmla="*/ 20 h 23"/>
                <a:gd name="T32" fmla="*/ 3 w 35"/>
                <a:gd name="T33" fmla="*/ 23 h 23"/>
                <a:gd name="T34" fmla="*/ 31 w 35"/>
                <a:gd name="T35" fmla="*/ 23 h 23"/>
                <a:gd name="T36" fmla="*/ 35 w 35"/>
                <a:gd name="T37" fmla="*/ 19 h 23"/>
                <a:gd name="T38" fmla="*/ 35 w 35"/>
                <a:gd name="T39" fmla="*/ 2 h 23"/>
                <a:gd name="T40" fmla="*/ 34 w 35"/>
                <a:gd name="T41" fmla="*/ 2 h 23"/>
                <a:gd name="T42" fmla="*/ 27 w 35"/>
                <a:gd name="T4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 h="23">
                  <a:moveTo>
                    <a:pt x="3" y="23"/>
                  </a:moveTo>
                  <a:cubicBezTo>
                    <a:pt x="3" y="22"/>
                    <a:pt x="3" y="22"/>
                    <a:pt x="3" y="22"/>
                  </a:cubicBezTo>
                  <a:cubicBezTo>
                    <a:pt x="2" y="22"/>
                    <a:pt x="1" y="21"/>
                    <a:pt x="1" y="20"/>
                  </a:cubicBezTo>
                  <a:cubicBezTo>
                    <a:pt x="1" y="15"/>
                    <a:pt x="1" y="9"/>
                    <a:pt x="1" y="3"/>
                  </a:cubicBezTo>
                  <a:cubicBezTo>
                    <a:pt x="9" y="2"/>
                    <a:pt x="18" y="2"/>
                    <a:pt x="26" y="2"/>
                  </a:cubicBezTo>
                  <a:cubicBezTo>
                    <a:pt x="27" y="2"/>
                    <a:pt x="27" y="2"/>
                    <a:pt x="27" y="2"/>
                  </a:cubicBezTo>
                  <a:cubicBezTo>
                    <a:pt x="29" y="2"/>
                    <a:pt x="31" y="2"/>
                    <a:pt x="34" y="3"/>
                  </a:cubicBezTo>
                  <a:cubicBezTo>
                    <a:pt x="34" y="8"/>
                    <a:pt x="34" y="14"/>
                    <a:pt x="34" y="19"/>
                  </a:cubicBezTo>
                  <a:cubicBezTo>
                    <a:pt x="33" y="21"/>
                    <a:pt x="32" y="22"/>
                    <a:pt x="31" y="22"/>
                  </a:cubicBezTo>
                  <a:cubicBezTo>
                    <a:pt x="22" y="22"/>
                    <a:pt x="12" y="22"/>
                    <a:pt x="3" y="22"/>
                  </a:cubicBezTo>
                  <a:cubicBezTo>
                    <a:pt x="3" y="23"/>
                    <a:pt x="3" y="23"/>
                    <a:pt x="3" y="23"/>
                  </a:cubicBezTo>
                  <a:moveTo>
                    <a:pt x="27" y="0"/>
                  </a:moveTo>
                  <a:cubicBezTo>
                    <a:pt x="26" y="0"/>
                    <a:pt x="26" y="0"/>
                    <a:pt x="26" y="0"/>
                  </a:cubicBezTo>
                  <a:cubicBezTo>
                    <a:pt x="17" y="0"/>
                    <a:pt x="9" y="1"/>
                    <a:pt x="0" y="2"/>
                  </a:cubicBezTo>
                  <a:cubicBezTo>
                    <a:pt x="0" y="3"/>
                    <a:pt x="0" y="3"/>
                    <a:pt x="0" y="3"/>
                  </a:cubicBezTo>
                  <a:cubicBezTo>
                    <a:pt x="0" y="8"/>
                    <a:pt x="0" y="14"/>
                    <a:pt x="0" y="20"/>
                  </a:cubicBezTo>
                  <a:cubicBezTo>
                    <a:pt x="0" y="22"/>
                    <a:pt x="1" y="23"/>
                    <a:pt x="3" y="23"/>
                  </a:cubicBezTo>
                  <a:cubicBezTo>
                    <a:pt x="12" y="23"/>
                    <a:pt x="22" y="23"/>
                    <a:pt x="31" y="23"/>
                  </a:cubicBezTo>
                  <a:cubicBezTo>
                    <a:pt x="33" y="23"/>
                    <a:pt x="34" y="21"/>
                    <a:pt x="35" y="19"/>
                  </a:cubicBezTo>
                  <a:cubicBezTo>
                    <a:pt x="35" y="14"/>
                    <a:pt x="35" y="8"/>
                    <a:pt x="35" y="2"/>
                  </a:cubicBezTo>
                  <a:cubicBezTo>
                    <a:pt x="34" y="2"/>
                    <a:pt x="34" y="2"/>
                    <a:pt x="34" y="2"/>
                  </a:cubicBezTo>
                  <a:cubicBezTo>
                    <a:pt x="32" y="1"/>
                    <a:pt x="29" y="0"/>
                    <a:pt x="2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3200">
                <a:solidFill>
                  <a:prstClr val="black"/>
                </a:solidFill>
              </a:endParaRPr>
            </a:p>
          </p:txBody>
        </p:sp>
        <p:sp>
          <p:nvSpPr>
            <p:cNvPr id="51" name="Freeform 27"/>
            <p:cNvSpPr/>
            <p:nvPr/>
          </p:nvSpPr>
          <p:spPr bwMode="auto">
            <a:xfrm>
              <a:off x="3822" y="2315"/>
              <a:ext cx="76" cy="40"/>
            </a:xfrm>
            <a:custGeom>
              <a:avLst/>
              <a:gdLst>
                <a:gd name="T0" fmla="*/ 30 w 32"/>
                <a:gd name="T1" fmla="*/ 0 h 17"/>
                <a:gd name="T2" fmla="*/ 19 w 32"/>
                <a:gd name="T3" fmla="*/ 9 h 17"/>
                <a:gd name="T4" fmla="*/ 19 w 32"/>
                <a:gd name="T5" fmla="*/ 9 h 17"/>
                <a:gd name="T6" fmla="*/ 18 w 32"/>
                <a:gd name="T7" fmla="*/ 10 h 17"/>
                <a:gd name="T8" fmla="*/ 17 w 32"/>
                <a:gd name="T9" fmla="*/ 10 h 17"/>
                <a:gd name="T10" fmla="*/ 13 w 32"/>
                <a:gd name="T11" fmla="*/ 8 h 17"/>
                <a:gd name="T12" fmla="*/ 1 w 32"/>
                <a:gd name="T13" fmla="*/ 0 h 17"/>
                <a:gd name="T14" fmla="*/ 0 w 32"/>
                <a:gd name="T15" fmla="*/ 1 h 17"/>
                <a:gd name="T16" fmla="*/ 1 w 32"/>
                <a:gd name="T17" fmla="*/ 1 h 17"/>
                <a:gd name="T18" fmla="*/ 10 w 32"/>
                <a:gd name="T19" fmla="*/ 7 h 17"/>
                <a:gd name="T20" fmla="*/ 3 w 32"/>
                <a:gd name="T21" fmla="*/ 14 h 17"/>
                <a:gd name="T22" fmla="*/ 1 w 32"/>
                <a:gd name="T23" fmla="*/ 16 h 17"/>
                <a:gd name="T24" fmla="*/ 1 w 32"/>
                <a:gd name="T25" fmla="*/ 16 h 17"/>
                <a:gd name="T26" fmla="*/ 2 w 32"/>
                <a:gd name="T27" fmla="*/ 17 h 17"/>
                <a:gd name="T28" fmla="*/ 2 w 32"/>
                <a:gd name="T29" fmla="*/ 16 h 17"/>
                <a:gd name="T30" fmla="*/ 4 w 32"/>
                <a:gd name="T31" fmla="*/ 15 h 17"/>
                <a:gd name="T32" fmla="*/ 11 w 32"/>
                <a:gd name="T33" fmla="*/ 8 h 17"/>
                <a:gd name="T34" fmla="*/ 13 w 32"/>
                <a:gd name="T35" fmla="*/ 9 h 17"/>
                <a:gd name="T36" fmla="*/ 17 w 32"/>
                <a:gd name="T37" fmla="*/ 11 h 17"/>
                <a:gd name="T38" fmla="*/ 18 w 32"/>
                <a:gd name="T39" fmla="*/ 11 h 17"/>
                <a:gd name="T40" fmla="*/ 20 w 32"/>
                <a:gd name="T41" fmla="*/ 10 h 17"/>
                <a:gd name="T42" fmla="*/ 20 w 32"/>
                <a:gd name="T43" fmla="*/ 10 h 17"/>
                <a:gd name="T44" fmla="*/ 22 w 32"/>
                <a:gd name="T45" fmla="*/ 8 h 17"/>
                <a:gd name="T46" fmla="*/ 31 w 32"/>
                <a:gd name="T47" fmla="*/ 16 h 17"/>
                <a:gd name="T48" fmla="*/ 31 w 32"/>
                <a:gd name="T49" fmla="*/ 16 h 17"/>
                <a:gd name="T50" fmla="*/ 32 w 32"/>
                <a:gd name="T51" fmla="*/ 16 h 17"/>
                <a:gd name="T52" fmla="*/ 32 w 32"/>
                <a:gd name="T53" fmla="*/ 15 h 17"/>
                <a:gd name="T54" fmla="*/ 23 w 32"/>
                <a:gd name="T55" fmla="*/ 7 h 17"/>
                <a:gd name="T56" fmla="*/ 31 w 32"/>
                <a:gd name="T57" fmla="*/ 1 h 17"/>
                <a:gd name="T58" fmla="*/ 31 w 32"/>
                <a:gd name="T59" fmla="*/ 0 h 17"/>
                <a:gd name="T60" fmla="*/ 30 w 32"/>
                <a:gd name="T6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2" h="17">
                  <a:moveTo>
                    <a:pt x="30" y="0"/>
                  </a:moveTo>
                  <a:cubicBezTo>
                    <a:pt x="26" y="2"/>
                    <a:pt x="23" y="5"/>
                    <a:pt x="19" y="9"/>
                  </a:cubicBezTo>
                  <a:cubicBezTo>
                    <a:pt x="19" y="9"/>
                    <a:pt x="19" y="9"/>
                    <a:pt x="19" y="9"/>
                  </a:cubicBezTo>
                  <a:cubicBezTo>
                    <a:pt x="19" y="9"/>
                    <a:pt x="19" y="10"/>
                    <a:pt x="18" y="10"/>
                  </a:cubicBezTo>
                  <a:cubicBezTo>
                    <a:pt x="18" y="10"/>
                    <a:pt x="17" y="10"/>
                    <a:pt x="17" y="10"/>
                  </a:cubicBezTo>
                  <a:cubicBezTo>
                    <a:pt x="16" y="10"/>
                    <a:pt x="15" y="9"/>
                    <a:pt x="13" y="8"/>
                  </a:cubicBezTo>
                  <a:cubicBezTo>
                    <a:pt x="10" y="5"/>
                    <a:pt x="5" y="2"/>
                    <a:pt x="1" y="0"/>
                  </a:cubicBezTo>
                  <a:cubicBezTo>
                    <a:pt x="0" y="1"/>
                    <a:pt x="0" y="1"/>
                    <a:pt x="0" y="1"/>
                  </a:cubicBezTo>
                  <a:cubicBezTo>
                    <a:pt x="1" y="1"/>
                    <a:pt x="1" y="1"/>
                    <a:pt x="1" y="1"/>
                  </a:cubicBezTo>
                  <a:cubicBezTo>
                    <a:pt x="4" y="3"/>
                    <a:pt x="7" y="5"/>
                    <a:pt x="10" y="7"/>
                  </a:cubicBezTo>
                  <a:cubicBezTo>
                    <a:pt x="8" y="9"/>
                    <a:pt x="5" y="12"/>
                    <a:pt x="3" y="14"/>
                  </a:cubicBezTo>
                  <a:cubicBezTo>
                    <a:pt x="2" y="15"/>
                    <a:pt x="2" y="15"/>
                    <a:pt x="1" y="16"/>
                  </a:cubicBezTo>
                  <a:cubicBezTo>
                    <a:pt x="1" y="16"/>
                    <a:pt x="1" y="16"/>
                    <a:pt x="1" y="16"/>
                  </a:cubicBezTo>
                  <a:cubicBezTo>
                    <a:pt x="2" y="17"/>
                    <a:pt x="2" y="17"/>
                    <a:pt x="2" y="17"/>
                  </a:cubicBezTo>
                  <a:cubicBezTo>
                    <a:pt x="2" y="16"/>
                    <a:pt x="2" y="16"/>
                    <a:pt x="2" y="16"/>
                  </a:cubicBezTo>
                  <a:cubicBezTo>
                    <a:pt x="3" y="16"/>
                    <a:pt x="3" y="15"/>
                    <a:pt x="4" y="15"/>
                  </a:cubicBezTo>
                  <a:cubicBezTo>
                    <a:pt x="6" y="12"/>
                    <a:pt x="9" y="10"/>
                    <a:pt x="11" y="8"/>
                  </a:cubicBezTo>
                  <a:cubicBezTo>
                    <a:pt x="12" y="8"/>
                    <a:pt x="12" y="9"/>
                    <a:pt x="13" y="9"/>
                  </a:cubicBezTo>
                  <a:cubicBezTo>
                    <a:pt x="14" y="10"/>
                    <a:pt x="15" y="11"/>
                    <a:pt x="17" y="11"/>
                  </a:cubicBezTo>
                  <a:cubicBezTo>
                    <a:pt x="18" y="11"/>
                    <a:pt x="18" y="11"/>
                    <a:pt x="18" y="11"/>
                  </a:cubicBezTo>
                  <a:cubicBezTo>
                    <a:pt x="19" y="11"/>
                    <a:pt x="20" y="10"/>
                    <a:pt x="20" y="10"/>
                  </a:cubicBezTo>
                  <a:cubicBezTo>
                    <a:pt x="20" y="10"/>
                    <a:pt x="20" y="10"/>
                    <a:pt x="20" y="10"/>
                  </a:cubicBezTo>
                  <a:cubicBezTo>
                    <a:pt x="21" y="9"/>
                    <a:pt x="22" y="8"/>
                    <a:pt x="22" y="8"/>
                  </a:cubicBezTo>
                  <a:cubicBezTo>
                    <a:pt x="31" y="16"/>
                    <a:pt x="31" y="16"/>
                    <a:pt x="31" y="16"/>
                  </a:cubicBezTo>
                  <a:cubicBezTo>
                    <a:pt x="31" y="16"/>
                    <a:pt x="31" y="16"/>
                    <a:pt x="31" y="16"/>
                  </a:cubicBezTo>
                  <a:cubicBezTo>
                    <a:pt x="32" y="16"/>
                    <a:pt x="32" y="16"/>
                    <a:pt x="32" y="16"/>
                  </a:cubicBezTo>
                  <a:cubicBezTo>
                    <a:pt x="32" y="15"/>
                    <a:pt x="32" y="15"/>
                    <a:pt x="32" y="15"/>
                  </a:cubicBezTo>
                  <a:cubicBezTo>
                    <a:pt x="23" y="7"/>
                    <a:pt x="23" y="7"/>
                    <a:pt x="23" y="7"/>
                  </a:cubicBezTo>
                  <a:cubicBezTo>
                    <a:pt x="25" y="5"/>
                    <a:pt x="28" y="3"/>
                    <a:pt x="31" y="1"/>
                  </a:cubicBezTo>
                  <a:cubicBezTo>
                    <a:pt x="31" y="0"/>
                    <a:pt x="31" y="0"/>
                    <a:pt x="31" y="0"/>
                  </a:cubicBezTo>
                  <a:cubicBezTo>
                    <a:pt x="30" y="0"/>
                    <a:pt x="30" y="0"/>
                    <a:pt x="3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3200">
                <a:solidFill>
                  <a:prstClr val="black"/>
                </a:solidFill>
              </a:endParaRPr>
            </a:p>
          </p:txBody>
        </p:sp>
        <p:sp>
          <p:nvSpPr>
            <p:cNvPr id="52" name="Freeform 28"/>
            <p:cNvSpPr>
              <a:spLocks noEditPoints="1"/>
            </p:cNvSpPr>
            <p:nvPr/>
          </p:nvSpPr>
          <p:spPr bwMode="auto">
            <a:xfrm>
              <a:off x="4020" y="1806"/>
              <a:ext cx="73" cy="135"/>
            </a:xfrm>
            <a:custGeom>
              <a:avLst/>
              <a:gdLst>
                <a:gd name="T0" fmla="*/ 20 w 31"/>
                <a:gd name="T1" fmla="*/ 55 h 57"/>
                <a:gd name="T2" fmla="*/ 25 w 31"/>
                <a:gd name="T3" fmla="*/ 53 h 57"/>
                <a:gd name="T4" fmla="*/ 17 w 31"/>
                <a:gd name="T5" fmla="*/ 49 h 57"/>
                <a:gd name="T6" fmla="*/ 5 w 31"/>
                <a:gd name="T7" fmla="*/ 50 h 57"/>
                <a:gd name="T8" fmla="*/ 6 w 31"/>
                <a:gd name="T9" fmla="*/ 50 h 57"/>
                <a:gd name="T10" fmla="*/ 11 w 31"/>
                <a:gd name="T11" fmla="*/ 46 h 57"/>
                <a:gd name="T12" fmla="*/ 14 w 31"/>
                <a:gd name="T13" fmla="*/ 46 h 57"/>
                <a:gd name="T14" fmla="*/ 12 w 31"/>
                <a:gd name="T15" fmla="*/ 50 h 57"/>
                <a:gd name="T16" fmla="*/ 24 w 31"/>
                <a:gd name="T17" fmla="*/ 44 h 57"/>
                <a:gd name="T18" fmla="*/ 26 w 31"/>
                <a:gd name="T19" fmla="*/ 44 h 57"/>
                <a:gd name="T20" fmla="*/ 29 w 31"/>
                <a:gd name="T21" fmla="*/ 37 h 57"/>
                <a:gd name="T22" fmla="*/ 21 w 31"/>
                <a:gd name="T23" fmla="*/ 33 h 57"/>
                <a:gd name="T24" fmla="*/ 21 w 31"/>
                <a:gd name="T25" fmla="*/ 32 h 57"/>
                <a:gd name="T26" fmla="*/ 18 w 31"/>
                <a:gd name="T27" fmla="*/ 31 h 57"/>
                <a:gd name="T28" fmla="*/ 14 w 31"/>
                <a:gd name="T29" fmla="*/ 30 h 57"/>
                <a:gd name="T30" fmla="*/ 14 w 31"/>
                <a:gd name="T31" fmla="*/ 30 h 57"/>
                <a:gd name="T32" fmla="*/ 7 w 31"/>
                <a:gd name="T33" fmla="*/ 29 h 57"/>
                <a:gd name="T34" fmla="*/ 4 w 31"/>
                <a:gd name="T35" fmla="*/ 27 h 57"/>
                <a:gd name="T36" fmla="*/ 7 w 31"/>
                <a:gd name="T37" fmla="*/ 17 h 57"/>
                <a:gd name="T38" fmla="*/ 20 w 31"/>
                <a:gd name="T39" fmla="*/ 16 h 57"/>
                <a:gd name="T40" fmla="*/ 21 w 31"/>
                <a:gd name="T41" fmla="*/ 14 h 57"/>
                <a:gd name="T42" fmla="*/ 13 w 31"/>
                <a:gd name="T43" fmla="*/ 14 h 57"/>
                <a:gd name="T44" fmla="*/ 9 w 31"/>
                <a:gd name="T45" fmla="*/ 19 h 57"/>
                <a:gd name="T46" fmla="*/ 17 w 31"/>
                <a:gd name="T47" fmla="*/ 13 h 57"/>
                <a:gd name="T48" fmla="*/ 24 w 31"/>
                <a:gd name="T49" fmla="*/ 9 h 57"/>
                <a:gd name="T50" fmla="*/ 17 w 31"/>
                <a:gd name="T51" fmla="*/ 38 h 57"/>
                <a:gd name="T52" fmla="*/ 19 w 31"/>
                <a:gd name="T53" fmla="*/ 28 h 57"/>
                <a:gd name="T54" fmla="*/ 7 w 31"/>
                <a:gd name="T55" fmla="*/ 26 h 57"/>
                <a:gd name="T56" fmla="*/ 7 w 31"/>
                <a:gd name="T57" fmla="*/ 9 h 57"/>
                <a:gd name="T58" fmla="*/ 11 w 31"/>
                <a:gd name="T59" fmla="*/ 1 h 57"/>
                <a:gd name="T60" fmla="*/ 24 w 31"/>
                <a:gd name="T61" fmla="*/ 8 h 57"/>
                <a:gd name="T62" fmla="*/ 6 w 31"/>
                <a:gd name="T63" fmla="*/ 17 h 57"/>
                <a:gd name="T64" fmla="*/ 13 w 31"/>
                <a:gd name="T65" fmla="*/ 22 h 57"/>
                <a:gd name="T66" fmla="*/ 23 w 31"/>
                <a:gd name="T67" fmla="*/ 42 h 57"/>
                <a:gd name="T68" fmla="*/ 23 w 31"/>
                <a:gd name="T69" fmla="*/ 45 h 57"/>
                <a:gd name="T70" fmla="*/ 18 w 31"/>
                <a:gd name="T71" fmla="*/ 51 h 57"/>
                <a:gd name="T72" fmla="*/ 4 w 31"/>
                <a:gd name="T73" fmla="*/ 45 h 57"/>
                <a:gd name="T74" fmla="*/ 9 w 31"/>
                <a:gd name="T75" fmla="*/ 1 h 57"/>
                <a:gd name="T76" fmla="*/ 5 w 31"/>
                <a:gd name="T77" fmla="*/ 3 h 57"/>
                <a:gd name="T78" fmla="*/ 1 w 31"/>
                <a:gd name="T79" fmla="*/ 22 h 57"/>
                <a:gd name="T80" fmla="*/ 3 w 31"/>
                <a:gd name="T81" fmla="*/ 28 h 57"/>
                <a:gd name="T82" fmla="*/ 16 w 31"/>
                <a:gd name="T83" fmla="*/ 31 h 57"/>
                <a:gd name="T84" fmla="*/ 18 w 31"/>
                <a:gd name="T85" fmla="*/ 33 h 57"/>
                <a:gd name="T86" fmla="*/ 8 w 31"/>
                <a:gd name="T87" fmla="*/ 38 h 57"/>
                <a:gd name="T88" fmla="*/ 4 w 31"/>
                <a:gd name="T89" fmla="*/ 51 h 57"/>
                <a:gd name="T90" fmla="*/ 17 w 31"/>
                <a:gd name="T91" fmla="*/ 50 h 57"/>
                <a:gd name="T92" fmla="*/ 19 w 31"/>
                <a:gd name="T93" fmla="*/ 57 h 57"/>
                <a:gd name="T94" fmla="*/ 26 w 31"/>
                <a:gd name="T95" fmla="*/ 53 h 57"/>
                <a:gd name="T96" fmla="*/ 30 w 31"/>
                <a:gd name="T97" fmla="*/ 41 h 57"/>
                <a:gd name="T98" fmla="*/ 17 w 31"/>
                <a:gd name="T99" fmla="*/ 21 h 57"/>
                <a:gd name="T100" fmla="*/ 10 w 31"/>
                <a:gd name="T101" fmla="*/ 19 h 57"/>
                <a:gd name="T102" fmla="*/ 23 w 31"/>
                <a:gd name="T103" fmla="*/ 17 h 57"/>
                <a:gd name="T104" fmla="*/ 25 w 31"/>
                <a:gd name="T105" fmla="*/ 7 h 57"/>
                <a:gd name="T106" fmla="*/ 12 w 31"/>
                <a:gd name="T107" fmla="*/ 1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 h="57">
                  <a:moveTo>
                    <a:pt x="19" y="54"/>
                  </a:moveTo>
                  <a:cubicBezTo>
                    <a:pt x="19" y="53"/>
                    <a:pt x="19" y="53"/>
                    <a:pt x="19" y="52"/>
                  </a:cubicBezTo>
                  <a:cubicBezTo>
                    <a:pt x="20" y="52"/>
                    <a:pt x="20" y="52"/>
                    <a:pt x="21" y="51"/>
                  </a:cubicBezTo>
                  <a:cubicBezTo>
                    <a:pt x="21" y="52"/>
                    <a:pt x="20" y="53"/>
                    <a:pt x="19" y="54"/>
                  </a:cubicBezTo>
                  <a:moveTo>
                    <a:pt x="20" y="55"/>
                  </a:moveTo>
                  <a:cubicBezTo>
                    <a:pt x="20" y="55"/>
                    <a:pt x="20" y="55"/>
                    <a:pt x="20" y="55"/>
                  </a:cubicBezTo>
                  <a:cubicBezTo>
                    <a:pt x="20" y="55"/>
                    <a:pt x="20" y="55"/>
                    <a:pt x="20" y="55"/>
                  </a:cubicBezTo>
                  <a:cubicBezTo>
                    <a:pt x="21" y="54"/>
                    <a:pt x="22" y="52"/>
                    <a:pt x="23" y="51"/>
                  </a:cubicBezTo>
                  <a:cubicBezTo>
                    <a:pt x="23" y="51"/>
                    <a:pt x="23" y="51"/>
                    <a:pt x="23" y="51"/>
                  </a:cubicBezTo>
                  <a:cubicBezTo>
                    <a:pt x="24" y="50"/>
                    <a:pt x="24" y="50"/>
                    <a:pt x="24" y="50"/>
                  </a:cubicBezTo>
                  <a:cubicBezTo>
                    <a:pt x="25" y="51"/>
                    <a:pt x="25" y="52"/>
                    <a:pt x="25" y="53"/>
                  </a:cubicBezTo>
                  <a:cubicBezTo>
                    <a:pt x="25" y="53"/>
                    <a:pt x="25" y="53"/>
                    <a:pt x="25" y="53"/>
                  </a:cubicBezTo>
                  <a:cubicBezTo>
                    <a:pt x="24" y="54"/>
                    <a:pt x="23" y="54"/>
                    <a:pt x="23" y="54"/>
                  </a:cubicBezTo>
                  <a:cubicBezTo>
                    <a:pt x="22" y="55"/>
                    <a:pt x="21" y="55"/>
                    <a:pt x="20" y="55"/>
                  </a:cubicBezTo>
                  <a:moveTo>
                    <a:pt x="15" y="49"/>
                  </a:moveTo>
                  <a:cubicBezTo>
                    <a:pt x="17" y="47"/>
                    <a:pt x="17" y="47"/>
                    <a:pt x="17" y="47"/>
                  </a:cubicBezTo>
                  <a:cubicBezTo>
                    <a:pt x="17" y="48"/>
                    <a:pt x="17" y="48"/>
                    <a:pt x="17" y="49"/>
                  </a:cubicBezTo>
                  <a:cubicBezTo>
                    <a:pt x="17" y="49"/>
                    <a:pt x="17" y="49"/>
                    <a:pt x="17" y="49"/>
                  </a:cubicBezTo>
                  <a:cubicBezTo>
                    <a:pt x="16" y="49"/>
                    <a:pt x="16" y="49"/>
                    <a:pt x="15" y="49"/>
                  </a:cubicBezTo>
                  <a:moveTo>
                    <a:pt x="4" y="48"/>
                  </a:moveTo>
                  <a:cubicBezTo>
                    <a:pt x="4" y="47"/>
                    <a:pt x="4" y="47"/>
                    <a:pt x="4" y="46"/>
                  </a:cubicBezTo>
                  <a:cubicBezTo>
                    <a:pt x="5" y="46"/>
                    <a:pt x="5" y="46"/>
                    <a:pt x="6" y="46"/>
                  </a:cubicBezTo>
                  <a:cubicBezTo>
                    <a:pt x="5" y="47"/>
                    <a:pt x="5" y="47"/>
                    <a:pt x="4" y="48"/>
                  </a:cubicBezTo>
                  <a:moveTo>
                    <a:pt x="5" y="50"/>
                  </a:moveTo>
                  <a:cubicBezTo>
                    <a:pt x="5" y="49"/>
                    <a:pt x="5" y="49"/>
                    <a:pt x="5" y="49"/>
                  </a:cubicBezTo>
                  <a:cubicBezTo>
                    <a:pt x="5" y="49"/>
                    <a:pt x="5" y="49"/>
                    <a:pt x="5" y="49"/>
                  </a:cubicBezTo>
                  <a:cubicBezTo>
                    <a:pt x="6" y="48"/>
                    <a:pt x="6" y="47"/>
                    <a:pt x="7" y="46"/>
                  </a:cubicBezTo>
                  <a:cubicBezTo>
                    <a:pt x="7" y="46"/>
                    <a:pt x="7" y="46"/>
                    <a:pt x="7" y="46"/>
                  </a:cubicBezTo>
                  <a:cubicBezTo>
                    <a:pt x="8" y="46"/>
                    <a:pt x="9" y="46"/>
                    <a:pt x="9" y="46"/>
                  </a:cubicBezTo>
                  <a:cubicBezTo>
                    <a:pt x="8" y="47"/>
                    <a:pt x="7" y="49"/>
                    <a:pt x="6" y="50"/>
                  </a:cubicBezTo>
                  <a:cubicBezTo>
                    <a:pt x="6" y="50"/>
                    <a:pt x="6" y="50"/>
                    <a:pt x="6" y="50"/>
                  </a:cubicBezTo>
                  <a:cubicBezTo>
                    <a:pt x="5" y="50"/>
                    <a:pt x="5" y="50"/>
                    <a:pt x="5" y="50"/>
                  </a:cubicBezTo>
                  <a:cubicBezTo>
                    <a:pt x="5" y="50"/>
                    <a:pt x="5" y="50"/>
                    <a:pt x="5" y="50"/>
                  </a:cubicBezTo>
                  <a:moveTo>
                    <a:pt x="8" y="50"/>
                  </a:moveTo>
                  <a:cubicBezTo>
                    <a:pt x="9" y="49"/>
                    <a:pt x="10" y="47"/>
                    <a:pt x="11" y="46"/>
                  </a:cubicBezTo>
                  <a:cubicBezTo>
                    <a:pt x="11" y="46"/>
                    <a:pt x="11" y="46"/>
                    <a:pt x="11" y="46"/>
                  </a:cubicBezTo>
                  <a:cubicBezTo>
                    <a:pt x="12" y="46"/>
                    <a:pt x="12" y="46"/>
                    <a:pt x="13" y="45"/>
                  </a:cubicBezTo>
                  <a:cubicBezTo>
                    <a:pt x="12" y="47"/>
                    <a:pt x="11" y="48"/>
                    <a:pt x="10" y="50"/>
                  </a:cubicBezTo>
                  <a:cubicBezTo>
                    <a:pt x="10" y="50"/>
                    <a:pt x="10" y="50"/>
                    <a:pt x="10" y="50"/>
                  </a:cubicBezTo>
                  <a:cubicBezTo>
                    <a:pt x="9" y="50"/>
                    <a:pt x="8" y="50"/>
                    <a:pt x="8" y="50"/>
                  </a:cubicBezTo>
                  <a:moveTo>
                    <a:pt x="12" y="50"/>
                  </a:moveTo>
                  <a:cubicBezTo>
                    <a:pt x="12" y="48"/>
                    <a:pt x="13" y="47"/>
                    <a:pt x="14" y="46"/>
                  </a:cubicBezTo>
                  <a:cubicBezTo>
                    <a:pt x="14" y="45"/>
                    <a:pt x="14" y="45"/>
                    <a:pt x="14" y="45"/>
                  </a:cubicBezTo>
                  <a:cubicBezTo>
                    <a:pt x="15" y="45"/>
                    <a:pt x="16" y="45"/>
                    <a:pt x="16" y="45"/>
                  </a:cubicBezTo>
                  <a:cubicBezTo>
                    <a:pt x="16" y="46"/>
                    <a:pt x="16" y="46"/>
                    <a:pt x="16" y="46"/>
                  </a:cubicBezTo>
                  <a:cubicBezTo>
                    <a:pt x="14" y="49"/>
                    <a:pt x="14" y="49"/>
                    <a:pt x="14" y="49"/>
                  </a:cubicBezTo>
                  <a:cubicBezTo>
                    <a:pt x="14" y="49"/>
                    <a:pt x="14" y="49"/>
                    <a:pt x="14" y="49"/>
                  </a:cubicBezTo>
                  <a:cubicBezTo>
                    <a:pt x="13" y="50"/>
                    <a:pt x="12" y="50"/>
                    <a:pt x="12" y="50"/>
                  </a:cubicBezTo>
                  <a:moveTo>
                    <a:pt x="23" y="43"/>
                  </a:moveTo>
                  <a:cubicBezTo>
                    <a:pt x="23" y="43"/>
                    <a:pt x="23" y="43"/>
                    <a:pt x="23" y="43"/>
                  </a:cubicBezTo>
                  <a:cubicBezTo>
                    <a:pt x="24" y="42"/>
                    <a:pt x="24" y="42"/>
                    <a:pt x="24" y="42"/>
                  </a:cubicBezTo>
                  <a:cubicBezTo>
                    <a:pt x="23" y="43"/>
                    <a:pt x="23" y="43"/>
                    <a:pt x="23" y="43"/>
                  </a:cubicBezTo>
                  <a:moveTo>
                    <a:pt x="24" y="46"/>
                  </a:moveTo>
                  <a:cubicBezTo>
                    <a:pt x="24" y="45"/>
                    <a:pt x="24" y="45"/>
                    <a:pt x="24" y="44"/>
                  </a:cubicBezTo>
                  <a:cubicBezTo>
                    <a:pt x="26" y="41"/>
                    <a:pt x="26" y="41"/>
                    <a:pt x="26" y="41"/>
                  </a:cubicBezTo>
                  <a:cubicBezTo>
                    <a:pt x="26" y="41"/>
                    <a:pt x="26" y="41"/>
                    <a:pt x="26" y="41"/>
                  </a:cubicBezTo>
                  <a:cubicBezTo>
                    <a:pt x="27" y="41"/>
                    <a:pt x="27" y="40"/>
                    <a:pt x="28" y="40"/>
                  </a:cubicBezTo>
                  <a:cubicBezTo>
                    <a:pt x="27" y="40"/>
                    <a:pt x="27" y="41"/>
                    <a:pt x="27" y="42"/>
                  </a:cubicBezTo>
                  <a:cubicBezTo>
                    <a:pt x="26" y="43"/>
                    <a:pt x="25" y="45"/>
                    <a:pt x="24" y="46"/>
                  </a:cubicBezTo>
                  <a:moveTo>
                    <a:pt x="26" y="44"/>
                  </a:moveTo>
                  <a:cubicBezTo>
                    <a:pt x="27" y="44"/>
                    <a:pt x="27" y="43"/>
                    <a:pt x="27" y="42"/>
                  </a:cubicBezTo>
                  <a:cubicBezTo>
                    <a:pt x="28" y="41"/>
                    <a:pt x="29" y="40"/>
                    <a:pt x="29" y="39"/>
                  </a:cubicBezTo>
                  <a:cubicBezTo>
                    <a:pt x="29" y="40"/>
                    <a:pt x="29" y="41"/>
                    <a:pt x="29" y="41"/>
                  </a:cubicBezTo>
                  <a:cubicBezTo>
                    <a:pt x="29" y="42"/>
                    <a:pt x="27" y="43"/>
                    <a:pt x="26" y="44"/>
                  </a:cubicBezTo>
                  <a:moveTo>
                    <a:pt x="29" y="38"/>
                  </a:moveTo>
                  <a:cubicBezTo>
                    <a:pt x="29" y="37"/>
                    <a:pt x="29" y="37"/>
                    <a:pt x="29" y="37"/>
                  </a:cubicBezTo>
                  <a:cubicBezTo>
                    <a:pt x="29" y="38"/>
                    <a:pt x="29" y="38"/>
                    <a:pt x="29" y="38"/>
                  </a:cubicBezTo>
                  <a:cubicBezTo>
                    <a:pt x="29" y="38"/>
                    <a:pt x="29" y="38"/>
                    <a:pt x="29" y="38"/>
                  </a:cubicBezTo>
                  <a:cubicBezTo>
                    <a:pt x="29" y="38"/>
                    <a:pt x="29" y="38"/>
                    <a:pt x="29" y="38"/>
                  </a:cubicBezTo>
                  <a:moveTo>
                    <a:pt x="20" y="35"/>
                  </a:moveTo>
                  <a:cubicBezTo>
                    <a:pt x="20" y="35"/>
                    <a:pt x="20" y="35"/>
                    <a:pt x="20" y="35"/>
                  </a:cubicBezTo>
                  <a:cubicBezTo>
                    <a:pt x="20" y="34"/>
                    <a:pt x="20" y="34"/>
                    <a:pt x="21" y="33"/>
                  </a:cubicBezTo>
                  <a:cubicBezTo>
                    <a:pt x="21" y="34"/>
                    <a:pt x="20" y="35"/>
                    <a:pt x="20" y="35"/>
                  </a:cubicBezTo>
                  <a:moveTo>
                    <a:pt x="20" y="33"/>
                  </a:moveTo>
                  <a:cubicBezTo>
                    <a:pt x="20" y="33"/>
                    <a:pt x="19" y="33"/>
                    <a:pt x="19" y="32"/>
                  </a:cubicBezTo>
                  <a:cubicBezTo>
                    <a:pt x="20" y="32"/>
                    <a:pt x="20" y="31"/>
                    <a:pt x="20" y="31"/>
                  </a:cubicBezTo>
                  <a:cubicBezTo>
                    <a:pt x="21" y="31"/>
                    <a:pt x="21" y="31"/>
                    <a:pt x="21" y="31"/>
                  </a:cubicBezTo>
                  <a:cubicBezTo>
                    <a:pt x="21" y="32"/>
                    <a:pt x="21" y="32"/>
                    <a:pt x="21" y="32"/>
                  </a:cubicBezTo>
                  <a:cubicBezTo>
                    <a:pt x="20" y="32"/>
                    <a:pt x="20" y="33"/>
                    <a:pt x="20" y="33"/>
                  </a:cubicBezTo>
                  <a:moveTo>
                    <a:pt x="18" y="31"/>
                  </a:moveTo>
                  <a:cubicBezTo>
                    <a:pt x="18" y="31"/>
                    <a:pt x="18" y="31"/>
                    <a:pt x="17" y="31"/>
                  </a:cubicBezTo>
                  <a:cubicBezTo>
                    <a:pt x="18" y="30"/>
                    <a:pt x="18" y="30"/>
                    <a:pt x="19" y="29"/>
                  </a:cubicBezTo>
                  <a:cubicBezTo>
                    <a:pt x="20" y="30"/>
                    <a:pt x="20" y="30"/>
                    <a:pt x="20" y="30"/>
                  </a:cubicBezTo>
                  <a:cubicBezTo>
                    <a:pt x="19" y="30"/>
                    <a:pt x="19" y="31"/>
                    <a:pt x="18" y="31"/>
                  </a:cubicBezTo>
                  <a:moveTo>
                    <a:pt x="16" y="30"/>
                  </a:moveTo>
                  <a:cubicBezTo>
                    <a:pt x="15" y="30"/>
                    <a:pt x="15" y="30"/>
                    <a:pt x="15" y="30"/>
                  </a:cubicBezTo>
                  <a:cubicBezTo>
                    <a:pt x="16" y="29"/>
                    <a:pt x="16" y="29"/>
                    <a:pt x="17" y="28"/>
                  </a:cubicBezTo>
                  <a:cubicBezTo>
                    <a:pt x="18" y="28"/>
                    <a:pt x="18" y="28"/>
                    <a:pt x="18" y="28"/>
                  </a:cubicBezTo>
                  <a:cubicBezTo>
                    <a:pt x="17" y="29"/>
                    <a:pt x="17" y="30"/>
                    <a:pt x="16" y="30"/>
                  </a:cubicBezTo>
                  <a:moveTo>
                    <a:pt x="14" y="30"/>
                  </a:moveTo>
                  <a:cubicBezTo>
                    <a:pt x="13" y="30"/>
                    <a:pt x="13" y="30"/>
                    <a:pt x="12" y="30"/>
                  </a:cubicBezTo>
                  <a:cubicBezTo>
                    <a:pt x="13" y="29"/>
                    <a:pt x="13" y="28"/>
                    <a:pt x="14" y="28"/>
                  </a:cubicBezTo>
                  <a:cubicBezTo>
                    <a:pt x="14" y="28"/>
                    <a:pt x="14" y="28"/>
                    <a:pt x="14" y="28"/>
                  </a:cubicBezTo>
                  <a:cubicBezTo>
                    <a:pt x="14" y="28"/>
                    <a:pt x="14" y="28"/>
                    <a:pt x="14" y="28"/>
                  </a:cubicBezTo>
                  <a:cubicBezTo>
                    <a:pt x="15" y="28"/>
                    <a:pt x="15" y="28"/>
                    <a:pt x="16" y="28"/>
                  </a:cubicBezTo>
                  <a:cubicBezTo>
                    <a:pt x="15" y="28"/>
                    <a:pt x="15" y="29"/>
                    <a:pt x="14" y="30"/>
                  </a:cubicBezTo>
                  <a:moveTo>
                    <a:pt x="11" y="30"/>
                  </a:moveTo>
                  <a:cubicBezTo>
                    <a:pt x="10" y="30"/>
                    <a:pt x="9" y="30"/>
                    <a:pt x="9" y="30"/>
                  </a:cubicBezTo>
                  <a:cubicBezTo>
                    <a:pt x="9" y="29"/>
                    <a:pt x="10" y="28"/>
                    <a:pt x="10" y="27"/>
                  </a:cubicBezTo>
                  <a:cubicBezTo>
                    <a:pt x="11" y="28"/>
                    <a:pt x="12" y="28"/>
                    <a:pt x="12" y="28"/>
                  </a:cubicBezTo>
                  <a:cubicBezTo>
                    <a:pt x="12" y="28"/>
                    <a:pt x="11" y="29"/>
                    <a:pt x="11" y="30"/>
                  </a:cubicBezTo>
                  <a:moveTo>
                    <a:pt x="7" y="29"/>
                  </a:moveTo>
                  <a:cubicBezTo>
                    <a:pt x="7" y="29"/>
                    <a:pt x="6" y="29"/>
                    <a:pt x="6" y="29"/>
                  </a:cubicBezTo>
                  <a:cubicBezTo>
                    <a:pt x="6" y="28"/>
                    <a:pt x="7" y="28"/>
                    <a:pt x="7" y="27"/>
                  </a:cubicBezTo>
                  <a:cubicBezTo>
                    <a:pt x="8" y="27"/>
                    <a:pt x="8" y="27"/>
                    <a:pt x="9" y="27"/>
                  </a:cubicBezTo>
                  <a:cubicBezTo>
                    <a:pt x="8" y="28"/>
                    <a:pt x="8" y="29"/>
                    <a:pt x="7" y="29"/>
                  </a:cubicBezTo>
                  <a:moveTo>
                    <a:pt x="5" y="28"/>
                  </a:moveTo>
                  <a:cubicBezTo>
                    <a:pt x="5" y="28"/>
                    <a:pt x="4" y="27"/>
                    <a:pt x="4" y="27"/>
                  </a:cubicBezTo>
                  <a:cubicBezTo>
                    <a:pt x="4" y="26"/>
                    <a:pt x="4" y="26"/>
                    <a:pt x="3" y="25"/>
                  </a:cubicBezTo>
                  <a:cubicBezTo>
                    <a:pt x="4" y="25"/>
                    <a:pt x="4" y="26"/>
                    <a:pt x="5" y="26"/>
                  </a:cubicBezTo>
                  <a:cubicBezTo>
                    <a:pt x="5" y="26"/>
                    <a:pt x="6" y="26"/>
                    <a:pt x="6" y="27"/>
                  </a:cubicBezTo>
                  <a:cubicBezTo>
                    <a:pt x="6" y="27"/>
                    <a:pt x="5" y="28"/>
                    <a:pt x="5" y="28"/>
                  </a:cubicBezTo>
                  <a:moveTo>
                    <a:pt x="8" y="19"/>
                  </a:moveTo>
                  <a:cubicBezTo>
                    <a:pt x="7" y="18"/>
                    <a:pt x="7" y="17"/>
                    <a:pt x="7" y="17"/>
                  </a:cubicBezTo>
                  <a:cubicBezTo>
                    <a:pt x="8" y="16"/>
                    <a:pt x="9" y="15"/>
                    <a:pt x="10" y="15"/>
                  </a:cubicBezTo>
                  <a:cubicBezTo>
                    <a:pt x="10" y="14"/>
                    <a:pt x="10" y="14"/>
                    <a:pt x="11" y="14"/>
                  </a:cubicBezTo>
                  <a:cubicBezTo>
                    <a:pt x="11" y="14"/>
                    <a:pt x="11" y="15"/>
                    <a:pt x="10" y="15"/>
                  </a:cubicBezTo>
                  <a:cubicBezTo>
                    <a:pt x="9" y="16"/>
                    <a:pt x="8" y="18"/>
                    <a:pt x="8" y="19"/>
                  </a:cubicBezTo>
                  <a:moveTo>
                    <a:pt x="22" y="16"/>
                  </a:moveTo>
                  <a:cubicBezTo>
                    <a:pt x="22" y="16"/>
                    <a:pt x="21" y="16"/>
                    <a:pt x="20" y="16"/>
                  </a:cubicBezTo>
                  <a:cubicBezTo>
                    <a:pt x="21" y="15"/>
                    <a:pt x="22" y="15"/>
                    <a:pt x="22" y="14"/>
                  </a:cubicBezTo>
                  <a:cubicBezTo>
                    <a:pt x="22" y="16"/>
                    <a:pt x="22" y="16"/>
                    <a:pt x="22" y="16"/>
                  </a:cubicBezTo>
                  <a:moveTo>
                    <a:pt x="19" y="16"/>
                  </a:moveTo>
                  <a:cubicBezTo>
                    <a:pt x="18" y="16"/>
                    <a:pt x="18" y="16"/>
                    <a:pt x="17" y="16"/>
                  </a:cubicBezTo>
                  <a:cubicBezTo>
                    <a:pt x="18" y="15"/>
                    <a:pt x="19" y="14"/>
                    <a:pt x="20" y="13"/>
                  </a:cubicBezTo>
                  <a:cubicBezTo>
                    <a:pt x="20" y="13"/>
                    <a:pt x="21" y="13"/>
                    <a:pt x="21" y="14"/>
                  </a:cubicBezTo>
                  <a:cubicBezTo>
                    <a:pt x="20" y="14"/>
                    <a:pt x="20" y="15"/>
                    <a:pt x="19" y="16"/>
                  </a:cubicBezTo>
                  <a:cubicBezTo>
                    <a:pt x="19" y="16"/>
                    <a:pt x="19" y="16"/>
                    <a:pt x="19" y="16"/>
                  </a:cubicBezTo>
                  <a:moveTo>
                    <a:pt x="9" y="20"/>
                  </a:moveTo>
                  <a:cubicBezTo>
                    <a:pt x="8" y="19"/>
                    <a:pt x="8" y="19"/>
                    <a:pt x="8" y="19"/>
                  </a:cubicBezTo>
                  <a:cubicBezTo>
                    <a:pt x="9" y="19"/>
                    <a:pt x="10" y="17"/>
                    <a:pt x="11" y="16"/>
                  </a:cubicBezTo>
                  <a:cubicBezTo>
                    <a:pt x="12" y="15"/>
                    <a:pt x="12" y="14"/>
                    <a:pt x="13" y="14"/>
                  </a:cubicBezTo>
                  <a:cubicBezTo>
                    <a:pt x="13" y="13"/>
                    <a:pt x="14" y="13"/>
                    <a:pt x="15" y="13"/>
                  </a:cubicBezTo>
                  <a:cubicBezTo>
                    <a:pt x="14" y="14"/>
                    <a:pt x="14" y="14"/>
                    <a:pt x="14" y="14"/>
                  </a:cubicBezTo>
                  <a:cubicBezTo>
                    <a:pt x="14" y="15"/>
                    <a:pt x="13" y="15"/>
                    <a:pt x="13" y="16"/>
                  </a:cubicBezTo>
                  <a:cubicBezTo>
                    <a:pt x="13" y="16"/>
                    <a:pt x="13" y="16"/>
                    <a:pt x="13" y="16"/>
                  </a:cubicBezTo>
                  <a:cubicBezTo>
                    <a:pt x="11" y="17"/>
                    <a:pt x="10" y="17"/>
                    <a:pt x="10" y="18"/>
                  </a:cubicBezTo>
                  <a:cubicBezTo>
                    <a:pt x="9" y="18"/>
                    <a:pt x="9" y="19"/>
                    <a:pt x="9" y="19"/>
                  </a:cubicBezTo>
                  <a:cubicBezTo>
                    <a:pt x="9" y="20"/>
                    <a:pt x="9" y="20"/>
                    <a:pt x="9" y="20"/>
                  </a:cubicBezTo>
                  <a:moveTo>
                    <a:pt x="14" y="16"/>
                  </a:moveTo>
                  <a:cubicBezTo>
                    <a:pt x="14" y="16"/>
                    <a:pt x="15" y="15"/>
                    <a:pt x="15" y="15"/>
                  </a:cubicBezTo>
                  <a:cubicBezTo>
                    <a:pt x="16" y="14"/>
                    <a:pt x="16" y="14"/>
                    <a:pt x="17" y="13"/>
                  </a:cubicBezTo>
                  <a:cubicBezTo>
                    <a:pt x="17" y="13"/>
                    <a:pt x="17" y="13"/>
                    <a:pt x="17" y="13"/>
                  </a:cubicBezTo>
                  <a:cubicBezTo>
                    <a:pt x="17" y="13"/>
                    <a:pt x="17" y="13"/>
                    <a:pt x="17" y="13"/>
                  </a:cubicBezTo>
                  <a:cubicBezTo>
                    <a:pt x="18" y="13"/>
                    <a:pt x="18" y="13"/>
                    <a:pt x="18" y="13"/>
                  </a:cubicBezTo>
                  <a:cubicBezTo>
                    <a:pt x="18" y="14"/>
                    <a:pt x="17" y="15"/>
                    <a:pt x="16" y="16"/>
                  </a:cubicBezTo>
                  <a:cubicBezTo>
                    <a:pt x="15" y="16"/>
                    <a:pt x="14" y="16"/>
                    <a:pt x="14" y="16"/>
                  </a:cubicBezTo>
                  <a:moveTo>
                    <a:pt x="23" y="15"/>
                  </a:moveTo>
                  <a:cubicBezTo>
                    <a:pt x="23" y="13"/>
                    <a:pt x="23" y="13"/>
                    <a:pt x="23" y="13"/>
                  </a:cubicBezTo>
                  <a:cubicBezTo>
                    <a:pt x="24" y="9"/>
                    <a:pt x="24" y="9"/>
                    <a:pt x="24" y="9"/>
                  </a:cubicBezTo>
                  <a:cubicBezTo>
                    <a:pt x="25" y="11"/>
                    <a:pt x="25" y="11"/>
                    <a:pt x="25" y="11"/>
                  </a:cubicBezTo>
                  <a:cubicBezTo>
                    <a:pt x="25" y="11"/>
                    <a:pt x="25" y="11"/>
                    <a:pt x="25" y="11"/>
                  </a:cubicBezTo>
                  <a:cubicBezTo>
                    <a:pt x="24" y="13"/>
                    <a:pt x="24" y="14"/>
                    <a:pt x="23" y="15"/>
                  </a:cubicBezTo>
                  <a:moveTo>
                    <a:pt x="17" y="38"/>
                  </a:moveTo>
                  <a:cubicBezTo>
                    <a:pt x="17" y="38"/>
                    <a:pt x="17" y="38"/>
                    <a:pt x="17" y="38"/>
                  </a:cubicBezTo>
                  <a:cubicBezTo>
                    <a:pt x="17" y="38"/>
                    <a:pt x="17" y="38"/>
                    <a:pt x="17" y="38"/>
                  </a:cubicBezTo>
                  <a:cubicBezTo>
                    <a:pt x="19" y="37"/>
                    <a:pt x="20" y="37"/>
                    <a:pt x="20" y="36"/>
                  </a:cubicBezTo>
                  <a:cubicBezTo>
                    <a:pt x="22" y="35"/>
                    <a:pt x="23" y="33"/>
                    <a:pt x="22" y="31"/>
                  </a:cubicBezTo>
                  <a:cubicBezTo>
                    <a:pt x="22" y="30"/>
                    <a:pt x="21" y="30"/>
                    <a:pt x="21" y="30"/>
                  </a:cubicBezTo>
                  <a:cubicBezTo>
                    <a:pt x="21" y="29"/>
                    <a:pt x="21" y="29"/>
                    <a:pt x="21" y="29"/>
                  </a:cubicBezTo>
                  <a:cubicBezTo>
                    <a:pt x="21" y="29"/>
                    <a:pt x="21" y="29"/>
                    <a:pt x="21" y="29"/>
                  </a:cubicBezTo>
                  <a:cubicBezTo>
                    <a:pt x="20" y="29"/>
                    <a:pt x="20" y="28"/>
                    <a:pt x="19" y="28"/>
                  </a:cubicBezTo>
                  <a:cubicBezTo>
                    <a:pt x="19" y="28"/>
                    <a:pt x="19" y="28"/>
                    <a:pt x="19" y="28"/>
                  </a:cubicBezTo>
                  <a:cubicBezTo>
                    <a:pt x="19" y="28"/>
                    <a:pt x="19" y="28"/>
                    <a:pt x="19" y="28"/>
                  </a:cubicBezTo>
                  <a:cubicBezTo>
                    <a:pt x="17" y="27"/>
                    <a:pt x="16" y="27"/>
                    <a:pt x="14" y="27"/>
                  </a:cubicBezTo>
                  <a:cubicBezTo>
                    <a:pt x="13" y="27"/>
                    <a:pt x="13" y="27"/>
                    <a:pt x="13" y="27"/>
                  </a:cubicBezTo>
                  <a:cubicBezTo>
                    <a:pt x="11" y="26"/>
                    <a:pt x="9" y="26"/>
                    <a:pt x="7" y="26"/>
                  </a:cubicBezTo>
                  <a:cubicBezTo>
                    <a:pt x="7" y="26"/>
                    <a:pt x="7" y="26"/>
                    <a:pt x="7" y="26"/>
                  </a:cubicBezTo>
                  <a:cubicBezTo>
                    <a:pt x="7" y="26"/>
                    <a:pt x="7" y="26"/>
                    <a:pt x="7" y="26"/>
                  </a:cubicBezTo>
                  <a:cubicBezTo>
                    <a:pt x="6" y="26"/>
                    <a:pt x="6" y="25"/>
                    <a:pt x="5" y="25"/>
                  </a:cubicBezTo>
                  <a:cubicBezTo>
                    <a:pt x="2" y="23"/>
                    <a:pt x="2" y="19"/>
                    <a:pt x="2" y="17"/>
                  </a:cubicBezTo>
                  <a:cubicBezTo>
                    <a:pt x="2" y="14"/>
                    <a:pt x="5" y="10"/>
                    <a:pt x="7" y="9"/>
                  </a:cubicBezTo>
                  <a:cubicBezTo>
                    <a:pt x="7" y="9"/>
                    <a:pt x="7" y="9"/>
                    <a:pt x="7" y="9"/>
                  </a:cubicBezTo>
                  <a:cubicBezTo>
                    <a:pt x="7" y="9"/>
                    <a:pt x="7" y="9"/>
                    <a:pt x="7" y="9"/>
                  </a:cubicBezTo>
                  <a:cubicBezTo>
                    <a:pt x="7" y="9"/>
                    <a:pt x="7" y="9"/>
                    <a:pt x="7" y="9"/>
                  </a:cubicBezTo>
                  <a:cubicBezTo>
                    <a:pt x="8" y="8"/>
                    <a:pt x="8" y="8"/>
                    <a:pt x="8" y="8"/>
                  </a:cubicBezTo>
                  <a:cubicBezTo>
                    <a:pt x="7" y="8"/>
                    <a:pt x="7" y="8"/>
                    <a:pt x="7" y="8"/>
                  </a:cubicBezTo>
                  <a:cubicBezTo>
                    <a:pt x="7" y="7"/>
                    <a:pt x="7" y="5"/>
                    <a:pt x="6" y="3"/>
                  </a:cubicBezTo>
                  <a:cubicBezTo>
                    <a:pt x="8" y="3"/>
                    <a:pt x="9" y="2"/>
                    <a:pt x="10" y="2"/>
                  </a:cubicBezTo>
                  <a:cubicBezTo>
                    <a:pt x="10" y="2"/>
                    <a:pt x="11" y="2"/>
                    <a:pt x="11" y="1"/>
                  </a:cubicBezTo>
                  <a:cubicBezTo>
                    <a:pt x="12" y="3"/>
                    <a:pt x="12" y="5"/>
                    <a:pt x="12" y="7"/>
                  </a:cubicBezTo>
                  <a:cubicBezTo>
                    <a:pt x="13" y="8"/>
                    <a:pt x="13" y="8"/>
                    <a:pt x="13" y="8"/>
                  </a:cubicBezTo>
                  <a:cubicBezTo>
                    <a:pt x="13" y="8"/>
                    <a:pt x="13" y="8"/>
                    <a:pt x="13" y="8"/>
                  </a:cubicBezTo>
                  <a:cubicBezTo>
                    <a:pt x="13" y="8"/>
                    <a:pt x="13" y="8"/>
                    <a:pt x="13" y="8"/>
                  </a:cubicBezTo>
                  <a:cubicBezTo>
                    <a:pt x="15" y="7"/>
                    <a:pt x="17" y="7"/>
                    <a:pt x="19" y="7"/>
                  </a:cubicBezTo>
                  <a:cubicBezTo>
                    <a:pt x="21" y="7"/>
                    <a:pt x="22" y="7"/>
                    <a:pt x="24" y="8"/>
                  </a:cubicBezTo>
                  <a:cubicBezTo>
                    <a:pt x="22" y="13"/>
                    <a:pt x="22" y="13"/>
                    <a:pt x="22" y="13"/>
                  </a:cubicBezTo>
                  <a:cubicBezTo>
                    <a:pt x="21" y="12"/>
                    <a:pt x="19" y="12"/>
                    <a:pt x="17" y="12"/>
                  </a:cubicBezTo>
                  <a:cubicBezTo>
                    <a:pt x="16" y="12"/>
                    <a:pt x="14" y="12"/>
                    <a:pt x="12" y="13"/>
                  </a:cubicBezTo>
                  <a:cubicBezTo>
                    <a:pt x="12" y="13"/>
                    <a:pt x="12" y="13"/>
                    <a:pt x="12" y="13"/>
                  </a:cubicBezTo>
                  <a:cubicBezTo>
                    <a:pt x="11" y="13"/>
                    <a:pt x="10" y="13"/>
                    <a:pt x="9" y="14"/>
                  </a:cubicBezTo>
                  <a:cubicBezTo>
                    <a:pt x="8" y="14"/>
                    <a:pt x="7" y="15"/>
                    <a:pt x="6" y="17"/>
                  </a:cubicBezTo>
                  <a:cubicBezTo>
                    <a:pt x="6" y="18"/>
                    <a:pt x="6" y="19"/>
                    <a:pt x="7" y="19"/>
                  </a:cubicBezTo>
                  <a:cubicBezTo>
                    <a:pt x="7" y="20"/>
                    <a:pt x="7" y="20"/>
                    <a:pt x="7" y="20"/>
                  </a:cubicBezTo>
                  <a:cubicBezTo>
                    <a:pt x="7" y="20"/>
                    <a:pt x="7" y="20"/>
                    <a:pt x="7" y="20"/>
                  </a:cubicBezTo>
                  <a:cubicBezTo>
                    <a:pt x="8" y="20"/>
                    <a:pt x="8" y="20"/>
                    <a:pt x="8" y="20"/>
                  </a:cubicBezTo>
                  <a:cubicBezTo>
                    <a:pt x="9" y="21"/>
                    <a:pt x="10" y="22"/>
                    <a:pt x="12" y="22"/>
                  </a:cubicBezTo>
                  <a:cubicBezTo>
                    <a:pt x="12" y="22"/>
                    <a:pt x="13" y="22"/>
                    <a:pt x="13" y="22"/>
                  </a:cubicBezTo>
                  <a:cubicBezTo>
                    <a:pt x="14" y="22"/>
                    <a:pt x="14" y="22"/>
                    <a:pt x="15" y="22"/>
                  </a:cubicBezTo>
                  <a:cubicBezTo>
                    <a:pt x="16" y="22"/>
                    <a:pt x="16" y="22"/>
                    <a:pt x="17" y="22"/>
                  </a:cubicBezTo>
                  <a:cubicBezTo>
                    <a:pt x="18" y="22"/>
                    <a:pt x="19" y="22"/>
                    <a:pt x="19" y="22"/>
                  </a:cubicBezTo>
                  <a:cubicBezTo>
                    <a:pt x="24" y="23"/>
                    <a:pt x="26" y="24"/>
                    <a:pt x="27" y="28"/>
                  </a:cubicBezTo>
                  <a:cubicBezTo>
                    <a:pt x="29" y="31"/>
                    <a:pt x="30" y="36"/>
                    <a:pt x="27" y="39"/>
                  </a:cubicBezTo>
                  <a:cubicBezTo>
                    <a:pt x="26" y="40"/>
                    <a:pt x="25" y="41"/>
                    <a:pt x="23" y="42"/>
                  </a:cubicBezTo>
                  <a:cubicBezTo>
                    <a:pt x="22" y="42"/>
                    <a:pt x="22" y="42"/>
                    <a:pt x="22" y="42"/>
                  </a:cubicBezTo>
                  <a:cubicBezTo>
                    <a:pt x="22" y="42"/>
                    <a:pt x="22" y="42"/>
                    <a:pt x="22" y="42"/>
                  </a:cubicBezTo>
                  <a:cubicBezTo>
                    <a:pt x="22" y="42"/>
                    <a:pt x="22" y="42"/>
                    <a:pt x="22" y="42"/>
                  </a:cubicBezTo>
                  <a:cubicBezTo>
                    <a:pt x="22" y="42"/>
                    <a:pt x="22" y="42"/>
                    <a:pt x="22" y="42"/>
                  </a:cubicBezTo>
                  <a:cubicBezTo>
                    <a:pt x="22" y="43"/>
                    <a:pt x="23" y="44"/>
                    <a:pt x="23" y="44"/>
                  </a:cubicBezTo>
                  <a:cubicBezTo>
                    <a:pt x="23" y="45"/>
                    <a:pt x="23" y="45"/>
                    <a:pt x="23" y="45"/>
                  </a:cubicBezTo>
                  <a:cubicBezTo>
                    <a:pt x="23" y="45"/>
                    <a:pt x="23" y="45"/>
                    <a:pt x="23" y="45"/>
                  </a:cubicBezTo>
                  <a:cubicBezTo>
                    <a:pt x="23" y="46"/>
                    <a:pt x="23" y="47"/>
                    <a:pt x="24" y="49"/>
                  </a:cubicBezTo>
                  <a:cubicBezTo>
                    <a:pt x="23" y="49"/>
                    <a:pt x="22" y="50"/>
                    <a:pt x="21" y="50"/>
                  </a:cubicBezTo>
                  <a:cubicBezTo>
                    <a:pt x="20" y="51"/>
                    <a:pt x="19" y="51"/>
                    <a:pt x="19" y="51"/>
                  </a:cubicBezTo>
                  <a:cubicBezTo>
                    <a:pt x="19" y="51"/>
                    <a:pt x="19" y="51"/>
                    <a:pt x="19" y="51"/>
                  </a:cubicBezTo>
                  <a:cubicBezTo>
                    <a:pt x="18" y="51"/>
                    <a:pt x="18" y="51"/>
                    <a:pt x="18" y="51"/>
                  </a:cubicBezTo>
                  <a:cubicBezTo>
                    <a:pt x="18" y="50"/>
                    <a:pt x="18" y="49"/>
                    <a:pt x="18" y="49"/>
                  </a:cubicBezTo>
                  <a:cubicBezTo>
                    <a:pt x="18" y="47"/>
                    <a:pt x="18" y="46"/>
                    <a:pt x="17" y="44"/>
                  </a:cubicBezTo>
                  <a:cubicBezTo>
                    <a:pt x="16" y="44"/>
                    <a:pt x="16" y="44"/>
                    <a:pt x="16" y="44"/>
                  </a:cubicBezTo>
                  <a:cubicBezTo>
                    <a:pt x="16" y="44"/>
                    <a:pt x="16" y="44"/>
                    <a:pt x="16" y="44"/>
                  </a:cubicBezTo>
                  <a:cubicBezTo>
                    <a:pt x="16" y="44"/>
                    <a:pt x="16" y="44"/>
                    <a:pt x="16" y="44"/>
                  </a:cubicBezTo>
                  <a:cubicBezTo>
                    <a:pt x="14" y="44"/>
                    <a:pt x="8" y="45"/>
                    <a:pt x="4" y="45"/>
                  </a:cubicBezTo>
                  <a:cubicBezTo>
                    <a:pt x="5" y="43"/>
                    <a:pt x="6" y="41"/>
                    <a:pt x="6" y="39"/>
                  </a:cubicBezTo>
                  <a:cubicBezTo>
                    <a:pt x="7" y="39"/>
                    <a:pt x="8" y="39"/>
                    <a:pt x="8" y="39"/>
                  </a:cubicBezTo>
                  <a:cubicBezTo>
                    <a:pt x="11" y="39"/>
                    <a:pt x="14" y="39"/>
                    <a:pt x="17" y="38"/>
                  </a:cubicBezTo>
                  <a:cubicBezTo>
                    <a:pt x="17" y="38"/>
                    <a:pt x="17" y="38"/>
                    <a:pt x="17" y="38"/>
                  </a:cubicBezTo>
                  <a:moveTo>
                    <a:pt x="11" y="0"/>
                  </a:moveTo>
                  <a:cubicBezTo>
                    <a:pt x="11" y="0"/>
                    <a:pt x="10" y="1"/>
                    <a:pt x="9" y="1"/>
                  </a:cubicBezTo>
                  <a:cubicBezTo>
                    <a:pt x="8" y="1"/>
                    <a:pt x="7" y="2"/>
                    <a:pt x="6" y="2"/>
                  </a:cubicBezTo>
                  <a:cubicBezTo>
                    <a:pt x="6" y="2"/>
                    <a:pt x="6" y="2"/>
                    <a:pt x="6" y="2"/>
                  </a:cubicBezTo>
                  <a:cubicBezTo>
                    <a:pt x="6" y="2"/>
                    <a:pt x="6" y="2"/>
                    <a:pt x="6" y="2"/>
                  </a:cubicBezTo>
                  <a:cubicBezTo>
                    <a:pt x="5" y="2"/>
                    <a:pt x="5" y="2"/>
                    <a:pt x="5" y="2"/>
                  </a:cubicBezTo>
                  <a:cubicBezTo>
                    <a:pt x="5" y="3"/>
                    <a:pt x="5" y="3"/>
                    <a:pt x="5" y="3"/>
                  </a:cubicBezTo>
                  <a:cubicBezTo>
                    <a:pt x="5" y="3"/>
                    <a:pt x="5" y="3"/>
                    <a:pt x="5" y="3"/>
                  </a:cubicBezTo>
                  <a:cubicBezTo>
                    <a:pt x="5" y="3"/>
                    <a:pt x="5" y="3"/>
                    <a:pt x="5" y="3"/>
                  </a:cubicBezTo>
                  <a:cubicBezTo>
                    <a:pt x="5" y="3"/>
                    <a:pt x="5" y="3"/>
                    <a:pt x="5" y="3"/>
                  </a:cubicBezTo>
                  <a:cubicBezTo>
                    <a:pt x="5" y="3"/>
                    <a:pt x="5" y="3"/>
                    <a:pt x="5" y="3"/>
                  </a:cubicBezTo>
                  <a:cubicBezTo>
                    <a:pt x="6" y="4"/>
                    <a:pt x="6" y="7"/>
                    <a:pt x="6" y="8"/>
                  </a:cubicBezTo>
                  <a:cubicBezTo>
                    <a:pt x="4" y="10"/>
                    <a:pt x="1" y="14"/>
                    <a:pt x="0" y="17"/>
                  </a:cubicBezTo>
                  <a:cubicBezTo>
                    <a:pt x="0" y="18"/>
                    <a:pt x="1" y="20"/>
                    <a:pt x="1" y="22"/>
                  </a:cubicBezTo>
                  <a:cubicBezTo>
                    <a:pt x="1" y="22"/>
                    <a:pt x="1" y="22"/>
                    <a:pt x="1" y="22"/>
                  </a:cubicBezTo>
                  <a:cubicBezTo>
                    <a:pt x="2" y="24"/>
                    <a:pt x="2" y="25"/>
                    <a:pt x="3" y="27"/>
                  </a:cubicBezTo>
                  <a:cubicBezTo>
                    <a:pt x="3" y="27"/>
                    <a:pt x="3" y="27"/>
                    <a:pt x="3" y="27"/>
                  </a:cubicBezTo>
                  <a:cubicBezTo>
                    <a:pt x="3" y="27"/>
                    <a:pt x="3" y="27"/>
                    <a:pt x="3" y="27"/>
                  </a:cubicBezTo>
                  <a:cubicBezTo>
                    <a:pt x="3" y="28"/>
                    <a:pt x="3" y="28"/>
                    <a:pt x="3" y="28"/>
                  </a:cubicBezTo>
                  <a:cubicBezTo>
                    <a:pt x="3" y="28"/>
                    <a:pt x="3" y="28"/>
                    <a:pt x="3" y="28"/>
                  </a:cubicBezTo>
                  <a:cubicBezTo>
                    <a:pt x="4" y="28"/>
                    <a:pt x="4" y="29"/>
                    <a:pt x="4" y="29"/>
                  </a:cubicBezTo>
                  <a:cubicBezTo>
                    <a:pt x="5" y="30"/>
                    <a:pt x="5" y="30"/>
                    <a:pt x="5" y="30"/>
                  </a:cubicBezTo>
                  <a:cubicBezTo>
                    <a:pt x="5" y="30"/>
                    <a:pt x="5" y="30"/>
                    <a:pt x="5" y="30"/>
                  </a:cubicBezTo>
                  <a:cubicBezTo>
                    <a:pt x="5" y="30"/>
                    <a:pt x="5" y="30"/>
                    <a:pt x="5" y="30"/>
                  </a:cubicBezTo>
                  <a:cubicBezTo>
                    <a:pt x="7" y="31"/>
                    <a:pt x="9" y="31"/>
                    <a:pt x="11" y="31"/>
                  </a:cubicBezTo>
                  <a:cubicBezTo>
                    <a:pt x="13" y="31"/>
                    <a:pt x="15" y="31"/>
                    <a:pt x="16" y="31"/>
                  </a:cubicBezTo>
                  <a:cubicBezTo>
                    <a:pt x="16" y="31"/>
                    <a:pt x="16" y="31"/>
                    <a:pt x="16" y="31"/>
                  </a:cubicBezTo>
                  <a:cubicBezTo>
                    <a:pt x="16" y="32"/>
                    <a:pt x="16" y="32"/>
                    <a:pt x="16" y="32"/>
                  </a:cubicBezTo>
                  <a:cubicBezTo>
                    <a:pt x="16" y="32"/>
                    <a:pt x="16" y="32"/>
                    <a:pt x="16" y="32"/>
                  </a:cubicBezTo>
                  <a:cubicBezTo>
                    <a:pt x="17" y="32"/>
                    <a:pt x="17" y="32"/>
                    <a:pt x="18" y="32"/>
                  </a:cubicBezTo>
                  <a:cubicBezTo>
                    <a:pt x="18" y="33"/>
                    <a:pt x="18" y="33"/>
                    <a:pt x="18" y="33"/>
                  </a:cubicBezTo>
                  <a:cubicBezTo>
                    <a:pt x="18" y="33"/>
                    <a:pt x="18" y="33"/>
                    <a:pt x="18" y="33"/>
                  </a:cubicBezTo>
                  <a:cubicBezTo>
                    <a:pt x="19" y="33"/>
                    <a:pt x="19" y="34"/>
                    <a:pt x="19" y="34"/>
                  </a:cubicBezTo>
                  <a:cubicBezTo>
                    <a:pt x="19" y="34"/>
                    <a:pt x="19" y="34"/>
                    <a:pt x="19" y="34"/>
                  </a:cubicBezTo>
                  <a:cubicBezTo>
                    <a:pt x="19" y="34"/>
                    <a:pt x="19" y="34"/>
                    <a:pt x="19" y="34"/>
                  </a:cubicBezTo>
                  <a:cubicBezTo>
                    <a:pt x="19" y="35"/>
                    <a:pt x="19" y="35"/>
                    <a:pt x="19" y="35"/>
                  </a:cubicBezTo>
                  <a:cubicBezTo>
                    <a:pt x="18" y="36"/>
                    <a:pt x="18" y="36"/>
                    <a:pt x="17" y="37"/>
                  </a:cubicBezTo>
                  <a:cubicBezTo>
                    <a:pt x="15" y="37"/>
                    <a:pt x="11" y="38"/>
                    <a:pt x="8" y="38"/>
                  </a:cubicBezTo>
                  <a:cubicBezTo>
                    <a:pt x="7" y="38"/>
                    <a:pt x="7" y="38"/>
                    <a:pt x="6" y="38"/>
                  </a:cubicBezTo>
                  <a:cubicBezTo>
                    <a:pt x="5" y="38"/>
                    <a:pt x="5" y="38"/>
                    <a:pt x="5" y="38"/>
                  </a:cubicBezTo>
                  <a:cubicBezTo>
                    <a:pt x="5" y="41"/>
                    <a:pt x="4" y="43"/>
                    <a:pt x="3" y="45"/>
                  </a:cubicBezTo>
                  <a:cubicBezTo>
                    <a:pt x="3" y="46"/>
                    <a:pt x="3" y="46"/>
                    <a:pt x="3" y="46"/>
                  </a:cubicBezTo>
                  <a:cubicBezTo>
                    <a:pt x="3" y="47"/>
                    <a:pt x="4" y="49"/>
                    <a:pt x="4" y="51"/>
                  </a:cubicBezTo>
                  <a:cubicBezTo>
                    <a:pt x="4" y="51"/>
                    <a:pt x="4" y="51"/>
                    <a:pt x="4" y="51"/>
                  </a:cubicBezTo>
                  <a:cubicBezTo>
                    <a:pt x="4" y="51"/>
                    <a:pt x="4" y="51"/>
                    <a:pt x="4" y="51"/>
                  </a:cubicBezTo>
                  <a:cubicBezTo>
                    <a:pt x="4" y="51"/>
                    <a:pt x="4" y="51"/>
                    <a:pt x="4" y="51"/>
                  </a:cubicBezTo>
                  <a:cubicBezTo>
                    <a:pt x="5" y="51"/>
                    <a:pt x="5" y="51"/>
                    <a:pt x="5" y="51"/>
                  </a:cubicBezTo>
                  <a:cubicBezTo>
                    <a:pt x="5" y="51"/>
                    <a:pt x="5" y="51"/>
                    <a:pt x="5" y="51"/>
                  </a:cubicBezTo>
                  <a:cubicBezTo>
                    <a:pt x="5" y="51"/>
                    <a:pt x="5" y="51"/>
                    <a:pt x="6" y="51"/>
                  </a:cubicBezTo>
                  <a:cubicBezTo>
                    <a:pt x="8" y="51"/>
                    <a:pt x="14" y="51"/>
                    <a:pt x="17" y="50"/>
                  </a:cubicBezTo>
                  <a:cubicBezTo>
                    <a:pt x="17" y="51"/>
                    <a:pt x="17" y="51"/>
                    <a:pt x="18" y="52"/>
                  </a:cubicBezTo>
                  <a:cubicBezTo>
                    <a:pt x="18" y="52"/>
                    <a:pt x="18" y="52"/>
                    <a:pt x="18" y="52"/>
                  </a:cubicBezTo>
                  <a:cubicBezTo>
                    <a:pt x="18" y="54"/>
                    <a:pt x="18" y="55"/>
                    <a:pt x="19" y="56"/>
                  </a:cubicBezTo>
                  <a:cubicBezTo>
                    <a:pt x="19" y="56"/>
                    <a:pt x="19" y="56"/>
                    <a:pt x="19" y="56"/>
                  </a:cubicBezTo>
                  <a:cubicBezTo>
                    <a:pt x="19" y="56"/>
                    <a:pt x="19" y="56"/>
                    <a:pt x="19" y="56"/>
                  </a:cubicBezTo>
                  <a:cubicBezTo>
                    <a:pt x="19" y="57"/>
                    <a:pt x="19" y="57"/>
                    <a:pt x="19" y="57"/>
                  </a:cubicBezTo>
                  <a:cubicBezTo>
                    <a:pt x="20" y="57"/>
                    <a:pt x="20" y="57"/>
                    <a:pt x="20" y="57"/>
                  </a:cubicBezTo>
                  <a:cubicBezTo>
                    <a:pt x="21" y="56"/>
                    <a:pt x="22" y="56"/>
                    <a:pt x="23" y="55"/>
                  </a:cubicBezTo>
                  <a:cubicBezTo>
                    <a:pt x="24" y="55"/>
                    <a:pt x="25" y="55"/>
                    <a:pt x="26" y="54"/>
                  </a:cubicBezTo>
                  <a:cubicBezTo>
                    <a:pt x="26" y="54"/>
                    <a:pt x="26" y="54"/>
                    <a:pt x="26" y="54"/>
                  </a:cubicBezTo>
                  <a:cubicBezTo>
                    <a:pt x="26" y="53"/>
                    <a:pt x="26" y="53"/>
                    <a:pt x="26" y="53"/>
                  </a:cubicBezTo>
                  <a:cubicBezTo>
                    <a:pt x="26" y="53"/>
                    <a:pt x="26" y="53"/>
                    <a:pt x="26" y="53"/>
                  </a:cubicBezTo>
                  <a:cubicBezTo>
                    <a:pt x="26" y="52"/>
                    <a:pt x="26" y="51"/>
                    <a:pt x="25" y="50"/>
                  </a:cubicBezTo>
                  <a:cubicBezTo>
                    <a:pt x="25" y="50"/>
                    <a:pt x="25" y="50"/>
                    <a:pt x="25" y="50"/>
                  </a:cubicBezTo>
                  <a:cubicBezTo>
                    <a:pt x="25" y="49"/>
                    <a:pt x="25" y="49"/>
                    <a:pt x="25" y="49"/>
                  </a:cubicBezTo>
                  <a:cubicBezTo>
                    <a:pt x="25" y="48"/>
                    <a:pt x="25" y="47"/>
                    <a:pt x="25" y="47"/>
                  </a:cubicBezTo>
                  <a:cubicBezTo>
                    <a:pt x="27" y="46"/>
                    <a:pt x="29" y="44"/>
                    <a:pt x="30" y="41"/>
                  </a:cubicBezTo>
                  <a:cubicBezTo>
                    <a:pt x="30" y="41"/>
                    <a:pt x="30" y="41"/>
                    <a:pt x="30" y="41"/>
                  </a:cubicBezTo>
                  <a:cubicBezTo>
                    <a:pt x="30" y="41"/>
                    <a:pt x="30" y="41"/>
                    <a:pt x="30" y="41"/>
                  </a:cubicBezTo>
                  <a:cubicBezTo>
                    <a:pt x="30" y="41"/>
                    <a:pt x="31" y="38"/>
                    <a:pt x="30" y="32"/>
                  </a:cubicBezTo>
                  <a:cubicBezTo>
                    <a:pt x="30" y="32"/>
                    <a:pt x="30" y="32"/>
                    <a:pt x="30" y="32"/>
                  </a:cubicBezTo>
                  <a:cubicBezTo>
                    <a:pt x="29" y="30"/>
                    <a:pt x="29" y="29"/>
                    <a:pt x="28" y="28"/>
                  </a:cubicBezTo>
                  <a:cubicBezTo>
                    <a:pt x="27" y="23"/>
                    <a:pt x="24" y="22"/>
                    <a:pt x="20" y="21"/>
                  </a:cubicBezTo>
                  <a:cubicBezTo>
                    <a:pt x="19" y="21"/>
                    <a:pt x="18" y="21"/>
                    <a:pt x="17" y="21"/>
                  </a:cubicBezTo>
                  <a:cubicBezTo>
                    <a:pt x="16" y="21"/>
                    <a:pt x="16" y="21"/>
                    <a:pt x="15" y="21"/>
                  </a:cubicBezTo>
                  <a:cubicBezTo>
                    <a:pt x="14" y="21"/>
                    <a:pt x="14" y="21"/>
                    <a:pt x="13" y="21"/>
                  </a:cubicBezTo>
                  <a:cubicBezTo>
                    <a:pt x="13" y="21"/>
                    <a:pt x="12" y="21"/>
                    <a:pt x="12" y="21"/>
                  </a:cubicBezTo>
                  <a:cubicBezTo>
                    <a:pt x="11" y="21"/>
                    <a:pt x="11" y="21"/>
                    <a:pt x="11" y="21"/>
                  </a:cubicBezTo>
                  <a:cubicBezTo>
                    <a:pt x="11" y="21"/>
                    <a:pt x="11" y="21"/>
                    <a:pt x="11" y="21"/>
                  </a:cubicBezTo>
                  <a:cubicBezTo>
                    <a:pt x="11" y="20"/>
                    <a:pt x="10" y="20"/>
                    <a:pt x="10" y="19"/>
                  </a:cubicBezTo>
                  <a:cubicBezTo>
                    <a:pt x="11" y="18"/>
                    <a:pt x="11" y="18"/>
                    <a:pt x="11" y="18"/>
                  </a:cubicBezTo>
                  <a:cubicBezTo>
                    <a:pt x="11" y="18"/>
                    <a:pt x="13" y="17"/>
                    <a:pt x="17" y="17"/>
                  </a:cubicBezTo>
                  <a:cubicBezTo>
                    <a:pt x="19" y="17"/>
                    <a:pt x="20" y="17"/>
                    <a:pt x="23" y="17"/>
                  </a:cubicBezTo>
                  <a:cubicBezTo>
                    <a:pt x="23" y="17"/>
                    <a:pt x="23" y="17"/>
                    <a:pt x="23" y="17"/>
                  </a:cubicBezTo>
                  <a:cubicBezTo>
                    <a:pt x="23" y="17"/>
                    <a:pt x="23" y="17"/>
                    <a:pt x="23" y="17"/>
                  </a:cubicBezTo>
                  <a:cubicBezTo>
                    <a:pt x="23" y="17"/>
                    <a:pt x="23" y="17"/>
                    <a:pt x="23" y="17"/>
                  </a:cubicBezTo>
                  <a:cubicBezTo>
                    <a:pt x="23" y="18"/>
                    <a:pt x="23" y="18"/>
                    <a:pt x="23" y="18"/>
                  </a:cubicBezTo>
                  <a:cubicBezTo>
                    <a:pt x="24" y="17"/>
                    <a:pt x="24" y="17"/>
                    <a:pt x="24" y="17"/>
                  </a:cubicBezTo>
                  <a:cubicBezTo>
                    <a:pt x="25" y="15"/>
                    <a:pt x="25" y="13"/>
                    <a:pt x="26" y="12"/>
                  </a:cubicBezTo>
                  <a:cubicBezTo>
                    <a:pt x="26" y="11"/>
                    <a:pt x="26" y="11"/>
                    <a:pt x="26" y="11"/>
                  </a:cubicBezTo>
                  <a:cubicBezTo>
                    <a:pt x="26" y="11"/>
                    <a:pt x="26" y="11"/>
                    <a:pt x="26" y="11"/>
                  </a:cubicBezTo>
                  <a:cubicBezTo>
                    <a:pt x="25" y="7"/>
                    <a:pt x="25" y="7"/>
                    <a:pt x="25" y="7"/>
                  </a:cubicBezTo>
                  <a:cubicBezTo>
                    <a:pt x="24" y="6"/>
                    <a:pt x="24" y="6"/>
                    <a:pt x="24" y="6"/>
                  </a:cubicBezTo>
                  <a:cubicBezTo>
                    <a:pt x="24" y="7"/>
                    <a:pt x="24" y="7"/>
                    <a:pt x="24" y="7"/>
                  </a:cubicBezTo>
                  <a:cubicBezTo>
                    <a:pt x="24" y="7"/>
                    <a:pt x="24" y="7"/>
                    <a:pt x="24" y="7"/>
                  </a:cubicBezTo>
                  <a:cubicBezTo>
                    <a:pt x="23" y="6"/>
                    <a:pt x="21" y="6"/>
                    <a:pt x="19" y="6"/>
                  </a:cubicBezTo>
                  <a:cubicBezTo>
                    <a:pt x="17" y="6"/>
                    <a:pt x="15" y="6"/>
                    <a:pt x="13" y="7"/>
                  </a:cubicBezTo>
                  <a:cubicBezTo>
                    <a:pt x="13" y="5"/>
                    <a:pt x="13" y="3"/>
                    <a:pt x="12" y="1"/>
                  </a:cubicBezTo>
                  <a:cubicBezTo>
                    <a:pt x="12" y="1"/>
                    <a:pt x="12" y="1"/>
                    <a:pt x="12" y="1"/>
                  </a:cubicBezTo>
                  <a:cubicBezTo>
                    <a:pt x="12" y="1"/>
                    <a:pt x="12" y="1"/>
                    <a:pt x="12" y="1"/>
                  </a:cubicBezTo>
                  <a:cubicBezTo>
                    <a:pt x="11" y="0"/>
                    <a:pt x="11" y="0"/>
                    <a:pt x="1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3200">
                <a:solidFill>
                  <a:prstClr val="black"/>
                </a:solidFill>
              </a:endParaRPr>
            </a:p>
          </p:txBody>
        </p:sp>
        <p:sp>
          <p:nvSpPr>
            <p:cNvPr id="53" name="Freeform 29"/>
            <p:cNvSpPr>
              <a:spLocks noEditPoints="1"/>
            </p:cNvSpPr>
            <p:nvPr/>
          </p:nvSpPr>
          <p:spPr bwMode="auto">
            <a:xfrm>
              <a:off x="3427" y="1891"/>
              <a:ext cx="100" cy="62"/>
            </a:xfrm>
            <a:custGeom>
              <a:avLst/>
              <a:gdLst>
                <a:gd name="T0" fmla="*/ 32 w 42"/>
                <a:gd name="T1" fmla="*/ 4 h 26"/>
                <a:gd name="T2" fmla="*/ 31 w 42"/>
                <a:gd name="T3" fmla="*/ 3 h 26"/>
                <a:gd name="T4" fmla="*/ 41 w 42"/>
                <a:gd name="T5" fmla="*/ 1 h 26"/>
                <a:gd name="T6" fmla="*/ 39 w 42"/>
                <a:gd name="T7" fmla="*/ 11 h 26"/>
                <a:gd name="T8" fmla="*/ 38 w 42"/>
                <a:gd name="T9" fmla="*/ 10 h 26"/>
                <a:gd name="T10" fmla="*/ 39 w 42"/>
                <a:gd name="T11" fmla="*/ 6 h 26"/>
                <a:gd name="T12" fmla="*/ 38 w 42"/>
                <a:gd name="T13" fmla="*/ 5 h 26"/>
                <a:gd name="T14" fmla="*/ 38 w 42"/>
                <a:gd name="T15" fmla="*/ 5 h 26"/>
                <a:gd name="T16" fmla="*/ 27 w 42"/>
                <a:gd name="T17" fmla="*/ 19 h 26"/>
                <a:gd name="T18" fmla="*/ 25 w 42"/>
                <a:gd name="T19" fmla="*/ 20 h 26"/>
                <a:gd name="T20" fmla="*/ 25 w 42"/>
                <a:gd name="T21" fmla="*/ 20 h 26"/>
                <a:gd name="T22" fmla="*/ 23 w 42"/>
                <a:gd name="T23" fmla="*/ 19 h 26"/>
                <a:gd name="T24" fmla="*/ 12 w 42"/>
                <a:gd name="T25" fmla="*/ 13 h 26"/>
                <a:gd name="T26" fmla="*/ 12 w 42"/>
                <a:gd name="T27" fmla="*/ 14 h 26"/>
                <a:gd name="T28" fmla="*/ 1 w 42"/>
                <a:gd name="T29" fmla="*/ 24 h 26"/>
                <a:gd name="T30" fmla="*/ 1 w 42"/>
                <a:gd name="T31" fmla="*/ 24 h 26"/>
                <a:gd name="T32" fmla="*/ 1 w 42"/>
                <a:gd name="T33" fmla="*/ 23 h 26"/>
                <a:gd name="T34" fmla="*/ 11 w 42"/>
                <a:gd name="T35" fmla="*/ 12 h 26"/>
                <a:gd name="T36" fmla="*/ 12 w 42"/>
                <a:gd name="T37" fmla="*/ 12 h 26"/>
                <a:gd name="T38" fmla="*/ 14 w 42"/>
                <a:gd name="T39" fmla="*/ 12 h 26"/>
                <a:gd name="T40" fmla="*/ 20 w 42"/>
                <a:gd name="T41" fmla="*/ 15 h 26"/>
                <a:gd name="T42" fmla="*/ 25 w 42"/>
                <a:gd name="T43" fmla="*/ 18 h 26"/>
                <a:gd name="T44" fmla="*/ 25 w 42"/>
                <a:gd name="T45" fmla="*/ 17 h 26"/>
                <a:gd name="T46" fmla="*/ 36 w 42"/>
                <a:gd name="T47" fmla="*/ 5 h 26"/>
                <a:gd name="T48" fmla="*/ 37 w 42"/>
                <a:gd name="T49" fmla="*/ 4 h 26"/>
                <a:gd name="T50" fmla="*/ 36 w 42"/>
                <a:gd name="T51" fmla="*/ 4 h 26"/>
                <a:gd name="T52" fmla="*/ 32 w 42"/>
                <a:gd name="T53" fmla="*/ 4 h 26"/>
                <a:gd name="T54" fmla="*/ 41 w 42"/>
                <a:gd name="T55" fmla="*/ 0 h 26"/>
                <a:gd name="T56" fmla="*/ 30 w 42"/>
                <a:gd name="T57" fmla="*/ 2 h 26"/>
                <a:gd name="T58" fmla="*/ 29 w 42"/>
                <a:gd name="T59" fmla="*/ 3 h 26"/>
                <a:gd name="T60" fmla="*/ 29 w 42"/>
                <a:gd name="T61" fmla="*/ 3 h 26"/>
                <a:gd name="T62" fmla="*/ 31 w 42"/>
                <a:gd name="T63" fmla="*/ 5 h 26"/>
                <a:gd name="T64" fmla="*/ 32 w 42"/>
                <a:gd name="T65" fmla="*/ 5 h 26"/>
                <a:gd name="T66" fmla="*/ 35 w 42"/>
                <a:gd name="T67" fmla="*/ 5 h 26"/>
                <a:gd name="T68" fmla="*/ 25 w 42"/>
                <a:gd name="T69" fmla="*/ 16 h 26"/>
                <a:gd name="T70" fmla="*/ 21 w 42"/>
                <a:gd name="T71" fmla="*/ 14 h 26"/>
                <a:gd name="T72" fmla="*/ 14 w 42"/>
                <a:gd name="T73" fmla="*/ 11 h 26"/>
                <a:gd name="T74" fmla="*/ 12 w 42"/>
                <a:gd name="T75" fmla="*/ 11 h 26"/>
                <a:gd name="T76" fmla="*/ 10 w 42"/>
                <a:gd name="T77" fmla="*/ 12 h 26"/>
                <a:gd name="T78" fmla="*/ 0 w 42"/>
                <a:gd name="T79" fmla="*/ 22 h 26"/>
                <a:gd name="T80" fmla="*/ 0 w 42"/>
                <a:gd name="T81" fmla="*/ 23 h 26"/>
                <a:gd name="T82" fmla="*/ 0 w 42"/>
                <a:gd name="T83" fmla="*/ 24 h 26"/>
                <a:gd name="T84" fmla="*/ 0 w 42"/>
                <a:gd name="T85" fmla="*/ 25 h 26"/>
                <a:gd name="T86" fmla="*/ 1 w 42"/>
                <a:gd name="T87" fmla="*/ 26 h 26"/>
                <a:gd name="T88" fmla="*/ 1 w 42"/>
                <a:gd name="T89" fmla="*/ 26 h 26"/>
                <a:gd name="T90" fmla="*/ 1 w 42"/>
                <a:gd name="T91" fmla="*/ 26 h 26"/>
                <a:gd name="T92" fmla="*/ 12 w 42"/>
                <a:gd name="T93" fmla="*/ 15 h 26"/>
                <a:gd name="T94" fmla="*/ 23 w 42"/>
                <a:gd name="T95" fmla="*/ 20 h 26"/>
                <a:gd name="T96" fmla="*/ 25 w 42"/>
                <a:gd name="T97" fmla="*/ 21 h 26"/>
                <a:gd name="T98" fmla="*/ 25 w 42"/>
                <a:gd name="T99" fmla="*/ 21 h 26"/>
                <a:gd name="T100" fmla="*/ 27 w 42"/>
                <a:gd name="T101" fmla="*/ 19 h 26"/>
                <a:gd name="T102" fmla="*/ 37 w 42"/>
                <a:gd name="T103" fmla="*/ 7 h 26"/>
                <a:gd name="T104" fmla="*/ 37 w 42"/>
                <a:gd name="T105" fmla="*/ 10 h 26"/>
                <a:gd name="T106" fmla="*/ 37 w 42"/>
                <a:gd name="T107" fmla="*/ 11 h 26"/>
                <a:gd name="T108" fmla="*/ 40 w 42"/>
                <a:gd name="T109" fmla="*/ 12 h 26"/>
                <a:gd name="T110" fmla="*/ 40 w 42"/>
                <a:gd name="T111" fmla="*/ 12 h 26"/>
                <a:gd name="T112" fmla="*/ 40 w 42"/>
                <a:gd name="T113" fmla="*/ 12 h 26"/>
                <a:gd name="T114" fmla="*/ 42 w 42"/>
                <a:gd name="T115" fmla="*/ 1 h 26"/>
                <a:gd name="T116" fmla="*/ 42 w 42"/>
                <a:gd name="T117" fmla="*/ 0 h 26"/>
                <a:gd name="T118" fmla="*/ 41 w 42"/>
                <a:gd name="T119"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2" h="26">
                  <a:moveTo>
                    <a:pt x="32" y="4"/>
                  </a:moveTo>
                  <a:cubicBezTo>
                    <a:pt x="32" y="4"/>
                    <a:pt x="31" y="4"/>
                    <a:pt x="31" y="3"/>
                  </a:cubicBezTo>
                  <a:cubicBezTo>
                    <a:pt x="34" y="2"/>
                    <a:pt x="39" y="2"/>
                    <a:pt x="41" y="1"/>
                  </a:cubicBezTo>
                  <a:cubicBezTo>
                    <a:pt x="41" y="3"/>
                    <a:pt x="40" y="8"/>
                    <a:pt x="39" y="11"/>
                  </a:cubicBezTo>
                  <a:cubicBezTo>
                    <a:pt x="39" y="11"/>
                    <a:pt x="39" y="10"/>
                    <a:pt x="38" y="10"/>
                  </a:cubicBezTo>
                  <a:cubicBezTo>
                    <a:pt x="39" y="6"/>
                    <a:pt x="39" y="6"/>
                    <a:pt x="39" y="6"/>
                  </a:cubicBezTo>
                  <a:cubicBezTo>
                    <a:pt x="38" y="5"/>
                    <a:pt x="38" y="5"/>
                    <a:pt x="38" y="5"/>
                  </a:cubicBezTo>
                  <a:cubicBezTo>
                    <a:pt x="38" y="5"/>
                    <a:pt x="38" y="5"/>
                    <a:pt x="38" y="5"/>
                  </a:cubicBezTo>
                  <a:cubicBezTo>
                    <a:pt x="38" y="5"/>
                    <a:pt x="31" y="14"/>
                    <a:pt x="27" y="19"/>
                  </a:cubicBezTo>
                  <a:cubicBezTo>
                    <a:pt x="26" y="19"/>
                    <a:pt x="26" y="20"/>
                    <a:pt x="25" y="20"/>
                  </a:cubicBezTo>
                  <a:cubicBezTo>
                    <a:pt x="25" y="20"/>
                    <a:pt x="25" y="20"/>
                    <a:pt x="25" y="20"/>
                  </a:cubicBezTo>
                  <a:cubicBezTo>
                    <a:pt x="24" y="20"/>
                    <a:pt x="24" y="19"/>
                    <a:pt x="23" y="19"/>
                  </a:cubicBezTo>
                  <a:cubicBezTo>
                    <a:pt x="12" y="13"/>
                    <a:pt x="12" y="13"/>
                    <a:pt x="12" y="13"/>
                  </a:cubicBezTo>
                  <a:cubicBezTo>
                    <a:pt x="12" y="14"/>
                    <a:pt x="12" y="14"/>
                    <a:pt x="12" y="14"/>
                  </a:cubicBezTo>
                  <a:cubicBezTo>
                    <a:pt x="1" y="24"/>
                    <a:pt x="1" y="24"/>
                    <a:pt x="1" y="24"/>
                  </a:cubicBezTo>
                  <a:cubicBezTo>
                    <a:pt x="1" y="24"/>
                    <a:pt x="1" y="24"/>
                    <a:pt x="1" y="24"/>
                  </a:cubicBezTo>
                  <a:cubicBezTo>
                    <a:pt x="1" y="23"/>
                    <a:pt x="1" y="23"/>
                    <a:pt x="1" y="23"/>
                  </a:cubicBezTo>
                  <a:cubicBezTo>
                    <a:pt x="11" y="12"/>
                    <a:pt x="11" y="12"/>
                    <a:pt x="11" y="12"/>
                  </a:cubicBezTo>
                  <a:cubicBezTo>
                    <a:pt x="11" y="12"/>
                    <a:pt x="12" y="12"/>
                    <a:pt x="12" y="12"/>
                  </a:cubicBezTo>
                  <a:cubicBezTo>
                    <a:pt x="13" y="12"/>
                    <a:pt x="13" y="12"/>
                    <a:pt x="14" y="12"/>
                  </a:cubicBezTo>
                  <a:cubicBezTo>
                    <a:pt x="15" y="13"/>
                    <a:pt x="18" y="14"/>
                    <a:pt x="20" y="15"/>
                  </a:cubicBezTo>
                  <a:cubicBezTo>
                    <a:pt x="22" y="16"/>
                    <a:pt x="24" y="17"/>
                    <a:pt x="25" y="18"/>
                  </a:cubicBezTo>
                  <a:cubicBezTo>
                    <a:pt x="25" y="17"/>
                    <a:pt x="25" y="17"/>
                    <a:pt x="25" y="17"/>
                  </a:cubicBezTo>
                  <a:cubicBezTo>
                    <a:pt x="29" y="12"/>
                    <a:pt x="36" y="5"/>
                    <a:pt x="36" y="5"/>
                  </a:cubicBezTo>
                  <a:cubicBezTo>
                    <a:pt x="37" y="4"/>
                    <a:pt x="37" y="4"/>
                    <a:pt x="37" y="4"/>
                  </a:cubicBezTo>
                  <a:cubicBezTo>
                    <a:pt x="36" y="4"/>
                    <a:pt x="36" y="4"/>
                    <a:pt x="36" y="4"/>
                  </a:cubicBezTo>
                  <a:cubicBezTo>
                    <a:pt x="32" y="4"/>
                    <a:pt x="32" y="4"/>
                    <a:pt x="32" y="4"/>
                  </a:cubicBezTo>
                  <a:moveTo>
                    <a:pt x="41" y="0"/>
                  </a:moveTo>
                  <a:cubicBezTo>
                    <a:pt x="41" y="0"/>
                    <a:pt x="34" y="1"/>
                    <a:pt x="30" y="2"/>
                  </a:cubicBezTo>
                  <a:cubicBezTo>
                    <a:pt x="29" y="3"/>
                    <a:pt x="29" y="3"/>
                    <a:pt x="29" y="3"/>
                  </a:cubicBezTo>
                  <a:cubicBezTo>
                    <a:pt x="29" y="3"/>
                    <a:pt x="29" y="3"/>
                    <a:pt x="29" y="3"/>
                  </a:cubicBezTo>
                  <a:cubicBezTo>
                    <a:pt x="30" y="4"/>
                    <a:pt x="31" y="5"/>
                    <a:pt x="31" y="5"/>
                  </a:cubicBezTo>
                  <a:cubicBezTo>
                    <a:pt x="32" y="5"/>
                    <a:pt x="32" y="5"/>
                    <a:pt x="32" y="5"/>
                  </a:cubicBezTo>
                  <a:cubicBezTo>
                    <a:pt x="35" y="5"/>
                    <a:pt x="35" y="5"/>
                    <a:pt x="35" y="5"/>
                  </a:cubicBezTo>
                  <a:cubicBezTo>
                    <a:pt x="33" y="7"/>
                    <a:pt x="28" y="12"/>
                    <a:pt x="25" y="16"/>
                  </a:cubicBezTo>
                  <a:cubicBezTo>
                    <a:pt x="24" y="16"/>
                    <a:pt x="22" y="15"/>
                    <a:pt x="21" y="14"/>
                  </a:cubicBezTo>
                  <a:cubicBezTo>
                    <a:pt x="18" y="13"/>
                    <a:pt x="16" y="12"/>
                    <a:pt x="14" y="11"/>
                  </a:cubicBezTo>
                  <a:cubicBezTo>
                    <a:pt x="14" y="11"/>
                    <a:pt x="13" y="11"/>
                    <a:pt x="12" y="11"/>
                  </a:cubicBezTo>
                  <a:cubicBezTo>
                    <a:pt x="11" y="11"/>
                    <a:pt x="10" y="11"/>
                    <a:pt x="10" y="12"/>
                  </a:cubicBezTo>
                  <a:cubicBezTo>
                    <a:pt x="0" y="22"/>
                    <a:pt x="0" y="22"/>
                    <a:pt x="0" y="22"/>
                  </a:cubicBezTo>
                  <a:cubicBezTo>
                    <a:pt x="0" y="23"/>
                    <a:pt x="0" y="23"/>
                    <a:pt x="0" y="23"/>
                  </a:cubicBezTo>
                  <a:cubicBezTo>
                    <a:pt x="0" y="23"/>
                    <a:pt x="0" y="24"/>
                    <a:pt x="0" y="24"/>
                  </a:cubicBezTo>
                  <a:cubicBezTo>
                    <a:pt x="0" y="25"/>
                    <a:pt x="0" y="25"/>
                    <a:pt x="0" y="25"/>
                  </a:cubicBezTo>
                  <a:cubicBezTo>
                    <a:pt x="1" y="26"/>
                    <a:pt x="1" y="26"/>
                    <a:pt x="1" y="26"/>
                  </a:cubicBezTo>
                  <a:cubicBezTo>
                    <a:pt x="1" y="26"/>
                    <a:pt x="1" y="26"/>
                    <a:pt x="1" y="26"/>
                  </a:cubicBezTo>
                  <a:cubicBezTo>
                    <a:pt x="1" y="26"/>
                    <a:pt x="1" y="26"/>
                    <a:pt x="1" y="26"/>
                  </a:cubicBezTo>
                  <a:cubicBezTo>
                    <a:pt x="12" y="15"/>
                    <a:pt x="12" y="15"/>
                    <a:pt x="12" y="15"/>
                  </a:cubicBezTo>
                  <a:cubicBezTo>
                    <a:pt x="23" y="20"/>
                    <a:pt x="23" y="20"/>
                    <a:pt x="23" y="20"/>
                  </a:cubicBezTo>
                  <a:cubicBezTo>
                    <a:pt x="23" y="20"/>
                    <a:pt x="24" y="21"/>
                    <a:pt x="25" y="21"/>
                  </a:cubicBezTo>
                  <a:cubicBezTo>
                    <a:pt x="25" y="21"/>
                    <a:pt x="25" y="21"/>
                    <a:pt x="25" y="21"/>
                  </a:cubicBezTo>
                  <a:cubicBezTo>
                    <a:pt x="26" y="21"/>
                    <a:pt x="27" y="20"/>
                    <a:pt x="27" y="19"/>
                  </a:cubicBezTo>
                  <a:cubicBezTo>
                    <a:pt x="31" y="16"/>
                    <a:pt x="35" y="10"/>
                    <a:pt x="37" y="7"/>
                  </a:cubicBezTo>
                  <a:cubicBezTo>
                    <a:pt x="37" y="10"/>
                    <a:pt x="37" y="10"/>
                    <a:pt x="37" y="10"/>
                  </a:cubicBezTo>
                  <a:cubicBezTo>
                    <a:pt x="37" y="11"/>
                    <a:pt x="37" y="11"/>
                    <a:pt x="37" y="11"/>
                  </a:cubicBezTo>
                  <a:cubicBezTo>
                    <a:pt x="37" y="11"/>
                    <a:pt x="39" y="12"/>
                    <a:pt x="40" y="12"/>
                  </a:cubicBezTo>
                  <a:cubicBezTo>
                    <a:pt x="40" y="12"/>
                    <a:pt x="40" y="12"/>
                    <a:pt x="40" y="12"/>
                  </a:cubicBezTo>
                  <a:cubicBezTo>
                    <a:pt x="40" y="12"/>
                    <a:pt x="40" y="12"/>
                    <a:pt x="40" y="12"/>
                  </a:cubicBezTo>
                  <a:cubicBezTo>
                    <a:pt x="41" y="9"/>
                    <a:pt x="42" y="1"/>
                    <a:pt x="42" y="1"/>
                  </a:cubicBezTo>
                  <a:cubicBezTo>
                    <a:pt x="42" y="0"/>
                    <a:pt x="42" y="0"/>
                    <a:pt x="42" y="0"/>
                  </a:cubicBezTo>
                  <a:cubicBezTo>
                    <a:pt x="41" y="0"/>
                    <a:pt x="41" y="0"/>
                    <a:pt x="4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3200">
                <a:solidFill>
                  <a:prstClr val="black"/>
                </a:solidFill>
              </a:endParaRPr>
            </a:p>
          </p:txBody>
        </p:sp>
        <p:sp>
          <p:nvSpPr>
            <p:cNvPr id="54" name="Freeform 30"/>
            <p:cNvSpPr>
              <a:spLocks noEditPoints="1"/>
            </p:cNvSpPr>
            <p:nvPr/>
          </p:nvSpPr>
          <p:spPr bwMode="auto">
            <a:xfrm>
              <a:off x="3411" y="1889"/>
              <a:ext cx="119" cy="95"/>
            </a:xfrm>
            <a:custGeom>
              <a:avLst/>
              <a:gdLst>
                <a:gd name="T0" fmla="*/ 31 w 50"/>
                <a:gd name="T1" fmla="*/ 34 h 40"/>
                <a:gd name="T2" fmla="*/ 22 w 50"/>
                <a:gd name="T3" fmla="*/ 34 h 40"/>
                <a:gd name="T4" fmla="*/ 15 w 50"/>
                <a:gd name="T5" fmla="*/ 34 h 40"/>
                <a:gd name="T6" fmla="*/ 33 w 50"/>
                <a:gd name="T7" fmla="*/ 30 h 40"/>
                <a:gd name="T8" fmla="*/ 29 w 50"/>
                <a:gd name="T9" fmla="*/ 34 h 40"/>
                <a:gd name="T10" fmla="*/ 42 w 50"/>
                <a:gd name="T11" fmla="*/ 30 h 40"/>
                <a:gd name="T12" fmla="*/ 19 w 50"/>
                <a:gd name="T13" fmla="*/ 32 h 40"/>
                <a:gd name="T14" fmla="*/ 20 w 50"/>
                <a:gd name="T15" fmla="*/ 34 h 40"/>
                <a:gd name="T16" fmla="*/ 10 w 50"/>
                <a:gd name="T17" fmla="*/ 32 h 40"/>
                <a:gd name="T18" fmla="*/ 15 w 50"/>
                <a:gd name="T19" fmla="*/ 31 h 40"/>
                <a:gd name="T20" fmla="*/ 28 w 50"/>
                <a:gd name="T21" fmla="*/ 29 h 40"/>
                <a:gd name="T22" fmla="*/ 28 w 50"/>
                <a:gd name="T23" fmla="*/ 32 h 40"/>
                <a:gd name="T24" fmla="*/ 24 w 50"/>
                <a:gd name="T25" fmla="*/ 26 h 40"/>
                <a:gd name="T26" fmla="*/ 38 w 50"/>
                <a:gd name="T27" fmla="*/ 32 h 40"/>
                <a:gd name="T28" fmla="*/ 42 w 50"/>
                <a:gd name="T29" fmla="*/ 29 h 40"/>
                <a:gd name="T30" fmla="*/ 28 w 50"/>
                <a:gd name="T31" fmla="*/ 28 h 40"/>
                <a:gd name="T32" fmla="*/ 33 w 50"/>
                <a:gd name="T33" fmla="*/ 25 h 40"/>
                <a:gd name="T34" fmla="*/ 10 w 50"/>
                <a:gd name="T35" fmla="*/ 30 h 40"/>
                <a:gd name="T36" fmla="*/ 15 w 50"/>
                <a:gd name="T37" fmla="*/ 28 h 40"/>
                <a:gd name="T38" fmla="*/ 19 w 50"/>
                <a:gd name="T39" fmla="*/ 25 h 40"/>
                <a:gd name="T40" fmla="*/ 19 w 50"/>
                <a:gd name="T41" fmla="*/ 28 h 40"/>
                <a:gd name="T42" fmla="*/ 42 w 50"/>
                <a:gd name="T43" fmla="*/ 22 h 40"/>
                <a:gd name="T44" fmla="*/ 38 w 50"/>
                <a:gd name="T45" fmla="*/ 28 h 40"/>
                <a:gd name="T46" fmla="*/ 20 w 50"/>
                <a:gd name="T47" fmla="*/ 20 h 40"/>
                <a:gd name="T48" fmla="*/ 37 w 50"/>
                <a:gd name="T49" fmla="*/ 22 h 40"/>
                <a:gd name="T50" fmla="*/ 41 w 50"/>
                <a:gd name="T51" fmla="*/ 21 h 40"/>
                <a:gd name="T52" fmla="*/ 3 w 50"/>
                <a:gd name="T53" fmla="*/ 9 h 40"/>
                <a:gd name="T54" fmla="*/ 3 w 50"/>
                <a:gd name="T55" fmla="*/ 10 h 40"/>
                <a:gd name="T56" fmla="*/ 2 w 50"/>
                <a:gd name="T57" fmla="*/ 15 h 40"/>
                <a:gd name="T58" fmla="*/ 2 w 50"/>
                <a:gd name="T59" fmla="*/ 19 h 40"/>
                <a:gd name="T60" fmla="*/ 2 w 50"/>
                <a:gd name="T61" fmla="*/ 24 h 40"/>
                <a:gd name="T62" fmla="*/ 3 w 50"/>
                <a:gd name="T63" fmla="*/ 29 h 40"/>
                <a:gd name="T64" fmla="*/ 3 w 50"/>
                <a:gd name="T65" fmla="*/ 30 h 40"/>
                <a:gd name="T66" fmla="*/ 0 w 50"/>
                <a:gd name="T67" fmla="*/ 35 h 40"/>
                <a:gd name="T68" fmla="*/ 4 w 50"/>
                <a:gd name="T69" fmla="*/ 39 h 40"/>
                <a:gd name="T70" fmla="*/ 49 w 50"/>
                <a:gd name="T71" fmla="*/ 34 h 40"/>
                <a:gd name="T72" fmla="*/ 43 w 50"/>
                <a:gd name="T73" fmla="*/ 16 h 40"/>
                <a:gd name="T74" fmla="*/ 36 w 50"/>
                <a:gd name="T75" fmla="*/ 22 h 40"/>
                <a:gd name="T76" fmla="*/ 37 w 50"/>
                <a:gd name="T77" fmla="*/ 33 h 40"/>
                <a:gd name="T78" fmla="*/ 34 w 50"/>
                <a:gd name="T79" fmla="*/ 24 h 40"/>
                <a:gd name="T80" fmla="*/ 29 w 50"/>
                <a:gd name="T81" fmla="*/ 24 h 40"/>
                <a:gd name="T82" fmla="*/ 27 w 50"/>
                <a:gd name="T83" fmla="*/ 33 h 40"/>
                <a:gd name="T84" fmla="*/ 25 w 50"/>
                <a:gd name="T85" fmla="*/ 25 h 40"/>
                <a:gd name="T86" fmla="*/ 23 w 50"/>
                <a:gd name="T87" fmla="*/ 21 h 40"/>
                <a:gd name="T88" fmla="*/ 18 w 50"/>
                <a:gd name="T89" fmla="*/ 22 h 40"/>
                <a:gd name="T90" fmla="*/ 16 w 50"/>
                <a:gd name="T91" fmla="*/ 34 h 40"/>
                <a:gd name="T92" fmla="*/ 14 w 50"/>
                <a:gd name="T93" fmla="*/ 24 h 40"/>
                <a:gd name="T94" fmla="*/ 9 w 50"/>
                <a:gd name="T95" fmla="*/ 3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0" h="40">
                  <a:moveTo>
                    <a:pt x="31" y="34"/>
                  </a:moveTo>
                  <a:cubicBezTo>
                    <a:pt x="33" y="33"/>
                    <a:pt x="33" y="33"/>
                    <a:pt x="33" y="33"/>
                  </a:cubicBezTo>
                  <a:cubicBezTo>
                    <a:pt x="33" y="34"/>
                    <a:pt x="33" y="34"/>
                    <a:pt x="33" y="34"/>
                  </a:cubicBezTo>
                  <a:cubicBezTo>
                    <a:pt x="31" y="34"/>
                    <a:pt x="31" y="34"/>
                    <a:pt x="31" y="34"/>
                  </a:cubicBezTo>
                  <a:moveTo>
                    <a:pt x="22" y="34"/>
                  </a:moveTo>
                  <a:cubicBezTo>
                    <a:pt x="23" y="34"/>
                    <a:pt x="23" y="33"/>
                    <a:pt x="24" y="33"/>
                  </a:cubicBezTo>
                  <a:cubicBezTo>
                    <a:pt x="24" y="33"/>
                    <a:pt x="24" y="34"/>
                    <a:pt x="24" y="34"/>
                  </a:cubicBezTo>
                  <a:cubicBezTo>
                    <a:pt x="22" y="34"/>
                    <a:pt x="22" y="34"/>
                    <a:pt x="22" y="34"/>
                  </a:cubicBezTo>
                  <a:moveTo>
                    <a:pt x="11" y="34"/>
                  </a:moveTo>
                  <a:cubicBezTo>
                    <a:pt x="12" y="34"/>
                    <a:pt x="12" y="33"/>
                    <a:pt x="13" y="33"/>
                  </a:cubicBezTo>
                  <a:cubicBezTo>
                    <a:pt x="13" y="33"/>
                    <a:pt x="14" y="33"/>
                    <a:pt x="15" y="32"/>
                  </a:cubicBezTo>
                  <a:cubicBezTo>
                    <a:pt x="15" y="33"/>
                    <a:pt x="15" y="33"/>
                    <a:pt x="15" y="34"/>
                  </a:cubicBezTo>
                  <a:cubicBezTo>
                    <a:pt x="11" y="34"/>
                    <a:pt x="11" y="34"/>
                    <a:pt x="11" y="34"/>
                  </a:cubicBezTo>
                  <a:moveTo>
                    <a:pt x="29" y="34"/>
                  </a:moveTo>
                  <a:cubicBezTo>
                    <a:pt x="29" y="33"/>
                    <a:pt x="29" y="33"/>
                    <a:pt x="29" y="33"/>
                  </a:cubicBezTo>
                  <a:cubicBezTo>
                    <a:pt x="30" y="32"/>
                    <a:pt x="31" y="31"/>
                    <a:pt x="33" y="30"/>
                  </a:cubicBezTo>
                  <a:cubicBezTo>
                    <a:pt x="33" y="31"/>
                    <a:pt x="33" y="31"/>
                    <a:pt x="33" y="32"/>
                  </a:cubicBezTo>
                  <a:cubicBezTo>
                    <a:pt x="30" y="34"/>
                    <a:pt x="30" y="34"/>
                    <a:pt x="30" y="34"/>
                  </a:cubicBezTo>
                  <a:cubicBezTo>
                    <a:pt x="29" y="34"/>
                    <a:pt x="29" y="34"/>
                    <a:pt x="29" y="34"/>
                  </a:cubicBezTo>
                  <a:cubicBezTo>
                    <a:pt x="29" y="34"/>
                    <a:pt x="29" y="34"/>
                    <a:pt x="29" y="34"/>
                  </a:cubicBezTo>
                  <a:moveTo>
                    <a:pt x="38" y="34"/>
                  </a:moveTo>
                  <a:cubicBezTo>
                    <a:pt x="38" y="34"/>
                    <a:pt x="38" y="33"/>
                    <a:pt x="38" y="33"/>
                  </a:cubicBezTo>
                  <a:cubicBezTo>
                    <a:pt x="39" y="32"/>
                    <a:pt x="39" y="32"/>
                    <a:pt x="40" y="31"/>
                  </a:cubicBezTo>
                  <a:cubicBezTo>
                    <a:pt x="41" y="31"/>
                    <a:pt x="41" y="30"/>
                    <a:pt x="42" y="30"/>
                  </a:cubicBezTo>
                  <a:cubicBezTo>
                    <a:pt x="42" y="31"/>
                    <a:pt x="42" y="33"/>
                    <a:pt x="42" y="34"/>
                  </a:cubicBezTo>
                  <a:cubicBezTo>
                    <a:pt x="38" y="34"/>
                    <a:pt x="38" y="34"/>
                    <a:pt x="38" y="34"/>
                  </a:cubicBezTo>
                  <a:moveTo>
                    <a:pt x="19" y="34"/>
                  </a:moveTo>
                  <a:cubicBezTo>
                    <a:pt x="19" y="33"/>
                    <a:pt x="19" y="33"/>
                    <a:pt x="19" y="32"/>
                  </a:cubicBezTo>
                  <a:cubicBezTo>
                    <a:pt x="20" y="32"/>
                    <a:pt x="21" y="31"/>
                    <a:pt x="22" y="31"/>
                  </a:cubicBezTo>
                  <a:cubicBezTo>
                    <a:pt x="22" y="31"/>
                    <a:pt x="23" y="30"/>
                    <a:pt x="24" y="30"/>
                  </a:cubicBezTo>
                  <a:cubicBezTo>
                    <a:pt x="24" y="30"/>
                    <a:pt x="24" y="31"/>
                    <a:pt x="24" y="32"/>
                  </a:cubicBezTo>
                  <a:cubicBezTo>
                    <a:pt x="23" y="32"/>
                    <a:pt x="21" y="33"/>
                    <a:pt x="20" y="34"/>
                  </a:cubicBezTo>
                  <a:cubicBezTo>
                    <a:pt x="20" y="34"/>
                    <a:pt x="20" y="34"/>
                    <a:pt x="20" y="34"/>
                  </a:cubicBezTo>
                  <a:cubicBezTo>
                    <a:pt x="19" y="34"/>
                    <a:pt x="19" y="34"/>
                    <a:pt x="19" y="34"/>
                  </a:cubicBezTo>
                  <a:moveTo>
                    <a:pt x="10" y="33"/>
                  </a:moveTo>
                  <a:cubicBezTo>
                    <a:pt x="10" y="33"/>
                    <a:pt x="10" y="32"/>
                    <a:pt x="10" y="32"/>
                  </a:cubicBezTo>
                  <a:cubicBezTo>
                    <a:pt x="10" y="32"/>
                    <a:pt x="10" y="32"/>
                    <a:pt x="10" y="32"/>
                  </a:cubicBezTo>
                  <a:cubicBezTo>
                    <a:pt x="10" y="32"/>
                    <a:pt x="10" y="32"/>
                    <a:pt x="10" y="32"/>
                  </a:cubicBezTo>
                  <a:cubicBezTo>
                    <a:pt x="12" y="31"/>
                    <a:pt x="13" y="30"/>
                    <a:pt x="15" y="29"/>
                  </a:cubicBezTo>
                  <a:cubicBezTo>
                    <a:pt x="15" y="30"/>
                    <a:pt x="15" y="30"/>
                    <a:pt x="15" y="31"/>
                  </a:cubicBezTo>
                  <a:cubicBezTo>
                    <a:pt x="14" y="31"/>
                    <a:pt x="13" y="32"/>
                    <a:pt x="12" y="32"/>
                  </a:cubicBezTo>
                  <a:cubicBezTo>
                    <a:pt x="12" y="33"/>
                    <a:pt x="11" y="33"/>
                    <a:pt x="10" y="33"/>
                  </a:cubicBezTo>
                  <a:moveTo>
                    <a:pt x="28" y="32"/>
                  </a:moveTo>
                  <a:cubicBezTo>
                    <a:pt x="28" y="29"/>
                    <a:pt x="28" y="29"/>
                    <a:pt x="28" y="29"/>
                  </a:cubicBezTo>
                  <a:cubicBezTo>
                    <a:pt x="29" y="29"/>
                    <a:pt x="30" y="28"/>
                    <a:pt x="31" y="28"/>
                  </a:cubicBezTo>
                  <a:cubicBezTo>
                    <a:pt x="32" y="28"/>
                    <a:pt x="32" y="27"/>
                    <a:pt x="33" y="27"/>
                  </a:cubicBezTo>
                  <a:cubicBezTo>
                    <a:pt x="33" y="28"/>
                    <a:pt x="33" y="29"/>
                    <a:pt x="33" y="29"/>
                  </a:cubicBezTo>
                  <a:cubicBezTo>
                    <a:pt x="31" y="30"/>
                    <a:pt x="30" y="31"/>
                    <a:pt x="28" y="32"/>
                  </a:cubicBezTo>
                  <a:moveTo>
                    <a:pt x="19" y="31"/>
                  </a:moveTo>
                  <a:cubicBezTo>
                    <a:pt x="19" y="30"/>
                    <a:pt x="19" y="30"/>
                    <a:pt x="19" y="29"/>
                  </a:cubicBezTo>
                  <a:cubicBezTo>
                    <a:pt x="19" y="29"/>
                    <a:pt x="19" y="29"/>
                    <a:pt x="19" y="29"/>
                  </a:cubicBezTo>
                  <a:cubicBezTo>
                    <a:pt x="24" y="26"/>
                    <a:pt x="24" y="26"/>
                    <a:pt x="24" y="26"/>
                  </a:cubicBezTo>
                  <a:cubicBezTo>
                    <a:pt x="24" y="27"/>
                    <a:pt x="24" y="28"/>
                    <a:pt x="24" y="29"/>
                  </a:cubicBezTo>
                  <a:cubicBezTo>
                    <a:pt x="23" y="29"/>
                    <a:pt x="22" y="30"/>
                    <a:pt x="21" y="30"/>
                  </a:cubicBezTo>
                  <a:cubicBezTo>
                    <a:pt x="21" y="30"/>
                    <a:pt x="20" y="31"/>
                    <a:pt x="19" y="31"/>
                  </a:cubicBezTo>
                  <a:moveTo>
                    <a:pt x="38" y="32"/>
                  </a:moveTo>
                  <a:cubicBezTo>
                    <a:pt x="38" y="31"/>
                    <a:pt x="38" y="30"/>
                    <a:pt x="38" y="29"/>
                  </a:cubicBezTo>
                  <a:cubicBezTo>
                    <a:pt x="38" y="29"/>
                    <a:pt x="38" y="29"/>
                    <a:pt x="38" y="29"/>
                  </a:cubicBezTo>
                  <a:cubicBezTo>
                    <a:pt x="40" y="28"/>
                    <a:pt x="41" y="27"/>
                    <a:pt x="42" y="26"/>
                  </a:cubicBezTo>
                  <a:cubicBezTo>
                    <a:pt x="42" y="27"/>
                    <a:pt x="42" y="28"/>
                    <a:pt x="42" y="29"/>
                  </a:cubicBezTo>
                  <a:cubicBezTo>
                    <a:pt x="42" y="29"/>
                    <a:pt x="42" y="29"/>
                    <a:pt x="42" y="29"/>
                  </a:cubicBezTo>
                  <a:cubicBezTo>
                    <a:pt x="41" y="29"/>
                    <a:pt x="40" y="30"/>
                    <a:pt x="39" y="30"/>
                  </a:cubicBezTo>
                  <a:cubicBezTo>
                    <a:pt x="39" y="31"/>
                    <a:pt x="38" y="31"/>
                    <a:pt x="38" y="32"/>
                  </a:cubicBezTo>
                  <a:moveTo>
                    <a:pt x="28" y="28"/>
                  </a:moveTo>
                  <a:cubicBezTo>
                    <a:pt x="28" y="25"/>
                    <a:pt x="28" y="25"/>
                    <a:pt x="28" y="25"/>
                  </a:cubicBezTo>
                  <a:cubicBezTo>
                    <a:pt x="29" y="25"/>
                    <a:pt x="29" y="25"/>
                    <a:pt x="29" y="25"/>
                  </a:cubicBezTo>
                  <a:cubicBezTo>
                    <a:pt x="30" y="26"/>
                    <a:pt x="31" y="26"/>
                    <a:pt x="31" y="26"/>
                  </a:cubicBezTo>
                  <a:cubicBezTo>
                    <a:pt x="32" y="26"/>
                    <a:pt x="33" y="26"/>
                    <a:pt x="33" y="25"/>
                  </a:cubicBezTo>
                  <a:cubicBezTo>
                    <a:pt x="33" y="26"/>
                    <a:pt x="33" y="26"/>
                    <a:pt x="33" y="26"/>
                  </a:cubicBezTo>
                  <a:cubicBezTo>
                    <a:pt x="32" y="26"/>
                    <a:pt x="31" y="27"/>
                    <a:pt x="30" y="27"/>
                  </a:cubicBezTo>
                  <a:cubicBezTo>
                    <a:pt x="30" y="27"/>
                    <a:pt x="29" y="28"/>
                    <a:pt x="28" y="28"/>
                  </a:cubicBezTo>
                  <a:moveTo>
                    <a:pt x="10" y="30"/>
                  </a:moveTo>
                  <a:cubicBezTo>
                    <a:pt x="10" y="30"/>
                    <a:pt x="10" y="30"/>
                    <a:pt x="10" y="29"/>
                  </a:cubicBezTo>
                  <a:cubicBezTo>
                    <a:pt x="12" y="28"/>
                    <a:pt x="13" y="26"/>
                    <a:pt x="15" y="25"/>
                  </a:cubicBezTo>
                  <a:cubicBezTo>
                    <a:pt x="15" y="25"/>
                    <a:pt x="15" y="25"/>
                    <a:pt x="15" y="25"/>
                  </a:cubicBezTo>
                  <a:cubicBezTo>
                    <a:pt x="15" y="26"/>
                    <a:pt x="15" y="27"/>
                    <a:pt x="15" y="28"/>
                  </a:cubicBezTo>
                  <a:cubicBezTo>
                    <a:pt x="14" y="28"/>
                    <a:pt x="13" y="29"/>
                    <a:pt x="12" y="29"/>
                  </a:cubicBezTo>
                  <a:cubicBezTo>
                    <a:pt x="12" y="30"/>
                    <a:pt x="11" y="30"/>
                    <a:pt x="10" y="30"/>
                  </a:cubicBezTo>
                  <a:moveTo>
                    <a:pt x="19" y="28"/>
                  </a:moveTo>
                  <a:cubicBezTo>
                    <a:pt x="19" y="27"/>
                    <a:pt x="19" y="26"/>
                    <a:pt x="19" y="25"/>
                  </a:cubicBezTo>
                  <a:cubicBezTo>
                    <a:pt x="20" y="24"/>
                    <a:pt x="21" y="24"/>
                    <a:pt x="23" y="23"/>
                  </a:cubicBezTo>
                  <a:cubicBezTo>
                    <a:pt x="24" y="23"/>
                    <a:pt x="24" y="23"/>
                    <a:pt x="24" y="23"/>
                  </a:cubicBezTo>
                  <a:cubicBezTo>
                    <a:pt x="24" y="24"/>
                    <a:pt x="24" y="24"/>
                    <a:pt x="24" y="25"/>
                  </a:cubicBezTo>
                  <a:cubicBezTo>
                    <a:pt x="19" y="28"/>
                    <a:pt x="19" y="28"/>
                    <a:pt x="19" y="28"/>
                  </a:cubicBezTo>
                  <a:moveTo>
                    <a:pt x="38" y="28"/>
                  </a:moveTo>
                  <a:cubicBezTo>
                    <a:pt x="38" y="27"/>
                    <a:pt x="37" y="26"/>
                    <a:pt x="37" y="26"/>
                  </a:cubicBezTo>
                  <a:cubicBezTo>
                    <a:pt x="37" y="26"/>
                    <a:pt x="37" y="26"/>
                    <a:pt x="37" y="26"/>
                  </a:cubicBezTo>
                  <a:cubicBezTo>
                    <a:pt x="40" y="24"/>
                    <a:pt x="41" y="23"/>
                    <a:pt x="42" y="22"/>
                  </a:cubicBezTo>
                  <a:cubicBezTo>
                    <a:pt x="42" y="23"/>
                    <a:pt x="42" y="24"/>
                    <a:pt x="42" y="25"/>
                  </a:cubicBezTo>
                  <a:cubicBezTo>
                    <a:pt x="42" y="25"/>
                    <a:pt x="42" y="25"/>
                    <a:pt x="42" y="25"/>
                  </a:cubicBezTo>
                  <a:cubicBezTo>
                    <a:pt x="40" y="26"/>
                    <a:pt x="39" y="27"/>
                    <a:pt x="38" y="28"/>
                  </a:cubicBezTo>
                  <a:cubicBezTo>
                    <a:pt x="38" y="28"/>
                    <a:pt x="38" y="28"/>
                    <a:pt x="38" y="28"/>
                  </a:cubicBezTo>
                  <a:moveTo>
                    <a:pt x="19" y="24"/>
                  </a:moveTo>
                  <a:cubicBezTo>
                    <a:pt x="19" y="23"/>
                    <a:pt x="19" y="23"/>
                    <a:pt x="19" y="22"/>
                  </a:cubicBezTo>
                  <a:cubicBezTo>
                    <a:pt x="19" y="22"/>
                    <a:pt x="19" y="22"/>
                    <a:pt x="19" y="22"/>
                  </a:cubicBezTo>
                  <a:cubicBezTo>
                    <a:pt x="20" y="20"/>
                    <a:pt x="20" y="20"/>
                    <a:pt x="20" y="20"/>
                  </a:cubicBezTo>
                  <a:cubicBezTo>
                    <a:pt x="21" y="21"/>
                    <a:pt x="21" y="21"/>
                    <a:pt x="22" y="22"/>
                  </a:cubicBezTo>
                  <a:cubicBezTo>
                    <a:pt x="21" y="23"/>
                    <a:pt x="20" y="23"/>
                    <a:pt x="19" y="24"/>
                  </a:cubicBezTo>
                  <a:moveTo>
                    <a:pt x="37" y="24"/>
                  </a:moveTo>
                  <a:cubicBezTo>
                    <a:pt x="37" y="24"/>
                    <a:pt x="37" y="23"/>
                    <a:pt x="37" y="22"/>
                  </a:cubicBezTo>
                  <a:cubicBezTo>
                    <a:pt x="38" y="22"/>
                    <a:pt x="38" y="21"/>
                    <a:pt x="39" y="20"/>
                  </a:cubicBezTo>
                  <a:cubicBezTo>
                    <a:pt x="40" y="20"/>
                    <a:pt x="41" y="18"/>
                    <a:pt x="42" y="18"/>
                  </a:cubicBezTo>
                  <a:cubicBezTo>
                    <a:pt x="42" y="18"/>
                    <a:pt x="42" y="19"/>
                    <a:pt x="42" y="20"/>
                  </a:cubicBezTo>
                  <a:cubicBezTo>
                    <a:pt x="41" y="21"/>
                    <a:pt x="41" y="21"/>
                    <a:pt x="41" y="21"/>
                  </a:cubicBezTo>
                  <a:cubicBezTo>
                    <a:pt x="40" y="22"/>
                    <a:pt x="39" y="23"/>
                    <a:pt x="37" y="24"/>
                  </a:cubicBezTo>
                  <a:moveTo>
                    <a:pt x="4" y="0"/>
                  </a:moveTo>
                  <a:cubicBezTo>
                    <a:pt x="3" y="1"/>
                    <a:pt x="3" y="1"/>
                    <a:pt x="3" y="1"/>
                  </a:cubicBezTo>
                  <a:cubicBezTo>
                    <a:pt x="3" y="9"/>
                    <a:pt x="3" y="9"/>
                    <a:pt x="3" y="9"/>
                  </a:cubicBezTo>
                  <a:cubicBezTo>
                    <a:pt x="2" y="9"/>
                    <a:pt x="2" y="9"/>
                    <a:pt x="2" y="9"/>
                  </a:cubicBezTo>
                  <a:cubicBezTo>
                    <a:pt x="2" y="9"/>
                    <a:pt x="2" y="9"/>
                    <a:pt x="2" y="9"/>
                  </a:cubicBezTo>
                  <a:cubicBezTo>
                    <a:pt x="2" y="10"/>
                    <a:pt x="2" y="10"/>
                    <a:pt x="2" y="10"/>
                  </a:cubicBezTo>
                  <a:cubicBezTo>
                    <a:pt x="3" y="10"/>
                    <a:pt x="3" y="10"/>
                    <a:pt x="3" y="10"/>
                  </a:cubicBezTo>
                  <a:cubicBezTo>
                    <a:pt x="3" y="14"/>
                    <a:pt x="3" y="14"/>
                    <a:pt x="3" y="14"/>
                  </a:cubicBezTo>
                  <a:cubicBezTo>
                    <a:pt x="2" y="14"/>
                    <a:pt x="2" y="14"/>
                    <a:pt x="2" y="14"/>
                  </a:cubicBezTo>
                  <a:cubicBezTo>
                    <a:pt x="2" y="14"/>
                    <a:pt x="2" y="14"/>
                    <a:pt x="2" y="14"/>
                  </a:cubicBezTo>
                  <a:cubicBezTo>
                    <a:pt x="2" y="15"/>
                    <a:pt x="2" y="15"/>
                    <a:pt x="2" y="15"/>
                  </a:cubicBezTo>
                  <a:cubicBezTo>
                    <a:pt x="3" y="15"/>
                    <a:pt x="3" y="15"/>
                    <a:pt x="3" y="15"/>
                  </a:cubicBezTo>
                  <a:cubicBezTo>
                    <a:pt x="3" y="19"/>
                    <a:pt x="3" y="19"/>
                    <a:pt x="3" y="19"/>
                  </a:cubicBezTo>
                  <a:cubicBezTo>
                    <a:pt x="2" y="19"/>
                    <a:pt x="2" y="19"/>
                    <a:pt x="2" y="19"/>
                  </a:cubicBezTo>
                  <a:cubicBezTo>
                    <a:pt x="2" y="19"/>
                    <a:pt x="2" y="19"/>
                    <a:pt x="2" y="19"/>
                  </a:cubicBezTo>
                  <a:cubicBezTo>
                    <a:pt x="2" y="20"/>
                    <a:pt x="2" y="20"/>
                    <a:pt x="2" y="20"/>
                  </a:cubicBezTo>
                  <a:cubicBezTo>
                    <a:pt x="3" y="20"/>
                    <a:pt x="3" y="20"/>
                    <a:pt x="3" y="20"/>
                  </a:cubicBezTo>
                  <a:cubicBezTo>
                    <a:pt x="3" y="24"/>
                    <a:pt x="3" y="24"/>
                    <a:pt x="3" y="24"/>
                  </a:cubicBezTo>
                  <a:cubicBezTo>
                    <a:pt x="2" y="24"/>
                    <a:pt x="2" y="24"/>
                    <a:pt x="2" y="24"/>
                  </a:cubicBezTo>
                  <a:cubicBezTo>
                    <a:pt x="2" y="25"/>
                    <a:pt x="2" y="25"/>
                    <a:pt x="2" y="25"/>
                  </a:cubicBezTo>
                  <a:cubicBezTo>
                    <a:pt x="2" y="25"/>
                    <a:pt x="2" y="25"/>
                    <a:pt x="2" y="25"/>
                  </a:cubicBezTo>
                  <a:cubicBezTo>
                    <a:pt x="3" y="25"/>
                    <a:pt x="3" y="25"/>
                    <a:pt x="3" y="25"/>
                  </a:cubicBezTo>
                  <a:cubicBezTo>
                    <a:pt x="3" y="29"/>
                    <a:pt x="3" y="29"/>
                    <a:pt x="3" y="29"/>
                  </a:cubicBezTo>
                  <a:cubicBezTo>
                    <a:pt x="2" y="29"/>
                    <a:pt x="2" y="29"/>
                    <a:pt x="2" y="29"/>
                  </a:cubicBezTo>
                  <a:cubicBezTo>
                    <a:pt x="2" y="30"/>
                    <a:pt x="2" y="30"/>
                    <a:pt x="2" y="30"/>
                  </a:cubicBezTo>
                  <a:cubicBezTo>
                    <a:pt x="2" y="30"/>
                    <a:pt x="2" y="30"/>
                    <a:pt x="2" y="30"/>
                  </a:cubicBezTo>
                  <a:cubicBezTo>
                    <a:pt x="3" y="30"/>
                    <a:pt x="3" y="30"/>
                    <a:pt x="3" y="30"/>
                  </a:cubicBezTo>
                  <a:cubicBezTo>
                    <a:pt x="3" y="34"/>
                    <a:pt x="3" y="34"/>
                    <a:pt x="3" y="34"/>
                  </a:cubicBezTo>
                  <a:cubicBezTo>
                    <a:pt x="0" y="34"/>
                    <a:pt x="0" y="34"/>
                    <a:pt x="0" y="34"/>
                  </a:cubicBezTo>
                  <a:cubicBezTo>
                    <a:pt x="0" y="35"/>
                    <a:pt x="0" y="35"/>
                    <a:pt x="0" y="35"/>
                  </a:cubicBezTo>
                  <a:cubicBezTo>
                    <a:pt x="0" y="35"/>
                    <a:pt x="0" y="35"/>
                    <a:pt x="0" y="35"/>
                  </a:cubicBezTo>
                  <a:cubicBezTo>
                    <a:pt x="3" y="35"/>
                    <a:pt x="3" y="35"/>
                    <a:pt x="3" y="35"/>
                  </a:cubicBezTo>
                  <a:cubicBezTo>
                    <a:pt x="3" y="39"/>
                    <a:pt x="3" y="39"/>
                    <a:pt x="3" y="39"/>
                  </a:cubicBezTo>
                  <a:cubicBezTo>
                    <a:pt x="4" y="40"/>
                    <a:pt x="4" y="40"/>
                    <a:pt x="4" y="40"/>
                  </a:cubicBezTo>
                  <a:cubicBezTo>
                    <a:pt x="4" y="39"/>
                    <a:pt x="4" y="39"/>
                    <a:pt x="4" y="39"/>
                  </a:cubicBezTo>
                  <a:cubicBezTo>
                    <a:pt x="4" y="35"/>
                    <a:pt x="4" y="35"/>
                    <a:pt x="4" y="35"/>
                  </a:cubicBezTo>
                  <a:cubicBezTo>
                    <a:pt x="49" y="35"/>
                    <a:pt x="49" y="35"/>
                    <a:pt x="49" y="35"/>
                  </a:cubicBezTo>
                  <a:cubicBezTo>
                    <a:pt x="50" y="35"/>
                    <a:pt x="50" y="35"/>
                    <a:pt x="50" y="35"/>
                  </a:cubicBezTo>
                  <a:cubicBezTo>
                    <a:pt x="49" y="34"/>
                    <a:pt x="49" y="34"/>
                    <a:pt x="49" y="34"/>
                  </a:cubicBezTo>
                  <a:cubicBezTo>
                    <a:pt x="43" y="34"/>
                    <a:pt x="43" y="34"/>
                    <a:pt x="43" y="34"/>
                  </a:cubicBezTo>
                  <a:cubicBezTo>
                    <a:pt x="43" y="30"/>
                    <a:pt x="43" y="25"/>
                    <a:pt x="43" y="20"/>
                  </a:cubicBezTo>
                  <a:cubicBezTo>
                    <a:pt x="43" y="20"/>
                    <a:pt x="43" y="20"/>
                    <a:pt x="43" y="20"/>
                  </a:cubicBezTo>
                  <a:cubicBezTo>
                    <a:pt x="43" y="19"/>
                    <a:pt x="43" y="17"/>
                    <a:pt x="43" y="16"/>
                  </a:cubicBezTo>
                  <a:cubicBezTo>
                    <a:pt x="43" y="16"/>
                    <a:pt x="43" y="16"/>
                    <a:pt x="43" y="16"/>
                  </a:cubicBezTo>
                  <a:cubicBezTo>
                    <a:pt x="42" y="16"/>
                    <a:pt x="42" y="16"/>
                    <a:pt x="42" y="16"/>
                  </a:cubicBezTo>
                  <a:cubicBezTo>
                    <a:pt x="41" y="17"/>
                    <a:pt x="40" y="18"/>
                    <a:pt x="38" y="20"/>
                  </a:cubicBezTo>
                  <a:cubicBezTo>
                    <a:pt x="37" y="21"/>
                    <a:pt x="37" y="21"/>
                    <a:pt x="36" y="22"/>
                  </a:cubicBezTo>
                  <a:cubicBezTo>
                    <a:pt x="36" y="22"/>
                    <a:pt x="36" y="22"/>
                    <a:pt x="36" y="22"/>
                  </a:cubicBezTo>
                  <a:cubicBezTo>
                    <a:pt x="36" y="24"/>
                    <a:pt x="36" y="26"/>
                    <a:pt x="36" y="28"/>
                  </a:cubicBezTo>
                  <a:cubicBezTo>
                    <a:pt x="37" y="30"/>
                    <a:pt x="37" y="31"/>
                    <a:pt x="37" y="32"/>
                  </a:cubicBezTo>
                  <a:cubicBezTo>
                    <a:pt x="37" y="33"/>
                    <a:pt x="37" y="33"/>
                    <a:pt x="37" y="33"/>
                  </a:cubicBezTo>
                  <a:cubicBezTo>
                    <a:pt x="37" y="33"/>
                    <a:pt x="37" y="34"/>
                    <a:pt x="37" y="34"/>
                  </a:cubicBezTo>
                  <a:cubicBezTo>
                    <a:pt x="34" y="34"/>
                    <a:pt x="34" y="34"/>
                    <a:pt x="34" y="34"/>
                  </a:cubicBezTo>
                  <a:cubicBezTo>
                    <a:pt x="34" y="31"/>
                    <a:pt x="34" y="28"/>
                    <a:pt x="34" y="24"/>
                  </a:cubicBezTo>
                  <a:cubicBezTo>
                    <a:pt x="34" y="24"/>
                    <a:pt x="34" y="24"/>
                    <a:pt x="34" y="24"/>
                  </a:cubicBezTo>
                  <a:cubicBezTo>
                    <a:pt x="33" y="24"/>
                    <a:pt x="33" y="24"/>
                    <a:pt x="33" y="24"/>
                  </a:cubicBezTo>
                  <a:cubicBezTo>
                    <a:pt x="33" y="24"/>
                    <a:pt x="33" y="24"/>
                    <a:pt x="33" y="24"/>
                  </a:cubicBezTo>
                  <a:cubicBezTo>
                    <a:pt x="32" y="25"/>
                    <a:pt x="32" y="25"/>
                    <a:pt x="31" y="25"/>
                  </a:cubicBezTo>
                  <a:cubicBezTo>
                    <a:pt x="31" y="25"/>
                    <a:pt x="30" y="24"/>
                    <a:pt x="29" y="24"/>
                  </a:cubicBezTo>
                  <a:cubicBezTo>
                    <a:pt x="28" y="24"/>
                    <a:pt x="28" y="24"/>
                    <a:pt x="28" y="24"/>
                  </a:cubicBezTo>
                  <a:cubicBezTo>
                    <a:pt x="27" y="24"/>
                    <a:pt x="27" y="24"/>
                    <a:pt x="27" y="24"/>
                  </a:cubicBezTo>
                  <a:cubicBezTo>
                    <a:pt x="27" y="24"/>
                    <a:pt x="27" y="24"/>
                    <a:pt x="27" y="24"/>
                  </a:cubicBezTo>
                  <a:cubicBezTo>
                    <a:pt x="27" y="33"/>
                    <a:pt x="27" y="33"/>
                    <a:pt x="27" y="33"/>
                  </a:cubicBezTo>
                  <a:cubicBezTo>
                    <a:pt x="27" y="33"/>
                    <a:pt x="27" y="33"/>
                    <a:pt x="27" y="33"/>
                  </a:cubicBezTo>
                  <a:cubicBezTo>
                    <a:pt x="27" y="34"/>
                    <a:pt x="27" y="34"/>
                    <a:pt x="27" y="34"/>
                  </a:cubicBezTo>
                  <a:cubicBezTo>
                    <a:pt x="25" y="34"/>
                    <a:pt x="25" y="34"/>
                    <a:pt x="25" y="34"/>
                  </a:cubicBezTo>
                  <a:cubicBezTo>
                    <a:pt x="25" y="32"/>
                    <a:pt x="25" y="29"/>
                    <a:pt x="25" y="25"/>
                  </a:cubicBezTo>
                  <a:cubicBezTo>
                    <a:pt x="25" y="25"/>
                    <a:pt x="25" y="25"/>
                    <a:pt x="25" y="25"/>
                  </a:cubicBezTo>
                  <a:cubicBezTo>
                    <a:pt x="25" y="25"/>
                    <a:pt x="25" y="24"/>
                    <a:pt x="25" y="23"/>
                  </a:cubicBezTo>
                  <a:cubicBezTo>
                    <a:pt x="25" y="23"/>
                    <a:pt x="25" y="23"/>
                    <a:pt x="25" y="23"/>
                  </a:cubicBezTo>
                  <a:cubicBezTo>
                    <a:pt x="24" y="22"/>
                    <a:pt x="24" y="22"/>
                    <a:pt x="23" y="21"/>
                  </a:cubicBezTo>
                  <a:cubicBezTo>
                    <a:pt x="22" y="21"/>
                    <a:pt x="21" y="20"/>
                    <a:pt x="20" y="19"/>
                  </a:cubicBezTo>
                  <a:cubicBezTo>
                    <a:pt x="20" y="19"/>
                    <a:pt x="20" y="19"/>
                    <a:pt x="20" y="19"/>
                  </a:cubicBezTo>
                  <a:cubicBezTo>
                    <a:pt x="19" y="19"/>
                    <a:pt x="19" y="20"/>
                    <a:pt x="18" y="21"/>
                  </a:cubicBezTo>
                  <a:cubicBezTo>
                    <a:pt x="18" y="22"/>
                    <a:pt x="18" y="22"/>
                    <a:pt x="18" y="22"/>
                  </a:cubicBezTo>
                  <a:cubicBezTo>
                    <a:pt x="18" y="22"/>
                    <a:pt x="18" y="22"/>
                    <a:pt x="18" y="22"/>
                  </a:cubicBezTo>
                  <a:cubicBezTo>
                    <a:pt x="18" y="24"/>
                    <a:pt x="18" y="26"/>
                    <a:pt x="18" y="28"/>
                  </a:cubicBezTo>
                  <a:cubicBezTo>
                    <a:pt x="18" y="30"/>
                    <a:pt x="18" y="32"/>
                    <a:pt x="18" y="34"/>
                  </a:cubicBezTo>
                  <a:cubicBezTo>
                    <a:pt x="16" y="34"/>
                    <a:pt x="16" y="34"/>
                    <a:pt x="16" y="34"/>
                  </a:cubicBezTo>
                  <a:cubicBezTo>
                    <a:pt x="16" y="31"/>
                    <a:pt x="16" y="27"/>
                    <a:pt x="16" y="23"/>
                  </a:cubicBezTo>
                  <a:cubicBezTo>
                    <a:pt x="15" y="23"/>
                    <a:pt x="15" y="23"/>
                    <a:pt x="15" y="23"/>
                  </a:cubicBezTo>
                  <a:cubicBezTo>
                    <a:pt x="15" y="23"/>
                    <a:pt x="15" y="23"/>
                    <a:pt x="15" y="23"/>
                  </a:cubicBezTo>
                  <a:cubicBezTo>
                    <a:pt x="15" y="23"/>
                    <a:pt x="14" y="24"/>
                    <a:pt x="14" y="24"/>
                  </a:cubicBezTo>
                  <a:cubicBezTo>
                    <a:pt x="12" y="26"/>
                    <a:pt x="11" y="27"/>
                    <a:pt x="9" y="28"/>
                  </a:cubicBezTo>
                  <a:cubicBezTo>
                    <a:pt x="9" y="29"/>
                    <a:pt x="9" y="29"/>
                    <a:pt x="9" y="29"/>
                  </a:cubicBezTo>
                  <a:cubicBezTo>
                    <a:pt x="9" y="30"/>
                    <a:pt x="9" y="31"/>
                    <a:pt x="9" y="32"/>
                  </a:cubicBezTo>
                  <a:cubicBezTo>
                    <a:pt x="9" y="33"/>
                    <a:pt x="9" y="33"/>
                    <a:pt x="9" y="34"/>
                  </a:cubicBezTo>
                  <a:cubicBezTo>
                    <a:pt x="4" y="34"/>
                    <a:pt x="4" y="34"/>
                    <a:pt x="4" y="34"/>
                  </a:cubicBezTo>
                  <a:cubicBezTo>
                    <a:pt x="4" y="1"/>
                    <a:pt x="4" y="1"/>
                    <a:pt x="4" y="1"/>
                  </a:cubicBezTo>
                  <a:cubicBezTo>
                    <a:pt x="4" y="0"/>
                    <a:pt x="4" y="0"/>
                    <a:pt x="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3200">
                <a:solidFill>
                  <a:prstClr val="black"/>
                </a:solidFill>
              </a:endParaRPr>
            </a:p>
          </p:txBody>
        </p:sp>
        <p:sp>
          <p:nvSpPr>
            <p:cNvPr id="55" name="Freeform 31"/>
            <p:cNvSpPr>
              <a:spLocks noEditPoints="1"/>
            </p:cNvSpPr>
            <p:nvPr/>
          </p:nvSpPr>
          <p:spPr bwMode="auto">
            <a:xfrm>
              <a:off x="3537" y="1918"/>
              <a:ext cx="83" cy="90"/>
            </a:xfrm>
            <a:custGeom>
              <a:avLst/>
              <a:gdLst>
                <a:gd name="T0" fmla="*/ 18 w 35"/>
                <a:gd name="T1" fmla="*/ 38 h 38"/>
                <a:gd name="T2" fmla="*/ 18 w 35"/>
                <a:gd name="T3" fmla="*/ 38 h 38"/>
                <a:gd name="T4" fmla="*/ 15 w 35"/>
                <a:gd name="T5" fmla="*/ 37 h 38"/>
                <a:gd name="T6" fmla="*/ 19 w 35"/>
                <a:gd name="T7" fmla="*/ 35 h 38"/>
                <a:gd name="T8" fmla="*/ 15 w 35"/>
                <a:gd name="T9" fmla="*/ 35 h 38"/>
                <a:gd name="T10" fmla="*/ 15 w 35"/>
                <a:gd name="T11" fmla="*/ 35 h 38"/>
                <a:gd name="T12" fmla="*/ 21 w 35"/>
                <a:gd name="T13" fmla="*/ 32 h 38"/>
                <a:gd name="T14" fmla="*/ 14 w 35"/>
                <a:gd name="T15" fmla="*/ 32 h 38"/>
                <a:gd name="T16" fmla="*/ 7 w 35"/>
                <a:gd name="T17" fmla="*/ 34 h 38"/>
                <a:gd name="T18" fmla="*/ 21 w 35"/>
                <a:gd name="T19" fmla="*/ 34 h 38"/>
                <a:gd name="T20" fmla="*/ 12 w 35"/>
                <a:gd name="T21" fmla="*/ 34 h 38"/>
                <a:gd name="T22" fmla="*/ 26 w 35"/>
                <a:gd name="T23" fmla="*/ 33 h 38"/>
                <a:gd name="T24" fmla="*/ 28 w 35"/>
                <a:gd name="T25" fmla="*/ 32 h 38"/>
                <a:gd name="T26" fmla="*/ 6 w 35"/>
                <a:gd name="T27" fmla="*/ 31 h 38"/>
                <a:gd name="T28" fmla="*/ 12 w 35"/>
                <a:gd name="T29" fmla="*/ 31 h 38"/>
                <a:gd name="T30" fmla="*/ 23 w 35"/>
                <a:gd name="T31" fmla="*/ 34 h 38"/>
                <a:gd name="T32" fmla="*/ 9 w 35"/>
                <a:gd name="T33" fmla="*/ 31 h 38"/>
                <a:gd name="T34" fmla="*/ 11 w 35"/>
                <a:gd name="T35" fmla="*/ 31 h 38"/>
                <a:gd name="T36" fmla="*/ 6 w 35"/>
                <a:gd name="T37" fmla="*/ 31 h 38"/>
                <a:gd name="T38" fmla="*/ 24 w 35"/>
                <a:gd name="T39" fmla="*/ 33 h 38"/>
                <a:gd name="T40" fmla="*/ 10 w 35"/>
                <a:gd name="T41" fmla="*/ 30 h 38"/>
                <a:gd name="T42" fmla="*/ 6 w 35"/>
                <a:gd name="T43" fmla="*/ 30 h 38"/>
                <a:gd name="T44" fmla="*/ 29 w 35"/>
                <a:gd name="T45" fmla="*/ 33 h 38"/>
                <a:gd name="T46" fmla="*/ 30 w 35"/>
                <a:gd name="T47" fmla="*/ 32 h 38"/>
                <a:gd name="T48" fmla="*/ 4 w 35"/>
                <a:gd name="T49" fmla="*/ 29 h 38"/>
                <a:gd name="T50" fmla="*/ 5 w 35"/>
                <a:gd name="T51" fmla="*/ 26 h 38"/>
                <a:gd name="T52" fmla="*/ 30 w 35"/>
                <a:gd name="T53" fmla="*/ 26 h 38"/>
                <a:gd name="T54" fmla="*/ 31 w 35"/>
                <a:gd name="T55" fmla="*/ 25 h 38"/>
                <a:gd name="T56" fmla="*/ 4 w 35"/>
                <a:gd name="T57" fmla="*/ 23 h 38"/>
                <a:gd name="T58" fmla="*/ 2 w 35"/>
                <a:gd name="T59" fmla="*/ 23 h 38"/>
                <a:gd name="T60" fmla="*/ 32 w 35"/>
                <a:gd name="T61" fmla="*/ 23 h 38"/>
                <a:gd name="T62" fmla="*/ 32 w 35"/>
                <a:gd name="T63" fmla="*/ 23 h 38"/>
                <a:gd name="T64" fmla="*/ 33 w 35"/>
                <a:gd name="T65" fmla="*/ 23 h 38"/>
                <a:gd name="T66" fmla="*/ 1 w 35"/>
                <a:gd name="T67" fmla="*/ 23 h 38"/>
                <a:gd name="T68" fmla="*/ 5 w 35"/>
                <a:gd name="T69" fmla="*/ 11 h 38"/>
                <a:gd name="T70" fmla="*/ 4 w 35"/>
                <a:gd name="T71" fmla="*/ 10 h 38"/>
                <a:gd name="T72" fmla="*/ 31 w 35"/>
                <a:gd name="T73" fmla="*/ 9 h 38"/>
                <a:gd name="T74" fmla="*/ 4 w 35"/>
                <a:gd name="T75" fmla="*/ 9 h 38"/>
                <a:gd name="T76" fmla="*/ 15 w 35"/>
                <a:gd name="T77" fmla="*/ 1 h 38"/>
                <a:gd name="T78" fmla="*/ 26 w 35"/>
                <a:gd name="T79" fmla="*/ 6 h 38"/>
                <a:gd name="T80" fmla="*/ 29 w 35"/>
                <a:gd name="T81" fmla="*/ 10 h 38"/>
                <a:gd name="T82" fmla="*/ 30 w 35"/>
                <a:gd name="T83" fmla="*/ 23 h 38"/>
                <a:gd name="T84" fmla="*/ 25 w 35"/>
                <a:gd name="T85" fmla="*/ 29 h 38"/>
                <a:gd name="T86" fmla="*/ 15 w 35"/>
                <a:gd name="T87" fmla="*/ 32 h 38"/>
                <a:gd name="T88" fmla="*/ 8 w 35"/>
                <a:gd name="T89" fmla="*/ 31 h 38"/>
                <a:gd name="T90" fmla="*/ 1 w 35"/>
                <a:gd name="T91" fmla="*/ 20 h 38"/>
                <a:gd name="T92" fmla="*/ 4 w 35"/>
                <a:gd name="T93" fmla="*/ 8 h 38"/>
                <a:gd name="T94" fmla="*/ 14 w 35"/>
                <a:gd name="T95" fmla="*/ 1 h 38"/>
                <a:gd name="T96" fmla="*/ 4 w 35"/>
                <a:gd name="T97" fmla="*/ 8 h 38"/>
                <a:gd name="T98" fmla="*/ 3 w 35"/>
                <a:gd name="T99" fmla="*/ 11 h 38"/>
                <a:gd name="T100" fmla="*/ 0 w 35"/>
                <a:gd name="T101" fmla="*/ 15 h 38"/>
                <a:gd name="T102" fmla="*/ 0 w 35"/>
                <a:gd name="T103" fmla="*/ 24 h 38"/>
                <a:gd name="T104" fmla="*/ 4 w 35"/>
                <a:gd name="T105" fmla="*/ 26 h 38"/>
                <a:gd name="T106" fmla="*/ 3 w 35"/>
                <a:gd name="T107" fmla="*/ 31 h 38"/>
                <a:gd name="T108" fmla="*/ 8 w 35"/>
                <a:gd name="T109" fmla="*/ 35 h 38"/>
                <a:gd name="T110" fmla="*/ 17 w 35"/>
                <a:gd name="T111" fmla="*/ 38 h 38"/>
                <a:gd name="T112" fmla="*/ 27 w 35"/>
                <a:gd name="T113" fmla="*/ 35 h 38"/>
                <a:gd name="T114" fmla="*/ 32 w 35"/>
                <a:gd name="T115" fmla="*/ 27 h 38"/>
                <a:gd name="T116" fmla="*/ 35 w 35"/>
                <a:gd name="T117" fmla="*/ 24 h 38"/>
                <a:gd name="T118" fmla="*/ 31 w 35"/>
                <a:gd name="T119" fmla="*/ 12 h 38"/>
                <a:gd name="T120" fmla="*/ 32 w 35"/>
                <a:gd name="T121" fmla="*/ 8 h 38"/>
                <a:gd name="T122" fmla="*/ 21 w 35"/>
                <a:gd name="T123" fmla="*/ 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5" h="38">
                  <a:moveTo>
                    <a:pt x="19" y="38"/>
                  </a:moveTo>
                  <a:cubicBezTo>
                    <a:pt x="20" y="37"/>
                    <a:pt x="20" y="36"/>
                    <a:pt x="20" y="36"/>
                  </a:cubicBezTo>
                  <a:cubicBezTo>
                    <a:pt x="20" y="36"/>
                    <a:pt x="20" y="36"/>
                    <a:pt x="20" y="36"/>
                  </a:cubicBezTo>
                  <a:cubicBezTo>
                    <a:pt x="20" y="37"/>
                    <a:pt x="20" y="37"/>
                    <a:pt x="20" y="37"/>
                  </a:cubicBezTo>
                  <a:cubicBezTo>
                    <a:pt x="19" y="38"/>
                    <a:pt x="19" y="38"/>
                    <a:pt x="19" y="38"/>
                  </a:cubicBezTo>
                  <a:moveTo>
                    <a:pt x="18" y="38"/>
                  </a:moveTo>
                  <a:cubicBezTo>
                    <a:pt x="17" y="38"/>
                    <a:pt x="17" y="38"/>
                    <a:pt x="17" y="38"/>
                  </a:cubicBezTo>
                  <a:cubicBezTo>
                    <a:pt x="17" y="37"/>
                    <a:pt x="17" y="36"/>
                    <a:pt x="18" y="35"/>
                  </a:cubicBezTo>
                  <a:cubicBezTo>
                    <a:pt x="19" y="35"/>
                    <a:pt x="19" y="35"/>
                    <a:pt x="19" y="35"/>
                  </a:cubicBezTo>
                  <a:cubicBezTo>
                    <a:pt x="18" y="36"/>
                    <a:pt x="18" y="37"/>
                    <a:pt x="18" y="38"/>
                  </a:cubicBezTo>
                  <a:cubicBezTo>
                    <a:pt x="18" y="38"/>
                    <a:pt x="18" y="38"/>
                    <a:pt x="18" y="38"/>
                  </a:cubicBezTo>
                  <a:cubicBezTo>
                    <a:pt x="18" y="38"/>
                    <a:pt x="18" y="38"/>
                    <a:pt x="18" y="38"/>
                  </a:cubicBezTo>
                  <a:moveTo>
                    <a:pt x="16" y="38"/>
                  </a:moveTo>
                  <a:cubicBezTo>
                    <a:pt x="16" y="38"/>
                    <a:pt x="16" y="38"/>
                    <a:pt x="16" y="38"/>
                  </a:cubicBezTo>
                  <a:cubicBezTo>
                    <a:pt x="16" y="37"/>
                    <a:pt x="16" y="36"/>
                    <a:pt x="17" y="35"/>
                  </a:cubicBezTo>
                  <a:cubicBezTo>
                    <a:pt x="17" y="35"/>
                    <a:pt x="17" y="35"/>
                    <a:pt x="17" y="35"/>
                  </a:cubicBezTo>
                  <a:cubicBezTo>
                    <a:pt x="17" y="36"/>
                    <a:pt x="17" y="37"/>
                    <a:pt x="16" y="38"/>
                  </a:cubicBezTo>
                  <a:moveTo>
                    <a:pt x="15" y="37"/>
                  </a:moveTo>
                  <a:cubicBezTo>
                    <a:pt x="15" y="37"/>
                    <a:pt x="15" y="36"/>
                    <a:pt x="15" y="36"/>
                  </a:cubicBezTo>
                  <a:cubicBezTo>
                    <a:pt x="15" y="35"/>
                    <a:pt x="15" y="35"/>
                    <a:pt x="15" y="35"/>
                  </a:cubicBezTo>
                  <a:cubicBezTo>
                    <a:pt x="16" y="35"/>
                    <a:pt x="16" y="35"/>
                    <a:pt x="16" y="35"/>
                  </a:cubicBezTo>
                  <a:cubicBezTo>
                    <a:pt x="16" y="36"/>
                    <a:pt x="16" y="37"/>
                    <a:pt x="15" y="37"/>
                  </a:cubicBezTo>
                  <a:moveTo>
                    <a:pt x="18" y="38"/>
                  </a:moveTo>
                  <a:cubicBezTo>
                    <a:pt x="18" y="37"/>
                    <a:pt x="19" y="36"/>
                    <a:pt x="19" y="35"/>
                  </a:cubicBezTo>
                  <a:cubicBezTo>
                    <a:pt x="20" y="35"/>
                    <a:pt x="20" y="35"/>
                    <a:pt x="20" y="35"/>
                  </a:cubicBezTo>
                  <a:cubicBezTo>
                    <a:pt x="20" y="35"/>
                    <a:pt x="20" y="35"/>
                    <a:pt x="20" y="35"/>
                  </a:cubicBezTo>
                  <a:cubicBezTo>
                    <a:pt x="20" y="36"/>
                    <a:pt x="19" y="37"/>
                    <a:pt x="19" y="38"/>
                  </a:cubicBezTo>
                  <a:cubicBezTo>
                    <a:pt x="18" y="38"/>
                    <a:pt x="18" y="38"/>
                    <a:pt x="18" y="38"/>
                  </a:cubicBezTo>
                  <a:moveTo>
                    <a:pt x="15" y="35"/>
                  </a:moveTo>
                  <a:cubicBezTo>
                    <a:pt x="15" y="35"/>
                    <a:pt x="15" y="35"/>
                    <a:pt x="15" y="35"/>
                  </a:cubicBezTo>
                  <a:cubicBezTo>
                    <a:pt x="14" y="35"/>
                    <a:pt x="14" y="35"/>
                    <a:pt x="14" y="35"/>
                  </a:cubicBezTo>
                  <a:cubicBezTo>
                    <a:pt x="14" y="34"/>
                    <a:pt x="14" y="34"/>
                    <a:pt x="13" y="34"/>
                  </a:cubicBezTo>
                  <a:cubicBezTo>
                    <a:pt x="14" y="33"/>
                    <a:pt x="14" y="33"/>
                    <a:pt x="14" y="33"/>
                  </a:cubicBezTo>
                  <a:cubicBezTo>
                    <a:pt x="14" y="35"/>
                    <a:pt x="14" y="35"/>
                    <a:pt x="14" y="35"/>
                  </a:cubicBezTo>
                  <a:cubicBezTo>
                    <a:pt x="15" y="35"/>
                    <a:pt x="15" y="35"/>
                    <a:pt x="15" y="35"/>
                  </a:cubicBezTo>
                  <a:cubicBezTo>
                    <a:pt x="15" y="35"/>
                    <a:pt x="15" y="35"/>
                    <a:pt x="15" y="35"/>
                  </a:cubicBezTo>
                  <a:moveTo>
                    <a:pt x="27" y="34"/>
                  </a:moveTo>
                  <a:cubicBezTo>
                    <a:pt x="27" y="33"/>
                    <a:pt x="27" y="33"/>
                    <a:pt x="27" y="33"/>
                  </a:cubicBezTo>
                  <a:cubicBezTo>
                    <a:pt x="27" y="32"/>
                    <a:pt x="27" y="32"/>
                    <a:pt x="27" y="32"/>
                  </a:cubicBezTo>
                  <a:cubicBezTo>
                    <a:pt x="27" y="33"/>
                    <a:pt x="27" y="33"/>
                    <a:pt x="27" y="34"/>
                  </a:cubicBezTo>
                  <a:moveTo>
                    <a:pt x="21" y="33"/>
                  </a:moveTo>
                  <a:cubicBezTo>
                    <a:pt x="21" y="32"/>
                    <a:pt x="21" y="32"/>
                    <a:pt x="21" y="32"/>
                  </a:cubicBezTo>
                  <a:cubicBezTo>
                    <a:pt x="21" y="32"/>
                    <a:pt x="21" y="32"/>
                    <a:pt x="21" y="32"/>
                  </a:cubicBezTo>
                  <a:cubicBezTo>
                    <a:pt x="21" y="33"/>
                    <a:pt x="21" y="33"/>
                    <a:pt x="21" y="33"/>
                  </a:cubicBezTo>
                  <a:moveTo>
                    <a:pt x="13" y="34"/>
                  </a:moveTo>
                  <a:cubicBezTo>
                    <a:pt x="12" y="34"/>
                    <a:pt x="12" y="34"/>
                    <a:pt x="12" y="34"/>
                  </a:cubicBezTo>
                  <a:cubicBezTo>
                    <a:pt x="13" y="33"/>
                    <a:pt x="13" y="32"/>
                    <a:pt x="14" y="32"/>
                  </a:cubicBezTo>
                  <a:cubicBezTo>
                    <a:pt x="14" y="32"/>
                    <a:pt x="14" y="32"/>
                    <a:pt x="14" y="32"/>
                  </a:cubicBezTo>
                  <a:cubicBezTo>
                    <a:pt x="13" y="34"/>
                    <a:pt x="13" y="34"/>
                    <a:pt x="13" y="34"/>
                  </a:cubicBezTo>
                  <a:moveTo>
                    <a:pt x="25" y="33"/>
                  </a:moveTo>
                  <a:cubicBezTo>
                    <a:pt x="25" y="32"/>
                    <a:pt x="25" y="32"/>
                    <a:pt x="25" y="32"/>
                  </a:cubicBezTo>
                  <a:cubicBezTo>
                    <a:pt x="25" y="33"/>
                    <a:pt x="25" y="33"/>
                    <a:pt x="25" y="33"/>
                  </a:cubicBezTo>
                  <a:cubicBezTo>
                    <a:pt x="25" y="33"/>
                    <a:pt x="25" y="33"/>
                    <a:pt x="25" y="33"/>
                  </a:cubicBezTo>
                  <a:moveTo>
                    <a:pt x="7" y="34"/>
                  </a:moveTo>
                  <a:cubicBezTo>
                    <a:pt x="6" y="33"/>
                    <a:pt x="6" y="33"/>
                    <a:pt x="6" y="33"/>
                  </a:cubicBezTo>
                  <a:cubicBezTo>
                    <a:pt x="7" y="32"/>
                    <a:pt x="7" y="32"/>
                    <a:pt x="7" y="32"/>
                  </a:cubicBezTo>
                  <a:cubicBezTo>
                    <a:pt x="7" y="32"/>
                    <a:pt x="7" y="32"/>
                    <a:pt x="7" y="32"/>
                  </a:cubicBezTo>
                  <a:cubicBezTo>
                    <a:pt x="7" y="33"/>
                    <a:pt x="7" y="33"/>
                    <a:pt x="7" y="33"/>
                  </a:cubicBezTo>
                  <a:cubicBezTo>
                    <a:pt x="7" y="33"/>
                    <a:pt x="7" y="34"/>
                    <a:pt x="7" y="34"/>
                  </a:cubicBezTo>
                  <a:moveTo>
                    <a:pt x="21" y="34"/>
                  </a:moveTo>
                  <a:cubicBezTo>
                    <a:pt x="21" y="34"/>
                    <a:pt x="21" y="34"/>
                    <a:pt x="21" y="34"/>
                  </a:cubicBezTo>
                  <a:cubicBezTo>
                    <a:pt x="22" y="32"/>
                    <a:pt x="22" y="32"/>
                    <a:pt x="22" y="32"/>
                  </a:cubicBezTo>
                  <a:cubicBezTo>
                    <a:pt x="23" y="32"/>
                    <a:pt x="23" y="32"/>
                    <a:pt x="23" y="32"/>
                  </a:cubicBezTo>
                  <a:cubicBezTo>
                    <a:pt x="22" y="32"/>
                    <a:pt x="22" y="33"/>
                    <a:pt x="21" y="34"/>
                  </a:cubicBezTo>
                  <a:cubicBezTo>
                    <a:pt x="21" y="34"/>
                    <a:pt x="21" y="34"/>
                    <a:pt x="21" y="34"/>
                  </a:cubicBezTo>
                  <a:moveTo>
                    <a:pt x="12" y="34"/>
                  </a:moveTo>
                  <a:cubicBezTo>
                    <a:pt x="11" y="33"/>
                    <a:pt x="11" y="33"/>
                    <a:pt x="11" y="33"/>
                  </a:cubicBezTo>
                  <a:cubicBezTo>
                    <a:pt x="12" y="33"/>
                    <a:pt x="12" y="32"/>
                    <a:pt x="13" y="32"/>
                  </a:cubicBezTo>
                  <a:cubicBezTo>
                    <a:pt x="13" y="32"/>
                    <a:pt x="13" y="32"/>
                    <a:pt x="13" y="32"/>
                  </a:cubicBezTo>
                  <a:cubicBezTo>
                    <a:pt x="13" y="32"/>
                    <a:pt x="12" y="33"/>
                    <a:pt x="12" y="34"/>
                  </a:cubicBezTo>
                  <a:moveTo>
                    <a:pt x="26" y="33"/>
                  </a:moveTo>
                  <a:cubicBezTo>
                    <a:pt x="26" y="33"/>
                    <a:pt x="26" y="33"/>
                    <a:pt x="26" y="33"/>
                  </a:cubicBezTo>
                  <a:cubicBezTo>
                    <a:pt x="26" y="32"/>
                    <a:pt x="26" y="32"/>
                    <a:pt x="27" y="31"/>
                  </a:cubicBezTo>
                  <a:cubicBezTo>
                    <a:pt x="27" y="32"/>
                    <a:pt x="27" y="32"/>
                    <a:pt x="27" y="32"/>
                  </a:cubicBezTo>
                  <a:cubicBezTo>
                    <a:pt x="27" y="32"/>
                    <a:pt x="27" y="32"/>
                    <a:pt x="27" y="32"/>
                  </a:cubicBezTo>
                  <a:cubicBezTo>
                    <a:pt x="26" y="33"/>
                    <a:pt x="26" y="33"/>
                    <a:pt x="26" y="33"/>
                  </a:cubicBezTo>
                  <a:moveTo>
                    <a:pt x="28" y="34"/>
                  </a:moveTo>
                  <a:cubicBezTo>
                    <a:pt x="28" y="33"/>
                    <a:pt x="28" y="33"/>
                    <a:pt x="28" y="32"/>
                  </a:cubicBezTo>
                  <a:cubicBezTo>
                    <a:pt x="29" y="31"/>
                    <a:pt x="29" y="31"/>
                    <a:pt x="29" y="31"/>
                  </a:cubicBezTo>
                  <a:cubicBezTo>
                    <a:pt x="28" y="34"/>
                    <a:pt x="28" y="34"/>
                    <a:pt x="28" y="34"/>
                  </a:cubicBezTo>
                  <a:cubicBezTo>
                    <a:pt x="28" y="34"/>
                    <a:pt x="28" y="34"/>
                    <a:pt x="28" y="34"/>
                  </a:cubicBezTo>
                  <a:moveTo>
                    <a:pt x="6" y="33"/>
                  </a:moveTo>
                  <a:cubicBezTo>
                    <a:pt x="6" y="33"/>
                    <a:pt x="6" y="33"/>
                    <a:pt x="6" y="33"/>
                  </a:cubicBezTo>
                  <a:cubicBezTo>
                    <a:pt x="6" y="32"/>
                    <a:pt x="6" y="32"/>
                    <a:pt x="6" y="31"/>
                  </a:cubicBezTo>
                  <a:cubicBezTo>
                    <a:pt x="7" y="32"/>
                    <a:pt x="7" y="32"/>
                    <a:pt x="7" y="32"/>
                  </a:cubicBezTo>
                  <a:cubicBezTo>
                    <a:pt x="6" y="33"/>
                    <a:pt x="6" y="33"/>
                    <a:pt x="6" y="33"/>
                  </a:cubicBezTo>
                  <a:moveTo>
                    <a:pt x="11" y="33"/>
                  </a:moveTo>
                  <a:cubicBezTo>
                    <a:pt x="10" y="33"/>
                    <a:pt x="10" y="33"/>
                    <a:pt x="10" y="33"/>
                  </a:cubicBezTo>
                  <a:cubicBezTo>
                    <a:pt x="12" y="31"/>
                    <a:pt x="12" y="31"/>
                    <a:pt x="12" y="31"/>
                  </a:cubicBezTo>
                  <a:cubicBezTo>
                    <a:pt x="12" y="31"/>
                    <a:pt x="12" y="31"/>
                    <a:pt x="12" y="31"/>
                  </a:cubicBezTo>
                  <a:cubicBezTo>
                    <a:pt x="12" y="31"/>
                    <a:pt x="12" y="31"/>
                    <a:pt x="12" y="31"/>
                  </a:cubicBezTo>
                  <a:cubicBezTo>
                    <a:pt x="12" y="32"/>
                    <a:pt x="11" y="33"/>
                    <a:pt x="11" y="33"/>
                  </a:cubicBezTo>
                  <a:moveTo>
                    <a:pt x="22" y="34"/>
                  </a:moveTo>
                  <a:cubicBezTo>
                    <a:pt x="22" y="33"/>
                    <a:pt x="23" y="32"/>
                    <a:pt x="23" y="31"/>
                  </a:cubicBezTo>
                  <a:cubicBezTo>
                    <a:pt x="24" y="31"/>
                    <a:pt x="24" y="31"/>
                    <a:pt x="24" y="31"/>
                  </a:cubicBezTo>
                  <a:cubicBezTo>
                    <a:pt x="23" y="34"/>
                    <a:pt x="23" y="34"/>
                    <a:pt x="23" y="34"/>
                  </a:cubicBezTo>
                  <a:cubicBezTo>
                    <a:pt x="23" y="34"/>
                    <a:pt x="22" y="34"/>
                    <a:pt x="22" y="34"/>
                  </a:cubicBezTo>
                  <a:moveTo>
                    <a:pt x="8" y="34"/>
                  </a:moveTo>
                  <a:cubicBezTo>
                    <a:pt x="8" y="33"/>
                    <a:pt x="8" y="33"/>
                    <a:pt x="8" y="33"/>
                  </a:cubicBezTo>
                  <a:cubicBezTo>
                    <a:pt x="8" y="32"/>
                    <a:pt x="8" y="32"/>
                    <a:pt x="8" y="32"/>
                  </a:cubicBezTo>
                  <a:cubicBezTo>
                    <a:pt x="8" y="32"/>
                    <a:pt x="8" y="32"/>
                    <a:pt x="8" y="32"/>
                  </a:cubicBezTo>
                  <a:cubicBezTo>
                    <a:pt x="9" y="31"/>
                    <a:pt x="9" y="31"/>
                    <a:pt x="9" y="31"/>
                  </a:cubicBezTo>
                  <a:cubicBezTo>
                    <a:pt x="9" y="31"/>
                    <a:pt x="9" y="32"/>
                    <a:pt x="9" y="33"/>
                  </a:cubicBezTo>
                  <a:cubicBezTo>
                    <a:pt x="8" y="34"/>
                    <a:pt x="8" y="34"/>
                    <a:pt x="8" y="34"/>
                  </a:cubicBezTo>
                  <a:moveTo>
                    <a:pt x="10" y="33"/>
                  </a:moveTo>
                  <a:cubicBezTo>
                    <a:pt x="10" y="33"/>
                    <a:pt x="10" y="33"/>
                    <a:pt x="10" y="33"/>
                  </a:cubicBezTo>
                  <a:cubicBezTo>
                    <a:pt x="10" y="32"/>
                    <a:pt x="10" y="32"/>
                    <a:pt x="10" y="32"/>
                  </a:cubicBezTo>
                  <a:cubicBezTo>
                    <a:pt x="11" y="31"/>
                    <a:pt x="11" y="31"/>
                    <a:pt x="11" y="31"/>
                  </a:cubicBezTo>
                  <a:cubicBezTo>
                    <a:pt x="11" y="31"/>
                    <a:pt x="11" y="31"/>
                    <a:pt x="11" y="31"/>
                  </a:cubicBezTo>
                  <a:cubicBezTo>
                    <a:pt x="10" y="33"/>
                    <a:pt x="10" y="33"/>
                    <a:pt x="10" y="33"/>
                  </a:cubicBezTo>
                  <a:moveTo>
                    <a:pt x="5" y="32"/>
                  </a:moveTo>
                  <a:cubicBezTo>
                    <a:pt x="5" y="32"/>
                    <a:pt x="5" y="32"/>
                    <a:pt x="5" y="32"/>
                  </a:cubicBezTo>
                  <a:cubicBezTo>
                    <a:pt x="6" y="31"/>
                    <a:pt x="6" y="31"/>
                    <a:pt x="6" y="31"/>
                  </a:cubicBezTo>
                  <a:cubicBezTo>
                    <a:pt x="6" y="31"/>
                    <a:pt x="6" y="31"/>
                    <a:pt x="6" y="31"/>
                  </a:cubicBezTo>
                  <a:cubicBezTo>
                    <a:pt x="6" y="31"/>
                    <a:pt x="6" y="32"/>
                    <a:pt x="5" y="32"/>
                  </a:cubicBezTo>
                  <a:moveTo>
                    <a:pt x="26" y="32"/>
                  </a:moveTo>
                  <a:cubicBezTo>
                    <a:pt x="26" y="32"/>
                    <a:pt x="26" y="31"/>
                    <a:pt x="26" y="31"/>
                  </a:cubicBezTo>
                  <a:cubicBezTo>
                    <a:pt x="26" y="31"/>
                    <a:pt x="26" y="31"/>
                    <a:pt x="26" y="31"/>
                  </a:cubicBezTo>
                  <a:cubicBezTo>
                    <a:pt x="26" y="31"/>
                    <a:pt x="26" y="32"/>
                    <a:pt x="26" y="32"/>
                  </a:cubicBezTo>
                  <a:moveTo>
                    <a:pt x="24" y="33"/>
                  </a:moveTo>
                  <a:cubicBezTo>
                    <a:pt x="25" y="31"/>
                    <a:pt x="25" y="31"/>
                    <a:pt x="25" y="31"/>
                  </a:cubicBezTo>
                  <a:cubicBezTo>
                    <a:pt x="25" y="30"/>
                    <a:pt x="25" y="30"/>
                    <a:pt x="25" y="30"/>
                  </a:cubicBezTo>
                  <a:cubicBezTo>
                    <a:pt x="24" y="33"/>
                    <a:pt x="24" y="33"/>
                    <a:pt x="24" y="33"/>
                  </a:cubicBezTo>
                  <a:cubicBezTo>
                    <a:pt x="24" y="33"/>
                    <a:pt x="24" y="33"/>
                    <a:pt x="24" y="33"/>
                  </a:cubicBezTo>
                  <a:moveTo>
                    <a:pt x="10" y="31"/>
                  </a:moveTo>
                  <a:cubicBezTo>
                    <a:pt x="10" y="30"/>
                    <a:pt x="10" y="30"/>
                    <a:pt x="10" y="30"/>
                  </a:cubicBezTo>
                  <a:cubicBezTo>
                    <a:pt x="10" y="31"/>
                    <a:pt x="10" y="31"/>
                    <a:pt x="10" y="31"/>
                  </a:cubicBezTo>
                  <a:cubicBezTo>
                    <a:pt x="10" y="31"/>
                    <a:pt x="10" y="31"/>
                    <a:pt x="10" y="31"/>
                  </a:cubicBezTo>
                  <a:moveTo>
                    <a:pt x="5" y="32"/>
                  </a:moveTo>
                  <a:cubicBezTo>
                    <a:pt x="4" y="31"/>
                    <a:pt x="4" y="31"/>
                    <a:pt x="4" y="31"/>
                  </a:cubicBezTo>
                  <a:cubicBezTo>
                    <a:pt x="5" y="30"/>
                    <a:pt x="5" y="30"/>
                    <a:pt x="5" y="30"/>
                  </a:cubicBezTo>
                  <a:cubicBezTo>
                    <a:pt x="6" y="30"/>
                    <a:pt x="6" y="30"/>
                    <a:pt x="6" y="30"/>
                  </a:cubicBezTo>
                  <a:cubicBezTo>
                    <a:pt x="5" y="32"/>
                    <a:pt x="5" y="32"/>
                    <a:pt x="5" y="32"/>
                  </a:cubicBezTo>
                  <a:moveTo>
                    <a:pt x="29" y="33"/>
                  </a:moveTo>
                  <a:cubicBezTo>
                    <a:pt x="29" y="31"/>
                    <a:pt x="29" y="31"/>
                    <a:pt x="29" y="31"/>
                  </a:cubicBezTo>
                  <a:cubicBezTo>
                    <a:pt x="30" y="30"/>
                    <a:pt x="30" y="30"/>
                    <a:pt x="30" y="30"/>
                  </a:cubicBezTo>
                  <a:cubicBezTo>
                    <a:pt x="30" y="31"/>
                    <a:pt x="30" y="32"/>
                    <a:pt x="29" y="32"/>
                  </a:cubicBezTo>
                  <a:cubicBezTo>
                    <a:pt x="29" y="33"/>
                    <a:pt x="29" y="33"/>
                    <a:pt x="29" y="33"/>
                  </a:cubicBezTo>
                  <a:moveTo>
                    <a:pt x="4" y="31"/>
                  </a:moveTo>
                  <a:cubicBezTo>
                    <a:pt x="4" y="31"/>
                    <a:pt x="4" y="31"/>
                    <a:pt x="4" y="31"/>
                  </a:cubicBezTo>
                  <a:cubicBezTo>
                    <a:pt x="5" y="29"/>
                    <a:pt x="5" y="29"/>
                    <a:pt x="5" y="29"/>
                  </a:cubicBezTo>
                  <a:cubicBezTo>
                    <a:pt x="5" y="30"/>
                    <a:pt x="5" y="30"/>
                    <a:pt x="5" y="30"/>
                  </a:cubicBezTo>
                  <a:cubicBezTo>
                    <a:pt x="4" y="31"/>
                    <a:pt x="4" y="31"/>
                    <a:pt x="4" y="31"/>
                  </a:cubicBezTo>
                  <a:moveTo>
                    <a:pt x="30" y="32"/>
                  </a:moveTo>
                  <a:cubicBezTo>
                    <a:pt x="30" y="31"/>
                    <a:pt x="31" y="30"/>
                    <a:pt x="31" y="29"/>
                  </a:cubicBezTo>
                  <a:cubicBezTo>
                    <a:pt x="31" y="29"/>
                    <a:pt x="31" y="29"/>
                    <a:pt x="31" y="29"/>
                  </a:cubicBezTo>
                  <a:cubicBezTo>
                    <a:pt x="31" y="30"/>
                    <a:pt x="31" y="30"/>
                    <a:pt x="31" y="31"/>
                  </a:cubicBezTo>
                  <a:cubicBezTo>
                    <a:pt x="30" y="32"/>
                    <a:pt x="30" y="32"/>
                    <a:pt x="30" y="32"/>
                  </a:cubicBezTo>
                  <a:moveTo>
                    <a:pt x="4" y="30"/>
                  </a:moveTo>
                  <a:cubicBezTo>
                    <a:pt x="4" y="30"/>
                    <a:pt x="4" y="29"/>
                    <a:pt x="4" y="29"/>
                  </a:cubicBezTo>
                  <a:cubicBezTo>
                    <a:pt x="4" y="29"/>
                    <a:pt x="4" y="29"/>
                    <a:pt x="4" y="29"/>
                  </a:cubicBezTo>
                  <a:cubicBezTo>
                    <a:pt x="4" y="30"/>
                    <a:pt x="4" y="30"/>
                    <a:pt x="4" y="30"/>
                  </a:cubicBezTo>
                  <a:moveTo>
                    <a:pt x="5" y="26"/>
                  </a:moveTo>
                  <a:cubicBezTo>
                    <a:pt x="5" y="25"/>
                    <a:pt x="5" y="25"/>
                    <a:pt x="5" y="25"/>
                  </a:cubicBezTo>
                  <a:cubicBezTo>
                    <a:pt x="5" y="26"/>
                    <a:pt x="5" y="26"/>
                    <a:pt x="5" y="26"/>
                  </a:cubicBezTo>
                  <a:cubicBezTo>
                    <a:pt x="5" y="26"/>
                    <a:pt x="5" y="26"/>
                    <a:pt x="5" y="26"/>
                  </a:cubicBezTo>
                  <a:moveTo>
                    <a:pt x="4" y="26"/>
                  </a:moveTo>
                  <a:cubicBezTo>
                    <a:pt x="4" y="25"/>
                    <a:pt x="4" y="25"/>
                    <a:pt x="4" y="25"/>
                  </a:cubicBezTo>
                  <a:cubicBezTo>
                    <a:pt x="4" y="24"/>
                    <a:pt x="4" y="24"/>
                    <a:pt x="4" y="24"/>
                  </a:cubicBezTo>
                  <a:cubicBezTo>
                    <a:pt x="5" y="25"/>
                    <a:pt x="5" y="25"/>
                    <a:pt x="5" y="25"/>
                  </a:cubicBezTo>
                  <a:cubicBezTo>
                    <a:pt x="4" y="26"/>
                    <a:pt x="4" y="26"/>
                    <a:pt x="4" y="26"/>
                  </a:cubicBezTo>
                  <a:moveTo>
                    <a:pt x="30" y="26"/>
                  </a:moveTo>
                  <a:cubicBezTo>
                    <a:pt x="30" y="26"/>
                    <a:pt x="30" y="26"/>
                    <a:pt x="30" y="26"/>
                  </a:cubicBezTo>
                  <a:cubicBezTo>
                    <a:pt x="31" y="25"/>
                    <a:pt x="31" y="24"/>
                    <a:pt x="31" y="23"/>
                  </a:cubicBezTo>
                  <a:cubicBezTo>
                    <a:pt x="31" y="23"/>
                    <a:pt x="31" y="23"/>
                    <a:pt x="31" y="23"/>
                  </a:cubicBezTo>
                  <a:cubicBezTo>
                    <a:pt x="31" y="23"/>
                    <a:pt x="31" y="24"/>
                    <a:pt x="31" y="24"/>
                  </a:cubicBezTo>
                  <a:cubicBezTo>
                    <a:pt x="31" y="24"/>
                    <a:pt x="31" y="24"/>
                    <a:pt x="31" y="24"/>
                  </a:cubicBezTo>
                  <a:cubicBezTo>
                    <a:pt x="31" y="25"/>
                    <a:pt x="31" y="25"/>
                    <a:pt x="31" y="25"/>
                  </a:cubicBezTo>
                  <a:cubicBezTo>
                    <a:pt x="31" y="25"/>
                    <a:pt x="31" y="25"/>
                    <a:pt x="30" y="26"/>
                  </a:cubicBezTo>
                  <a:moveTo>
                    <a:pt x="4" y="24"/>
                  </a:moveTo>
                  <a:cubicBezTo>
                    <a:pt x="4" y="24"/>
                    <a:pt x="4" y="24"/>
                    <a:pt x="4" y="24"/>
                  </a:cubicBezTo>
                  <a:cubicBezTo>
                    <a:pt x="4" y="24"/>
                    <a:pt x="4" y="24"/>
                    <a:pt x="4" y="24"/>
                  </a:cubicBezTo>
                  <a:cubicBezTo>
                    <a:pt x="4" y="23"/>
                    <a:pt x="4" y="23"/>
                    <a:pt x="4" y="23"/>
                  </a:cubicBezTo>
                  <a:cubicBezTo>
                    <a:pt x="4" y="23"/>
                    <a:pt x="4" y="23"/>
                    <a:pt x="4" y="23"/>
                  </a:cubicBezTo>
                  <a:cubicBezTo>
                    <a:pt x="4" y="24"/>
                    <a:pt x="4" y="24"/>
                    <a:pt x="4" y="24"/>
                  </a:cubicBezTo>
                  <a:moveTo>
                    <a:pt x="32" y="22"/>
                  </a:moveTo>
                  <a:cubicBezTo>
                    <a:pt x="32" y="21"/>
                    <a:pt x="32" y="21"/>
                    <a:pt x="32" y="21"/>
                  </a:cubicBezTo>
                  <a:cubicBezTo>
                    <a:pt x="32" y="21"/>
                    <a:pt x="32" y="21"/>
                    <a:pt x="32" y="21"/>
                  </a:cubicBezTo>
                  <a:cubicBezTo>
                    <a:pt x="32" y="22"/>
                    <a:pt x="32" y="22"/>
                    <a:pt x="32" y="22"/>
                  </a:cubicBezTo>
                  <a:moveTo>
                    <a:pt x="2" y="23"/>
                  </a:moveTo>
                  <a:cubicBezTo>
                    <a:pt x="2" y="23"/>
                    <a:pt x="3" y="22"/>
                    <a:pt x="3" y="21"/>
                  </a:cubicBezTo>
                  <a:cubicBezTo>
                    <a:pt x="3" y="21"/>
                    <a:pt x="3" y="22"/>
                    <a:pt x="3" y="22"/>
                  </a:cubicBezTo>
                  <a:cubicBezTo>
                    <a:pt x="3" y="23"/>
                    <a:pt x="3" y="23"/>
                    <a:pt x="3" y="23"/>
                  </a:cubicBezTo>
                  <a:cubicBezTo>
                    <a:pt x="2" y="23"/>
                    <a:pt x="2" y="23"/>
                    <a:pt x="2" y="23"/>
                  </a:cubicBezTo>
                  <a:moveTo>
                    <a:pt x="32" y="23"/>
                  </a:moveTo>
                  <a:cubicBezTo>
                    <a:pt x="32" y="23"/>
                    <a:pt x="32" y="23"/>
                    <a:pt x="32" y="23"/>
                  </a:cubicBezTo>
                  <a:cubicBezTo>
                    <a:pt x="32" y="23"/>
                    <a:pt x="32" y="23"/>
                    <a:pt x="32" y="23"/>
                  </a:cubicBezTo>
                  <a:cubicBezTo>
                    <a:pt x="32" y="22"/>
                    <a:pt x="33" y="22"/>
                    <a:pt x="33" y="21"/>
                  </a:cubicBezTo>
                  <a:cubicBezTo>
                    <a:pt x="33" y="21"/>
                    <a:pt x="33" y="21"/>
                    <a:pt x="33" y="21"/>
                  </a:cubicBezTo>
                  <a:cubicBezTo>
                    <a:pt x="33" y="22"/>
                    <a:pt x="33" y="23"/>
                    <a:pt x="33" y="23"/>
                  </a:cubicBezTo>
                  <a:cubicBezTo>
                    <a:pt x="33" y="23"/>
                    <a:pt x="33" y="23"/>
                    <a:pt x="33" y="23"/>
                  </a:cubicBezTo>
                  <a:cubicBezTo>
                    <a:pt x="32" y="23"/>
                    <a:pt x="32" y="23"/>
                    <a:pt x="32" y="23"/>
                  </a:cubicBezTo>
                  <a:moveTo>
                    <a:pt x="33" y="23"/>
                  </a:moveTo>
                  <a:cubicBezTo>
                    <a:pt x="33" y="23"/>
                    <a:pt x="34" y="22"/>
                    <a:pt x="34" y="21"/>
                  </a:cubicBezTo>
                  <a:cubicBezTo>
                    <a:pt x="34" y="21"/>
                    <a:pt x="34" y="21"/>
                    <a:pt x="34" y="21"/>
                  </a:cubicBezTo>
                  <a:cubicBezTo>
                    <a:pt x="34" y="22"/>
                    <a:pt x="34" y="23"/>
                    <a:pt x="34" y="23"/>
                  </a:cubicBezTo>
                  <a:cubicBezTo>
                    <a:pt x="34" y="23"/>
                    <a:pt x="34" y="23"/>
                    <a:pt x="33" y="23"/>
                  </a:cubicBezTo>
                  <a:cubicBezTo>
                    <a:pt x="33" y="23"/>
                    <a:pt x="33" y="23"/>
                    <a:pt x="33" y="23"/>
                  </a:cubicBezTo>
                  <a:moveTo>
                    <a:pt x="1" y="23"/>
                  </a:moveTo>
                  <a:cubicBezTo>
                    <a:pt x="1" y="23"/>
                    <a:pt x="1" y="23"/>
                    <a:pt x="1" y="23"/>
                  </a:cubicBezTo>
                  <a:cubicBezTo>
                    <a:pt x="2" y="21"/>
                    <a:pt x="2" y="21"/>
                    <a:pt x="2" y="21"/>
                  </a:cubicBezTo>
                  <a:cubicBezTo>
                    <a:pt x="3" y="21"/>
                    <a:pt x="3" y="21"/>
                    <a:pt x="3" y="21"/>
                  </a:cubicBezTo>
                  <a:cubicBezTo>
                    <a:pt x="2" y="22"/>
                    <a:pt x="2" y="23"/>
                    <a:pt x="2" y="23"/>
                  </a:cubicBezTo>
                  <a:cubicBezTo>
                    <a:pt x="1" y="23"/>
                    <a:pt x="1" y="23"/>
                    <a:pt x="1" y="23"/>
                  </a:cubicBezTo>
                  <a:moveTo>
                    <a:pt x="1" y="22"/>
                  </a:moveTo>
                  <a:cubicBezTo>
                    <a:pt x="1" y="22"/>
                    <a:pt x="1" y="21"/>
                    <a:pt x="1" y="21"/>
                  </a:cubicBezTo>
                  <a:cubicBezTo>
                    <a:pt x="1" y="21"/>
                    <a:pt x="1" y="21"/>
                    <a:pt x="1" y="21"/>
                  </a:cubicBezTo>
                  <a:cubicBezTo>
                    <a:pt x="1" y="21"/>
                    <a:pt x="1" y="21"/>
                    <a:pt x="1" y="21"/>
                  </a:cubicBezTo>
                  <a:cubicBezTo>
                    <a:pt x="1" y="22"/>
                    <a:pt x="1" y="22"/>
                    <a:pt x="1" y="22"/>
                  </a:cubicBezTo>
                  <a:moveTo>
                    <a:pt x="5" y="11"/>
                  </a:moveTo>
                  <a:cubicBezTo>
                    <a:pt x="4" y="11"/>
                    <a:pt x="4" y="11"/>
                    <a:pt x="4" y="11"/>
                  </a:cubicBezTo>
                  <a:cubicBezTo>
                    <a:pt x="5" y="10"/>
                    <a:pt x="5" y="10"/>
                    <a:pt x="5" y="10"/>
                  </a:cubicBezTo>
                  <a:cubicBezTo>
                    <a:pt x="5" y="10"/>
                    <a:pt x="5" y="10"/>
                    <a:pt x="5" y="10"/>
                  </a:cubicBezTo>
                  <a:cubicBezTo>
                    <a:pt x="5" y="10"/>
                    <a:pt x="5" y="11"/>
                    <a:pt x="5" y="11"/>
                  </a:cubicBezTo>
                  <a:moveTo>
                    <a:pt x="4" y="11"/>
                  </a:moveTo>
                  <a:cubicBezTo>
                    <a:pt x="4" y="10"/>
                    <a:pt x="4" y="10"/>
                    <a:pt x="4" y="10"/>
                  </a:cubicBezTo>
                  <a:cubicBezTo>
                    <a:pt x="5" y="9"/>
                    <a:pt x="5" y="9"/>
                    <a:pt x="5" y="9"/>
                  </a:cubicBezTo>
                  <a:cubicBezTo>
                    <a:pt x="5" y="10"/>
                    <a:pt x="5" y="10"/>
                    <a:pt x="5" y="10"/>
                  </a:cubicBezTo>
                  <a:cubicBezTo>
                    <a:pt x="4" y="11"/>
                    <a:pt x="4" y="11"/>
                    <a:pt x="4" y="11"/>
                  </a:cubicBezTo>
                  <a:moveTo>
                    <a:pt x="31" y="11"/>
                  </a:moveTo>
                  <a:cubicBezTo>
                    <a:pt x="30" y="10"/>
                    <a:pt x="30" y="10"/>
                    <a:pt x="30" y="10"/>
                  </a:cubicBezTo>
                  <a:cubicBezTo>
                    <a:pt x="31" y="9"/>
                    <a:pt x="31" y="9"/>
                    <a:pt x="31" y="9"/>
                  </a:cubicBezTo>
                  <a:cubicBezTo>
                    <a:pt x="31" y="9"/>
                    <a:pt x="31" y="10"/>
                    <a:pt x="31" y="10"/>
                  </a:cubicBezTo>
                  <a:cubicBezTo>
                    <a:pt x="31" y="10"/>
                    <a:pt x="31" y="10"/>
                    <a:pt x="31" y="10"/>
                  </a:cubicBezTo>
                  <a:cubicBezTo>
                    <a:pt x="31" y="11"/>
                    <a:pt x="31" y="11"/>
                    <a:pt x="31" y="11"/>
                  </a:cubicBezTo>
                  <a:moveTo>
                    <a:pt x="4" y="9"/>
                  </a:moveTo>
                  <a:cubicBezTo>
                    <a:pt x="4" y="9"/>
                    <a:pt x="4" y="9"/>
                    <a:pt x="4" y="9"/>
                  </a:cubicBezTo>
                  <a:cubicBezTo>
                    <a:pt x="4" y="9"/>
                    <a:pt x="4" y="9"/>
                    <a:pt x="4" y="9"/>
                  </a:cubicBezTo>
                  <a:cubicBezTo>
                    <a:pt x="4" y="9"/>
                    <a:pt x="4" y="9"/>
                    <a:pt x="4" y="9"/>
                  </a:cubicBezTo>
                  <a:cubicBezTo>
                    <a:pt x="4" y="9"/>
                    <a:pt x="4" y="9"/>
                    <a:pt x="4" y="9"/>
                  </a:cubicBezTo>
                  <a:moveTo>
                    <a:pt x="10" y="6"/>
                  </a:moveTo>
                  <a:cubicBezTo>
                    <a:pt x="12" y="5"/>
                    <a:pt x="13" y="5"/>
                    <a:pt x="15" y="4"/>
                  </a:cubicBezTo>
                  <a:cubicBezTo>
                    <a:pt x="15" y="4"/>
                    <a:pt x="15" y="4"/>
                    <a:pt x="15" y="4"/>
                  </a:cubicBezTo>
                  <a:cubicBezTo>
                    <a:pt x="15" y="1"/>
                    <a:pt x="15" y="1"/>
                    <a:pt x="15" y="1"/>
                  </a:cubicBezTo>
                  <a:cubicBezTo>
                    <a:pt x="16" y="1"/>
                    <a:pt x="17" y="1"/>
                    <a:pt x="18" y="1"/>
                  </a:cubicBezTo>
                  <a:cubicBezTo>
                    <a:pt x="18" y="1"/>
                    <a:pt x="19" y="1"/>
                    <a:pt x="20" y="1"/>
                  </a:cubicBezTo>
                  <a:cubicBezTo>
                    <a:pt x="20" y="4"/>
                    <a:pt x="20" y="4"/>
                    <a:pt x="20" y="4"/>
                  </a:cubicBezTo>
                  <a:cubicBezTo>
                    <a:pt x="20" y="4"/>
                    <a:pt x="20" y="4"/>
                    <a:pt x="20" y="4"/>
                  </a:cubicBezTo>
                  <a:cubicBezTo>
                    <a:pt x="22" y="5"/>
                    <a:pt x="24" y="5"/>
                    <a:pt x="25" y="6"/>
                  </a:cubicBezTo>
                  <a:cubicBezTo>
                    <a:pt x="26" y="6"/>
                    <a:pt x="26" y="6"/>
                    <a:pt x="26" y="6"/>
                  </a:cubicBezTo>
                  <a:cubicBezTo>
                    <a:pt x="28" y="4"/>
                    <a:pt x="28" y="4"/>
                    <a:pt x="28" y="4"/>
                  </a:cubicBezTo>
                  <a:cubicBezTo>
                    <a:pt x="28" y="5"/>
                    <a:pt x="30" y="7"/>
                    <a:pt x="30" y="7"/>
                  </a:cubicBezTo>
                  <a:cubicBezTo>
                    <a:pt x="31" y="8"/>
                    <a:pt x="31" y="8"/>
                    <a:pt x="31" y="8"/>
                  </a:cubicBezTo>
                  <a:cubicBezTo>
                    <a:pt x="31" y="8"/>
                    <a:pt x="31" y="8"/>
                    <a:pt x="31" y="8"/>
                  </a:cubicBezTo>
                  <a:cubicBezTo>
                    <a:pt x="29" y="10"/>
                    <a:pt x="29" y="10"/>
                    <a:pt x="29" y="10"/>
                  </a:cubicBezTo>
                  <a:cubicBezTo>
                    <a:pt x="29" y="10"/>
                    <a:pt x="29" y="10"/>
                    <a:pt x="29" y="10"/>
                  </a:cubicBezTo>
                  <a:cubicBezTo>
                    <a:pt x="30" y="12"/>
                    <a:pt x="31" y="13"/>
                    <a:pt x="31" y="15"/>
                  </a:cubicBezTo>
                  <a:cubicBezTo>
                    <a:pt x="32" y="15"/>
                    <a:pt x="32" y="15"/>
                    <a:pt x="32" y="15"/>
                  </a:cubicBezTo>
                  <a:cubicBezTo>
                    <a:pt x="34" y="15"/>
                    <a:pt x="34" y="15"/>
                    <a:pt x="34" y="15"/>
                  </a:cubicBezTo>
                  <a:cubicBezTo>
                    <a:pt x="34" y="17"/>
                    <a:pt x="34" y="19"/>
                    <a:pt x="34" y="20"/>
                  </a:cubicBezTo>
                  <a:cubicBezTo>
                    <a:pt x="34" y="20"/>
                    <a:pt x="34" y="20"/>
                    <a:pt x="34" y="20"/>
                  </a:cubicBezTo>
                  <a:cubicBezTo>
                    <a:pt x="31" y="20"/>
                    <a:pt x="31" y="21"/>
                    <a:pt x="30" y="23"/>
                  </a:cubicBezTo>
                  <a:cubicBezTo>
                    <a:pt x="30" y="24"/>
                    <a:pt x="30" y="24"/>
                    <a:pt x="29" y="25"/>
                  </a:cubicBezTo>
                  <a:cubicBezTo>
                    <a:pt x="29" y="26"/>
                    <a:pt x="29" y="26"/>
                    <a:pt x="29" y="26"/>
                  </a:cubicBezTo>
                  <a:cubicBezTo>
                    <a:pt x="31" y="28"/>
                    <a:pt x="31" y="28"/>
                    <a:pt x="31" y="28"/>
                  </a:cubicBezTo>
                  <a:cubicBezTo>
                    <a:pt x="30" y="29"/>
                    <a:pt x="29" y="30"/>
                    <a:pt x="28" y="31"/>
                  </a:cubicBezTo>
                  <a:cubicBezTo>
                    <a:pt x="26" y="29"/>
                    <a:pt x="26" y="29"/>
                    <a:pt x="26" y="29"/>
                  </a:cubicBezTo>
                  <a:cubicBezTo>
                    <a:pt x="25" y="29"/>
                    <a:pt x="25" y="29"/>
                    <a:pt x="25" y="29"/>
                  </a:cubicBezTo>
                  <a:cubicBezTo>
                    <a:pt x="24" y="30"/>
                    <a:pt x="22" y="31"/>
                    <a:pt x="20" y="31"/>
                  </a:cubicBezTo>
                  <a:cubicBezTo>
                    <a:pt x="20" y="32"/>
                    <a:pt x="20" y="32"/>
                    <a:pt x="20" y="32"/>
                  </a:cubicBezTo>
                  <a:cubicBezTo>
                    <a:pt x="20" y="34"/>
                    <a:pt x="20" y="34"/>
                    <a:pt x="20" y="34"/>
                  </a:cubicBezTo>
                  <a:cubicBezTo>
                    <a:pt x="19" y="34"/>
                    <a:pt x="18" y="34"/>
                    <a:pt x="18" y="34"/>
                  </a:cubicBezTo>
                  <a:cubicBezTo>
                    <a:pt x="17" y="34"/>
                    <a:pt x="16" y="34"/>
                    <a:pt x="15" y="34"/>
                  </a:cubicBezTo>
                  <a:cubicBezTo>
                    <a:pt x="15" y="32"/>
                    <a:pt x="15" y="32"/>
                    <a:pt x="15" y="32"/>
                  </a:cubicBezTo>
                  <a:cubicBezTo>
                    <a:pt x="15" y="31"/>
                    <a:pt x="15" y="31"/>
                    <a:pt x="15" y="31"/>
                  </a:cubicBezTo>
                  <a:cubicBezTo>
                    <a:pt x="13" y="31"/>
                    <a:pt x="12" y="30"/>
                    <a:pt x="10" y="29"/>
                  </a:cubicBezTo>
                  <a:cubicBezTo>
                    <a:pt x="9" y="29"/>
                    <a:pt x="9" y="29"/>
                    <a:pt x="9" y="29"/>
                  </a:cubicBezTo>
                  <a:cubicBezTo>
                    <a:pt x="8" y="31"/>
                    <a:pt x="8" y="31"/>
                    <a:pt x="8" y="31"/>
                  </a:cubicBezTo>
                  <a:cubicBezTo>
                    <a:pt x="8" y="31"/>
                    <a:pt x="8" y="31"/>
                    <a:pt x="8" y="31"/>
                  </a:cubicBezTo>
                  <a:cubicBezTo>
                    <a:pt x="8" y="31"/>
                    <a:pt x="8" y="31"/>
                    <a:pt x="8" y="31"/>
                  </a:cubicBezTo>
                  <a:cubicBezTo>
                    <a:pt x="6" y="30"/>
                    <a:pt x="5" y="29"/>
                    <a:pt x="4" y="28"/>
                  </a:cubicBezTo>
                  <a:cubicBezTo>
                    <a:pt x="6" y="26"/>
                    <a:pt x="6" y="26"/>
                    <a:pt x="6" y="26"/>
                  </a:cubicBezTo>
                  <a:cubicBezTo>
                    <a:pt x="6" y="25"/>
                    <a:pt x="6" y="25"/>
                    <a:pt x="6" y="25"/>
                  </a:cubicBezTo>
                  <a:cubicBezTo>
                    <a:pt x="5" y="24"/>
                    <a:pt x="4" y="22"/>
                    <a:pt x="4" y="20"/>
                  </a:cubicBezTo>
                  <a:cubicBezTo>
                    <a:pt x="4" y="20"/>
                    <a:pt x="4" y="20"/>
                    <a:pt x="4" y="20"/>
                  </a:cubicBezTo>
                  <a:cubicBezTo>
                    <a:pt x="1" y="20"/>
                    <a:pt x="1" y="20"/>
                    <a:pt x="1" y="20"/>
                  </a:cubicBezTo>
                  <a:cubicBezTo>
                    <a:pt x="1" y="19"/>
                    <a:pt x="1" y="17"/>
                    <a:pt x="1" y="15"/>
                  </a:cubicBezTo>
                  <a:cubicBezTo>
                    <a:pt x="4" y="15"/>
                    <a:pt x="4" y="15"/>
                    <a:pt x="4" y="15"/>
                  </a:cubicBezTo>
                  <a:cubicBezTo>
                    <a:pt x="4" y="15"/>
                    <a:pt x="4" y="15"/>
                    <a:pt x="4" y="15"/>
                  </a:cubicBezTo>
                  <a:cubicBezTo>
                    <a:pt x="4" y="13"/>
                    <a:pt x="5" y="12"/>
                    <a:pt x="6" y="10"/>
                  </a:cubicBezTo>
                  <a:cubicBezTo>
                    <a:pt x="6" y="10"/>
                    <a:pt x="6" y="10"/>
                    <a:pt x="6" y="10"/>
                  </a:cubicBezTo>
                  <a:cubicBezTo>
                    <a:pt x="4" y="8"/>
                    <a:pt x="4" y="8"/>
                    <a:pt x="4" y="8"/>
                  </a:cubicBezTo>
                  <a:cubicBezTo>
                    <a:pt x="5" y="6"/>
                    <a:pt x="6" y="5"/>
                    <a:pt x="8" y="4"/>
                  </a:cubicBezTo>
                  <a:cubicBezTo>
                    <a:pt x="10" y="6"/>
                    <a:pt x="10" y="6"/>
                    <a:pt x="10" y="6"/>
                  </a:cubicBezTo>
                  <a:cubicBezTo>
                    <a:pt x="10" y="6"/>
                    <a:pt x="10" y="6"/>
                    <a:pt x="10" y="6"/>
                  </a:cubicBezTo>
                  <a:moveTo>
                    <a:pt x="18" y="0"/>
                  </a:moveTo>
                  <a:cubicBezTo>
                    <a:pt x="17" y="0"/>
                    <a:pt x="16" y="0"/>
                    <a:pt x="15" y="1"/>
                  </a:cubicBezTo>
                  <a:cubicBezTo>
                    <a:pt x="14" y="1"/>
                    <a:pt x="14" y="1"/>
                    <a:pt x="14" y="1"/>
                  </a:cubicBezTo>
                  <a:cubicBezTo>
                    <a:pt x="14" y="3"/>
                    <a:pt x="14" y="3"/>
                    <a:pt x="14" y="3"/>
                  </a:cubicBezTo>
                  <a:cubicBezTo>
                    <a:pt x="13" y="4"/>
                    <a:pt x="11" y="4"/>
                    <a:pt x="10" y="5"/>
                  </a:cubicBezTo>
                  <a:cubicBezTo>
                    <a:pt x="8" y="4"/>
                    <a:pt x="8" y="4"/>
                    <a:pt x="8" y="4"/>
                  </a:cubicBezTo>
                  <a:cubicBezTo>
                    <a:pt x="8" y="4"/>
                    <a:pt x="8" y="4"/>
                    <a:pt x="8" y="4"/>
                  </a:cubicBezTo>
                  <a:cubicBezTo>
                    <a:pt x="6" y="5"/>
                    <a:pt x="5" y="6"/>
                    <a:pt x="3" y="8"/>
                  </a:cubicBezTo>
                  <a:cubicBezTo>
                    <a:pt x="4" y="8"/>
                    <a:pt x="4" y="8"/>
                    <a:pt x="4" y="8"/>
                  </a:cubicBezTo>
                  <a:cubicBezTo>
                    <a:pt x="3" y="8"/>
                    <a:pt x="3" y="8"/>
                    <a:pt x="3" y="8"/>
                  </a:cubicBezTo>
                  <a:cubicBezTo>
                    <a:pt x="3" y="9"/>
                    <a:pt x="3" y="9"/>
                    <a:pt x="3" y="9"/>
                  </a:cubicBezTo>
                  <a:cubicBezTo>
                    <a:pt x="3" y="9"/>
                    <a:pt x="3" y="10"/>
                    <a:pt x="3" y="10"/>
                  </a:cubicBezTo>
                  <a:cubicBezTo>
                    <a:pt x="3" y="10"/>
                    <a:pt x="3" y="10"/>
                    <a:pt x="3" y="10"/>
                  </a:cubicBezTo>
                  <a:cubicBezTo>
                    <a:pt x="3" y="11"/>
                    <a:pt x="3" y="11"/>
                    <a:pt x="3" y="11"/>
                  </a:cubicBezTo>
                  <a:cubicBezTo>
                    <a:pt x="3" y="11"/>
                    <a:pt x="3" y="11"/>
                    <a:pt x="3" y="11"/>
                  </a:cubicBezTo>
                  <a:cubicBezTo>
                    <a:pt x="3" y="11"/>
                    <a:pt x="3" y="11"/>
                    <a:pt x="3" y="11"/>
                  </a:cubicBezTo>
                  <a:cubicBezTo>
                    <a:pt x="3" y="11"/>
                    <a:pt x="3" y="11"/>
                    <a:pt x="3" y="11"/>
                  </a:cubicBezTo>
                  <a:cubicBezTo>
                    <a:pt x="4" y="12"/>
                    <a:pt x="4" y="12"/>
                    <a:pt x="4" y="12"/>
                  </a:cubicBezTo>
                  <a:cubicBezTo>
                    <a:pt x="4" y="13"/>
                    <a:pt x="4" y="14"/>
                    <a:pt x="3" y="15"/>
                  </a:cubicBezTo>
                  <a:cubicBezTo>
                    <a:pt x="1" y="15"/>
                    <a:pt x="1" y="15"/>
                    <a:pt x="1" y="15"/>
                  </a:cubicBezTo>
                  <a:cubicBezTo>
                    <a:pt x="0" y="15"/>
                    <a:pt x="0" y="15"/>
                    <a:pt x="0" y="15"/>
                  </a:cubicBezTo>
                  <a:cubicBezTo>
                    <a:pt x="0" y="15"/>
                    <a:pt x="0" y="15"/>
                    <a:pt x="0" y="15"/>
                  </a:cubicBezTo>
                  <a:cubicBezTo>
                    <a:pt x="0" y="16"/>
                    <a:pt x="0" y="16"/>
                    <a:pt x="0" y="16"/>
                  </a:cubicBezTo>
                  <a:cubicBezTo>
                    <a:pt x="0" y="17"/>
                    <a:pt x="0" y="22"/>
                    <a:pt x="0" y="24"/>
                  </a:cubicBezTo>
                  <a:cubicBezTo>
                    <a:pt x="0" y="24"/>
                    <a:pt x="0" y="24"/>
                    <a:pt x="0" y="24"/>
                  </a:cubicBezTo>
                  <a:cubicBezTo>
                    <a:pt x="0" y="24"/>
                    <a:pt x="0" y="24"/>
                    <a:pt x="0" y="24"/>
                  </a:cubicBezTo>
                  <a:cubicBezTo>
                    <a:pt x="0" y="24"/>
                    <a:pt x="0" y="24"/>
                    <a:pt x="0" y="24"/>
                  </a:cubicBezTo>
                  <a:cubicBezTo>
                    <a:pt x="0" y="24"/>
                    <a:pt x="0" y="24"/>
                    <a:pt x="0" y="24"/>
                  </a:cubicBezTo>
                  <a:cubicBezTo>
                    <a:pt x="0" y="24"/>
                    <a:pt x="0" y="24"/>
                    <a:pt x="0" y="24"/>
                  </a:cubicBezTo>
                  <a:cubicBezTo>
                    <a:pt x="3" y="24"/>
                    <a:pt x="3" y="24"/>
                    <a:pt x="3" y="24"/>
                  </a:cubicBezTo>
                  <a:cubicBezTo>
                    <a:pt x="3" y="25"/>
                    <a:pt x="3" y="25"/>
                    <a:pt x="4" y="26"/>
                  </a:cubicBezTo>
                  <a:cubicBezTo>
                    <a:pt x="4" y="26"/>
                    <a:pt x="4" y="26"/>
                    <a:pt x="4" y="26"/>
                  </a:cubicBezTo>
                  <a:cubicBezTo>
                    <a:pt x="4" y="26"/>
                    <a:pt x="4" y="26"/>
                    <a:pt x="4" y="26"/>
                  </a:cubicBezTo>
                  <a:cubicBezTo>
                    <a:pt x="4" y="27"/>
                    <a:pt x="4" y="27"/>
                    <a:pt x="4" y="27"/>
                  </a:cubicBezTo>
                  <a:cubicBezTo>
                    <a:pt x="3" y="27"/>
                    <a:pt x="3" y="27"/>
                    <a:pt x="3" y="27"/>
                  </a:cubicBezTo>
                  <a:cubicBezTo>
                    <a:pt x="3" y="28"/>
                    <a:pt x="3" y="28"/>
                    <a:pt x="3" y="28"/>
                  </a:cubicBezTo>
                  <a:cubicBezTo>
                    <a:pt x="3" y="29"/>
                    <a:pt x="3" y="30"/>
                    <a:pt x="3" y="31"/>
                  </a:cubicBezTo>
                  <a:cubicBezTo>
                    <a:pt x="3" y="31"/>
                    <a:pt x="3" y="31"/>
                    <a:pt x="3" y="31"/>
                  </a:cubicBezTo>
                  <a:cubicBezTo>
                    <a:pt x="3" y="31"/>
                    <a:pt x="3" y="31"/>
                    <a:pt x="3" y="31"/>
                  </a:cubicBezTo>
                  <a:cubicBezTo>
                    <a:pt x="4" y="33"/>
                    <a:pt x="6" y="34"/>
                    <a:pt x="7" y="35"/>
                  </a:cubicBezTo>
                  <a:cubicBezTo>
                    <a:pt x="7" y="35"/>
                    <a:pt x="7" y="35"/>
                    <a:pt x="7" y="35"/>
                  </a:cubicBezTo>
                  <a:cubicBezTo>
                    <a:pt x="7" y="35"/>
                    <a:pt x="7" y="35"/>
                    <a:pt x="7" y="35"/>
                  </a:cubicBezTo>
                  <a:cubicBezTo>
                    <a:pt x="7" y="35"/>
                    <a:pt x="7" y="35"/>
                    <a:pt x="7" y="35"/>
                  </a:cubicBezTo>
                  <a:cubicBezTo>
                    <a:pt x="7" y="35"/>
                    <a:pt x="7" y="35"/>
                    <a:pt x="7" y="35"/>
                  </a:cubicBezTo>
                  <a:cubicBezTo>
                    <a:pt x="8" y="35"/>
                    <a:pt x="8" y="35"/>
                    <a:pt x="8" y="35"/>
                  </a:cubicBezTo>
                  <a:cubicBezTo>
                    <a:pt x="9" y="33"/>
                    <a:pt x="9" y="33"/>
                    <a:pt x="9" y="33"/>
                  </a:cubicBezTo>
                  <a:cubicBezTo>
                    <a:pt x="11" y="34"/>
                    <a:pt x="12" y="35"/>
                    <a:pt x="14" y="35"/>
                  </a:cubicBezTo>
                  <a:cubicBezTo>
                    <a:pt x="14" y="36"/>
                    <a:pt x="14" y="36"/>
                    <a:pt x="14" y="36"/>
                  </a:cubicBezTo>
                  <a:cubicBezTo>
                    <a:pt x="14" y="36"/>
                    <a:pt x="14" y="37"/>
                    <a:pt x="14" y="38"/>
                  </a:cubicBezTo>
                  <a:cubicBezTo>
                    <a:pt x="14" y="38"/>
                    <a:pt x="14" y="38"/>
                    <a:pt x="14" y="38"/>
                  </a:cubicBezTo>
                  <a:cubicBezTo>
                    <a:pt x="15" y="38"/>
                    <a:pt x="16" y="38"/>
                    <a:pt x="17" y="38"/>
                  </a:cubicBezTo>
                  <a:cubicBezTo>
                    <a:pt x="18" y="38"/>
                    <a:pt x="19" y="38"/>
                    <a:pt x="20" y="38"/>
                  </a:cubicBezTo>
                  <a:cubicBezTo>
                    <a:pt x="21" y="38"/>
                    <a:pt x="21" y="38"/>
                    <a:pt x="21" y="38"/>
                  </a:cubicBezTo>
                  <a:cubicBezTo>
                    <a:pt x="21" y="37"/>
                    <a:pt x="21" y="37"/>
                    <a:pt x="21" y="37"/>
                  </a:cubicBezTo>
                  <a:cubicBezTo>
                    <a:pt x="21" y="36"/>
                    <a:pt x="21" y="36"/>
                    <a:pt x="21" y="35"/>
                  </a:cubicBezTo>
                  <a:cubicBezTo>
                    <a:pt x="23" y="35"/>
                    <a:pt x="24" y="34"/>
                    <a:pt x="25" y="33"/>
                  </a:cubicBezTo>
                  <a:cubicBezTo>
                    <a:pt x="27" y="35"/>
                    <a:pt x="27" y="35"/>
                    <a:pt x="27" y="35"/>
                  </a:cubicBezTo>
                  <a:cubicBezTo>
                    <a:pt x="28" y="35"/>
                    <a:pt x="28" y="35"/>
                    <a:pt x="28" y="35"/>
                  </a:cubicBezTo>
                  <a:cubicBezTo>
                    <a:pt x="29" y="34"/>
                    <a:pt x="31" y="33"/>
                    <a:pt x="32" y="31"/>
                  </a:cubicBezTo>
                  <a:cubicBezTo>
                    <a:pt x="32" y="31"/>
                    <a:pt x="32" y="31"/>
                    <a:pt x="32" y="31"/>
                  </a:cubicBezTo>
                  <a:cubicBezTo>
                    <a:pt x="32" y="30"/>
                    <a:pt x="32" y="30"/>
                    <a:pt x="32" y="29"/>
                  </a:cubicBezTo>
                  <a:cubicBezTo>
                    <a:pt x="32" y="29"/>
                    <a:pt x="32" y="28"/>
                    <a:pt x="32" y="28"/>
                  </a:cubicBezTo>
                  <a:cubicBezTo>
                    <a:pt x="32" y="27"/>
                    <a:pt x="32" y="27"/>
                    <a:pt x="32" y="27"/>
                  </a:cubicBezTo>
                  <a:cubicBezTo>
                    <a:pt x="32" y="27"/>
                    <a:pt x="32" y="27"/>
                    <a:pt x="32" y="27"/>
                  </a:cubicBezTo>
                  <a:cubicBezTo>
                    <a:pt x="31" y="26"/>
                    <a:pt x="31" y="26"/>
                    <a:pt x="31" y="26"/>
                  </a:cubicBezTo>
                  <a:cubicBezTo>
                    <a:pt x="31" y="26"/>
                    <a:pt x="31" y="26"/>
                    <a:pt x="32" y="25"/>
                  </a:cubicBezTo>
                  <a:cubicBezTo>
                    <a:pt x="32" y="24"/>
                    <a:pt x="32" y="24"/>
                    <a:pt x="33" y="24"/>
                  </a:cubicBezTo>
                  <a:cubicBezTo>
                    <a:pt x="33" y="24"/>
                    <a:pt x="34" y="24"/>
                    <a:pt x="34" y="24"/>
                  </a:cubicBezTo>
                  <a:cubicBezTo>
                    <a:pt x="35" y="24"/>
                    <a:pt x="35" y="24"/>
                    <a:pt x="35" y="24"/>
                  </a:cubicBezTo>
                  <a:cubicBezTo>
                    <a:pt x="35" y="23"/>
                    <a:pt x="35" y="22"/>
                    <a:pt x="35" y="21"/>
                  </a:cubicBezTo>
                  <a:cubicBezTo>
                    <a:pt x="35" y="21"/>
                    <a:pt x="35" y="21"/>
                    <a:pt x="35" y="21"/>
                  </a:cubicBezTo>
                  <a:cubicBezTo>
                    <a:pt x="35" y="19"/>
                    <a:pt x="35" y="17"/>
                    <a:pt x="35" y="15"/>
                  </a:cubicBezTo>
                  <a:cubicBezTo>
                    <a:pt x="35" y="15"/>
                    <a:pt x="35" y="15"/>
                    <a:pt x="35" y="15"/>
                  </a:cubicBezTo>
                  <a:cubicBezTo>
                    <a:pt x="32" y="15"/>
                    <a:pt x="32" y="15"/>
                    <a:pt x="32" y="15"/>
                  </a:cubicBezTo>
                  <a:cubicBezTo>
                    <a:pt x="32" y="14"/>
                    <a:pt x="31" y="13"/>
                    <a:pt x="31" y="12"/>
                  </a:cubicBezTo>
                  <a:cubicBezTo>
                    <a:pt x="32" y="11"/>
                    <a:pt x="32" y="11"/>
                    <a:pt x="32" y="11"/>
                  </a:cubicBezTo>
                  <a:cubicBezTo>
                    <a:pt x="32" y="11"/>
                    <a:pt x="32" y="11"/>
                    <a:pt x="32" y="11"/>
                  </a:cubicBezTo>
                  <a:cubicBezTo>
                    <a:pt x="32" y="10"/>
                    <a:pt x="32" y="9"/>
                    <a:pt x="32" y="8"/>
                  </a:cubicBezTo>
                  <a:cubicBezTo>
                    <a:pt x="32" y="8"/>
                    <a:pt x="32" y="8"/>
                    <a:pt x="32" y="8"/>
                  </a:cubicBezTo>
                  <a:cubicBezTo>
                    <a:pt x="32" y="8"/>
                    <a:pt x="32" y="8"/>
                    <a:pt x="32" y="8"/>
                  </a:cubicBezTo>
                  <a:cubicBezTo>
                    <a:pt x="32" y="8"/>
                    <a:pt x="32" y="8"/>
                    <a:pt x="32" y="8"/>
                  </a:cubicBezTo>
                  <a:cubicBezTo>
                    <a:pt x="32" y="7"/>
                    <a:pt x="32" y="7"/>
                    <a:pt x="32" y="7"/>
                  </a:cubicBezTo>
                  <a:cubicBezTo>
                    <a:pt x="31" y="6"/>
                    <a:pt x="31" y="6"/>
                    <a:pt x="31" y="6"/>
                  </a:cubicBezTo>
                  <a:cubicBezTo>
                    <a:pt x="31" y="6"/>
                    <a:pt x="28" y="3"/>
                    <a:pt x="28" y="3"/>
                  </a:cubicBezTo>
                  <a:cubicBezTo>
                    <a:pt x="27" y="4"/>
                    <a:pt x="27" y="4"/>
                    <a:pt x="27" y="4"/>
                  </a:cubicBezTo>
                  <a:cubicBezTo>
                    <a:pt x="25" y="5"/>
                    <a:pt x="25" y="5"/>
                    <a:pt x="25" y="5"/>
                  </a:cubicBezTo>
                  <a:cubicBezTo>
                    <a:pt x="24" y="4"/>
                    <a:pt x="23" y="4"/>
                    <a:pt x="21" y="3"/>
                  </a:cubicBezTo>
                  <a:cubicBezTo>
                    <a:pt x="21" y="1"/>
                    <a:pt x="21" y="1"/>
                    <a:pt x="21" y="1"/>
                  </a:cubicBezTo>
                  <a:cubicBezTo>
                    <a:pt x="21" y="1"/>
                    <a:pt x="21" y="1"/>
                    <a:pt x="21" y="1"/>
                  </a:cubicBezTo>
                  <a:cubicBezTo>
                    <a:pt x="20" y="0"/>
                    <a:pt x="19" y="0"/>
                    <a:pt x="1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3200">
                <a:solidFill>
                  <a:prstClr val="black"/>
                </a:solidFill>
              </a:endParaRPr>
            </a:p>
          </p:txBody>
        </p:sp>
        <p:sp>
          <p:nvSpPr>
            <p:cNvPr id="56" name="Freeform 32"/>
            <p:cNvSpPr>
              <a:spLocks noEditPoints="1"/>
            </p:cNvSpPr>
            <p:nvPr/>
          </p:nvSpPr>
          <p:spPr bwMode="auto">
            <a:xfrm>
              <a:off x="3549" y="1934"/>
              <a:ext cx="59" cy="53"/>
            </a:xfrm>
            <a:custGeom>
              <a:avLst/>
              <a:gdLst>
                <a:gd name="T0" fmla="*/ 22 w 25"/>
                <a:gd name="T1" fmla="*/ 10 h 22"/>
                <a:gd name="T2" fmla="*/ 22 w 25"/>
                <a:gd name="T3" fmla="*/ 9 h 22"/>
                <a:gd name="T4" fmla="*/ 22 w 25"/>
                <a:gd name="T5" fmla="*/ 9 h 22"/>
                <a:gd name="T6" fmla="*/ 22 w 25"/>
                <a:gd name="T7" fmla="*/ 9 h 22"/>
                <a:gd name="T8" fmla="*/ 22 w 25"/>
                <a:gd name="T9" fmla="*/ 7 h 22"/>
                <a:gd name="T10" fmla="*/ 21 w 25"/>
                <a:gd name="T11" fmla="*/ 8 h 22"/>
                <a:gd name="T12" fmla="*/ 22 w 25"/>
                <a:gd name="T13" fmla="*/ 7 h 22"/>
                <a:gd name="T14" fmla="*/ 20 w 25"/>
                <a:gd name="T15" fmla="*/ 6 h 22"/>
                <a:gd name="T16" fmla="*/ 20 w 25"/>
                <a:gd name="T17" fmla="*/ 7 h 22"/>
                <a:gd name="T18" fmla="*/ 20 w 25"/>
                <a:gd name="T19" fmla="*/ 5 h 22"/>
                <a:gd name="T20" fmla="*/ 13 w 25"/>
                <a:gd name="T21" fmla="*/ 21 h 22"/>
                <a:gd name="T22" fmla="*/ 3 w 25"/>
                <a:gd name="T23" fmla="*/ 11 h 22"/>
                <a:gd name="T24" fmla="*/ 15 w 25"/>
                <a:gd name="T25" fmla="*/ 4 h 22"/>
                <a:gd name="T26" fmla="*/ 20 w 25"/>
                <a:gd name="T27" fmla="*/ 18 h 22"/>
                <a:gd name="T28" fmla="*/ 13 w 25"/>
                <a:gd name="T29" fmla="*/ 21 h 22"/>
                <a:gd name="T30" fmla="*/ 19 w 25"/>
                <a:gd name="T31" fmla="*/ 4 h 22"/>
                <a:gd name="T32" fmla="*/ 19 w 25"/>
                <a:gd name="T33" fmla="*/ 5 h 22"/>
                <a:gd name="T34" fmla="*/ 3 w 25"/>
                <a:gd name="T35" fmla="*/ 8 h 22"/>
                <a:gd name="T36" fmla="*/ 6 w 25"/>
                <a:gd name="T37" fmla="*/ 3 h 22"/>
                <a:gd name="T38" fmla="*/ 3 w 25"/>
                <a:gd name="T39" fmla="*/ 9 h 22"/>
                <a:gd name="T40" fmla="*/ 18 w 25"/>
                <a:gd name="T41" fmla="*/ 3 h 22"/>
                <a:gd name="T42" fmla="*/ 16 w 25"/>
                <a:gd name="T43" fmla="*/ 4 h 22"/>
                <a:gd name="T44" fmla="*/ 17 w 25"/>
                <a:gd name="T45" fmla="*/ 2 h 22"/>
                <a:gd name="T46" fmla="*/ 16 w 25"/>
                <a:gd name="T47" fmla="*/ 4 h 22"/>
                <a:gd name="T48" fmla="*/ 16 w 25"/>
                <a:gd name="T49" fmla="*/ 1 h 22"/>
                <a:gd name="T50" fmla="*/ 15 w 25"/>
                <a:gd name="T51" fmla="*/ 4 h 22"/>
                <a:gd name="T52" fmla="*/ 7 w 25"/>
                <a:gd name="T53" fmla="*/ 2 h 22"/>
                <a:gd name="T54" fmla="*/ 6 w 25"/>
                <a:gd name="T55" fmla="*/ 5 h 22"/>
                <a:gd name="T56" fmla="*/ 13 w 25"/>
                <a:gd name="T57" fmla="*/ 3 h 22"/>
                <a:gd name="T58" fmla="*/ 16 w 25"/>
                <a:gd name="T59" fmla="*/ 1 h 22"/>
                <a:gd name="T60" fmla="*/ 9 w 25"/>
                <a:gd name="T61" fmla="*/ 1 h 22"/>
                <a:gd name="T62" fmla="*/ 8 w 25"/>
                <a:gd name="T63" fmla="*/ 4 h 22"/>
                <a:gd name="T64" fmla="*/ 13 w 25"/>
                <a:gd name="T65" fmla="*/ 1 h 22"/>
                <a:gd name="T66" fmla="*/ 13 w 25"/>
                <a:gd name="T67" fmla="*/ 3 h 22"/>
                <a:gd name="T68" fmla="*/ 8 w 25"/>
                <a:gd name="T69" fmla="*/ 4 h 22"/>
                <a:gd name="T70" fmla="*/ 9 w 25"/>
                <a:gd name="T71" fmla="*/ 3 h 22"/>
                <a:gd name="T72" fmla="*/ 12 w 25"/>
                <a:gd name="T73" fmla="*/ 1 h 22"/>
                <a:gd name="T74" fmla="*/ 11 w 25"/>
                <a:gd name="T75" fmla="*/ 3 h 22"/>
                <a:gd name="T76" fmla="*/ 5 w 25"/>
                <a:gd name="T77" fmla="*/ 3 h 22"/>
                <a:gd name="T78" fmla="*/ 20 w 25"/>
                <a:gd name="T79" fmla="*/ 19 h 22"/>
                <a:gd name="T80" fmla="*/ 20 w 25"/>
                <a:gd name="T81" fmla="*/ 19 h 22"/>
                <a:gd name="T82" fmla="*/ 21 w 25"/>
                <a:gd name="T83" fmla="*/ 18 h 22"/>
                <a:gd name="T84" fmla="*/ 22 w 25"/>
                <a:gd name="T85" fmla="*/ 5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 h="22">
                  <a:moveTo>
                    <a:pt x="23" y="11"/>
                  </a:moveTo>
                  <a:cubicBezTo>
                    <a:pt x="23" y="11"/>
                    <a:pt x="22" y="10"/>
                    <a:pt x="22" y="10"/>
                  </a:cubicBezTo>
                  <a:cubicBezTo>
                    <a:pt x="22" y="10"/>
                    <a:pt x="22" y="10"/>
                    <a:pt x="22" y="10"/>
                  </a:cubicBezTo>
                  <a:cubicBezTo>
                    <a:pt x="23" y="9"/>
                    <a:pt x="23" y="9"/>
                    <a:pt x="23" y="9"/>
                  </a:cubicBezTo>
                  <a:cubicBezTo>
                    <a:pt x="23" y="10"/>
                    <a:pt x="23" y="11"/>
                    <a:pt x="23" y="11"/>
                  </a:cubicBezTo>
                  <a:moveTo>
                    <a:pt x="22" y="9"/>
                  </a:moveTo>
                  <a:cubicBezTo>
                    <a:pt x="22" y="9"/>
                    <a:pt x="22" y="9"/>
                    <a:pt x="22" y="9"/>
                  </a:cubicBezTo>
                  <a:cubicBezTo>
                    <a:pt x="22" y="8"/>
                    <a:pt x="22" y="8"/>
                    <a:pt x="22" y="8"/>
                  </a:cubicBezTo>
                  <a:cubicBezTo>
                    <a:pt x="22" y="9"/>
                    <a:pt x="22" y="9"/>
                    <a:pt x="22" y="9"/>
                  </a:cubicBezTo>
                  <a:cubicBezTo>
                    <a:pt x="22" y="9"/>
                    <a:pt x="22" y="9"/>
                    <a:pt x="22" y="9"/>
                  </a:cubicBezTo>
                  <a:cubicBezTo>
                    <a:pt x="22" y="9"/>
                    <a:pt x="22" y="9"/>
                    <a:pt x="22" y="9"/>
                  </a:cubicBezTo>
                  <a:cubicBezTo>
                    <a:pt x="22" y="9"/>
                    <a:pt x="22" y="9"/>
                    <a:pt x="22" y="9"/>
                  </a:cubicBezTo>
                  <a:moveTo>
                    <a:pt x="21" y="8"/>
                  </a:moveTo>
                  <a:cubicBezTo>
                    <a:pt x="21" y="8"/>
                    <a:pt x="21" y="8"/>
                    <a:pt x="21" y="8"/>
                  </a:cubicBezTo>
                  <a:cubicBezTo>
                    <a:pt x="22" y="7"/>
                    <a:pt x="22" y="7"/>
                    <a:pt x="22" y="7"/>
                  </a:cubicBezTo>
                  <a:cubicBezTo>
                    <a:pt x="22" y="8"/>
                    <a:pt x="22" y="8"/>
                    <a:pt x="22" y="8"/>
                  </a:cubicBezTo>
                  <a:cubicBezTo>
                    <a:pt x="21" y="8"/>
                    <a:pt x="21" y="8"/>
                    <a:pt x="21" y="8"/>
                  </a:cubicBezTo>
                  <a:moveTo>
                    <a:pt x="21" y="8"/>
                  </a:moveTo>
                  <a:cubicBezTo>
                    <a:pt x="20" y="7"/>
                    <a:pt x="20" y="7"/>
                    <a:pt x="20" y="7"/>
                  </a:cubicBezTo>
                  <a:cubicBezTo>
                    <a:pt x="21" y="6"/>
                    <a:pt x="21" y="6"/>
                    <a:pt x="21" y="6"/>
                  </a:cubicBezTo>
                  <a:cubicBezTo>
                    <a:pt x="22" y="7"/>
                    <a:pt x="22" y="7"/>
                    <a:pt x="22" y="7"/>
                  </a:cubicBezTo>
                  <a:cubicBezTo>
                    <a:pt x="21" y="8"/>
                    <a:pt x="21" y="8"/>
                    <a:pt x="21" y="8"/>
                  </a:cubicBezTo>
                  <a:moveTo>
                    <a:pt x="20" y="7"/>
                  </a:moveTo>
                  <a:cubicBezTo>
                    <a:pt x="20" y="6"/>
                    <a:pt x="20" y="6"/>
                    <a:pt x="20" y="6"/>
                  </a:cubicBezTo>
                  <a:cubicBezTo>
                    <a:pt x="20" y="6"/>
                    <a:pt x="21" y="6"/>
                    <a:pt x="21" y="6"/>
                  </a:cubicBezTo>
                  <a:cubicBezTo>
                    <a:pt x="21" y="6"/>
                    <a:pt x="21" y="6"/>
                    <a:pt x="21" y="6"/>
                  </a:cubicBezTo>
                  <a:cubicBezTo>
                    <a:pt x="21" y="6"/>
                    <a:pt x="20" y="6"/>
                    <a:pt x="20" y="7"/>
                  </a:cubicBezTo>
                  <a:moveTo>
                    <a:pt x="20" y="6"/>
                  </a:moveTo>
                  <a:cubicBezTo>
                    <a:pt x="19" y="6"/>
                    <a:pt x="19" y="6"/>
                    <a:pt x="19" y="6"/>
                  </a:cubicBezTo>
                  <a:cubicBezTo>
                    <a:pt x="20" y="5"/>
                    <a:pt x="20" y="5"/>
                    <a:pt x="20" y="5"/>
                  </a:cubicBezTo>
                  <a:cubicBezTo>
                    <a:pt x="21" y="5"/>
                    <a:pt x="21" y="5"/>
                    <a:pt x="21" y="5"/>
                  </a:cubicBezTo>
                  <a:cubicBezTo>
                    <a:pt x="20" y="5"/>
                    <a:pt x="20" y="6"/>
                    <a:pt x="20" y="6"/>
                  </a:cubicBezTo>
                  <a:moveTo>
                    <a:pt x="13" y="21"/>
                  </a:moveTo>
                  <a:cubicBezTo>
                    <a:pt x="10" y="21"/>
                    <a:pt x="8" y="20"/>
                    <a:pt x="6" y="18"/>
                  </a:cubicBezTo>
                  <a:cubicBezTo>
                    <a:pt x="4" y="16"/>
                    <a:pt x="3" y="13"/>
                    <a:pt x="3" y="11"/>
                  </a:cubicBezTo>
                  <a:cubicBezTo>
                    <a:pt x="3" y="11"/>
                    <a:pt x="3" y="11"/>
                    <a:pt x="3" y="11"/>
                  </a:cubicBezTo>
                  <a:cubicBezTo>
                    <a:pt x="3" y="9"/>
                    <a:pt x="4" y="8"/>
                    <a:pt x="5" y="7"/>
                  </a:cubicBezTo>
                  <a:cubicBezTo>
                    <a:pt x="8" y="4"/>
                    <a:pt x="10" y="4"/>
                    <a:pt x="12" y="4"/>
                  </a:cubicBezTo>
                  <a:cubicBezTo>
                    <a:pt x="13" y="4"/>
                    <a:pt x="14" y="4"/>
                    <a:pt x="15" y="4"/>
                  </a:cubicBezTo>
                  <a:cubicBezTo>
                    <a:pt x="19" y="6"/>
                    <a:pt x="22" y="10"/>
                    <a:pt x="22" y="14"/>
                  </a:cubicBezTo>
                  <a:cubicBezTo>
                    <a:pt x="22" y="14"/>
                    <a:pt x="22" y="14"/>
                    <a:pt x="22" y="14"/>
                  </a:cubicBezTo>
                  <a:cubicBezTo>
                    <a:pt x="22" y="15"/>
                    <a:pt x="21" y="16"/>
                    <a:pt x="20" y="18"/>
                  </a:cubicBezTo>
                  <a:cubicBezTo>
                    <a:pt x="20" y="18"/>
                    <a:pt x="20" y="18"/>
                    <a:pt x="20" y="18"/>
                  </a:cubicBezTo>
                  <a:cubicBezTo>
                    <a:pt x="20" y="18"/>
                    <a:pt x="20" y="18"/>
                    <a:pt x="20" y="18"/>
                  </a:cubicBezTo>
                  <a:cubicBezTo>
                    <a:pt x="18" y="20"/>
                    <a:pt x="15" y="21"/>
                    <a:pt x="13" y="21"/>
                  </a:cubicBezTo>
                  <a:moveTo>
                    <a:pt x="19" y="5"/>
                  </a:moveTo>
                  <a:cubicBezTo>
                    <a:pt x="18" y="5"/>
                    <a:pt x="18" y="5"/>
                    <a:pt x="18" y="5"/>
                  </a:cubicBezTo>
                  <a:cubicBezTo>
                    <a:pt x="18" y="5"/>
                    <a:pt x="19" y="4"/>
                    <a:pt x="19" y="4"/>
                  </a:cubicBezTo>
                  <a:cubicBezTo>
                    <a:pt x="20" y="4"/>
                    <a:pt x="20" y="4"/>
                    <a:pt x="20" y="4"/>
                  </a:cubicBezTo>
                  <a:cubicBezTo>
                    <a:pt x="20" y="4"/>
                    <a:pt x="20" y="4"/>
                    <a:pt x="20" y="4"/>
                  </a:cubicBezTo>
                  <a:cubicBezTo>
                    <a:pt x="19" y="5"/>
                    <a:pt x="19" y="5"/>
                    <a:pt x="19" y="5"/>
                  </a:cubicBezTo>
                  <a:moveTo>
                    <a:pt x="3" y="9"/>
                  </a:moveTo>
                  <a:cubicBezTo>
                    <a:pt x="3" y="8"/>
                    <a:pt x="3" y="8"/>
                    <a:pt x="3" y="8"/>
                  </a:cubicBezTo>
                  <a:cubicBezTo>
                    <a:pt x="3" y="8"/>
                    <a:pt x="3" y="8"/>
                    <a:pt x="3" y="8"/>
                  </a:cubicBezTo>
                  <a:cubicBezTo>
                    <a:pt x="4" y="7"/>
                    <a:pt x="4" y="6"/>
                    <a:pt x="5" y="4"/>
                  </a:cubicBezTo>
                  <a:cubicBezTo>
                    <a:pt x="6" y="3"/>
                    <a:pt x="6" y="3"/>
                    <a:pt x="6" y="3"/>
                  </a:cubicBezTo>
                  <a:cubicBezTo>
                    <a:pt x="6" y="3"/>
                    <a:pt x="6" y="3"/>
                    <a:pt x="6" y="3"/>
                  </a:cubicBezTo>
                  <a:cubicBezTo>
                    <a:pt x="6" y="4"/>
                    <a:pt x="5" y="6"/>
                    <a:pt x="4" y="7"/>
                  </a:cubicBezTo>
                  <a:cubicBezTo>
                    <a:pt x="4" y="7"/>
                    <a:pt x="4" y="7"/>
                    <a:pt x="4" y="7"/>
                  </a:cubicBezTo>
                  <a:cubicBezTo>
                    <a:pt x="4" y="8"/>
                    <a:pt x="3" y="8"/>
                    <a:pt x="3" y="9"/>
                  </a:cubicBezTo>
                  <a:moveTo>
                    <a:pt x="18" y="5"/>
                  </a:moveTo>
                  <a:cubicBezTo>
                    <a:pt x="17" y="4"/>
                    <a:pt x="17" y="4"/>
                    <a:pt x="17" y="4"/>
                  </a:cubicBezTo>
                  <a:cubicBezTo>
                    <a:pt x="18" y="3"/>
                    <a:pt x="18" y="3"/>
                    <a:pt x="18" y="3"/>
                  </a:cubicBezTo>
                  <a:cubicBezTo>
                    <a:pt x="19" y="3"/>
                    <a:pt x="19" y="3"/>
                    <a:pt x="19" y="3"/>
                  </a:cubicBezTo>
                  <a:cubicBezTo>
                    <a:pt x="19" y="4"/>
                    <a:pt x="18" y="4"/>
                    <a:pt x="18" y="5"/>
                  </a:cubicBezTo>
                  <a:moveTo>
                    <a:pt x="16" y="4"/>
                  </a:moveTo>
                  <a:cubicBezTo>
                    <a:pt x="15" y="4"/>
                    <a:pt x="15" y="4"/>
                    <a:pt x="15" y="4"/>
                  </a:cubicBezTo>
                  <a:cubicBezTo>
                    <a:pt x="15" y="4"/>
                    <a:pt x="15" y="4"/>
                    <a:pt x="15" y="4"/>
                  </a:cubicBezTo>
                  <a:cubicBezTo>
                    <a:pt x="17" y="2"/>
                    <a:pt x="17" y="2"/>
                    <a:pt x="17" y="2"/>
                  </a:cubicBezTo>
                  <a:cubicBezTo>
                    <a:pt x="17" y="2"/>
                    <a:pt x="17" y="2"/>
                    <a:pt x="17" y="2"/>
                  </a:cubicBezTo>
                  <a:cubicBezTo>
                    <a:pt x="18" y="3"/>
                    <a:pt x="18" y="3"/>
                    <a:pt x="18" y="3"/>
                  </a:cubicBezTo>
                  <a:cubicBezTo>
                    <a:pt x="16" y="4"/>
                    <a:pt x="16" y="4"/>
                    <a:pt x="16" y="4"/>
                  </a:cubicBezTo>
                  <a:moveTo>
                    <a:pt x="15" y="4"/>
                  </a:moveTo>
                  <a:cubicBezTo>
                    <a:pt x="14" y="3"/>
                    <a:pt x="14" y="3"/>
                    <a:pt x="14" y="3"/>
                  </a:cubicBezTo>
                  <a:cubicBezTo>
                    <a:pt x="15" y="3"/>
                    <a:pt x="16" y="2"/>
                    <a:pt x="16" y="1"/>
                  </a:cubicBezTo>
                  <a:cubicBezTo>
                    <a:pt x="17" y="2"/>
                    <a:pt x="17" y="2"/>
                    <a:pt x="17" y="2"/>
                  </a:cubicBezTo>
                  <a:cubicBezTo>
                    <a:pt x="17" y="2"/>
                    <a:pt x="17" y="2"/>
                    <a:pt x="17" y="2"/>
                  </a:cubicBezTo>
                  <a:cubicBezTo>
                    <a:pt x="15" y="4"/>
                    <a:pt x="15" y="4"/>
                    <a:pt x="15" y="4"/>
                  </a:cubicBezTo>
                  <a:cubicBezTo>
                    <a:pt x="15" y="4"/>
                    <a:pt x="15" y="4"/>
                    <a:pt x="15" y="4"/>
                  </a:cubicBezTo>
                  <a:moveTo>
                    <a:pt x="5" y="6"/>
                  </a:moveTo>
                  <a:cubicBezTo>
                    <a:pt x="6" y="5"/>
                    <a:pt x="7" y="3"/>
                    <a:pt x="7" y="2"/>
                  </a:cubicBezTo>
                  <a:cubicBezTo>
                    <a:pt x="8" y="2"/>
                    <a:pt x="8" y="2"/>
                    <a:pt x="9" y="1"/>
                  </a:cubicBezTo>
                  <a:cubicBezTo>
                    <a:pt x="6" y="5"/>
                    <a:pt x="6" y="5"/>
                    <a:pt x="6" y="5"/>
                  </a:cubicBezTo>
                  <a:cubicBezTo>
                    <a:pt x="6" y="5"/>
                    <a:pt x="6" y="5"/>
                    <a:pt x="6" y="5"/>
                  </a:cubicBezTo>
                  <a:cubicBezTo>
                    <a:pt x="6" y="5"/>
                    <a:pt x="5" y="6"/>
                    <a:pt x="5" y="6"/>
                  </a:cubicBezTo>
                  <a:moveTo>
                    <a:pt x="14" y="3"/>
                  </a:moveTo>
                  <a:cubicBezTo>
                    <a:pt x="13" y="3"/>
                    <a:pt x="13" y="3"/>
                    <a:pt x="13" y="3"/>
                  </a:cubicBezTo>
                  <a:cubicBezTo>
                    <a:pt x="13" y="3"/>
                    <a:pt x="14" y="2"/>
                    <a:pt x="14" y="2"/>
                  </a:cubicBezTo>
                  <a:cubicBezTo>
                    <a:pt x="15" y="1"/>
                    <a:pt x="15" y="1"/>
                    <a:pt x="15" y="1"/>
                  </a:cubicBezTo>
                  <a:cubicBezTo>
                    <a:pt x="16" y="1"/>
                    <a:pt x="16" y="1"/>
                    <a:pt x="16" y="1"/>
                  </a:cubicBezTo>
                  <a:cubicBezTo>
                    <a:pt x="15" y="2"/>
                    <a:pt x="15" y="3"/>
                    <a:pt x="14" y="3"/>
                  </a:cubicBezTo>
                  <a:moveTo>
                    <a:pt x="7" y="4"/>
                  </a:moveTo>
                  <a:cubicBezTo>
                    <a:pt x="9" y="1"/>
                    <a:pt x="9" y="1"/>
                    <a:pt x="9" y="1"/>
                  </a:cubicBezTo>
                  <a:cubicBezTo>
                    <a:pt x="10" y="1"/>
                    <a:pt x="10" y="1"/>
                    <a:pt x="10" y="1"/>
                  </a:cubicBezTo>
                  <a:cubicBezTo>
                    <a:pt x="9" y="2"/>
                    <a:pt x="9" y="3"/>
                    <a:pt x="8" y="4"/>
                  </a:cubicBezTo>
                  <a:cubicBezTo>
                    <a:pt x="8" y="4"/>
                    <a:pt x="8" y="4"/>
                    <a:pt x="8" y="4"/>
                  </a:cubicBezTo>
                  <a:cubicBezTo>
                    <a:pt x="7" y="4"/>
                    <a:pt x="7" y="4"/>
                    <a:pt x="7" y="4"/>
                  </a:cubicBezTo>
                  <a:moveTo>
                    <a:pt x="12" y="3"/>
                  </a:moveTo>
                  <a:cubicBezTo>
                    <a:pt x="12" y="2"/>
                    <a:pt x="13" y="2"/>
                    <a:pt x="13" y="1"/>
                  </a:cubicBezTo>
                  <a:cubicBezTo>
                    <a:pt x="14" y="1"/>
                    <a:pt x="14" y="1"/>
                    <a:pt x="14" y="1"/>
                  </a:cubicBezTo>
                  <a:cubicBezTo>
                    <a:pt x="14" y="1"/>
                    <a:pt x="14" y="1"/>
                    <a:pt x="14" y="1"/>
                  </a:cubicBezTo>
                  <a:cubicBezTo>
                    <a:pt x="13" y="2"/>
                    <a:pt x="13" y="2"/>
                    <a:pt x="13" y="3"/>
                  </a:cubicBezTo>
                  <a:cubicBezTo>
                    <a:pt x="13" y="3"/>
                    <a:pt x="13" y="3"/>
                    <a:pt x="13" y="3"/>
                  </a:cubicBezTo>
                  <a:cubicBezTo>
                    <a:pt x="12" y="3"/>
                    <a:pt x="12" y="3"/>
                    <a:pt x="12" y="3"/>
                  </a:cubicBezTo>
                  <a:moveTo>
                    <a:pt x="8" y="4"/>
                  </a:moveTo>
                  <a:cubicBezTo>
                    <a:pt x="9" y="3"/>
                    <a:pt x="10" y="2"/>
                    <a:pt x="11" y="1"/>
                  </a:cubicBezTo>
                  <a:cubicBezTo>
                    <a:pt x="11" y="1"/>
                    <a:pt x="11" y="1"/>
                    <a:pt x="11" y="1"/>
                  </a:cubicBezTo>
                  <a:cubicBezTo>
                    <a:pt x="11" y="2"/>
                    <a:pt x="10" y="2"/>
                    <a:pt x="9" y="3"/>
                  </a:cubicBezTo>
                  <a:cubicBezTo>
                    <a:pt x="8" y="4"/>
                    <a:pt x="8" y="4"/>
                    <a:pt x="8" y="4"/>
                  </a:cubicBezTo>
                  <a:moveTo>
                    <a:pt x="10" y="3"/>
                  </a:moveTo>
                  <a:cubicBezTo>
                    <a:pt x="11" y="2"/>
                    <a:pt x="11" y="2"/>
                    <a:pt x="12" y="1"/>
                  </a:cubicBezTo>
                  <a:cubicBezTo>
                    <a:pt x="12" y="1"/>
                    <a:pt x="12" y="1"/>
                    <a:pt x="12" y="1"/>
                  </a:cubicBezTo>
                  <a:cubicBezTo>
                    <a:pt x="13" y="1"/>
                    <a:pt x="13" y="1"/>
                    <a:pt x="13" y="1"/>
                  </a:cubicBezTo>
                  <a:cubicBezTo>
                    <a:pt x="12" y="2"/>
                    <a:pt x="12" y="2"/>
                    <a:pt x="11" y="3"/>
                  </a:cubicBezTo>
                  <a:cubicBezTo>
                    <a:pt x="11" y="3"/>
                    <a:pt x="10" y="3"/>
                    <a:pt x="10" y="3"/>
                  </a:cubicBezTo>
                  <a:moveTo>
                    <a:pt x="12" y="0"/>
                  </a:moveTo>
                  <a:cubicBezTo>
                    <a:pt x="10" y="0"/>
                    <a:pt x="7" y="1"/>
                    <a:pt x="5" y="3"/>
                  </a:cubicBezTo>
                  <a:cubicBezTo>
                    <a:pt x="0" y="8"/>
                    <a:pt x="1" y="15"/>
                    <a:pt x="5" y="18"/>
                  </a:cubicBezTo>
                  <a:cubicBezTo>
                    <a:pt x="7" y="20"/>
                    <a:pt x="10" y="22"/>
                    <a:pt x="13" y="22"/>
                  </a:cubicBezTo>
                  <a:cubicBezTo>
                    <a:pt x="15" y="22"/>
                    <a:pt x="18" y="21"/>
                    <a:pt x="20" y="19"/>
                  </a:cubicBezTo>
                  <a:cubicBezTo>
                    <a:pt x="20" y="19"/>
                    <a:pt x="20" y="19"/>
                    <a:pt x="20" y="19"/>
                  </a:cubicBezTo>
                  <a:cubicBezTo>
                    <a:pt x="20" y="19"/>
                    <a:pt x="20" y="19"/>
                    <a:pt x="20" y="19"/>
                  </a:cubicBezTo>
                  <a:cubicBezTo>
                    <a:pt x="20" y="19"/>
                    <a:pt x="20" y="19"/>
                    <a:pt x="20" y="19"/>
                  </a:cubicBezTo>
                  <a:cubicBezTo>
                    <a:pt x="21" y="18"/>
                    <a:pt x="21" y="18"/>
                    <a:pt x="21" y="18"/>
                  </a:cubicBezTo>
                  <a:cubicBezTo>
                    <a:pt x="21" y="18"/>
                    <a:pt x="21" y="18"/>
                    <a:pt x="21" y="18"/>
                  </a:cubicBezTo>
                  <a:cubicBezTo>
                    <a:pt x="21" y="18"/>
                    <a:pt x="21" y="18"/>
                    <a:pt x="21" y="18"/>
                  </a:cubicBezTo>
                  <a:cubicBezTo>
                    <a:pt x="25" y="14"/>
                    <a:pt x="24" y="9"/>
                    <a:pt x="22" y="5"/>
                  </a:cubicBezTo>
                  <a:cubicBezTo>
                    <a:pt x="22" y="5"/>
                    <a:pt x="22" y="5"/>
                    <a:pt x="22" y="5"/>
                  </a:cubicBezTo>
                  <a:cubicBezTo>
                    <a:pt x="22" y="5"/>
                    <a:pt x="22" y="5"/>
                    <a:pt x="22" y="5"/>
                  </a:cubicBezTo>
                  <a:cubicBezTo>
                    <a:pt x="21" y="5"/>
                    <a:pt x="21" y="4"/>
                    <a:pt x="20" y="3"/>
                  </a:cubicBezTo>
                  <a:cubicBezTo>
                    <a:pt x="18" y="1"/>
                    <a:pt x="15" y="0"/>
                    <a:pt x="1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3200">
                <a:solidFill>
                  <a:prstClr val="black"/>
                </a:solidFill>
              </a:endParaRPr>
            </a:p>
          </p:txBody>
        </p:sp>
        <p:sp>
          <p:nvSpPr>
            <p:cNvPr id="57" name="Freeform 33"/>
            <p:cNvSpPr>
              <a:spLocks noEditPoints="1"/>
            </p:cNvSpPr>
            <p:nvPr/>
          </p:nvSpPr>
          <p:spPr bwMode="auto">
            <a:xfrm>
              <a:off x="3615" y="1894"/>
              <a:ext cx="62" cy="66"/>
            </a:xfrm>
            <a:custGeom>
              <a:avLst/>
              <a:gdLst>
                <a:gd name="T0" fmla="*/ 12 w 26"/>
                <a:gd name="T1" fmla="*/ 27 h 28"/>
                <a:gd name="T2" fmla="*/ 11 w 26"/>
                <a:gd name="T3" fmla="*/ 27 h 28"/>
                <a:gd name="T4" fmla="*/ 10 w 26"/>
                <a:gd name="T5" fmla="*/ 27 h 28"/>
                <a:gd name="T6" fmla="*/ 9 w 26"/>
                <a:gd name="T7" fmla="*/ 26 h 28"/>
                <a:gd name="T8" fmla="*/ 18 w 26"/>
                <a:gd name="T9" fmla="*/ 25 h 28"/>
                <a:gd name="T10" fmla="*/ 19 w 26"/>
                <a:gd name="T11" fmla="*/ 24 h 28"/>
                <a:gd name="T12" fmla="*/ 14 w 26"/>
                <a:gd name="T13" fmla="*/ 24 h 28"/>
                <a:gd name="T14" fmla="*/ 15 w 26"/>
                <a:gd name="T15" fmla="*/ 23 h 28"/>
                <a:gd name="T16" fmla="*/ 20 w 26"/>
                <a:gd name="T17" fmla="*/ 23 h 28"/>
                <a:gd name="T18" fmla="*/ 16 w 26"/>
                <a:gd name="T19" fmla="*/ 23 h 28"/>
                <a:gd name="T20" fmla="*/ 18 w 26"/>
                <a:gd name="T21" fmla="*/ 23 h 28"/>
                <a:gd name="T22" fmla="*/ 8 w 26"/>
                <a:gd name="T23" fmla="*/ 24 h 28"/>
                <a:gd name="T24" fmla="*/ 17 w 26"/>
                <a:gd name="T25" fmla="*/ 23 h 28"/>
                <a:gd name="T26" fmla="*/ 21 w 26"/>
                <a:gd name="T27" fmla="*/ 23 h 28"/>
                <a:gd name="T28" fmla="*/ 8 w 26"/>
                <a:gd name="T29" fmla="*/ 22 h 28"/>
                <a:gd name="T30" fmla="*/ 8 w 26"/>
                <a:gd name="T31" fmla="*/ 22 h 28"/>
                <a:gd name="T32" fmla="*/ 4 w 26"/>
                <a:gd name="T33" fmla="*/ 22 h 28"/>
                <a:gd name="T34" fmla="*/ 7 w 26"/>
                <a:gd name="T35" fmla="*/ 22 h 28"/>
                <a:gd name="T36" fmla="*/ 7 w 26"/>
                <a:gd name="T37" fmla="*/ 21 h 28"/>
                <a:gd name="T38" fmla="*/ 4 w 26"/>
                <a:gd name="T39" fmla="*/ 22 h 28"/>
                <a:gd name="T40" fmla="*/ 3 w 26"/>
                <a:gd name="T41" fmla="*/ 22 h 28"/>
                <a:gd name="T42" fmla="*/ 6 w 26"/>
                <a:gd name="T43" fmla="*/ 21 h 28"/>
                <a:gd name="T44" fmla="*/ 3 w 26"/>
                <a:gd name="T45" fmla="*/ 21 h 28"/>
                <a:gd name="T46" fmla="*/ 3 w 26"/>
                <a:gd name="T47" fmla="*/ 20 h 28"/>
                <a:gd name="T48" fmla="*/ 2 w 26"/>
                <a:gd name="T49" fmla="*/ 19 h 28"/>
                <a:gd name="T50" fmla="*/ 22 w 26"/>
                <a:gd name="T51" fmla="*/ 19 h 28"/>
                <a:gd name="T52" fmla="*/ 24 w 26"/>
                <a:gd name="T53" fmla="*/ 19 h 28"/>
                <a:gd name="T54" fmla="*/ 23 w 26"/>
                <a:gd name="T55" fmla="*/ 18 h 28"/>
                <a:gd name="T56" fmla="*/ 23 w 26"/>
                <a:gd name="T57" fmla="*/ 18 h 28"/>
                <a:gd name="T58" fmla="*/ 3 w 26"/>
                <a:gd name="T59" fmla="*/ 17 h 28"/>
                <a:gd name="T60" fmla="*/ 2 w 26"/>
                <a:gd name="T61" fmla="*/ 15 h 28"/>
                <a:gd name="T62" fmla="*/ 2 w 26"/>
                <a:gd name="T63" fmla="*/ 15 h 28"/>
                <a:gd name="T64" fmla="*/ 1 w 26"/>
                <a:gd name="T65" fmla="*/ 15 h 28"/>
                <a:gd name="T66" fmla="*/ 1 w 26"/>
                <a:gd name="T67" fmla="*/ 15 h 28"/>
                <a:gd name="T68" fmla="*/ 23 w 26"/>
                <a:gd name="T69" fmla="*/ 9 h 28"/>
                <a:gd name="T70" fmla="*/ 4 w 26"/>
                <a:gd name="T71" fmla="*/ 6 h 28"/>
                <a:gd name="T72" fmla="*/ 4 w 26"/>
                <a:gd name="T73" fmla="*/ 5 h 28"/>
                <a:gd name="T74" fmla="*/ 13 w 26"/>
                <a:gd name="T75" fmla="*/ 3 h 28"/>
                <a:gd name="T76" fmla="*/ 17 w 26"/>
                <a:gd name="T77" fmla="*/ 3 h 28"/>
                <a:gd name="T78" fmla="*/ 24 w 26"/>
                <a:gd name="T79" fmla="*/ 7 h 28"/>
                <a:gd name="T80" fmla="*/ 25 w 26"/>
                <a:gd name="T81" fmla="*/ 13 h 28"/>
                <a:gd name="T82" fmla="*/ 20 w 26"/>
                <a:gd name="T83" fmla="*/ 20 h 28"/>
                <a:gd name="T84" fmla="*/ 13 w 26"/>
                <a:gd name="T85" fmla="*/ 23 h 28"/>
                <a:gd name="T86" fmla="*/ 10 w 26"/>
                <a:gd name="T87" fmla="*/ 22 h 28"/>
                <a:gd name="T88" fmla="*/ 4 w 26"/>
                <a:gd name="T89" fmla="*/ 17 h 28"/>
                <a:gd name="T90" fmla="*/ 2 w 26"/>
                <a:gd name="T91" fmla="*/ 9 h 28"/>
                <a:gd name="T92" fmla="*/ 5 w 26"/>
                <a:gd name="T93" fmla="*/ 4 h 28"/>
                <a:gd name="T94" fmla="*/ 13 w 26"/>
                <a:gd name="T95" fmla="*/ 0 h 28"/>
                <a:gd name="T96" fmla="*/ 4 w 26"/>
                <a:gd name="T97" fmla="*/ 3 h 28"/>
                <a:gd name="T98" fmla="*/ 3 w 26"/>
                <a:gd name="T99" fmla="*/ 6 h 28"/>
                <a:gd name="T100" fmla="*/ 1 w 26"/>
                <a:gd name="T101" fmla="*/ 9 h 28"/>
                <a:gd name="T102" fmla="*/ 0 w 26"/>
                <a:gd name="T103" fmla="*/ 15 h 28"/>
                <a:gd name="T104" fmla="*/ 1 w 26"/>
                <a:gd name="T105" fmla="*/ 18 h 28"/>
                <a:gd name="T106" fmla="*/ 3 w 26"/>
                <a:gd name="T107" fmla="*/ 24 h 28"/>
                <a:gd name="T108" fmla="*/ 4 w 26"/>
                <a:gd name="T109" fmla="*/ 24 h 28"/>
                <a:gd name="T110" fmla="*/ 8 w 26"/>
                <a:gd name="T111" fmla="*/ 27 h 28"/>
                <a:gd name="T112" fmla="*/ 17 w 26"/>
                <a:gd name="T113" fmla="*/ 25 h 28"/>
                <a:gd name="T114" fmla="*/ 22 w 26"/>
                <a:gd name="T115" fmla="*/ 22 h 28"/>
                <a:gd name="T116" fmla="*/ 22 w 26"/>
                <a:gd name="T117" fmla="*/ 20 h 28"/>
                <a:gd name="T118" fmla="*/ 25 w 26"/>
                <a:gd name="T119" fmla="*/ 17 h 28"/>
                <a:gd name="T120" fmla="*/ 24 w 26"/>
                <a:gd name="T121" fmla="*/ 10 h 28"/>
                <a:gd name="T122" fmla="*/ 25 w 26"/>
                <a:gd name="T123" fmla="*/ 7 h 28"/>
                <a:gd name="T124" fmla="*/ 17 w 26"/>
                <a:gd name="T125" fmla="*/ 3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 h="28">
                  <a:moveTo>
                    <a:pt x="12" y="27"/>
                  </a:moveTo>
                  <a:cubicBezTo>
                    <a:pt x="12" y="27"/>
                    <a:pt x="12" y="27"/>
                    <a:pt x="12" y="27"/>
                  </a:cubicBezTo>
                  <a:cubicBezTo>
                    <a:pt x="12" y="27"/>
                    <a:pt x="12" y="27"/>
                    <a:pt x="12" y="27"/>
                  </a:cubicBezTo>
                  <a:cubicBezTo>
                    <a:pt x="12" y="27"/>
                    <a:pt x="12" y="27"/>
                    <a:pt x="12" y="27"/>
                  </a:cubicBezTo>
                  <a:moveTo>
                    <a:pt x="12" y="27"/>
                  </a:moveTo>
                  <a:cubicBezTo>
                    <a:pt x="11" y="27"/>
                    <a:pt x="11" y="27"/>
                    <a:pt x="11" y="27"/>
                  </a:cubicBezTo>
                  <a:cubicBezTo>
                    <a:pt x="11" y="26"/>
                    <a:pt x="12" y="26"/>
                    <a:pt x="12" y="26"/>
                  </a:cubicBezTo>
                  <a:cubicBezTo>
                    <a:pt x="12" y="26"/>
                    <a:pt x="12" y="26"/>
                    <a:pt x="12" y="26"/>
                  </a:cubicBezTo>
                  <a:cubicBezTo>
                    <a:pt x="12" y="26"/>
                    <a:pt x="12" y="27"/>
                    <a:pt x="12" y="27"/>
                  </a:cubicBezTo>
                  <a:moveTo>
                    <a:pt x="11" y="27"/>
                  </a:moveTo>
                  <a:cubicBezTo>
                    <a:pt x="10" y="27"/>
                    <a:pt x="10" y="27"/>
                    <a:pt x="10" y="27"/>
                  </a:cubicBezTo>
                  <a:cubicBezTo>
                    <a:pt x="10" y="26"/>
                    <a:pt x="11" y="26"/>
                    <a:pt x="11" y="25"/>
                  </a:cubicBezTo>
                  <a:cubicBezTo>
                    <a:pt x="12" y="25"/>
                    <a:pt x="12" y="25"/>
                    <a:pt x="12" y="25"/>
                  </a:cubicBezTo>
                  <a:cubicBezTo>
                    <a:pt x="11" y="26"/>
                    <a:pt x="11" y="26"/>
                    <a:pt x="11" y="27"/>
                  </a:cubicBezTo>
                  <a:moveTo>
                    <a:pt x="10" y="27"/>
                  </a:moveTo>
                  <a:cubicBezTo>
                    <a:pt x="9" y="27"/>
                    <a:pt x="9" y="27"/>
                    <a:pt x="9" y="27"/>
                  </a:cubicBezTo>
                  <a:cubicBezTo>
                    <a:pt x="10" y="26"/>
                    <a:pt x="10" y="26"/>
                    <a:pt x="10" y="25"/>
                  </a:cubicBezTo>
                  <a:cubicBezTo>
                    <a:pt x="11" y="25"/>
                    <a:pt x="11" y="25"/>
                    <a:pt x="11" y="25"/>
                  </a:cubicBezTo>
                  <a:cubicBezTo>
                    <a:pt x="10" y="26"/>
                    <a:pt x="10" y="26"/>
                    <a:pt x="10" y="27"/>
                  </a:cubicBezTo>
                  <a:moveTo>
                    <a:pt x="9" y="26"/>
                  </a:moveTo>
                  <a:cubicBezTo>
                    <a:pt x="9" y="26"/>
                    <a:pt x="9" y="26"/>
                    <a:pt x="9" y="26"/>
                  </a:cubicBezTo>
                  <a:cubicBezTo>
                    <a:pt x="9" y="25"/>
                    <a:pt x="9" y="25"/>
                    <a:pt x="9" y="25"/>
                  </a:cubicBezTo>
                  <a:cubicBezTo>
                    <a:pt x="10" y="25"/>
                    <a:pt x="10" y="25"/>
                    <a:pt x="10" y="25"/>
                  </a:cubicBezTo>
                  <a:cubicBezTo>
                    <a:pt x="9" y="26"/>
                    <a:pt x="9" y="26"/>
                    <a:pt x="9" y="26"/>
                  </a:cubicBezTo>
                  <a:moveTo>
                    <a:pt x="18" y="25"/>
                  </a:moveTo>
                  <a:cubicBezTo>
                    <a:pt x="18" y="25"/>
                    <a:pt x="18" y="25"/>
                    <a:pt x="18" y="25"/>
                  </a:cubicBezTo>
                  <a:cubicBezTo>
                    <a:pt x="18" y="24"/>
                    <a:pt x="18" y="24"/>
                    <a:pt x="18" y="24"/>
                  </a:cubicBezTo>
                  <a:cubicBezTo>
                    <a:pt x="18" y="24"/>
                    <a:pt x="18" y="25"/>
                    <a:pt x="18" y="25"/>
                  </a:cubicBezTo>
                  <a:moveTo>
                    <a:pt x="19" y="25"/>
                  </a:moveTo>
                  <a:cubicBezTo>
                    <a:pt x="19" y="25"/>
                    <a:pt x="19" y="25"/>
                    <a:pt x="19" y="24"/>
                  </a:cubicBezTo>
                  <a:cubicBezTo>
                    <a:pt x="19" y="24"/>
                    <a:pt x="19" y="24"/>
                    <a:pt x="19" y="24"/>
                  </a:cubicBezTo>
                  <a:cubicBezTo>
                    <a:pt x="19" y="25"/>
                    <a:pt x="19" y="25"/>
                    <a:pt x="19" y="25"/>
                  </a:cubicBezTo>
                  <a:moveTo>
                    <a:pt x="14" y="24"/>
                  </a:moveTo>
                  <a:cubicBezTo>
                    <a:pt x="14" y="24"/>
                    <a:pt x="14" y="24"/>
                    <a:pt x="14" y="24"/>
                  </a:cubicBezTo>
                  <a:cubicBezTo>
                    <a:pt x="14" y="24"/>
                    <a:pt x="14" y="24"/>
                    <a:pt x="14" y="24"/>
                  </a:cubicBezTo>
                  <a:cubicBezTo>
                    <a:pt x="14" y="24"/>
                    <a:pt x="14" y="24"/>
                    <a:pt x="14" y="24"/>
                  </a:cubicBezTo>
                  <a:moveTo>
                    <a:pt x="14" y="25"/>
                  </a:moveTo>
                  <a:cubicBezTo>
                    <a:pt x="14" y="24"/>
                    <a:pt x="14" y="24"/>
                    <a:pt x="14" y="24"/>
                  </a:cubicBezTo>
                  <a:cubicBezTo>
                    <a:pt x="14" y="23"/>
                    <a:pt x="14" y="23"/>
                    <a:pt x="14" y="23"/>
                  </a:cubicBezTo>
                  <a:cubicBezTo>
                    <a:pt x="15" y="23"/>
                    <a:pt x="15" y="23"/>
                    <a:pt x="15" y="23"/>
                  </a:cubicBezTo>
                  <a:cubicBezTo>
                    <a:pt x="14" y="24"/>
                    <a:pt x="14" y="24"/>
                    <a:pt x="14" y="25"/>
                  </a:cubicBezTo>
                  <a:cubicBezTo>
                    <a:pt x="14" y="25"/>
                    <a:pt x="14" y="25"/>
                    <a:pt x="14" y="25"/>
                  </a:cubicBezTo>
                  <a:moveTo>
                    <a:pt x="19" y="25"/>
                  </a:moveTo>
                  <a:cubicBezTo>
                    <a:pt x="20" y="24"/>
                    <a:pt x="20" y="24"/>
                    <a:pt x="20" y="24"/>
                  </a:cubicBezTo>
                  <a:cubicBezTo>
                    <a:pt x="20" y="23"/>
                    <a:pt x="20" y="23"/>
                    <a:pt x="20" y="23"/>
                  </a:cubicBezTo>
                  <a:cubicBezTo>
                    <a:pt x="20" y="24"/>
                    <a:pt x="20" y="24"/>
                    <a:pt x="20" y="25"/>
                  </a:cubicBezTo>
                  <a:cubicBezTo>
                    <a:pt x="19" y="25"/>
                    <a:pt x="19" y="25"/>
                    <a:pt x="19" y="25"/>
                  </a:cubicBezTo>
                  <a:moveTo>
                    <a:pt x="14" y="25"/>
                  </a:moveTo>
                  <a:cubicBezTo>
                    <a:pt x="15" y="24"/>
                    <a:pt x="15" y="24"/>
                    <a:pt x="15" y="23"/>
                  </a:cubicBezTo>
                  <a:cubicBezTo>
                    <a:pt x="16" y="23"/>
                    <a:pt x="16" y="23"/>
                    <a:pt x="16" y="23"/>
                  </a:cubicBezTo>
                  <a:cubicBezTo>
                    <a:pt x="15" y="25"/>
                    <a:pt x="15" y="25"/>
                    <a:pt x="15" y="25"/>
                  </a:cubicBezTo>
                  <a:cubicBezTo>
                    <a:pt x="14" y="25"/>
                    <a:pt x="14" y="25"/>
                    <a:pt x="14" y="25"/>
                  </a:cubicBezTo>
                  <a:moveTo>
                    <a:pt x="17" y="25"/>
                  </a:moveTo>
                  <a:cubicBezTo>
                    <a:pt x="17" y="24"/>
                    <a:pt x="17" y="24"/>
                    <a:pt x="17" y="24"/>
                  </a:cubicBezTo>
                  <a:cubicBezTo>
                    <a:pt x="17" y="24"/>
                    <a:pt x="17" y="24"/>
                    <a:pt x="18" y="23"/>
                  </a:cubicBezTo>
                  <a:cubicBezTo>
                    <a:pt x="18" y="24"/>
                    <a:pt x="18" y="24"/>
                    <a:pt x="18" y="24"/>
                  </a:cubicBezTo>
                  <a:cubicBezTo>
                    <a:pt x="17" y="25"/>
                    <a:pt x="17" y="25"/>
                    <a:pt x="17" y="25"/>
                  </a:cubicBezTo>
                  <a:moveTo>
                    <a:pt x="9" y="24"/>
                  </a:moveTo>
                  <a:cubicBezTo>
                    <a:pt x="9" y="24"/>
                    <a:pt x="9" y="24"/>
                    <a:pt x="9" y="24"/>
                  </a:cubicBezTo>
                  <a:cubicBezTo>
                    <a:pt x="8" y="24"/>
                    <a:pt x="8" y="24"/>
                    <a:pt x="8" y="24"/>
                  </a:cubicBezTo>
                  <a:cubicBezTo>
                    <a:pt x="9" y="23"/>
                    <a:pt x="9" y="23"/>
                    <a:pt x="9" y="23"/>
                  </a:cubicBezTo>
                  <a:cubicBezTo>
                    <a:pt x="9" y="24"/>
                    <a:pt x="9" y="24"/>
                    <a:pt x="9" y="24"/>
                  </a:cubicBezTo>
                  <a:moveTo>
                    <a:pt x="16" y="24"/>
                  </a:moveTo>
                  <a:cubicBezTo>
                    <a:pt x="16" y="23"/>
                    <a:pt x="16" y="23"/>
                    <a:pt x="16" y="23"/>
                  </a:cubicBezTo>
                  <a:cubicBezTo>
                    <a:pt x="17" y="23"/>
                    <a:pt x="17" y="23"/>
                    <a:pt x="17" y="23"/>
                  </a:cubicBezTo>
                  <a:cubicBezTo>
                    <a:pt x="17" y="23"/>
                    <a:pt x="17" y="24"/>
                    <a:pt x="16" y="24"/>
                  </a:cubicBezTo>
                  <a:cubicBezTo>
                    <a:pt x="16" y="24"/>
                    <a:pt x="16" y="24"/>
                    <a:pt x="16" y="24"/>
                  </a:cubicBezTo>
                  <a:moveTo>
                    <a:pt x="21" y="24"/>
                  </a:moveTo>
                  <a:cubicBezTo>
                    <a:pt x="21" y="24"/>
                    <a:pt x="21" y="23"/>
                    <a:pt x="21" y="23"/>
                  </a:cubicBezTo>
                  <a:cubicBezTo>
                    <a:pt x="21" y="23"/>
                    <a:pt x="21" y="23"/>
                    <a:pt x="21" y="23"/>
                  </a:cubicBezTo>
                  <a:cubicBezTo>
                    <a:pt x="21" y="24"/>
                    <a:pt x="21" y="24"/>
                    <a:pt x="21" y="24"/>
                  </a:cubicBezTo>
                  <a:cubicBezTo>
                    <a:pt x="21" y="24"/>
                    <a:pt x="21" y="24"/>
                    <a:pt x="21" y="24"/>
                  </a:cubicBezTo>
                  <a:moveTo>
                    <a:pt x="8" y="24"/>
                  </a:moveTo>
                  <a:cubicBezTo>
                    <a:pt x="7" y="24"/>
                    <a:pt x="7" y="24"/>
                    <a:pt x="7" y="24"/>
                  </a:cubicBezTo>
                  <a:cubicBezTo>
                    <a:pt x="8" y="23"/>
                    <a:pt x="8" y="23"/>
                    <a:pt x="8" y="22"/>
                  </a:cubicBezTo>
                  <a:cubicBezTo>
                    <a:pt x="9" y="23"/>
                    <a:pt x="9" y="23"/>
                    <a:pt x="9" y="23"/>
                  </a:cubicBezTo>
                  <a:cubicBezTo>
                    <a:pt x="8" y="24"/>
                    <a:pt x="8" y="24"/>
                    <a:pt x="8" y="24"/>
                  </a:cubicBezTo>
                  <a:moveTo>
                    <a:pt x="7" y="23"/>
                  </a:moveTo>
                  <a:cubicBezTo>
                    <a:pt x="7" y="23"/>
                    <a:pt x="7" y="23"/>
                    <a:pt x="7" y="23"/>
                  </a:cubicBezTo>
                  <a:cubicBezTo>
                    <a:pt x="7" y="23"/>
                    <a:pt x="7" y="22"/>
                    <a:pt x="8" y="22"/>
                  </a:cubicBezTo>
                  <a:cubicBezTo>
                    <a:pt x="8" y="22"/>
                    <a:pt x="8" y="22"/>
                    <a:pt x="8" y="22"/>
                  </a:cubicBezTo>
                  <a:cubicBezTo>
                    <a:pt x="8" y="23"/>
                    <a:pt x="7" y="23"/>
                    <a:pt x="7" y="23"/>
                  </a:cubicBezTo>
                  <a:moveTo>
                    <a:pt x="3" y="23"/>
                  </a:moveTo>
                  <a:cubicBezTo>
                    <a:pt x="3" y="23"/>
                    <a:pt x="3" y="23"/>
                    <a:pt x="3" y="23"/>
                  </a:cubicBezTo>
                  <a:cubicBezTo>
                    <a:pt x="4" y="22"/>
                    <a:pt x="4" y="22"/>
                    <a:pt x="4" y="22"/>
                  </a:cubicBezTo>
                  <a:cubicBezTo>
                    <a:pt x="3" y="22"/>
                    <a:pt x="3" y="22"/>
                    <a:pt x="3" y="22"/>
                  </a:cubicBezTo>
                  <a:cubicBezTo>
                    <a:pt x="3" y="23"/>
                    <a:pt x="3" y="23"/>
                    <a:pt x="3" y="23"/>
                  </a:cubicBezTo>
                  <a:moveTo>
                    <a:pt x="6" y="23"/>
                  </a:moveTo>
                  <a:cubicBezTo>
                    <a:pt x="6" y="23"/>
                    <a:pt x="6" y="23"/>
                    <a:pt x="6" y="23"/>
                  </a:cubicBezTo>
                  <a:cubicBezTo>
                    <a:pt x="7" y="22"/>
                    <a:pt x="7" y="22"/>
                    <a:pt x="7" y="22"/>
                  </a:cubicBezTo>
                  <a:cubicBezTo>
                    <a:pt x="7" y="22"/>
                    <a:pt x="7" y="22"/>
                    <a:pt x="7" y="22"/>
                  </a:cubicBezTo>
                  <a:cubicBezTo>
                    <a:pt x="7" y="22"/>
                    <a:pt x="7" y="22"/>
                    <a:pt x="6" y="23"/>
                  </a:cubicBezTo>
                  <a:moveTo>
                    <a:pt x="6" y="22"/>
                  </a:moveTo>
                  <a:cubicBezTo>
                    <a:pt x="6" y="22"/>
                    <a:pt x="6" y="22"/>
                    <a:pt x="6" y="22"/>
                  </a:cubicBezTo>
                  <a:cubicBezTo>
                    <a:pt x="7" y="21"/>
                    <a:pt x="7" y="21"/>
                    <a:pt x="7" y="21"/>
                  </a:cubicBezTo>
                  <a:cubicBezTo>
                    <a:pt x="7" y="21"/>
                    <a:pt x="7" y="21"/>
                    <a:pt x="7" y="21"/>
                  </a:cubicBezTo>
                  <a:cubicBezTo>
                    <a:pt x="6" y="22"/>
                    <a:pt x="6" y="22"/>
                    <a:pt x="6" y="22"/>
                  </a:cubicBezTo>
                  <a:moveTo>
                    <a:pt x="4" y="23"/>
                  </a:moveTo>
                  <a:cubicBezTo>
                    <a:pt x="4" y="23"/>
                    <a:pt x="4" y="23"/>
                    <a:pt x="4" y="23"/>
                  </a:cubicBezTo>
                  <a:cubicBezTo>
                    <a:pt x="4" y="22"/>
                    <a:pt x="4" y="22"/>
                    <a:pt x="4" y="22"/>
                  </a:cubicBezTo>
                  <a:cubicBezTo>
                    <a:pt x="5" y="21"/>
                    <a:pt x="5" y="21"/>
                    <a:pt x="5" y="21"/>
                  </a:cubicBezTo>
                  <a:cubicBezTo>
                    <a:pt x="5" y="22"/>
                    <a:pt x="5" y="22"/>
                    <a:pt x="5" y="22"/>
                  </a:cubicBezTo>
                  <a:cubicBezTo>
                    <a:pt x="4" y="23"/>
                    <a:pt x="4" y="23"/>
                    <a:pt x="4" y="23"/>
                  </a:cubicBezTo>
                  <a:moveTo>
                    <a:pt x="3" y="22"/>
                  </a:moveTo>
                  <a:cubicBezTo>
                    <a:pt x="3" y="22"/>
                    <a:pt x="3" y="22"/>
                    <a:pt x="3" y="22"/>
                  </a:cubicBezTo>
                  <a:cubicBezTo>
                    <a:pt x="3" y="21"/>
                    <a:pt x="3" y="21"/>
                    <a:pt x="3" y="21"/>
                  </a:cubicBezTo>
                  <a:cubicBezTo>
                    <a:pt x="4" y="21"/>
                    <a:pt x="4" y="21"/>
                    <a:pt x="4" y="21"/>
                  </a:cubicBezTo>
                  <a:cubicBezTo>
                    <a:pt x="3" y="22"/>
                    <a:pt x="3" y="22"/>
                    <a:pt x="3" y="22"/>
                  </a:cubicBezTo>
                  <a:moveTo>
                    <a:pt x="6" y="21"/>
                  </a:moveTo>
                  <a:cubicBezTo>
                    <a:pt x="6" y="21"/>
                    <a:pt x="6" y="21"/>
                    <a:pt x="6" y="21"/>
                  </a:cubicBezTo>
                  <a:cubicBezTo>
                    <a:pt x="6" y="21"/>
                    <a:pt x="6" y="21"/>
                    <a:pt x="6" y="21"/>
                  </a:cubicBezTo>
                  <a:cubicBezTo>
                    <a:pt x="6" y="21"/>
                    <a:pt x="6" y="21"/>
                    <a:pt x="6" y="21"/>
                  </a:cubicBezTo>
                  <a:moveTo>
                    <a:pt x="2" y="22"/>
                  </a:moveTo>
                  <a:cubicBezTo>
                    <a:pt x="2" y="21"/>
                    <a:pt x="2" y="21"/>
                    <a:pt x="2" y="21"/>
                  </a:cubicBezTo>
                  <a:cubicBezTo>
                    <a:pt x="3" y="21"/>
                    <a:pt x="3" y="21"/>
                    <a:pt x="3" y="21"/>
                  </a:cubicBezTo>
                  <a:cubicBezTo>
                    <a:pt x="3" y="21"/>
                    <a:pt x="3" y="21"/>
                    <a:pt x="3" y="21"/>
                  </a:cubicBezTo>
                  <a:cubicBezTo>
                    <a:pt x="2" y="22"/>
                    <a:pt x="2" y="22"/>
                    <a:pt x="2" y="22"/>
                  </a:cubicBezTo>
                  <a:moveTo>
                    <a:pt x="2" y="21"/>
                  </a:moveTo>
                  <a:cubicBezTo>
                    <a:pt x="2" y="21"/>
                    <a:pt x="2" y="21"/>
                    <a:pt x="2" y="21"/>
                  </a:cubicBezTo>
                  <a:cubicBezTo>
                    <a:pt x="3" y="20"/>
                    <a:pt x="3" y="20"/>
                    <a:pt x="3" y="20"/>
                  </a:cubicBezTo>
                  <a:cubicBezTo>
                    <a:pt x="3" y="20"/>
                    <a:pt x="3" y="20"/>
                    <a:pt x="3" y="20"/>
                  </a:cubicBezTo>
                  <a:cubicBezTo>
                    <a:pt x="2" y="21"/>
                    <a:pt x="2" y="21"/>
                    <a:pt x="2" y="21"/>
                  </a:cubicBezTo>
                  <a:moveTo>
                    <a:pt x="2" y="20"/>
                  </a:moveTo>
                  <a:cubicBezTo>
                    <a:pt x="2" y="20"/>
                    <a:pt x="2" y="20"/>
                    <a:pt x="2" y="20"/>
                  </a:cubicBezTo>
                  <a:cubicBezTo>
                    <a:pt x="2" y="20"/>
                    <a:pt x="2" y="20"/>
                    <a:pt x="2" y="19"/>
                  </a:cubicBezTo>
                  <a:cubicBezTo>
                    <a:pt x="2" y="20"/>
                    <a:pt x="2" y="20"/>
                    <a:pt x="2" y="20"/>
                  </a:cubicBezTo>
                  <a:cubicBezTo>
                    <a:pt x="2" y="20"/>
                    <a:pt x="2" y="20"/>
                    <a:pt x="2" y="20"/>
                  </a:cubicBezTo>
                  <a:moveTo>
                    <a:pt x="21" y="20"/>
                  </a:moveTo>
                  <a:cubicBezTo>
                    <a:pt x="21" y="20"/>
                    <a:pt x="21" y="20"/>
                    <a:pt x="21" y="20"/>
                  </a:cubicBezTo>
                  <a:cubicBezTo>
                    <a:pt x="22" y="19"/>
                    <a:pt x="22" y="19"/>
                    <a:pt x="22" y="19"/>
                  </a:cubicBezTo>
                  <a:cubicBezTo>
                    <a:pt x="22" y="19"/>
                    <a:pt x="22" y="19"/>
                    <a:pt x="22" y="19"/>
                  </a:cubicBezTo>
                  <a:cubicBezTo>
                    <a:pt x="22" y="19"/>
                    <a:pt x="22" y="19"/>
                    <a:pt x="22" y="19"/>
                  </a:cubicBezTo>
                  <a:cubicBezTo>
                    <a:pt x="22" y="19"/>
                    <a:pt x="22" y="19"/>
                    <a:pt x="22" y="19"/>
                  </a:cubicBezTo>
                  <a:cubicBezTo>
                    <a:pt x="21" y="20"/>
                    <a:pt x="21" y="20"/>
                    <a:pt x="21" y="20"/>
                  </a:cubicBezTo>
                  <a:moveTo>
                    <a:pt x="24" y="19"/>
                  </a:moveTo>
                  <a:cubicBezTo>
                    <a:pt x="24" y="18"/>
                    <a:pt x="24" y="18"/>
                    <a:pt x="24" y="18"/>
                  </a:cubicBezTo>
                  <a:cubicBezTo>
                    <a:pt x="24" y="18"/>
                    <a:pt x="24" y="18"/>
                    <a:pt x="24" y="17"/>
                  </a:cubicBezTo>
                  <a:cubicBezTo>
                    <a:pt x="24" y="17"/>
                    <a:pt x="24" y="17"/>
                    <a:pt x="24" y="17"/>
                  </a:cubicBezTo>
                  <a:cubicBezTo>
                    <a:pt x="24" y="18"/>
                    <a:pt x="24" y="18"/>
                    <a:pt x="24" y="19"/>
                  </a:cubicBezTo>
                  <a:moveTo>
                    <a:pt x="23" y="18"/>
                  </a:moveTo>
                  <a:cubicBezTo>
                    <a:pt x="23" y="18"/>
                    <a:pt x="23" y="18"/>
                    <a:pt x="23" y="18"/>
                  </a:cubicBezTo>
                  <a:cubicBezTo>
                    <a:pt x="24" y="17"/>
                    <a:pt x="24" y="17"/>
                    <a:pt x="24" y="17"/>
                  </a:cubicBezTo>
                  <a:cubicBezTo>
                    <a:pt x="24" y="17"/>
                    <a:pt x="24" y="17"/>
                    <a:pt x="24" y="17"/>
                  </a:cubicBezTo>
                  <a:cubicBezTo>
                    <a:pt x="24" y="17"/>
                    <a:pt x="23" y="18"/>
                    <a:pt x="23" y="18"/>
                  </a:cubicBezTo>
                  <a:cubicBezTo>
                    <a:pt x="23" y="18"/>
                    <a:pt x="23" y="18"/>
                    <a:pt x="23" y="18"/>
                  </a:cubicBezTo>
                  <a:moveTo>
                    <a:pt x="3" y="17"/>
                  </a:moveTo>
                  <a:cubicBezTo>
                    <a:pt x="3" y="17"/>
                    <a:pt x="3" y="17"/>
                    <a:pt x="3" y="17"/>
                  </a:cubicBezTo>
                  <a:cubicBezTo>
                    <a:pt x="3" y="17"/>
                    <a:pt x="3" y="17"/>
                    <a:pt x="3" y="17"/>
                  </a:cubicBezTo>
                  <a:cubicBezTo>
                    <a:pt x="3" y="17"/>
                    <a:pt x="3" y="17"/>
                    <a:pt x="3" y="17"/>
                  </a:cubicBezTo>
                  <a:moveTo>
                    <a:pt x="3" y="17"/>
                  </a:moveTo>
                  <a:cubicBezTo>
                    <a:pt x="3" y="16"/>
                    <a:pt x="3" y="16"/>
                    <a:pt x="3" y="16"/>
                  </a:cubicBezTo>
                  <a:cubicBezTo>
                    <a:pt x="3" y="16"/>
                    <a:pt x="3" y="16"/>
                    <a:pt x="3" y="16"/>
                  </a:cubicBezTo>
                  <a:cubicBezTo>
                    <a:pt x="3" y="16"/>
                    <a:pt x="3" y="16"/>
                    <a:pt x="3" y="16"/>
                  </a:cubicBezTo>
                  <a:cubicBezTo>
                    <a:pt x="3" y="17"/>
                    <a:pt x="3" y="17"/>
                    <a:pt x="3" y="17"/>
                  </a:cubicBezTo>
                  <a:moveTo>
                    <a:pt x="2" y="15"/>
                  </a:moveTo>
                  <a:cubicBezTo>
                    <a:pt x="2" y="15"/>
                    <a:pt x="2" y="15"/>
                    <a:pt x="2" y="15"/>
                  </a:cubicBezTo>
                  <a:cubicBezTo>
                    <a:pt x="3" y="15"/>
                    <a:pt x="3" y="15"/>
                    <a:pt x="3" y="15"/>
                  </a:cubicBezTo>
                  <a:cubicBezTo>
                    <a:pt x="3" y="15"/>
                    <a:pt x="3" y="15"/>
                    <a:pt x="3" y="15"/>
                  </a:cubicBezTo>
                  <a:cubicBezTo>
                    <a:pt x="2" y="15"/>
                    <a:pt x="2" y="15"/>
                    <a:pt x="2" y="15"/>
                  </a:cubicBezTo>
                  <a:moveTo>
                    <a:pt x="2" y="15"/>
                  </a:moveTo>
                  <a:cubicBezTo>
                    <a:pt x="1" y="15"/>
                    <a:pt x="1" y="15"/>
                    <a:pt x="1" y="15"/>
                  </a:cubicBezTo>
                  <a:cubicBezTo>
                    <a:pt x="2" y="14"/>
                    <a:pt x="2" y="14"/>
                    <a:pt x="2" y="14"/>
                  </a:cubicBezTo>
                  <a:cubicBezTo>
                    <a:pt x="2" y="14"/>
                    <a:pt x="2" y="14"/>
                    <a:pt x="2" y="14"/>
                  </a:cubicBezTo>
                  <a:cubicBezTo>
                    <a:pt x="2" y="15"/>
                    <a:pt x="2" y="15"/>
                    <a:pt x="2" y="15"/>
                  </a:cubicBezTo>
                  <a:moveTo>
                    <a:pt x="1" y="15"/>
                  </a:moveTo>
                  <a:cubicBezTo>
                    <a:pt x="0" y="15"/>
                    <a:pt x="0" y="15"/>
                    <a:pt x="0" y="15"/>
                  </a:cubicBezTo>
                  <a:cubicBezTo>
                    <a:pt x="0" y="14"/>
                    <a:pt x="0" y="14"/>
                    <a:pt x="0" y="14"/>
                  </a:cubicBezTo>
                  <a:cubicBezTo>
                    <a:pt x="1" y="13"/>
                    <a:pt x="1" y="13"/>
                    <a:pt x="1" y="13"/>
                  </a:cubicBezTo>
                  <a:cubicBezTo>
                    <a:pt x="2" y="13"/>
                    <a:pt x="2" y="13"/>
                    <a:pt x="2" y="13"/>
                  </a:cubicBezTo>
                  <a:cubicBezTo>
                    <a:pt x="1" y="14"/>
                    <a:pt x="1" y="14"/>
                    <a:pt x="1" y="15"/>
                  </a:cubicBezTo>
                  <a:moveTo>
                    <a:pt x="0" y="14"/>
                  </a:moveTo>
                  <a:cubicBezTo>
                    <a:pt x="1" y="13"/>
                    <a:pt x="1" y="13"/>
                    <a:pt x="1" y="13"/>
                  </a:cubicBezTo>
                  <a:cubicBezTo>
                    <a:pt x="1" y="13"/>
                    <a:pt x="1" y="13"/>
                    <a:pt x="1" y="13"/>
                  </a:cubicBezTo>
                  <a:cubicBezTo>
                    <a:pt x="0" y="14"/>
                    <a:pt x="0" y="14"/>
                    <a:pt x="0" y="14"/>
                  </a:cubicBezTo>
                  <a:moveTo>
                    <a:pt x="23" y="9"/>
                  </a:moveTo>
                  <a:cubicBezTo>
                    <a:pt x="23" y="9"/>
                    <a:pt x="23" y="9"/>
                    <a:pt x="23" y="9"/>
                  </a:cubicBezTo>
                  <a:cubicBezTo>
                    <a:pt x="24" y="8"/>
                    <a:pt x="24" y="8"/>
                    <a:pt x="24" y="8"/>
                  </a:cubicBezTo>
                  <a:cubicBezTo>
                    <a:pt x="24" y="9"/>
                    <a:pt x="24" y="9"/>
                    <a:pt x="24" y="9"/>
                  </a:cubicBezTo>
                  <a:cubicBezTo>
                    <a:pt x="23" y="9"/>
                    <a:pt x="23" y="9"/>
                    <a:pt x="23" y="9"/>
                  </a:cubicBezTo>
                  <a:moveTo>
                    <a:pt x="4" y="6"/>
                  </a:moveTo>
                  <a:cubicBezTo>
                    <a:pt x="4" y="6"/>
                    <a:pt x="4" y="6"/>
                    <a:pt x="4" y="6"/>
                  </a:cubicBezTo>
                  <a:cubicBezTo>
                    <a:pt x="5" y="6"/>
                    <a:pt x="5" y="6"/>
                    <a:pt x="5" y="6"/>
                  </a:cubicBezTo>
                  <a:cubicBezTo>
                    <a:pt x="4" y="6"/>
                    <a:pt x="4" y="6"/>
                    <a:pt x="4" y="6"/>
                  </a:cubicBezTo>
                  <a:moveTo>
                    <a:pt x="4" y="6"/>
                  </a:moveTo>
                  <a:cubicBezTo>
                    <a:pt x="4" y="5"/>
                    <a:pt x="4" y="5"/>
                    <a:pt x="4" y="5"/>
                  </a:cubicBezTo>
                  <a:cubicBezTo>
                    <a:pt x="5" y="5"/>
                    <a:pt x="5" y="5"/>
                    <a:pt x="5" y="5"/>
                  </a:cubicBezTo>
                  <a:cubicBezTo>
                    <a:pt x="5" y="5"/>
                    <a:pt x="5" y="5"/>
                    <a:pt x="5" y="5"/>
                  </a:cubicBezTo>
                  <a:cubicBezTo>
                    <a:pt x="4" y="6"/>
                    <a:pt x="4" y="6"/>
                    <a:pt x="4" y="6"/>
                  </a:cubicBezTo>
                  <a:moveTo>
                    <a:pt x="9" y="3"/>
                  </a:moveTo>
                  <a:cubicBezTo>
                    <a:pt x="10" y="3"/>
                    <a:pt x="12" y="3"/>
                    <a:pt x="13" y="3"/>
                  </a:cubicBezTo>
                  <a:cubicBezTo>
                    <a:pt x="13" y="2"/>
                    <a:pt x="13" y="2"/>
                    <a:pt x="13" y="2"/>
                  </a:cubicBezTo>
                  <a:cubicBezTo>
                    <a:pt x="14" y="1"/>
                    <a:pt x="14" y="1"/>
                    <a:pt x="14" y="1"/>
                  </a:cubicBezTo>
                  <a:cubicBezTo>
                    <a:pt x="15" y="1"/>
                    <a:pt x="16" y="1"/>
                    <a:pt x="17" y="1"/>
                  </a:cubicBezTo>
                  <a:cubicBezTo>
                    <a:pt x="16" y="3"/>
                    <a:pt x="16" y="3"/>
                    <a:pt x="16" y="3"/>
                  </a:cubicBezTo>
                  <a:cubicBezTo>
                    <a:pt x="17" y="3"/>
                    <a:pt x="17" y="3"/>
                    <a:pt x="17" y="3"/>
                  </a:cubicBezTo>
                  <a:cubicBezTo>
                    <a:pt x="18" y="4"/>
                    <a:pt x="19" y="4"/>
                    <a:pt x="20" y="5"/>
                  </a:cubicBezTo>
                  <a:cubicBezTo>
                    <a:pt x="20" y="5"/>
                    <a:pt x="20" y="5"/>
                    <a:pt x="20" y="5"/>
                  </a:cubicBezTo>
                  <a:cubicBezTo>
                    <a:pt x="22" y="4"/>
                    <a:pt x="22" y="4"/>
                    <a:pt x="22" y="4"/>
                  </a:cubicBezTo>
                  <a:cubicBezTo>
                    <a:pt x="22" y="5"/>
                    <a:pt x="23" y="6"/>
                    <a:pt x="24" y="6"/>
                  </a:cubicBezTo>
                  <a:cubicBezTo>
                    <a:pt x="24" y="7"/>
                    <a:pt x="24" y="7"/>
                    <a:pt x="24" y="7"/>
                  </a:cubicBezTo>
                  <a:cubicBezTo>
                    <a:pt x="22" y="8"/>
                    <a:pt x="22" y="8"/>
                    <a:pt x="22" y="8"/>
                  </a:cubicBezTo>
                  <a:cubicBezTo>
                    <a:pt x="22" y="9"/>
                    <a:pt x="22" y="9"/>
                    <a:pt x="22" y="9"/>
                  </a:cubicBezTo>
                  <a:cubicBezTo>
                    <a:pt x="23" y="10"/>
                    <a:pt x="23" y="11"/>
                    <a:pt x="23" y="12"/>
                  </a:cubicBezTo>
                  <a:cubicBezTo>
                    <a:pt x="24" y="13"/>
                    <a:pt x="24" y="13"/>
                    <a:pt x="24" y="13"/>
                  </a:cubicBezTo>
                  <a:cubicBezTo>
                    <a:pt x="25" y="13"/>
                    <a:pt x="25" y="13"/>
                    <a:pt x="25" y="13"/>
                  </a:cubicBezTo>
                  <a:cubicBezTo>
                    <a:pt x="25" y="14"/>
                    <a:pt x="25" y="15"/>
                    <a:pt x="25" y="16"/>
                  </a:cubicBezTo>
                  <a:cubicBezTo>
                    <a:pt x="24" y="16"/>
                    <a:pt x="24" y="16"/>
                    <a:pt x="24" y="16"/>
                  </a:cubicBezTo>
                  <a:cubicBezTo>
                    <a:pt x="23" y="16"/>
                    <a:pt x="22" y="17"/>
                    <a:pt x="22" y="18"/>
                  </a:cubicBezTo>
                  <a:cubicBezTo>
                    <a:pt x="21" y="18"/>
                    <a:pt x="21" y="19"/>
                    <a:pt x="20" y="20"/>
                  </a:cubicBezTo>
                  <a:cubicBezTo>
                    <a:pt x="20" y="20"/>
                    <a:pt x="20" y="20"/>
                    <a:pt x="20" y="20"/>
                  </a:cubicBezTo>
                  <a:cubicBezTo>
                    <a:pt x="21" y="22"/>
                    <a:pt x="21" y="22"/>
                    <a:pt x="21" y="22"/>
                  </a:cubicBezTo>
                  <a:cubicBezTo>
                    <a:pt x="21" y="22"/>
                    <a:pt x="20" y="23"/>
                    <a:pt x="19" y="23"/>
                  </a:cubicBezTo>
                  <a:cubicBezTo>
                    <a:pt x="18" y="22"/>
                    <a:pt x="18" y="22"/>
                    <a:pt x="18" y="22"/>
                  </a:cubicBezTo>
                  <a:cubicBezTo>
                    <a:pt x="17" y="22"/>
                    <a:pt x="17" y="22"/>
                    <a:pt x="17" y="22"/>
                  </a:cubicBezTo>
                  <a:cubicBezTo>
                    <a:pt x="16" y="22"/>
                    <a:pt x="15" y="23"/>
                    <a:pt x="13" y="23"/>
                  </a:cubicBezTo>
                  <a:cubicBezTo>
                    <a:pt x="13" y="23"/>
                    <a:pt x="13" y="23"/>
                    <a:pt x="13" y="23"/>
                  </a:cubicBezTo>
                  <a:cubicBezTo>
                    <a:pt x="13" y="25"/>
                    <a:pt x="13" y="25"/>
                    <a:pt x="13" y="25"/>
                  </a:cubicBezTo>
                  <a:cubicBezTo>
                    <a:pt x="12" y="25"/>
                    <a:pt x="11" y="25"/>
                    <a:pt x="9" y="24"/>
                  </a:cubicBezTo>
                  <a:cubicBezTo>
                    <a:pt x="10" y="23"/>
                    <a:pt x="10" y="23"/>
                    <a:pt x="10" y="23"/>
                  </a:cubicBezTo>
                  <a:cubicBezTo>
                    <a:pt x="10" y="22"/>
                    <a:pt x="10" y="22"/>
                    <a:pt x="10" y="22"/>
                  </a:cubicBezTo>
                  <a:cubicBezTo>
                    <a:pt x="8" y="22"/>
                    <a:pt x="7" y="21"/>
                    <a:pt x="6" y="20"/>
                  </a:cubicBezTo>
                  <a:cubicBezTo>
                    <a:pt x="6" y="20"/>
                    <a:pt x="6" y="20"/>
                    <a:pt x="6" y="20"/>
                  </a:cubicBezTo>
                  <a:cubicBezTo>
                    <a:pt x="4" y="21"/>
                    <a:pt x="4" y="21"/>
                    <a:pt x="4" y="21"/>
                  </a:cubicBezTo>
                  <a:cubicBezTo>
                    <a:pt x="3" y="20"/>
                    <a:pt x="3" y="19"/>
                    <a:pt x="2" y="18"/>
                  </a:cubicBezTo>
                  <a:cubicBezTo>
                    <a:pt x="4" y="17"/>
                    <a:pt x="4" y="17"/>
                    <a:pt x="4" y="17"/>
                  </a:cubicBezTo>
                  <a:cubicBezTo>
                    <a:pt x="4" y="17"/>
                    <a:pt x="4" y="17"/>
                    <a:pt x="4" y="17"/>
                  </a:cubicBezTo>
                  <a:cubicBezTo>
                    <a:pt x="3" y="16"/>
                    <a:pt x="3" y="14"/>
                    <a:pt x="3" y="13"/>
                  </a:cubicBezTo>
                  <a:cubicBezTo>
                    <a:pt x="3" y="13"/>
                    <a:pt x="3" y="13"/>
                    <a:pt x="3" y="13"/>
                  </a:cubicBezTo>
                  <a:cubicBezTo>
                    <a:pt x="1" y="12"/>
                    <a:pt x="1" y="12"/>
                    <a:pt x="1" y="12"/>
                  </a:cubicBezTo>
                  <a:cubicBezTo>
                    <a:pt x="1" y="11"/>
                    <a:pt x="1" y="10"/>
                    <a:pt x="2" y="9"/>
                  </a:cubicBezTo>
                  <a:cubicBezTo>
                    <a:pt x="3" y="9"/>
                    <a:pt x="3" y="9"/>
                    <a:pt x="3" y="9"/>
                  </a:cubicBezTo>
                  <a:cubicBezTo>
                    <a:pt x="4" y="9"/>
                    <a:pt x="4" y="9"/>
                    <a:pt x="4" y="9"/>
                  </a:cubicBezTo>
                  <a:cubicBezTo>
                    <a:pt x="4" y="8"/>
                    <a:pt x="5" y="7"/>
                    <a:pt x="6" y="6"/>
                  </a:cubicBezTo>
                  <a:cubicBezTo>
                    <a:pt x="6" y="5"/>
                    <a:pt x="6" y="5"/>
                    <a:pt x="6" y="5"/>
                  </a:cubicBezTo>
                  <a:cubicBezTo>
                    <a:pt x="5" y="4"/>
                    <a:pt x="5" y="4"/>
                    <a:pt x="5" y="4"/>
                  </a:cubicBezTo>
                  <a:cubicBezTo>
                    <a:pt x="6" y="3"/>
                    <a:pt x="7" y="2"/>
                    <a:pt x="8" y="2"/>
                  </a:cubicBezTo>
                  <a:cubicBezTo>
                    <a:pt x="9" y="3"/>
                    <a:pt x="9" y="3"/>
                    <a:pt x="9" y="3"/>
                  </a:cubicBezTo>
                  <a:cubicBezTo>
                    <a:pt x="9" y="3"/>
                    <a:pt x="9" y="3"/>
                    <a:pt x="9" y="3"/>
                  </a:cubicBezTo>
                  <a:moveTo>
                    <a:pt x="13" y="0"/>
                  </a:moveTo>
                  <a:cubicBezTo>
                    <a:pt x="13" y="0"/>
                    <a:pt x="13" y="0"/>
                    <a:pt x="13" y="0"/>
                  </a:cubicBezTo>
                  <a:cubicBezTo>
                    <a:pt x="12" y="2"/>
                    <a:pt x="12" y="2"/>
                    <a:pt x="12" y="2"/>
                  </a:cubicBezTo>
                  <a:cubicBezTo>
                    <a:pt x="11" y="2"/>
                    <a:pt x="10" y="2"/>
                    <a:pt x="9" y="3"/>
                  </a:cubicBezTo>
                  <a:cubicBezTo>
                    <a:pt x="8" y="1"/>
                    <a:pt x="8" y="1"/>
                    <a:pt x="8" y="1"/>
                  </a:cubicBezTo>
                  <a:cubicBezTo>
                    <a:pt x="8" y="1"/>
                    <a:pt x="8" y="1"/>
                    <a:pt x="8" y="1"/>
                  </a:cubicBezTo>
                  <a:cubicBezTo>
                    <a:pt x="6" y="2"/>
                    <a:pt x="5" y="2"/>
                    <a:pt x="4" y="3"/>
                  </a:cubicBezTo>
                  <a:cubicBezTo>
                    <a:pt x="4" y="4"/>
                    <a:pt x="4" y="4"/>
                    <a:pt x="4" y="4"/>
                  </a:cubicBezTo>
                  <a:cubicBezTo>
                    <a:pt x="4" y="4"/>
                    <a:pt x="4" y="4"/>
                    <a:pt x="4" y="4"/>
                  </a:cubicBezTo>
                  <a:cubicBezTo>
                    <a:pt x="4" y="4"/>
                    <a:pt x="4" y="4"/>
                    <a:pt x="4" y="4"/>
                  </a:cubicBezTo>
                  <a:cubicBezTo>
                    <a:pt x="4" y="5"/>
                    <a:pt x="4" y="5"/>
                    <a:pt x="3" y="6"/>
                  </a:cubicBezTo>
                  <a:cubicBezTo>
                    <a:pt x="3" y="6"/>
                    <a:pt x="3" y="6"/>
                    <a:pt x="3" y="6"/>
                  </a:cubicBezTo>
                  <a:cubicBezTo>
                    <a:pt x="4" y="7"/>
                    <a:pt x="4" y="7"/>
                    <a:pt x="4" y="7"/>
                  </a:cubicBezTo>
                  <a:cubicBezTo>
                    <a:pt x="4" y="7"/>
                    <a:pt x="3" y="8"/>
                    <a:pt x="3" y="8"/>
                  </a:cubicBezTo>
                  <a:cubicBezTo>
                    <a:pt x="1" y="8"/>
                    <a:pt x="1" y="8"/>
                    <a:pt x="1" y="8"/>
                  </a:cubicBezTo>
                  <a:cubicBezTo>
                    <a:pt x="1" y="8"/>
                    <a:pt x="1" y="8"/>
                    <a:pt x="1" y="8"/>
                  </a:cubicBezTo>
                  <a:cubicBezTo>
                    <a:pt x="1" y="9"/>
                    <a:pt x="1" y="9"/>
                    <a:pt x="1" y="9"/>
                  </a:cubicBezTo>
                  <a:cubicBezTo>
                    <a:pt x="1" y="9"/>
                    <a:pt x="1" y="9"/>
                    <a:pt x="1" y="9"/>
                  </a:cubicBezTo>
                  <a:cubicBezTo>
                    <a:pt x="0" y="10"/>
                    <a:pt x="0" y="13"/>
                    <a:pt x="0" y="15"/>
                  </a:cubicBezTo>
                  <a:cubicBezTo>
                    <a:pt x="0" y="15"/>
                    <a:pt x="0" y="15"/>
                    <a:pt x="0" y="15"/>
                  </a:cubicBezTo>
                  <a:cubicBezTo>
                    <a:pt x="0" y="15"/>
                    <a:pt x="0" y="15"/>
                    <a:pt x="0" y="15"/>
                  </a:cubicBezTo>
                  <a:cubicBezTo>
                    <a:pt x="0" y="15"/>
                    <a:pt x="0" y="15"/>
                    <a:pt x="0" y="15"/>
                  </a:cubicBezTo>
                  <a:cubicBezTo>
                    <a:pt x="0" y="15"/>
                    <a:pt x="0" y="15"/>
                    <a:pt x="0" y="15"/>
                  </a:cubicBezTo>
                  <a:cubicBezTo>
                    <a:pt x="2" y="16"/>
                    <a:pt x="2" y="16"/>
                    <a:pt x="2" y="16"/>
                  </a:cubicBezTo>
                  <a:cubicBezTo>
                    <a:pt x="2" y="16"/>
                    <a:pt x="2" y="17"/>
                    <a:pt x="2" y="18"/>
                  </a:cubicBezTo>
                  <a:cubicBezTo>
                    <a:pt x="2" y="18"/>
                    <a:pt x="2" y="18"/>
                    <a:pt x="2" y="18"/>
                  </a:cubicBezTo>
                  <a:cubicBezTo>
                    <a:pt x="1" y="18"/>
                    <a:pt x="1" y="18"/>
                    <a:pt x="1" y="18"/>
                  </a:cubicBezTo>
                  <a:cubicBezTo>
                    <a:pt x="1" y="19"/>
                    <a:pt x="1" y="20"/>
                    <a:pt x="1" y="20"/>
                  </a:cubicBezTo>
                  <a:cubicBezTo>
                    <a:pt x="1" y="21"/>
                    <a:pt x="1" y="21"/>
                    <a:pt x="1" y="21"/>
                  </a:cubicBezTo>
                  <a:cubicBezTo>
                    <a:pt x="1" y="21"/>
                    <a:pt x="1" y="21"/>
                    <a:pt x="1" y="21"/>
                  </a:cubicBezTo>
                  <a:cubicBezTo>
                    <a:pt x="2" y="22"/>
                    <a:pt x="2" y="23"/>
                    <a:pt x="3" y="24"/>
                  </a:cubicBezTo>
                  <a:cubicBezTo>
                    <a:pt x="3" y="24"/>
                    <a:pt x="3" y="24"/>
                    <a:pt x="3" y="24"/>
                  </a:cubicBezTo>
                  <a:cubicBezTo>
                    <a:pt x="3" y="24"/>
                    <a:pt x="3" y="24"/>
                    <a:pt x="3" y="24"/>
                  </a:cubicBezTo>
                  <a:cubicBezTo>
                    <a:pt x="3" y="24"/>
                    <a:pt x="3" y="24"/>
                    <a:pt x="3" y="24"/>
                  </a:cubicBezTo>
                  <a:cubicBezTo>
                    <a:pt x="3" y="24"/>
                    <a:pt x="3" y="24"/>
                    <a:pt x="3" y="24"/>
                  </a:cubicBezTo>
                  <a:cubicBezTo>
                    <a:pt x="4" y="24"/>
                    <a:pt x="4" y="24"/>
                    <a:pt x="4" y="24"/>
                  </a:cubicBezTo>
                  <a:cubicBezTo>
                    <a:pt x="4" y="24"/>
                    <a:pt x="4" y="24"/>
                    <a:pt x="4" y="24"/>
                  </a:cubicBezTo>
                  <a:cubicBezTo>
                    <a:pt x="5" y="23"/>
                    <a:pt x="5" y="23"/>
                    <a:pt x="5" y="23"/>
                  </a:cubicBezTo>
                  <a:cubicBezTo>
                    <a:pt x="6" y="24"/>
                    <a:pt x="7" y="24"/>
                    <a:pt x="8" y="25"/>
                  </a:cubicBezTo>
                  <a:cubicBezTo>
                    <a:pt x="8" y="25"/>
                    <a:pt x="8" y="25"/>
                    <a:pt x="8" y="25"/>
                  </a:cubicBezTo>
                  <a:cubicBezTo>
                    <a:pt x="8" y="26"/>
                    <a:pt x="8" y="26"/>
                    <a:pt x="8" y="27"/>
                  </a:cubicBezTo>
                  <a:cubicBezTo>
                    <a:pt x="8" y="27"/>
                    <a:pt x="8" y="27"/>
                    <a:pt x="8" y="27"/>
                  </a:cubicBezTo>
                  <a:cubicBezTo>
                    <a:pt x="10" y="28"/>
                    <a:pt x="11" y="28"/>
                    <a:pt x="12" y="28"/>
                  </a:cubicBezTo>
                  <a:cubicBezTo>
                    <a:pt x="13" y="28"/>
                    <a:pt x="13" y="28"/>
                    <a:pt x="13" y="28"/>
                  </a:cubicBezTo>
                  <a:cubicBezTo>
                    <a:pt x="13" y="27"/>
                    <a:pt x="13" y="27"/>
                    <a:pt x="13" y="27"/>
                  </a:cubicBezTo>
                  <a:cubicBezTo>
                    <a:pt x="13" y="26"/>
                    <a:pt x="13" y="26"/>
                    <a:pt x="13" y="26"/>
                  </a:cubicBezTo>
                  <a:cubicBezTo>
                    <a:pt x="15" y="26"/>
                    <a:pt x="16" y="25"/>
                    <a:pt x="17" y="25"/>
                  </a:cubicBezTo>
                  <a:cubicBezTo>
                    <a:pt x="18" y="26"/>
                    <a:pt x="18" y="26"/>
                    <a:pt x="18" y="26"/>
                  </a:cubicBezTo>
                  <a:cubicBezTo>
                    <a:pt x="18" y="27"/>
                    <a:pt x="18" y="27"/>
                    <a:pt x="18" y="27"/>
                  </a:cubicBezTo>
                  <a:cubicBezTo>
                    <a:pt x="19" y="26"/>
                    <a:pt x="21" y="25"/>
                    <a:pt x="22" y="24"/>
                  </a:cubicBezTo>
                  <a:cubicBezTo>
                    <a:pt x="22" y="24"/>
                    <a:pt x="22" y="24"/>
                    <a:pt x="22" y="24"/>
                  </a:cubicBezTo>
                  <a:cubicBezTo>
                    <a:pt x="22" y="23"/>
                    <a:pt x="22" y="23"/>
                    <a:pt x="22" y="22"/>
                  </a:cubicBezTo>
                  <a:cubicBezTo>
                    <a:pt x="22" y="22"/>
                    <a:pt x="22" y="22"/>
                    <a:pt x="22" y="22"/>
                  </a:cubicBezTo>
                  <a:cubicBezTo>
                    <a:pt x="22" y="21"/>
                    <a:pt x="22" y="21"/>
                    <a:pt x="22" y="21"/>
                  </a:cubicBezTo>
                  <a:cubicBezTo>
                    <a:pt x="22" y="21"/>
                    <a:pt x="22" y="21"/>
                    <a:pt x="22" y="21"/>
                  </a:cubicBezTo>
                  <a:cubicBezTo>
                    <a:pt x="22" y="21"/>
                    <a:pt x="22" y="21"/>
                    <a:pt x="22" y="21"/>
                  </a:cubicBezTo>
                  <a:cubicBezTo>
                    <a:pt x="22" y="20"/>
                    <a:pt x="22" y="20"/>
                    <a:pt x="22" y="20"/>
                  </a:cubicBezTo>
                  <a:cubicBezTo>
                    <a:pt x="23" y="19"/>
                    <a:pt x="23" y="19"/>
                    <a:pt x="23" y="19"/>
                  </a:cubicBezTo>
                  <a:cubicBezTo>
                    <a:pt x="23" y="19"/>
                    <a:pt x="24" y="19"/>
                    <a:pt x="24" y="19"/>
                  </a:cubicBezTo>
                  <a:cubicBezTo>
                    <a:pt x="25" y="19"/>
                    <a:pt x="25" y="19"/>
                    <a:pt x="25" y="19"/>
                  </a:cubicBezTo>
                  <a:cubicBezTo>
                    <a:pt x="25" y="18"/>
                    <a:pt x="25" y="18"/>
                    <a:pt x="25" y="17"/>
                  </a:cubicBezTo>
                  <a:cubicBezTo>
                    <a:pt x="25" y="17"/>
                    <a:pt x="25" y="17"/>
                    <a:pt x="25" y="17"/>
                  </a:cubicBezTo>
                  <a:cubicBezTo>
                    <a:pt x="26" y="15"/>
                    <a:pt x="26" y="14"/>
                    <a:pt x="26" y="13"/>
                  </a:cubicBezTo>
                  <a:cubicBezTo>
                    <a:pt x="26" y="12"/>
                    <a:pt x="26" y="12"/>
                    <a:pt x="26" y="12"/>
                  </a:cubicBezTo>
                  <a:cubicBezTo>
                    <a:pt x="24" y="12"/>
                    <a:pt x="24" y="12"/>
                    <a:pt x="24" y="12"/>
                  </a:cubicBezTo>
                  <a:cubicBezTo>
                    <a:pt x="24" y="11"/>
                    <a:pt x="24" y="11"/>
                    <a:pt x="24" y="10"/>
                  </a:cubicBezTo>
                  <a:cubicBezTo>
                    <a:pt x="24" y="10"/>
                    <a:pt x="24" y="10"/>
                    <a:pt x="24" y="10"/>
                  </a:cubicBezTo>
                  <a:cubicBezTo>
                    <a:pt x="24" y="9"/>
                    <a:pt x="24" y="9"/>
                    <a:pt x="24" y="9"/>
                  </a:cubicBezTo>
                  <a:cubicBezTo>
                    <a:pt x="24" y="9"/>
                    <a:pt x="25" y="8"/>
                    <a:pt x="25" y="8"/>
                  </a:cubicBezTo>
                  <a:cubicBezTo>
                    <a:pt x="25" y="7"/>
                    <a:pt x="25" y="7"/>
                    <a:pt x="25" y="7"/>
                  </a:cubicBezTo>
                  <a:cubicBezTo>
                    <a:pt x="25" y="7"/>
                    <a:pt x="25" y="7"/>
                    <a:pt x="25" y="7"/>
                  </a:cubicBezTo>
                  <a:cubicBezTo>
                    <a:pt x="25" y="7"/>
                    <a:pt x="25" y="7"/>
                    <a:pt x="25" y="7"/>
                  </a:cubicBezTo>
                  <a:cubicBezTo>
                    <a:pt x="24" y="6"/>
                    <a:pt x="24" y="6"/>
                    <a:pt x="24" y="6"/>
                  </a:cubicBezTo>
                  <a:cubicBezTo>
                    <a:pt x="24" y="6"/>
                    <a:pt x="23" y="4"/>
                    <a:pt x="22" y="3"/>
                  </a:cubicBezTo>
                  <a:cubicBezTo>
                    <a:pt x="22" y="3"/>
                    <a:pt x="22" y="3"/>
                    <a:pt x="22" y="3"/>
                  </a:cubicBezTo>
                  <a:cubicBezTo>
                    <a:pt x="20" y="5"/>
                    <a:pt x="20" y="5"/>
                    <a:pt x="20" y="5"/>
                  </a:cubicBezTo>
                  <a:cubicBezTo>
                    <a:pt x="19" y="4"/>
                    <a:pt x="18" y="3"/>
                    <a:pt x="17" y="3"/>
                  </a:cubicBezTo>
                  <a:cubicBezTo>
                    <a:pt x="18" y="1"/>
                    <a:pt x="18" y="1"/>
                    <a:pt x="18" y="1"/>
                  </a:cubicBezTo>
                  <a:cubicBezTo>
                    <a:pt x="17" y="0"/>
                    <a:pt x="17" y="0"/>
                    <a:pt x="17" y="0"/>
                  </a:cubicBezTo>
                  <a:cubicBezTo>
                    <a:pt x="16" y="0"/>
                    <a:pt x="15" y="0"/>
                    <a:pt x="1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3200">
                <a:solidFill>
                  <a:prstClr val="black"/>
                </a:solidFill>
              </a:endParaRPr>
            </a:p>
          </p:txBody>
        </p:sp>
        <p:sp>
          <p:nvSpPr>
            <p:cNvPr id="58" name="Freeform 34"/>
            <p:cNvSpPr>
              <a:spLocks noEditPoints="1"/>
            </p:cNvSpPr>
            <p:nvPr/>
          </p:nvSpPr>
          <p:spPr bwMode="auto">
            <a:xfrm>
              <a:off x="3625" y="1903"/>
              <a:ext cx="43" cy="41"/>
            </a:xfrm>
            <a:custGeom>
              <a:avLst/>
              <a:gdLst>
                <a:gd name="T0" fmla="*/ 16 w 18"/>
                <a:gd name="T1" fmla="*/ 9 h 17"/>
                <a:gd name="T2" fmla="*/ 16 w 18"/>
                <a:gd name="T3" fmla="*/ 9 h 17"/>
                <a:gd name="T4" fmla="*/ 16 w 18"/>
                <a:gd name="T5" fmla="*/ 9 h 17"/>
                <a:gd name="T6" fmla="*/ 16 w 18"/>
                <a:gd name="T7" fmla="*/ 8 h 17"/>
                <a:gd name="T8" fmla="*/ 16 w 18"/>
                <a:gd name="T9" fmla="*/ 9 h 17"/>
                <a:gd name="T10" fmla="*/ 16 w 18"/>
                <a:gd name="T11" fmla="*/ 8 h 17"/>
                <a:gd name="T12" fmla="*/ 16 w 18"/>
                <a:gd name="T13" fmla="*/ 8 h 17"/>
                <a:gd name="T14" fmla="*/ 16 w 18"/>
                <a:gd name="T15" fmla="*/ 7 h 17"/>
                <a:gd name="T16" fmla="*/ 16 w 18"/>
                <a:gd name="T17" fmla="*/ 7 h 17"/>
                <a:gd name="T18" fmla="*/ 16 w 18"/>
                <a:gd name="T19" fmla="*/ 7 h 17"/>
                <a:gd name="T20" fmla="*/ 15 w 18"/>
                <a:gd name="T21" fmla="*/ 6 h 17"/>
                <a:gd name="T22" fmla="*/ 16 w 18"/>
                <a:gd name="T23" fmla="*/ 6 h 17"/>
                <a:gd name="T24" fmla="*/ 15 w 18"/>
                <a:gd name="T25" fmla="*/ 6 h 17"/>
                <a:gd name="T26" fmla="*/ 15 w 18"/>
                <a:gd name="T27" fmla="*/ 5 h 17"/>
                <a:gd name="T28" fmla="*/ 15 w 18"/>
                <a:gd name="T29" fmla="*/ 6 h 17"/>
                <a:gd name="T30" fmla="*/ 14 w 18"/>
                <a:gd name="T31" fmla="*/ 5 h 17"/>
                <a:gd name="T32" fmla="*/ 15 w 18"/>
                <a:gd name="T33" fmla="*/ 5 h 17"/>
                <a:gd name="T34" fmla="*/ 14 w 18"/>
                <a:gd name="T35" fmla="*/ 5 h 17"/>
                <a:gd name="T36" fmla="*/ 13 w 18"/>
                <a:gd name="T37" fmla="*/ 4 h 17"/>
                <a:gd name="T38" fmla="*/ 15 w 18"/>
                <a:gd name="T39" fmla="*/ 4 h 17"/>
                <a:gd name="T40" fmla="*/ 9 w 18"/>
                <a:gd name="T41" fmla="*/ 16 h 17"/>
                <a:gd name="T42" fmla="*/ 2 w 18"/>
                <a:gd name="T43" fmla="*/ 7 h 17"/>
                <a:gd name="T44" fmla="*/ 4 w 18"/>
                <a:gd name="T45" fmla="*/ 5 h 17"/>
                <a:gd name="T46" fmla="*/ 12 w 18"/>
                <a:gd name="T47" fmla="*/ 4 h 17"/>
                <a:gd name="T48" fmla="*/ 16 w 18"/>
                <a:gd name="T49" fmla="*/ 12 h 17"/>
                <a:gd name="T50" fmla="*/ 13 w 18"/>
                <a:gd name="T51" fmla="*/ 15 h 17"/>
                <a:gd name="T52" fmla="*/ 9 w 18"/>
                <a:gd name="T53" fmla="*/ 16 h 17"/>
                <a:gd name="T54" fmla="*/ 12 w 18"/>
                <a:gd name="T55" fmla="*/ 4 h 17"/>
                <a:gd name="T56" fmla="*/ 14 w 18"/>
                <a:gd name="T57" fmla="*/ 3 h 17"/>
                <a:gd name="T58" fmla="*/ 12 w 18"/>
                <a:gd name="T59" fmla="*/ 4 h 17"/>
                <a:gd name="T60" fmla="*/ 13 w 18"/>
                <a:gd name="T61" fmla="*/ 3 h 17"/>
                <a:gd name="T62" fmla="*/ 12 w 18"/>
                <a:gd name="T63" fmla="*/ 4 h 17"/>
                <a:gd name="T64" fmla="*/ 3 w 18"/>
                <a:gd name="T65" fmla="*/ 5 h 17"/>
                <a:gd name="T66" fmla="*/ 5 w 18"/>
                <a:gd name="T67" fmla="*/ 3 h 17"/>
                <a:gd name="T68" fmla="*/ 3 w 18"/>
                <a:gd name="T69" fmla="*/ 5 h 17"/>
                <a:gd name="T70" fmla="*/ 11 w 18"/>
                <a:gd name="T71" fmla="*/ 3 h 17"/>
                <a:gd name="T72" fmla="*/ 11 w 18"/>
                <a:gd name="T73" fmla="*/ 2 h 17"/>
                <a:gd name="T74" fmla="*/ 12 w 18"/>
                <a:gd name="T75" fmla="*/ 2 h 17"/>
                <a:gd name="T76" fmla="*/ 10 w 18"/>
                <a:gd name="T77" fmla="*/ 3 h 17"/>
                <a:gd name="T78" fmla="*/ 11 w 18"/>
                <a:gd name="T79" fmla="*/ 2 h 17"/>
                <a:gd name="T80" fmla="*/ 11 w 18"/>
                <a:gd name="T81" fmla="*/ 2 h 17"/>
                <a:gd name="T82" fmla="*/ 5 w 18"/>
                <a:gd name="T83" fmla="*/ 4 h 17"/>
                <a:gd name="T84" fmla="*/ 7 w 18"/>
                <a:gd name="T85" fmla="*/ 2 h 17"/>
                <a:gd name="T86" fmla="*/ 5 w 18"/>
                <a:gd name="T87" fmla="*/ 4 h 17"/>
                <a:gd name="T88" fmla="*/ 6 w 18"/>
                <a:gd name="T89" fmla="*/ 3 h 17"/>
                <a:gd name="T90" fmla="*/ 8 w 18"/>
                <a:gd name="T91" fmla="*/ 1 h 17"/>
                <a:gd name="T92" fmla="*/ 6 w 18"/>
                <a:gd name="T93" fmla="*/ 3 h 17"/>
                <a:gd name="T94" fmla="*/ 9 w 18"/>
                <a:gd name="T95" fmla="*/ 3 h 17"/>
                <a:gd name="T96" fmla="*/ 10 w 18"/>
                <a:gd name="T97" fmla="*/ 1 h 17"/>
                <a:gd name="T98" fmla="*/ 9 w 18"/>
                <a:gd name="T99" fmla="*/ 3 h 17"/>
                <a:gd name="T100" fmla="*/ 9 w 18"/>
                <a:gd name="T101" fmla="*/ 1 h 17"/>
                <a:gd name="T102" fmla="*/ 9 w 18"/>
                <a:gd name="T103" fmla="*/ 1 h 17"/>
                <a:gd name="T104" fmla="*/ 7 w 18"/>
                <a:gd name="T105" fmla="*/ 3 h 17"/>
                <a:gd name="T106" fmla="*/ 4 w 18"/>
                <a:gd name="T107" fmla="*/ 2 h 17"/>
                <a:gd name="T108" fmla="*/ 9 w 18"/>
                <a:gd name="T109" fmla="*/ 17 h 17"/>
                <a:gd name="T110" fmla="*/ 13 w 18"/>
                <a:gd name="T111" fmla="*/ 16 h 17"/>
                <a:gd name="T112" fmla="*/ 14 w 18"/>
                <a:gd name="T113" fmla="*/ 15 h 17"/>
                <a:gd name="T114" fmla="*/ 14 w 18"/>
                <a:gd name="T115" fmla="*/ 15 h 17"/>
                <a:gd name="T116" fmla="*/ 16 w 18"/>
                <a:gd name="T117" fmla="*/ 4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 h="17">
                  <a:moveTo>
                    <a:pt x="16" y="10"/>
                  </a:moveTo>
                  <a:cubicBezTo>
                    <a:pt x="16" y="9"/>
                    <a:pt x="16" y="9"/>
                    <a:pt x="16" y="9"/>
                  </a:cubicBezTo>
                  <a:cubicBezTo>
                    <a:pt x="16" y="9"/>
                    <a:pt x="16" y="9"/>
                    <a:pt x="16" y="9"/>
                  </a:cubicBezTo>
                  <a:cubicBezTo>
                    <a:pt x="16" y="9"/>
                    <a:pt x="16" y="9"/>
                    <a:pt x="16" y="9"/>
                  </a:cubicBezTo>
                  <a:cubicBezTo>
                    <a:pt x="16" y="10"/>
                    <a:pt x="16" y="10"/>
                    <a:pt x="16" y="10"/>
                  </a:cubicBezTo>
                  <a:moveTo>
                    <a:pt x="16" y="9"/>
                  </a:moveTo>
                  <a:cubicBezTo>
                    <a:pt x="16" y="8"/>
                    <a:pt x="16" y="8"/>
                    <a:pt x="16" y="8"/>
                  </a:cubicBezTo>
                  <a:cubicBezTo>
                    <a:pt x="16" y="8"/>
                    <a:pt x="16" y="8"/>
                    <a:pt x="16" y="8"/>
                  </a:cubicBezTo>
                  <a:cubicBezTo>
                    <a:pt x="16" y="8"/>
                    <a:pt x="16" y="8"/>
                    <a:pt x="16" y="8"/>
                  </a:cubicBezTo>
                  <a:cubicBezTo>
                    <a:pt x="16" y="9"/>
                    <a:pt x="16" y="9"/>
                    <a:pt x="16" y="9"/>
                  </a:cubicBezTo>
                  <a:moveTo>
                    <a:pt x="16" y="8"/>
                  </a:moveTo>
                  <a:cubicBezTo>
                    <a:pt x="16" y="8"/>
                    <a:pt x="16" y="8"/>
                    <a:pt x="16" y="8"/>
                  </a:cubicBezTo>
                  <a:cubicBezTo>
                    <a:pt x="16" y="7"/>
                    <a:pt x="16" y="7"/>
                    <a:pt x="16" y="7"/>
                  </a:cubicBezTo>
                  <a:cubicBezTo>
                    <a:pt x="16" y="8"/>
                    <a:pt x="16" y="8"/>
                    <a:pt x="16" y="8"/>
                  </a:cubicBezTo>
                  <a:cubicBezTo>
                    <a:pt x="16" y="8"/>
                    <a:pt x="16" y="8"/>
                    <a:pt x="16" y="8"/>
                  </a:cubicBezTo>
                  <a:moveTo>
                    <a:pt x="16" y="7"/>
                  </a:moveTo>
                  <a:cubicBezTo>
                    <a:pt x="15" y="7"/>
                    <a:pt x="15" y="7"/>
                    <a:pt x="15" y="7"/>
                  </a:cubicBezTo>
                  <a:cubicBezTo>
                    <a:pt x="16" y="7"/>
                    <a:pt x="16" y="7"/>
                    <a:pt x="16" y="7"/>
                  </a:cubicBezTo>
                  <a:cubicBezTo>
                    <a:pt x="16" y="7"/>
                    <a:pt x="16" y="7"/>
                    <a:pt x="16" y="7"/>
                  </a:cubicBezTo>
                  <a:cubicBezTo>
                    <a:pt x="16" y="7"/>
                    <a:pt x="16" y="7"/>
                    <a:pt x="16" y="7"/>
                  </a:cubicBezTo>
                  <a:moveTo>
                    <a:pt x="15" y="7"/>
                  </a:moveTo>
                  <a:cubicBezTo>
                    <a:pt x="15" y="6"/>
                    <a:pt x="15" y="6"/>
                    <a:pt x="15" y="6"/>
                  </a:cubicBezTo>
                  <a:cubicBezTo>
                    <a:pt x="16" y="6"/>
                    <a:pt x="16" y="6"/>
                    <a:pt x="16" y="6"/>
                  </a:cubicBezTo>
                  <a:cubicBezTo>
                    <a:pt x="16" y="6"/>
                    <a:pt x="16" y="6"/>
                    <a:pt x="16" y="6"/>
                  </a:cubicBezTo>
                  <a:cubicBezTo>
                    <a:pt x="15" y="7"/>
                    <a:pt x="15" y="7"/>
                    <a:pt x="15" y="7"/>
                  </a:cubicBezTo>
                  <a:moveTo>
                    <a:pt x="15" y="6"/>
                  </a:moveTo>
                  <a:cubicBezTo>
                    <a:pt x="14" y="6"/>
                    <a:pt x="14" y="6"/>
                    <a:pt x="14" y="6"/>
                  </a:cubicBezTo>
                  <a:cubicBezTo>
                    <a:pt x="15" y="5"/>
                    <a:pt x="15" y="5"/>
                    <a:pt x="15" y="5"/>
                  </a:cubicBezTo>
                  <a:cubicBezTo>
                    <a:pt x="16" y="6"/>
                    <a:pt x="16" y="6"/>
                    <a:pt x="16" y="6"/>
                  </a:cubicBezTo>
                  <a:cubicBezTo>
                    <a:pt x="15" y="6"/>
                    <a:pt x="15" y="6"/>
                    <a:pt x="15" y="6"/>
                  </a:cubicBezTo>
                  <a:moveTo>
                    <a:pt x="14" y="5"/>
                  </a:moveTo>
                  <a:cubicBezTo>
                    <a:pt x="14" y="5"/>
                    <a:pt x="14" y="5"/>
                    <a:pt x="14" y="5"/>
                  </a:cubicBezTo>
                  <a:cubicBezTo>
                    <a:pt x="15" y="4"/>
                    <a:pt x="15" y="4"/>
                    <a:pt x="15" y="4"/>
                  </a:cubicBezTo>
                  <a:cubicBezTo>
                    <a:pt x="15" y="5"/>
                    <a:pt x="15" y="5"/>
                    <a:pt x="15" y="5"/>
                  </a:cubicBezTo>
                  <a:cubicBezTo>
                    <a:pt x="15" y="5"/>
                    <a:pt x="15" y="5"/>
                    <a:pt x="15" y="5"/>
                  </a:cubicBezTo>
                  <a:cubicBezTo>
                    <a:pt x="14" y="5"/>
                    <a:pt x="14" y="5"/>
                    <a:pt x="14" y="5"/>
                  </a:cubicBezTo>
                  <a:moveTo>
                    <a:pt x="13" y="5"/>
                  </a:moveTo>
                  <a:cubicBezTo>
                    <a:pt x="13" y="4"/>
                    <a:pt x="13" y="4"/>
                    <a:pt x="13" y="4"/>
                  </a:cubicBezTo>
                  <a:cubicBezTo>
                    <a:pt x="14" y="4"/>
                    <a:pt x="14" y="4"/>
                    <a:pt x="14" y="4"/>
                  </a:cubicBezTo>
                  <a:cubicBezTo>
                    <a:pt x="15" y="4"/>
                    <a:pt x="15" y="4"/>
                    <a:pt x="15" y="4"/>
                  </a:cubicBezTo>
                  <a:cubicBezTo>
                    <a:pt x="14" y="4"/>
                    <a:pt x="14" y="5"/>
                    <a:pt x="13" y="5"/>
                  </a:cubicBezTo>
                  <a:moveTo>
                    <a:pt x="9" y="16"/>
                  </a:moveTo>
                  <a:cubicBezTo>
                    <a:pt x="7" y="16"/>
                    <a:pt x="5" y="15"/>
                    <a:pt x="3" y="13"/>
                  </a:cubicBezTo>
                  <a:cubicBezTo>
                    <a:pt x="2" y="11"/>
                    <a:pt x="2" y="9"/>
                    <a:pt x="2" y="7"/>
                  </a:cubicBezTo>
                  <a:cubicBezTo>
                    <a:pt x="2" y="7"/>
                    <a:pt x="2" y="7"/>
                    <a:pt x="2" y="7"/>
                  </a:cubicBezTo>
                  <a:cubicBezTo>
                    <a:pt x="3" y="6"/>
                    <a:pt x="3" y="6"/>
                    <a:pt x="4" y="5"/>
                  </a:cubicBezTo>
                  <a:cubicBezTo>
                    <a:pt x="6" y="4"/>
                    <a:pt x="7" y="4"/>
                    <a:pt x="8" y="4"/>
                  </a:cubicBezTo>
                  <a:cubicBezTo>
                    <a:pt x="10" y="4"/>
                    <a:pt x="11" y="4"/>
                    <a:pt x="12" y="4"/>
                  </a:cubicBezTo>
                  <a:cubicBezTo>
                    <a:pt x="14" y="6"/>
                    <a:pt x="16" y="9"/>
                    <a:pt x="16" y="12"/>
                  </a:cubicBezTo>
                  <a:cubicBezTo>
                    <a:pt x="16" y="12"/>
                    <a:pt x="16" y="12"/>
                    <a:pt x="16" y="12"/>
                  </a:cubicBezTo>
                  <a:cubicBezTo>
                    <a:pt x="15" y="13"/>
                    <a:pt x="15" y="14"/>
                    <a:pt x="13" y="15"/>
                  </a:cubicBezTo>
                  <a:cubicBezTo>
                    <a:pt x="13" y="15"/>
                    <a:pt x="13" y="15"/>
                    <a:pt x="13" y="15"/>
                  </a:cubicBezTo>
                  <a:cubicBezTo>
                    <a:pt x="13" y="15"/>
                    <a:pt x="13" y="15"/>
                    <a:pt x="13" y="15"/>
                  </a:cubicBezTo>
                  <a:cubicBezTo>
                    <a:pt x="12" y="16"/>
                    <a:pt x="11" y="16"/>
                    <a:pt x="9" y="16"/>
                  </a:cubicBezTo>
                  <a:moveTo>
                    <a:pt x="13" y="4"/>
                  </a:moveTo>
                  <a:cubicBezTo>
                    <a:pt x="12" y="4"/>
                    <a:pt x="12" y="4"/>
                    <a:pt x="12" y="4"/>
                  </a:cubicBezTo>
                  <a:cubicBezTo>
                    <a:pt x="13" y="3"/>
                    <a:pt x="13" y="3"/>
                    <a:pt x="13" y="3"/>
                  </a:cubicBezTo>
                  <a:cubicBezTo>
                    <a:pt x="14" y="3"/>
                    <a:pt x="14" y="3"/>
                    <a:pt x="14" y="3"/>
                  </a:cubicBezTo>
                  <a:cubicBezTo>
                    <a:pt x="13" y="4"/>
                    <a:pt x="13" y="4"/>
                    <a:pt x="13" y="4"/>
                  </a:cubicBezTo>
                  <a:moveTo>
                    <a:pt x="12" y="4"/>
                  </a:moveTo>
                  <a:cubicBezTo>
                    <a:pt x="11" y="4"/>
                    <a:pt x="11" y="4"/>
                    <a:pt x="11" y="4"/>
                  </a:cubicBezTo>
                  <a:cubicBezTo>
                    <a:pt x="12" y="3"/>
                    <a:pt x="12" y="3"/>
                    <a:pt x="13" y="3"/>
                  </a:cubicBezTo>
                  <a:cubicBezTo>
                    <a:pt x="13" y="3"/>
                    <a:pt x="13" y="3"/>
                    <a:pt x="13" y="3"/>
                  </a:cubicBezTo>
                  <a:cubicBezTo>
                    <a:pt x="12" y="4"/>
                    <a:pt x="12" y="4"/>
                    <a:pt x="12" y="4"/>
                  </a:cubicBezTo>
                  <a:moveTo>
                    <a:pt x="3" y="5"/>
                  </a:moveTo>
                  <a:cubicBezTo>
                    <a:pt x="3" y="5"/>
                    <a:pt x="3" y="5"/>
                    <a:pt x="3" y="5"/>
                  </a:cubicBezTo>
                  <a:cubicBezTo>
                    <a:pt x="3" y="5"/>
                    <a:pt x="4" y="4"/>
                    <a:pt x="5" y="3"/>
                  </a:cubicBezTo>
                  <a:cubicBezTo>
                    <a:pt x="5" y="3"/>
                    <a:pt x="5" y="3"/>
                    <a:pt x="5" y="3"/>
                  </a:cubicBezTo>
                  <a:cubicBezTo>
                    <a:pt x="5" y="2"/>
                    <a:pt x="5" y="2"/>
                    <a:pt x="5" y="2"/>
                  </a:cubicBezTo>
                  <a:cubicBezTo>
                    <a:pt x="5" y="3"/>
                    <a:pt x="4" y="4"/>
                    <a:pt x="3" y="5"/>
                  </a:cubicBezTo>
                  <a:cubicBezTo>
                    <a:pt x="3" y="5"/>
                    <a:pt x="3" y="5"/>
                    <a:pt x="3" y="5"/>
                  </a:cubicBezTo>
                  <a:moveTo>
                    <a:pt x="11" y="3"/>
                  </a:moveTo>
                  <a:cubicBezTo>
                    <a:pt x="10" y="3"/>
                    <a:pt x="10" y="3"/>
                    <a:pt x="10" y="3"/>
                  </a:cubicBezTo>
                  <a:cubicBezTo>
                    <a:pt x="11" y="2"/>
                    <a:pt x="11" y="2"/>
                    <a:pt x="11" y="2"/>
                  </a:cubicBezTo>
                  <a:cubicBezTo>
                    <a:pt x="12" y="2"/>
                    <a:pt x="12" y="2"/>
                    <a:pt x="12" y="2"/>
                  </a:cubicBezTo>
                  <a:cubicBezTo>
                    <a:pt x="12" y="2"/>
                    <a:pt x="12" y="2"/>
                    <a:pt x="12" y="2"/>
                  </a:cubicBezTo>
                  <a:cubicBezTo>
                    <a:pt x="12" y="3"/>
                    <a:pt x="11" y="3"/>
                    <a:pt x="11" y="3"/>
                  </a:cubicBezTo>
                  <a:moveTo>
                    <a:pt x="10" y="3"/>
                  </a:moveTo>
                  <a:cubicBezTo>
                    <a:pt x="10" y="3"/>
                    <a:pt x="10" y="3"/>
                    <a:pt x="10" y="3"/>
                  </a:cubicBezTo>
                  <a:cubicBezTo>
                    <a:pt x="10" y="2"/>
                    <a:pt x="10" y="2"/>
                    <a:pt x="11" y="2"/>
                  </a:cubicBezTo>
                  <a:cubicBezTo>
                    <a:pt x="11" y="2"/>
                    <a:pt x="11" y="2"/>
                    <a:pt x="11" y="2"/>
                  </a:cubicBezTo>
                  <a:cubicBezTo>
                    <a:pt x="11" y="2"/>
                    <a:pt x="11" y="2"/>
                    <a:pt x="11" y="2"/>
                  </a:cubicBezTo>
                  <a:cubicBezTo>
                    <a:pt x="11" y="2"/>
                    <a:pt x="10" y="3"/>
                    <a:pt x="10" y="3"/>
                  </a:cubicBezTo>
                  <a:moveTo>
                    <a:pt x="5" y="4"/>
                  </a:moveTo>
                  <a:cubicBezTo>
                    <a:pt x="5" y="3"/>
                    <a:pt x="6" y="3"/>
                    <a:pt x="6" y="2"/>
                  </a:cubicBezTo>
                  <a:cubicBezTo>
                    <a:pt x="7" y="2"/>
                    <a:pt x="7" y="2"/>
                    <a:pt x="7" y="2"/>
                  </a:cubicBezTo>
                  <a:cubicBezTo>
                    <a:pt x="5" y="4"/>
                    <a:pt x="5" y="4"/>
                    <a:pt x="5" y="4"/>
                  </a:cubicBezTo>
                  <a:cubicBezTo>
                    <a:pt x="5" y="4"/>
                    <a:pt x="5" y="4"/>
                    <a:pt x="5" y="4"/>
                  </a:cubicBezTo>
                  <a:cubicBezTo>
                    <a:pt x="5" y="4"/>
                    <a:pt x="5" y="4"/>
                    <a:pt x="5" y="4"/>
                  </a:cubicBezTo>
                  <a:moveTo>
                    <a:pt x="6" y="3"/>
                  </a:moveTo>
                  <a:cubicBezTo>
                    <a:pt x="8" y="1"/>
                    <a:pt x="8" y="1"/>
                    <a:pt x="8" y="1"/>
                  </a:cubicBezTo>
                  <a:cubicBezTo>
                    <a:pt x="8" y="1"/>
                    <a:pt x="8" y="1"/>
                    <a:pt x="8" y="1"/>
                  </a:cubicBezTo>
                  <a:cubicBezTo>
                    <a:pt x="8" y="2"/>
                    <a:pt x="7" y="2"/>
                    <a:pt x="6" y="3"/>
                  </a:cubicBezTo>
                  <a:cubicBezTo>
                    <a:pt x="6" y="3"/>
                    <a:pt x="6" y="3"/>
                    <a:pt x="6" y="3"/>
                  </a:cubicBezTo>
                  <a:cubicBezTo>
                    <a:pt x="6" y="3"/>
                    <a:pt x="6" y="3"/>
                    <a:pt x="6" y="3"/>
                  </a:cubicBezTo>
                  <a:moveTo>
                    <a:pt x="9" y="3"/>
                  </a:moveTo>
                  <a:cubicBezTo>
                    <a:pt x="8" y="3"/>
                    <a:pt x="8" y="3"/>
                    <a:pt x="8" y="3"/>
                  </a:cubicBezTo>
                  <a:cubicBezTo>
                    <a:pt x="9" y="2"/>
                    <a:pt x="9" y="2"/>
                    <a:pt x="10" y="1"/>
                  </a:cubicBezTo>
                  <a:cubicBezTo>
                    <a:pt x="10" y="2"/>
                    <a:pt x="10" y="2"/>
                    <a:pt x="10" y="2"/>
                  </a:cubicBezTo>
                  <a:cubicBezTo>
                    <a:pt x="10" y="2"/>
                    <a:pt x="9" y="2"/>
                    <a:pt x="9" y="3"/>
                  </a:cubicBezTo>
                  <a:moveTo>
                    <a:pt x="7" y="3"/>
                  </a:moveTo>
                  <a:cubicBezTo>
                    <a:pt x="8" y="2"/>
                    <a:pt x="8" y="2"/>
                    <a:pt x="9" y="1"/>
                  </a:cubicBezTo>
                  <a:cubicBezTo>
                    <a:pt x="9" y="1"/>
                    <a:pt x="9" y="1"/>
                    <a:pt x="9" y="1"/>
                  </a:cubicBezTo>
                  <a:cubicBezTo>
                    <a:pt x="9" y="1"/>
                    <a:pt x="9" y="1"/>
                    <a:pt x="9" y="1"/>
                  </a:cubicBezTo>
                  <a:cubicBezTo>
                    <a:pt x="9" y="2"/>
                    <a:pt x="8" y="2"/>
                    <a:pt x="8" y="3"/>
                  </a:cubicBezTo>
                  <a:cubicBezTo>
                    <a:pt x="7" y="3"/>
                    <a:pt x="7" y="3"/>
                    <a:pt x="7" y="3"/>
                  </a:cubicBezTo>
                  <a:moveTo>
                    <a:pt x="9" y="0"/>
                  </a:moveTo>
                  <a:cubicBezTo>
                    <a:pt x="8" y="0"/>
                    <a:pt x="6" y="1"/>
                    <a:pt x="4" y="2"/>
                  </a:cubicBezTo>
                  <a:cubicBezTo>
                    <a:pt x="0" y="5"/>
                    <a:pt x="0" y="10"/>
                    <a:pt x="3" y="13"/>
                  </a:cubicBezTo>
                  <a:cubicBezTo>
                    <a:pt x="4" y="15"/>
                    <a:pt x="7" y="17"/>
                    <a:pt x="9" y="17"/>
                  </a:cubicBezTo>
                  <a:cubicBezTo>
                    <a:pt x="11" y="17"/>
                    <a:pt x="12" y="17"/>
                    <a:pt x="13" y="16"/>
                  </a:cubicBezTo>
                  <a:cubicBezTo>
                    <a:pt x="13" y="16"/>
                    <a:pt x="13" y="16"/>
                    <a:pt x="13" y="16"/>
                  </a:cubicBezTo>
                  <a:cubicBezTo>
                    <a:pt x="14" y="15"/>
                    <a:pt x="14" y="15"/>
                    <a:pt x="14" y="15"/>
                  </a:cubicBezTo>
                  <a:cubicBezTo>
                    <a:pt x="14" y="15"/>
                    <a:pt x="14" y="15"/>
                    <a:pt x="14" y="15"/>
                  </a:cubicBezTo>
                  <a:cubicBezTo>
                    <a:pt x="14" y="15"/>
                    <a:pt x="14" y="15"/>
                    <a:pt x="14" y="15"/>
                  </a:cubicBezTo>
                  <a:cubicBezTo>
                    <a:pt x="14" y="15"/>
                    <a:pt x="14" y="15"/>
                    <a:pt x="14" y="15"/>
                  </a:cubicBezTo>
                  <a:cubicBezTo>
                    <a:pt x="14" y="15"/>
                    <a:pt x="14" y="15"/>
                    <a:pt x="14" y="15"/>
                  </a:cubicBezTo>
                  <a:cubicBezTo>
                    <a:pt x="18" y="12"/>
                    <a:pt x="18" y="7"/>
                    <a:pt x="16" y="4"/>
                  </a:cubicBezTo>
                  <a:cubicBezTo>
                    <a:pt x="14" y="2"/>
                    <a:pt x="12" y="0"/>
                    <a:pt x="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3200">
                <a:solidFill>
                  <a:prstClr val="black"/>
                </a:solidFill>
              </a:endParaRPr>
            </a:p>
          </p:txBody>
        </p:sp>
        <p:sp>
          <p:nvSpPr>
            <p:cNvPr id="59" name="Freeform 35"/>
            <p:cNvSpPr>
              <a:spLocks noEditPoints="1"/>
            </p:cNvSpPr>
            <p:nvPr/>
          </p:nvSpPr>
          <p:spPr bwMode="auto">
            <a:xfrm>
              <a:off x="3625" y="1972"/>
              <a:ext cx="35" cy="31"/>
            </a:xfrm>
            <a:custGeom>
              <a:avLst/>
              <a:gdLst>
                <a:gd name="T0" fmla="*/ 14 w 15"/>
                <a:gd name="T1" fmla="*/ 7 h 13"/>
                <a:gd name="T2" fmla="*/ 14 w 15"/>
                <a:gd name="T3" fmla="*/ 7 h 13"/>
                <a:gd name="T4" fmla="*/ 13 w 15"/>
                <a:gd name="T5" fmla="*/ 7 h 13"/>
                <a:gd name="T6" fmla="*/ 14 w 15"/>
                <a:gd name="T7" fmla="*/ 7 h 13"/>
                <a:gd name="T8" fmla="*/ 13 w 15"/>
                <a:gd name="T9" fmla="*/ 6 h 13"/>
                <a:gd name="T10" fmla="*/ 14 w 15"/>
                <a:gd name="T11" fmla="*/ 6 h 13"/>
                <a:gd name="T12" fmla="*/ 13 w 15"/>
                <a:gd name="T13" fmla="*/ 6 h 13"/>
                <a:gd name="T14" fmla="*/ 13 w 15"/>
                <a:gd name="T15" fmla="*/ 5 h 13"/>
                <a:gd name="T16" fmla="*/ 14 w 15"/>
                <a:gd name="T17" fmla="*/ 6 h 13"/>
                <a:gd name="T18" fmla="*/ 13 w 15"/>
                <a:gd name="T19" fmla="*/ 5 h 13"/>
                <a:gd name="T20" fmla="*/ 13 w 15"/>
                <a:gd name="T21" fmla="*/ 4 h 13"/>
                <a:gd name="T22" fmla="*/ 13 w 15"/>
                <a:gd name="T23" fmla="*/ 4 h 13"/>
                <a:gd name="T24" fmla="*/ 8 w 15"/>
                <a:gd name="T25" fmla="*/ 13 h 13"/>
                <a:gd name="T26" fmla="*/ 2 w 15"/>
                <a:gd name="T27" fmla="*/ 5 h 13"/>
                <a:gd name="T28" fmla="*/ 4 w 15"/>
                <a:gd name="T29" fmla="*/ 3 h 13"/>
                <a:gd name="T30" fmla="*/ 10 w 15"/>
                <a:gd name="T31" fmla="*/ 3 h 13"/>
                <a:gd name="T32" fmla="*/ 11 w 15"/>
                <a:gd name="T33" fmla="*/ 12 h 13"/>
                <a:gd name="T34" fmla="*/ 11 w 15"/>
                <a:gd name="T35" fmla="*/ 12 h 13"/>
                <a:gd name="T36" fmla="*/ 12 w 15"/>
                <a:gd name="T37" fmla="*/ 4 h 13"/>
                <a:gd name="T38" fmla="*/ 12 w 15"/>
                <a:gd name="T39" fmla="*/ 2 h 13"/>
                <a:gd name="T40" fmla="*/ 12 w 15"/>
                <a:gd name="T41" fmla="*/ 4 h 13"/>
                <a:gd name="T42" fmla="*/ 5 w 15"/>
                <a:gd name="T43" fmla="*/ 1 h 13"/>
                <a:gd name="T44" fmla="*/ 3 w 15"/>
                <a:gd name="T45" fmla="*/ 3 h 13"/>
                <a:gd name="T46" fmla="*/ 10 w 15"/>
                <a:gd name="T47" fmla="*/ 3 h 13"/>
                <a:gd name="T48" fmla="*/ 10 w 15"/>
                <a:gd name="T49" fmla="*/ 1 h 13"/>
                <a:gd name="T50" fmla="*/ 11 w 15"/>
                <a:gd name="T51" fmla="*/ 2 h 13"/>
                <a:gd name="T52" fmla="*/ 5 w 15"/>
                <a:gd name="T53" fmla="*/ 2 h 13"/>
                <a:gd name="T54" fmla="*/ 6 w 15"/>
                <a:gd name="T55" fmla="*/ 1 h 13"/>
                <a:gd name="T56" fmla="*/ 5 w 15"/>
                <a:gd name="T57" fmla="*/ 2 h 13"/>
                <a:gd name="T58" fmla="*/ 8 w 15"/>
                <a:gd name="T59" fmla="*/ 2 h 13"/>
                <a:gd name="T60" fmla="*/ 10 w 15"/>
                <a:gd name="T61" fmla="*/ 1 h 13"/>
                <a:gd name="T62" fmla="*/ 9 w 15"/>
                <a:gd name="T63" fmla="*/ 2 h 13"/>
                <a:gd name="T64" fmla="*/ 7 w 15"/>
                <a:gd name="T65" fmla="*/ 1 h 13"/>
                <a:gd name="T66" fmla="*/ 8 w 15"/>
                <a:gd name="T67" fmla="*/ 1 h 13"/>
                <a:gd name="T68" fmla="*/ 6 w 15"/>
                <a:gd name="T69" fmla="*/ 2 h 13"/>
                <a:gd name="T70" fmla="*/ 4 w 15"/>
                <a:gd name="T71" fmla="*/ 1 h 13"/>
                <a:gd name="T72" fmla="*/ 8 w 15"/>
                <a:gd name="T73" fmla="*/ 13 h 13"/>
                <a:gd name="T74" fmla="*/ 11 w 15"/>
                <a:gd name="T75" fmla="*/ 13 h 13"/>
                <a:gd name="T76" fmla="*/ 12 w 15"/>
                <a:gd name="T77" fmla="*/ 12 h 13"/>
                <a:gd name="T78" fmla="*/ 13 w 15"/>
                <a:gd name="T79" fmla="*/ 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 h="13">
                  <a:moveTo>
                    <a:pt x="14" y="7"/>
                  </a:moveTo>
                  <a:cubicBezTo>
                    <a:pt x="14" y="7"/>
                    <a:pt x="14" y="7"/>
                    <a:pt x="14" y="7"/>
                  </a:cubicBezTo>
                  <a:cubicBezTo>
                    <a:pt x="14" y="7"/>
                    <a:pt x="14" y="7"/>
                    <a:pt x="14" y="7"/>
                  </a:cubicBezTo>
                  <a:cubicBezTo>
                    <a:pt x="14" y="7"/>
                    <a:pt x="14" y="7"/>
                    <a:pt x="14" y="7"/>
                  </a:cubicBezTo>
                  <a:moveTo>
                    <a:pt x="14" y="7"/>
                  </a:moveTo>
                  <a:cubicBezTo>
                    <a:pt x="13" y="7"/>
                    <a:pt x="13" y="7"/>
                    <a:pt x="13" y="7"/>
                  </a:cubicBezTo>
                  <a:cubicBezTo>
                    <a:pt x="14" y="7"/>
                    <a:pt x="14" y="7"/>
                    <a:pt x="14" y="7"/>
                  </a:cubicBezTo>
                  <a:cubicBezTo>
                    <a:pt x="14" y="7"/>
                    <a:pt x="14" y="7"/>
                    <a:pt x="14" y="7"/>
                  </a:cubicBezTo>
                  <a:cubicBezTo>
                    <a:pt x="14" y="7"/>
                    <a:pt x="14" y="7"/>
                    <a:pt x="14" y="7"/>
                  </a:cubicBezTo>
                  <a:moveTo>
                    <a:pt x="13" y="6"/>
                  </a:moveTo>
                  <a:cubicBezTo>
                    <a:pt x="13" y="6"/>
                    <a:pt x="13" y="6"/>
                    <a:pt x="13" y="6"/>
                  </a:cubicBezTo>
                  <a:cubicBezTo>
                    <a:pt x="14" y="6"/>
                    <a:pt x="14" y="6"/>
                    <a:pt x="14" y="6"/>
                  </a:cubicBezTo>
                  <a:cubicBezTo>
                    <a:pt x="14" y="6"/>
                    <a:pt x="14" y="6"/>
                    <a:pt x="14" y="6"/>
                  </a:cubicBezTo>
                  <a:cubicBezTo>
                    <a:pt x="13" y="6"/>
                    <a:pt x="13" y="6"/>
                    <a:pt x="13" y="6"/>
                  </a:cubicBezTo>
                  <a:moveTo>
                    <a:pt x="13" y="6"/>
                  </a:moveTo>
                  <a:cubicBezTo>
                    <a:pt x="13" y="5"/>
                    <a:pt x="13" y="5"/>
                    <a:pt x="13" y="5"/>
                  </a:cubicBezTo>
                  <a:cubicBezTo>
                    <a:pt x="13" y="5"/>
                    <a:pt x="13" y="5"/>
                    <a:pt x="13" y="5"/>
                  </a:cubicBezTo>
                  <a:cubicBezTo>
                    <a:pt x="14" y="6"/>
                    <a:pt x="14" y="6"/>
                    <a:pt x="14" y="6"/>
                  </a:cubicBezTo>
                  <a:cubicBezTo>
                    <a:pt x="13" y="6"/>
                    <a:pt x="13" y="6"/>
                    <a:pt x="13" y="6"/>
                  </a:cubicBezTo>
                  <a:moveTo>
                    <a:pt x="13" y="5"/>
                  </a:moveTo>
                  <a:cubicBezTo>
                    <a:pt x="12" y="4"/>
                    <a:pt x="12" y="4"/>
                    <a:pt x="12" y="4"/>
                  </a:cubicBezTo>
                  <a:cubicBezTo>
                    <a:pt x="13" y="4"/>
                    <a:pt x="13" y="4"/>
                    <a:pt x="13" y="4"/>
                  </a:cubicBezTo>
                  <a:cubicBezTo>
                    <a:pt x="13" y="4"/>
                    <a:pt x="13" y="4"/>
                    <a:pt x="13" y="4"/>
                  </a:cubicBezTo>
                  <a:cubicBezTo>
                    <a:pt x="13" y="4"/>
                    <a:pt x="13" y="4"/>
                    <a:pt x="13" y="4"/>
                  </a:cubicBezTo>
                  <a:cubicBezTo>
                    <a:pt x="13" y="5"/>
                    <a:pt x="13" y="5"/>
                    <a:pt x="13" y="5"/>
                  </a:cubicBezTo>
                  <a:moveTo>
                    <a:pt x="8" y="13"/>
                  </a:moveTo>
                  <a:cubicBezTo>
                    <a:pt x="6" y="13"/>
                    <a:pt x="4" y="11"/>
                    <a:pt x="3" y="10"/>
                  </a:cubicBezTo>
                  <a:cubicBezTo>
                    <a:pt x="2" y="8"/>
                    <a:pt x="2" y="7"/>
                    <a:pt x="2" y="5"/>
                  </a:cubicBezTo>
                  <a:cubicBezTo>
                    <a:pt x="2" y="5"/>
                    <a:pt x="2" y="5"/>
                    <a:pt x="2" y="5"/>
                  </a:cubicBezTo>
                  <a:cubicBezTo>
                    <a:pt x="3" y="4"/>
                    <a:pt x="3" y="4"/>
                    <a:pt x="4" y="3"/>
                  </a:cubicBezTo>
                  <a:cubicBezTo>
                    <a:pt x="5" y="3"/>
                    <a:pt x="6" y="2"/>
                    <a:pt x="7" y="2"/>
                  </a:cubicBezTo>
                  <a:cubicBezTo>
                    <a:pt x="8" y="2"/>
                    <a:pt x="9" y="3"/>
                    <a:pt x="10" y="3"/>
                  </a:cubicBezTo>
                  <a:cubicBezTo>
                    <a:pt x="12" y="5"/>
                    <a:pt x="13" y="7"/>
                    <a:pt x="13" y="10"/>
                  </a:cubicBezTo>
                  <a:cubicBezTo>
                    <a:pt x="13" y="10"/>
                    <a:pt x="12" y="11"/>
                    <a:pt x="11" y="12"/>
                  </a:cubicBezTo>
                  <a:cubicBezTo>
                    <a:pt x="11" y="12"/>
                    <a:pt x="11" y="12"/>
                    <a:pt x="11" y="12"/>
                  </a:cubicBezTo>
                  <a:cubicBezTo>
                    <a:pt x="11" y="12"/>
                    <a:pt x="11" y="12"/>
                    <a:pt x="11" y="12"/>
                  </a:cubicBezTo>
                  <a:cubicBezTo>
                    <a:pt x="10" y="12"/>
                    <a:pt x="9" y="13"/>
                    <a:pt x="8" y="13"/>
                  </a:cubicBezTo>
                  <a:moveTo>
                    <a:pt x="12" y="4"/>
                  </a:moveTo>
                  <a:cubicBezTo>
                    <a:pt x="11" y="3"/>
                    <a:pt x="11" y="3"/>
                    <a:pt x="11" y="3"/>
                  </a:cubicBezTo>
                  <a:cubicBezTo>
                    <a:pt x="12" y="2"/>
                    <a:pt x="12" y="2"/>
                    <a:pt x="12" y="2"/>
                  </a:cubicBezTo>
                  <a:cubicBezTo>
                    <a:pt x="12" y="3"/>
                    <a:pt x="12" y="3"/>
                    <a:pt x="12" y="3"/>
                  </a:cubicBezTo>
                  <a:cubicBezTo>
                    <a:pt x="12" y="4"/>
                    <a:pt x="12" y="4"/>
                    <a:pt x="12" y="4"/>
                  </a:cubicBezTo>
                  <a:moveTo>
                    <a:pt x="3" y="3"/>
                  </a:moveTo>
                  <a:cubicBezTo>
                    <a:pt x="3" y="3"/>
                    <a:pt x="4" y="2"/>
                    <a:pt x="5" y="1"/>
                  </a:cubicBezTo>
                  <a:cubicBezTo>
                    <a:pt x="5" y="1"/>
                    <a:pt x="5" y="1"/>
                    <a:pt x="5" y="1"/>
                  </a:cubicBezTo>
                  <a:cubicBezTo>
                    <a:pt x="4" y="2"/>
                    <a:pt x="4" y="2"/>
                    <a:pt x="3" y="3"/>
                  </a:cubicBezTo>
                  <a:cubicBezTo>
                    <a:pt x="3" y="3"/>
                    <a:pt x="3" y="3"/>
                    <a:pt x="3" y="3"/>
                  </a:cubicBezTo>
                  <a:moveTo>
                    <a:pt x="10" y="3"/>
                  </a:moveTo>
                  <a:cubicBezTo>
                    <a:pt x="9" y="2"/>
                    <a:pt x="9" y="2"/>
                    <a:pt x="9" y="2"/>
                  </a:cubicBezTo>
                  <a:cubicBezTo>
                    <a:pt x="10" y="1"/>
                    <a:pt x="10" y="1"/>
                    <a:pt x="10" y="1"/>
                  </a:cubicBezTo>
                  <a:cubicBezTo>
                    <a:pt x="10" y="1"/>
                    <a:pt x="10" y="1"/>
                    <a:pt x="10" y="1"/>
                  </a:cubicBezTo>
                  <a:cubicBezTo>
                    <a:pt x="11" y="2"/>
                    <a:pt x="11" y="2"/>
                    <a:pt x="11" y="2"/>
                  </a:cubicBezTo>
                  <a:cubicBezTo>
                    <a:pt x="10" y="3"/>
                    <a:pt x="10" y="3"/>
                    <a:pt x="10" y="3"/>
                  </a:cubicBezTo>
                  <a:moveTo>
                    <a:pt x="5" y="2"/>
                  </a:moveTo>
                  <a:cubicBezTo>
                    <a:pt x="5" y="2"/>
                    <a:pt x="5" y="1"/>
                    <a:pt x="6" y="1"/>
                  </a:cubicBezTo>
                  <a:cubicBezTo>
                    <a:pt x="6" y="1"/>
                    <a:pt x="6" y="1"/>
                    <a:pt x="6" y="1"/>
                  </a:cubicBezTo>
                  <a:cubicBezTo>
                    <a:pt x="5" y="2"/>
                    <a:pt x="5" y="2"/>
                    <a:pt x="5" y="2"/>
                  </a:cubicBezTo>
                  <a:cubicBezTo>
                    <a:pt x="5" y="2"/>
                    <a:pt x="5" y="2"/>
                    <a:pt x="5" y="2"/>
                  </a:cubicBezTo>
                  <a:moveTo>
                    <a:pt x="9" y="2"/>
                  </a:moveTo>
                  <a:cubicBezTo>
                    <a:pt x="8" y="2"/>
                    <a:pt x="8" y="2"/>
                    <a:pt x="8" y="2"/>
                  </a:cubicBezTo>
                  <a:cubicBezTo>
                    <a:pt x="8" y="1"/>
                    <a:pt x="8" y="1"/>
                    <a:pt x="9" y="1"/>
                  </a:cubicBezTo>
                  <a:cubicBezTo>
                    <a:pt x="9" y="1"/>
                    <a:pt x="10" y="1"/>
                    <a:pt x="10" y="1"/>
                  </a:cubicBezTo>
                  <a:cubicBezTo>
                    <a:pt x="10" y="1"/>
                    <a:pt x="10" y="1"/>
                    <a:pt x="10" y="1"/>
                  </a:cubicBezTo>
                  <a:cubicBezTo>
                    <a:pt x="9" y="2"/>
                    <a:pt x="9" y="2"/>
                    <a:pt x="9" y="2"/>
                  </a:cubicBezTo>
                  <a:moveTo>
                    <a:pt x="6" y="2"/>
                  </a:moveTo>
                  <a:cubicBezTo>
                    <a:pt x="7" y="1"/>
                    <a:pt x="7" y="1"/>
                    <a:pt x="7" y="1"/>
                  </a:cubicBezTo>
                  <a:cubicBezTo>
                    <a:pt x="8" y="1"/>
                    <a:pt x="8" y="1"/>
                    <a:pt x="8" y="1"/>
                  </a:cubicBezTo>
                  <a:cubicBezTo>
                    <a:pt x="8" y="1"/>
                    <a:pt x="8" y="1"/>
                    <a:pt x="8" y="1"/>
                  </a:cubicBezTo>
                  <a:cubicBezTo>
                    <a:pt x="8" y="1"/>
                    <a:pt x="7" y="1"/>
                    <a:pt x="7" y="2"/>
                  </a:cubicBezTo>
                  <a:cubicBezTo>
                    <a:pt x="7" y="2"/>
                    <a:pt x="6" y="2"/>
                    <a:pt x="6" y="2"/>
                  </a:cubicBezTo>
                  <a:moveTo>
                    <a:pt x="8" y="0"/>
                  </a:moveTo>
                  <a:cubicBezTo>
                    <a:pt x="7" y="0"/>
                    <a:pt x="5" y="0"/>
                    <a:pt x="4" y="1"/>
                  </a:cubicBezTo>
                  <a:cubicBezTo>
                    <a:pt x="0" y="3"/>
                    <a:pt x="0" y="7"/>
                    <a:pt x="2" y="10"/>
                  </a:cubicBezTo>
                  <a:cubicBezTo>
                    <a:pt x="3" y="12"/>
                    <a:pt x="5" y="13"/>
                    <a:pt x="8" y="13"/>
                  </a:cubicBezTo>
                  <a:cubicBezTo>
                    <a:pt x="9" y="13"/>
                    <a:pt x="10" y="13"/>
                    <a:pt x="11" y="13"/>
                  </a:cubicBezTo>
                  <a:cubicBezTo>
                    <a:pt x="11" y="13"/>
                    <a:pt x="11" y="13"/>
                    <a:pt x="11" y="13"/>
                  </a:cubicBezTo>
                  <a:cubicBezTo>
                    <a:pt x="11" y="12"/>
                    <a:pt x="11" y="12"/>
                    <a:pt x="11" y="12"/>
                  </a:cubicBezTo>
                  <a:cubicBezTo>
                    <a:pt x="12" y="12"/>
                    <a:pt x="12" y="12"/>
                    <a:pt x="12" y="12"/>
                  </a:cubicBezTo>
                  <a:cubicBezTo>
                    <a:pt x="12" y="12"/>
                    <a:pt x="12" y="12"/>
                    <a:pt x="12" y="12"/>
                  </a:cubicBezTo>
                  <a:cubicBezTo>
                    <a:pt x="15" y="10"/>
                    <a:pt x="15" y="6"/>
                    <a:pt x="13" y="3"/>
                  </a:cubicBezTo>
                  <a:cubicBezTo>
                    <a:pt x="12" y="1"/>
                    <a:pt x="10" y="0"/>
                    <a:pt x="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3200">
                <a:solidFill>
                  <a:prstClr val="black"/>
                </a:solidFill>
              </a:endParaRPr>
            </a:p>
          </p:txBody>
        </p:sp>
        <p:sp>
          <p:nvSpPr>
            <p:cNvPr id="60" name="Freeform 36"/>
            <p:cNvSpPr>
              <a:spLocks noEditPoints="1"/>
            </p:cNvSpPr>
            <p:nvPr/>
          </p:nvSpPr>
          <p:spPr bwMode="auto">
            <a:xfrm>
              <a:off x="3615" y="1963"/>
              <a:ext cx="55" cy="54"/>
            </a:xfrm>
            <a:custGeom>
              <a:avLst/>
              <a:gdLst>
                <a:gd name="T0" fmla="*/ 10 w 23"/>
                <a:gd name="T1" fmla="*/ 22 h 23"/>
                <a:gd name="T2" fmla="*/ 9 w 23"/>
                <a:gd name="T3" fmla="*/ 22 h 23"/>
                <a:gd name="T4" fmla="*/ 8 w 23"/>
                <a:gd name="T5" fmla="*/ 22 h 23"/>
                <a:gd name="T6" fmla="*/ 8 w 23"/>
                <a:gd name="T7" fmla="*/ 21 h 23"/>
                <a:gd name="T8" fmla="*/ 16 w 23"/>
                <a:gd name="T9" fmla="*/ 21 h 23"/>
                <a:gd name="T10" fmla="*/ 15 w 23"/>
                <a:gd name="T11" fmla="*/ 21 h 23"/>
                <a:gd name="T12" fmla="*/ 12 w 23"/>
                <a:gd name="T13" fmla="*/ 21 h 23"/>
                <a:gd name="T14" fmla="*/ 17 w 23"/>
                <a:gd name="T15" fmla="*/ 20 h 23"/>
                <a:gd name="T16" fmla="*/ 12 w 23"/>
                <a:gd name="T17" fmla="*/ 21 h 23"/>
                <a:gd name="T18" fmla="*/ 13 w 23"/>
                <a:gd name="T19" fmla="*/ 20 h 23"/>
                <a:gd name="T20" fmla="*/ 7 w 23"/>
                <a:gd name="T21" fmla="*/ 20 h 23"/>
                <a:gd name="T22" fmla="*/ 6 w 23"/>
                <a:gd name="T23" fmla="*/ 19 h 23"/>
                <a:gd name="T24" fmla="*/ 4 w 23"/>
                <a:gd name="T25" fmla="*/ 18 h 23"/>
                <a:gd name="T26" fmla="*/ 6 w 23"/>
                <a:gd name="T27" fmla="*/ 17 h 23"/>
                <a:gd name="T28" fmla="*/ 3 w 23"/>
                <a:gd name="T29" fmla="*/ 17 h 23"/>
                <a:gd name="T30" fmla="*/ 2 w 23"/>
                <a:gd name="T31" fmla="*/ 17 h 23"/>
                <a:gd name="T32" fmla="*/ 2 w 23"/>
                <a:gd name="T33" fmla="*/ 16 h 23"/>
                <a:gd name="T34" fmla="*/ 20 w 23"/>
                <a:gd name="T35" fmla="*/ 16 h 23"/>
                <a:gd name="T36" fmla="*/ 20 w 23"/>
                <a:gd name="T37" fmla="*/ 15 h 23"/>
                <a:gd name="T38" fmla="*/ 3 w 23"/>
                <a:gd name="T39" fmla="*/ 13 h 23"/>
                <a:gd name="T40" fmla="*/ 2 w 23"/>
                <a:gd name="T41" fmla="*/ 12 h 23"/>
                <a:gd name="T42" fmla="*/ 2 w 23"/>
                <a:gd name="T43" fmla="*/ 11 h 23"/>
                <a:gd name="T44" fmla="*/ 2 w 23"/>
                <a:gd name="T45" fmla="*/ 11 h 23"/>
                <a:gd name="T46" fmla="*/ 21 w 23"/>
                <a:gd name="T47" fmla="*/ 8 h 23"/>
                <a:gd name="T48" fmla="*/ 5 w 23"/>
                <a:gd name="T49" fmla="*/ 5 h 23"/>
                <a:gd name="T50" fmla="*/ 12 w 23"/>
                <a:gd name="T51" fmla="*/ 2 h 23"/>
                <a:gd name="T52" fmla="*/ 15 w 23"/>
                <a:gd name="T53" fmla="*/ 3 h 23"/>
                <a:gd name="T54" fmla="*/ 21 w 23"/>
                <a:gd name="T55" fmla="*/ 7 h 23"/>
                <a:gd name="T56" fmla="*/ 22 w 23"/>
                <a:gd name="T57" fmla="*/ 12 h 23"/>
                <a:gd name="T58" fmla="*/ 17 w 23"/>
                <a:gd name="T59" fmla="*/ 17 h 23"/>
                <a:gd name="T60" fmla="*/ 12 w 23"/>
                <a:gd name="T61" fmla="*/ 19 h 23"/>
                <a:gd name="T62" fmla="*/ 8 w 23"/>
                <a:gd name="T63" fmla="*/ 19 h 23"/>
                <a:gd name="T64" fmla="*/ 3 w 23"/>
                <a:gd name="T65" fmla="*/ 15 h 23"/>
                <a:gd name="T66" fmla="*/ 2 w 23"/>
                <a:gd name="T67" fmla="*/ 9 h 23"/>
                <a:gd name="T68" fmla="*/ 6 w 23"/>
                <a:gd name="T69" fmla="*/ 4 h 23"/>
                <a:gd name="T70" fmla="*/ 12 w 23"/>
                <a:gd name="T71" fmla="*/ 2 h 23"/>
                <a:gd name="T72" fmla="*/ 9 w 23"/>
                <a:gd name="T73" fmla="*/ 2 h 23"/>
                <a:gd name="T74" fmla="*/ 5 w 23"/>
                <a:gd name="T75" fmla="*/ 3 h 23"/>
                <a:gd name="T76" fmla="*/ 4 w 23"/>
                <a:gd name="T77" fmla="*/ 6 h 23"/>
                <a:gd name="T78" fmla="*/ 0 w 23"/>
                <a:gd name="T79" fmla="*/ 12 h 23"/>
                <a:gd name="T80" fmla="*/ 2 w 23"/>
                <a:gd name="T81" fmla="*/ 12 h 23"/>
                <a:gd name="T82" fmla="*/ 1 w 23"/>
                <a:gd name="T83" fmla="*/ 17 h 23"/>
                <a:gd name="T84" fmla="*/ 3 w 23"/>
                <a:gd name="T85" fmla="*/ 20 h 23"/>
                <a:gd name="T86" fmla="*/ 7 w 23"/>
                <a:gd name="T87" fmla="*/ 22 h 23"/>
                <a:gd name="T88" fmla="*/ 11 w 23"/>
                <a:gd name="T89" fmla="*/ 21 h 23"/>
                <a:gd name="T90" fmla="*/ 18 w 23"/>
                <a:gd name="T91" fmla="*/ 21 h 23"/>
                <a:gd name="T92" fmla="*/ 19 w 23"/>
                <a:gd name="T93" fmla="*/ 18 h 23"/>
                <a:gd name="T94" fmla="*/ 21 w 23"/>
                <a:gd name="T95" fmla="*/ 17 h 23"/>
                <a:gd name="T96" fmla="*/ 21 w 23"/>
                <a:gd name="T97" fmla="*/ 11 h 23"/>
                <a:gd name="T98" fmla="*/ 22 w 23"/>
                <a:gd name="T99" fmla="*/ 7 h 23"/>
                <a:gd name="T100" fmla="*/ 20 w 23"/>
                <a:gd name="T101" fmla="*/ 3 h 23"/>
                <a:gd name="T102" fmla="*/ 16 w 23"/>
                <a:gd name="T103"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3" h="23">
                  <a:moveTo>
                    <a:pt x="10" y="22"/>
                  </a:moveTo>
                  <a:cubicBezTo>
                    <a:pt x="9" y="22"/>
                    <a:pt x="9" y="22"/>
                    <a:pt x="9" y="22"/>
                  </a:cubicBezTo>
                  <a:cubicBezTo>
                    <a:pt x="10" y="21"/>
                    <a:pt x="10" y="21"/>
                    <a:pt x="10" y="21"/>
                  </a:cubicBezTo>
                  <a:cubicBezTo>
                    <a:pt x="10" y="21"/>
                    <a:pt x="10" y="21"/>
                    <a:pt x="10" y="21"/>
                  </a:cubicBezTo>
                  <a:cubicBezTo>
                    <a:pt x="10" y="22"/>
                    <a:pt x="10" y="22"/>
                    <a:pt x="10" y="22"/>
                  </a:cubicBezTo>
                  <a:moveTo>
                    <a:pt x="9" y="22"/>
                  </a:moveTo>
                  <a:cubicBezTo>
                    <a:pt x="9" y="22"/>
                    <a:pt x="9" y="22"/>
                    <a:pt x="9" y="22"/>
                  </a:cubicBezTo>
                  <a:cubicBezTo>
                    <a:pt x="9" y="21"/>
                    <a:pt x="9" y="21"/>
                    <a:pt x="9" y="21"/>
                  </a:cubicBezTo>
                  <a:cubicBezTo>
                    <a:pt x="10" y="21"/>
                    <a:pt x="10" y="21"/>
                    <a:pt x="10" y="21"/>
                  </a:cubicBezTo>
                  <a:cubicBezTo>
                    <a:pt x="9" y="22"/>
                    <a:pt x="9" y="22"/>
                    <a:pt x="9" y="22"/>
                  </a:cubicBezTo>
                  <a:moveTo>
                    <a:pt x="8" y="22"/>
                  </a:moveTo>
                  <a:cubicBezTo>
                    <a:pt x="8" y="22"/>
                    <a:pt x="8" y="22"/>
                    <a:pt x="8" y="22"/>
                  </a:cubicBezTo>
                  <a:cubicBezTo>
                    <a:pt x="9" y="21"/>
                    <a:pt x="9" y="21"/>
                    <a:pt x="9" y="21"/>
                  </a:cubicBezTo>
                  <a:cubicBezTo>
                    <a:pt x="9" y="21"/>
                    <a:pt x="9" y="21"/>
                    <a:pt x="9" y="21"/>
                  </a:cubicBezTo>
                  <a:cubicBezTo>
                    <a:pt x="8" y="22"/>
                    <a:pt x="8" y="22"/>
                    <a:pt x="8" y="22"/>
                  </a:cubicBezTo>
                  <a:moveTo>
                    <a:pt x="8" y="21"/>
                  </a:moveTo>
                  <a:cubicBezTo>
                    <a:pt x="8" y="21"/>
                    <a:pt x="8" y="21"/>
                    <a:pt x="8" y="21"/>
                  </a:cubicBezTo>
                  <a:cubicBezTo>
                    <a:pt x="8" y="21"/>
                    <a:pt x="8" y="21"/>
                    <a:pt x="8" y="21"/>
                  </a:cubicBezTo>
                  <a:cubicBezTo>
                    <a:pt x="8" y="21"/>
                    <a:pt x="8" y="21"/>
                    <a:pt x="8" y="21"/>
                  </a:cubicBezTo>
                  <a:cubicBezTo>
                    <a:pt x="8" y="21"/>
                    <a:pt x="8" y="21"/>
                    <a:pt x="8" y="21"/>
                  </a:cubicBezTo>
                  <a:moveTo>
                    <a:pt x="16" y="21"/>
                  </a:moveTo>
                  <a:cubicBezTo>
                    <a:pt x="16" y="21"/>
                    <a:pt x="16" y="21"/>
                    <a:pt x="16" y="21"/>
                  </a:cubicBezTo>
                  <a:cubicBezTo>
                    <a:pt x="17" y="20"/>
                    <a:pt x="17" y="20"/>
                    <a:pt x="17" y="20"/>
                  </a:cubicBezTo>
                  <a:cubicBezTo>
                    <a:pt x="16" y="21"/>
                    <a:pt x="16" y="21"/>
                    <a:pt x="16" y="21"/>
                  </a:cubicBezTo>
                  <a:cubicBezTo>
                    <a:pt x="16" y="21"/>
                    <a:pt x="16" y="21"/>
                    <a:pt x="16" y="21"/>
                  </a:cubicBezTo>
                  <a:moveTo>
                    <a:pt x="15" y="21"/>
                  </a:moveTo>
                  <a:cubicBezTo>
                    <a:pt x="15" y="21"/>
                    <a:pt x="15" y="21"/>
                    <a:pt x="15" y="21"/>
                  </a:cubicBezTo>
                  <a:cubicBezTo>
                    <a:pt x="15" y="20"/>
                    <a:pt x="15" y="20"/>
                    <a:pt x="15" y="20"/>
                  </a:cubicBezTo>
                  <a:cubicBezTo>
                    <a:pt x="15" y="20"/>
                    <a:pt x="15" y="20"/>
                    <a:pt x="15" y="20"/>
                  </a:cubicBezTo>
                  <a:cubicBezTo>
                    <a:pt x="15" y="21"/>
                    <a:pt x="15" y="21"/>
                    <a:pt x="15" y="21"/>
                  </a:cubicBezTo>
                  <a:moveTo>
                    <a:pt x="12" y="21"/>
                  </a:moveTo>
                  <a:cubicBezTo>
                    <a:pt x="12" y="20"/>
                    <a:pt x="12" y="20"/>
                    <a:pt x="12" y="20"/>
                  </a:cubicBezTo>
                  <a:cubicBezTo>
                    <a:pt x="12" y="20"/>
                    <a:pt x="12" y="20"/>
                    <a:pt x="12" y="20"/>
                  </a:cubicBezTo>
                  <a:cubicBezTo>
                    <a:pt x="12" y="21"/>
                    <a:pt x="12" y="21"/>
                    <a:pt x="12" y="21"/>
                  </a:cubicBezTo>
                  <a:cubicBezTo>
                    <a:pt x="12" y="21"/>
                    <a:pt x="12" y="21"/>
                    <a:pt x="12" y="21"/>
                  </a:cubicBezTo>
                  <a:moveTo>
                    <a:pt x="17" y="20"/>
                  </a:moveTo>
                  <a:cubicBezTo>
                    <a:pt x="17" y="20"/>
                    <a:pt x="17" y="20"/>
                    <a:pt x="17" y="20"/>
                  </a:cubicBezTo>
                  <a:cubicBezTo>
                    <a:pt x="18" y="20"/>
                    <a:pt x="18" y="20"/>
                    <a:pt x="18" y="20"/>
                  </a:cubicBezTo>
                  <a:cubicBezTo>
                    <a:pt x="18" y="20"/>
                    <a:pt x="18" y="20"/>
                    <a:pt x="18" y="20"/>
                  </a:cubicBezTo>
                  <a:cubicBezTo>
                    <a:pt x="17" y="20"/>
                    <a:pt x="17" y="20"/>
                    <a:pt x="17" y="20"/>
                  </a:cubicBezTo>
                  <a:moveTo>
                    <a:pt x="12" y="21"/>
                  </a:moveTo>
                  <a:cubicBezTo>
                    <a:pt x="13" y="20"/>
                    <a:pt x="13" y="20"/>
                    <a:pt x="13" y="20"/>
                  </a:cubicBezTo>
                  <a:cubicBezTo>
                    <a:pt x="13" y="20"/>
                    <a:pt x="13" y="20"/>
                    <a:pt x="13" y="20"/>
                  </a:cubicBezTo>
                  <a:cubicBezTo>
                    <a:pt x="13" y="21"/>
                    <a:pt x="13" y="21"/>
                    <a:pt x="13" y="21"/>
                  </a:cubicBezTo>
                  <a:cubicBezTo>
                    <a:pt x="12" y="21"/>
                    <a:pt x="12" y="21"/>
                    <a:pt x="12" y="21"/>
                  </a:cubicBezTo>
                  <a:moveTo>
                    <a:pt x="13" y="20"/>
                  </a:moveTo>
                  <a:cubicBezTo>
                    <a:pt x="14" y="19"/>
                    <a:pt x="14" y="19"/>
                    <a:pt x="14" y="19"/>
                  </a:cubicBezTo>
                  <a:cubicBezTo>
                    <a:pt x="14" y="19"/>
                    <a:pt x="14" y="19"/>
                    <a:pt x="14" y="19"/>
                  </a:cubicBezTo>
                  <a:cubicBezTo>
                    <a:pt x="14" y="20"/>
                    <a:pt x="14" y="20"/>
                    <a:pt x="14" y="20"/>
                  </a:cubicBezTo>
                  <a:cubicBezTo>
                    <a:pt x="13" y="20"/>
                    <a:pt x="13" y="20"/>
                    <a:pt x="13" y="20"/>
                  </a:cubicBezTo>
                  <a:moveTo>
                    <a:pt x="7" y="20"/>
                  </a:moveTo>
                  <a:cubicBezTo>
                    <a:pt x="6" y="19"/>
                    <a:pt x="6" y="19"/>
                    <a:pt x="6" y="19"/>
                  </a:cubicBezTo>
                  <a:cubicBezTo>
                    <a:pt x="7" y="19"/>
                    <a:pt x="7" y="19"/>
                    <a:pt x="7" y="19"/>
                  </a:cubicBezTo>
                  <a:cubicBezTo>
                    <a:pt x="8" y="19"/>
                    <a:pt x="8" y="19"/>
                    <a:pt x="8" y="19"/>
                  </a:cubicBezTo>
                  <a:cubicBezTo>
                    <a:pt x="7" y="20"/>
                    <a:pt x="7" y="20"/>
                    <a:pt x="7" y="20"/>
                  </a:cubicBezTo>
                  <a:moveTo>
                    <a:pt x="6" y="19"/>
                  </a:moveTo>
                  <a:cubicBezTo>
                    <a:pt x="6" y="19"/>
                    <a:pt x="6" y="19"/>
                    <a:pt x="6" y="19"/>
                  </a:cubicBezTo>
                  <a:cubicBezTo>
                    <a:pt x="7" y="18"/>
                    <a:pt x="7" y="18"/>
                    <a:pt x="7" y="18"/>
                  </a:cubicBezTo>
                  <a:cubicBezTo>
                    <a:pt x="7" y="18"/>
                    <a:pt x="7" y="18"/>
                    <a:pt x="7" y="18"/>
                  </a:cubicBezTo>
                  <a:cubicBezTo>
                    <a:pt x="6" y="19"/>
                    <a:pt x="6" y="19"/>
                    <a:pt x="6" y="19"/>
                  </a:cubicBezTo>
                  <a:moveTo>
                    <a:pt x="4" y="18"/>
                  </a:moveTo>
                  <a:cubicBezTo>
                    <a:pt x="4" y="18"/>
                    <a:pt x="4" y="18"/>
                    <a:pt x="4" y="18"/>
                  </a:cubicBezTo>
                  <a:cubicBezTo>
                    <a:pt x="4" y="18"/>
                    <a:pt x="4" y="18"/>
                    <a:pt x="4" y="18"/>
                  </a:cubicBezTo>
                  <a:cubicBezTo>
                    <a:pt x="5" y="17"/>
                    <a:pt x="5" y="17"/>
                    <a:pt x="5" y="17"/>
                  </a:cubicBezTo>
                  <a:cubicBezTo>
                    <a:pt x="4" y="18"/>
                    <a:pt x="4" y="18"/>
                    <a:pt x="4" y="18"/>
                  </a:cubicBezTo>
                  <a:cubicBezTo>
                    <a:pt x="4" y="18"/>
                    <a:pt x="4" y="18"/>
                    <a:pt x="4" y="18"/>
                  </a:cubicBezTo>
                  <a:moveTo>
                    <a:pt x="5" y="18"/>
                  </a:moveTo>
                  <a:cubicBezTo>
                    <a:pt x="5" y="18"/>
                    <a:pt x="5" y="18"/>
                    <a:pt x="5" y="18"/>
                  </a:cubicBezTo>
                  <a:cubicBezTo>
                    <a:pt x="5" y="18"/>
                    <a:pt x="5" y="18"/>
                    <a:pt x="5" y="18"/>
                  </a:cubicBezTo>
                  <a:cubicBezTo>
                    <a:pt x="6" y="17"/>
                    <a:pt x="6" y="17"/>
                    <a:pt x="6" y="17"/>
                  </a:cubicBezTo>
                  <a:cubicBezTo>
                    <a:pt x="6" y="18"/>
                    <a:pt x="6" y="18"/>
                    <a:pt x="6" y="18"/>
                  </a:cubicBezTo>
                  <a:cubicBezTo>
                    <a:pt x="5" y="18"/>
                    <a:pt x="5" y="18"/>
                    <a:pt x="5" y="18"/>
                  </a:cubicBezTo>
                  <a:moveTo>
                    <a:pt x="3" y="18"/>
                  </a:moveTo>
                  <a:cubicBezTo>
                    <a:pt x="3" y="18"/>
                    <a:pt x="3" y="18"/>
                    <a:pt x="3" y="18"/>
                  </a:cubicBezTo>
                  <a:cubicBezTo>
                    <a:pt x="3" y="17"/>
                    <a:pt x="3" y="17"/>
                    <a:pt x="3" y="17"/>
                  </a:cubicBezTo>
                  <a:cubicBezTo>
                    <a:pt x="3" y="17"/>
                    <a:pt x="3" y="17"/>
                    <a:pt x="3" y="17"/>
                  </a:cubicBezTo>
                  <a:cubicBezTo>
                    <a:pt x="3" y="18"/>
                    <a:pt x="3" y="18"/>
                    <a:pt x="3" y="18"/>
                  </a:cubicBezTo>
                  <a:cubicBezTo>
                    <a:pt x="3" y="18"/>
                    <a:pt x="3" y="18"/>
                    <a:pt x="3" y="18"/>
                  </a:cubicBezTo>
                  <a:moveTo>
                    <a:pt x="2" y="17"/>
                  </a:moveTo>
                  <a:cubicBezTo>
                    <a:pt x="2" y="17"/>
                    <a:pt x="2" y="17"/>
                    <a:pt x="2" y="17"/>
                  </a:cubicBezTo>
                  <a:cubicBezTo>
                    <a:pt x="3" y="16"/>
                    <a:pt x="3" y="16"/>
                    <a:pt x="3" y="16"/>
                  </a:cubicBezTo>
                  <a:cubicBezTo>
                    <a:pt x="3" y="17"/>
                    <a:pt x="3" y="17"/>
                    <a:pt x="3" y="17"/>
                  </a:cubicBezTo>
                  <a:cubicBezTo>
                    <a:pt x="2" y="17"/>
                    <a:pt x="2" y="17"/>
                    <a:pt x="2" y="17"/>
                  </a:cubicBezTo>
                  <a:moveTo>
                    <a:pt x="2" y="16"/>
                  </a:moveTo>
                  <a:cubicBezTo>
                    <a:pt x="2" y="16"/>
                    <a:pt x="2" y="16"/>
                    <a:pt x="2" y="16"/>
                  </a:cubicBezTo>
                  <a:cubicBezTo>
                    <a:pt x="2" y="15"/>
                    <a:pt x="2" y="15"/>
                    <a:pt x="2" y="15"/>
                  </a:cubicBezTo>
                  <a:cubicBezTo>
                    <a:pt x="2" y="16"/>
                    <a:pt x="2" y="16"/>
                    <a:pt x="2" y="16"/>
                  </a:cubicBezTo>
                  <a:cubicBezTo>
                    <a:pt x="2" y="16"/>
                    <a:pt x="2" y="16"/>
                    <a:pt x="2" y="16"/>
                  </a:cubicBezTo>
                  <a:moveTo>
                    <a:pt x="20" y="16"/>
                  </a:moveTo>
                  <a:cubicBezTo>
                    <a:pt x="20" y="16"/>
                    <a:pt x="20" y="16"/>
                    <a:pt x="20" y="16"/>
                  </a:cubicBezTo>
                  <a:cubicBezTo>
                    <a:pt x="21" y="15"/>
                    <a:pt x="21" y="15"/>
                    <a:pt x="21" y="15"/>
                  </a:cubicBezTo>
                  <a:cubicBezTo>
                    <a:pt x="20" y="16"/>
                    <a:pt x="20" y="16"/>
                    <a:pt x="20" y="16"/>
                  </a:cubicBezTo>
                  <a:moveTo>
                    <a:pt x="19" y="16"/>
                  </a:moveTo>
                  <a:cubicBezTo>
                    <a:pt x="19" y="16"/>
                    <a:pt x="19" y="16"/>
                    <a:pt x="19" y="16"/>
                  </a:cubicBezTo>
                  <a:cubicBezTo>
                    <a:pt x="20" y="15"/>
                    <a:pt x="20" y="15"/>
                    <a:pt x="20" y="15"/>
                  </a:cubicBezTo>
                  <a:cubicBezTo>
                    <a:pt x="20" y="15"/>
                    <a:pt x="20" y="15"/>
                    <a:pt x="20" y="15"/>
                  </a:cubicBezTo>
                  <a:cubicBezTo>
                    <a:pt x="20" y="16"/>
                    <a:pt x="20" y="16"/>
                    <a:pt x="20" y="16"/>
                  </a:cubicBezTo>
                  <a:cubicBezTo>
                    <a:pt x="20" y="16"/>
                    <a:pt x="20" y="16"/>
                    <a:pt x="20" y="16"/>
                  </a:cubicBezTo>
                  <a:cubicBezTo>
                    <a:pt x="19" y="16"/>
                    <a:pt x="19" y="16"/>
                    <a:pt x="19" y="16"/>
                  </a:cubicBezTo>
                  <a:moveTo>
                    <a:pt x="3" y="13"/>
                  </a:moveTo>
                  <a:cubicBezTo>
                    <a:pt x="3" y="13"/>
                    <a:pt x="3" y="13"/>
                    <a:pt x="3" y="13"/>
                  </a:cubicBezTo>
                  <a:cubicBezTo>
                    <a:pt x="3" y="13"/>
                    <a:pt x="3" y="13"/>
                    <a:pt x="3" y="13"/>
                  </a:cubicBezTo>
                  <a:cubicBezTo>
                    <a:pt x="3" y="13"/>
                    <a:pt x="3" y="13"/>
                    <a:pt x="3" y="13"/>
                  </a:cubicBezTo>
                  <a:cubicBezTo>
                    <a:pt x="3" y="13"/>
                    <a:pt x="3" y="13"/>
                    <a:pt x="3" y="13"/>
                  </a:cubicBezTo>
                  <a:moveTo>
                    <a:pt x="2" y="12"/>
                  </a:moveTo>
                  <a:cubicBezTo>
                    <a:pt x="2" y="12"/>
                    <a:pt x="2" y="12"/>
                    <a:pt x="2" y="12"/>
                  </a:cubicBezTo>
                  <a:cubicBezTo>
                    <a:pt x="2" y="11"/>
                    <a:pt x="2" y="11"/>
                    <a:pt x="2" y="11"/>
                  </a:cubicBezTo>
                  <a:cubicBezTo>
                    <a:pt x="2" y="11"/>
                    <a:pt x="2" y="11"/>
                    <a:pt x="2" y="11"/>
                  </a:cubicBezTo>
                  <a:cubicBezTo>
                    <a:pt x="2" y="12"/>
                    <a:pt x="2" y="12"/>
                    <a:pt x="2" y="12"/>
                  </a:cubicBezTo>
                  <a:moveTo>
                    <a:pt x="2" y="11"/>
                  </a:moveTo>
                  <a:cubicBezTo>
                    <a:pt x="1" y="11"/>
                    <a:pt x="1" y="11"/>
                    <a:pt x="1" y="11"/>
                  </a:cubicBezTo>
                  <a:cubicBezTo>
                    <a:pt x="1" y="11"/>
                    <a:pt x="1" y="11"/>
                    <a:pt x="1" y="11"/>
                  </a:cubicBezTo>
                  <a:cubicBezTo>
                    <a:pt x="2" y="10"/>
                    <a:pt x="2" y="10"/>
                    <a:pt x="2" y="10"/>
                  </a:cubicBezTo>
                  <a:cubicBezTo>
                    <a:pt x="2" y="10"/>
                    <a:pt x="2" y="10"/>
                    <a:pt x="2" y="10"/>
                  </a:cubicBezTo>
                  <a:cubicBezTo>
                    <a:pt x="2" y="11"/>
                    <a:pt x="2" y="11"/>
                    <a:pt x="2" y="11"/>
                  </a:cubicBezTo>
                  <a:moveTo>
                    <a:pt x="1" y="10"/>
                  </a:moveTo>
                  <a:cubicBezTo>
                    <a:pt x="1" y="10"/>
                    <a:pt x="1" y="10"/>
                    <a:pt x="1" y="10"/>
                  </a:cubicBezTo>
                  <a:cubicBezTo>
                    <a:pt x="1" y="10"/>
                    <a:pt x="1" y="10"/>
                    <a:pt x="1" y="10"/>
                  </a:cubicBezTo>
                  <a:cubicBezTo>
                    <a:pt x="1" y="10"/>
                    <a:pt x="1" y="10"/>
                    <a:pt x="1" y="10"/>
                  </a:cubicBezTo>
                  <a:moveTo>
                    <a:pt x="21" y="8"/>
                  </a:moveTo>
                  <a:cubicBezTo>
                    <a:pt x="20" y="8"/>
                    <a:pt x="20" y="8"/>
                    <a:pt x="20" y="8"/>
                  </a:cubicBezTo>
                  <a:cubicBezTo>
                    <a:pt x="21" y="8"/>
                    <a:pt x="21" y="8"/>
                    <a:pt x="21" y="8"/>
                  </a:cubicBezTo>
                  <a:cubicBezTo>
                    <a:pt x="21" y="8"/>
                    <a:pt x="21" y="8"/>
                    <a:pt x="21" y="8"/>
                  </a:cubicBezTo>
                  <a:cubicBezTo>
                    <a:pt x="21" y="8"/>
                    <a:pt x="21" y="8"/>
                    <a:pt x="21" y="8"/>
                  </a:cubicBezTo>
                  <a:moveTo>
                    <a:pt x="5" y="5"/>
                  </a:moveTo>
                  <a:cubicBezTo>
                    <a:pt x="5" y="5"/>
                    <a:pt x="5" y="5"/>
                    <a:pt x="5" y="5"/>
                  </a:cubicBezTo>
                  <a:cubicBezTo>
                    <a:pt x="5" y="4"/>
                    <a:pt x="5" y="4"/>
                    <a:pt x="5" y="4"/>
                  </a:cubicBezTo>
                  <a:cubicBezTo>
                    <a:pt x="5" y="4"/>
                    <a:pt x="5" y="4"/>
                    <a:pt x="5" y="4"/>
                  </a:cubicBezTo>
                  <a:cubicBezTo>
                    <a:pt x="5" y="5"/>
                    <a:pt x="5" y="5"/>
                    <a:pt x="5" y="5"/>
                  </a:cubicBezTo>
                  <a:moveTo>
                    <a:pt x="12" y="2"/>
                  </a:moveTo>
                  <a:cubicBezTo>
                    <a:pt x="13" y="2"/>
                    <a:pt x="13" y="2"/>
                    <a:pt x="13" y="2"/>
                  </a:cubicBezTo>
                  <a:cubicBezTo>
                    <a:pt x="13" y="1"/>
                    <a:pt x="13" y="1"/>
                    <a:pt x="13" y="1"/>
                  </a:cubicBezTo>
                  <a:cubicBezTo>
                    <a:pt x="14" y="1"/>
                    <a:pt x="15" y="1"/>
                    <a:pt x="15" y="1"/>
                  </a:cubicBezTo>
                  <a:cubicBezTo>
                    <a:pt x="15" y="3"/>
                    <a:pt x="15" y="3"/>
                    <a:pt x="15" y="3"/>
                  </a:cubicBezTo>
                  <a:cubicBezTo>
                    <a:pt x="15" y="3"/>
                    <a:pt x="15" y="3"/>
                    <a:pt x="15" y="3"/>
                  </a:cubicBezTo>
                  <a:cubicBezTo>
                    <a:pt x="16" y="4"/>
                    <a:pt x="17" y="4"/>
                    <a:pt x="18" y="5"/>
                  </a:cubicBezTo>
                  <a:cubicBezTo>
                    <a:pt x="18" y="5"/>
                    <a:pt x="18" y="5"/>
                    <a:pt x="18" y="5"/>
                  </a:cubicBezTo>
                  <a:cubicBezTo>
                    <a:pt x="20" y="4"/>
                    <a:pt x="20" y="4"/>
                    <a:pt x="20" y="4"/>
                  </a:cubicBezTo>
                  <a:cubicBezTo>
                    <a:pt x="20" y="5"/>
                    <a:pt x="21" y="6"/>
                    <a:pt x="21" y="6"/>
                  </a:cubicBezTo>
                  <a:cubicBezTo>
                    <a:pt x="21" y="7"/>
                    <a:pt x="21" y="7"/>
                    <a:pt x="21" y="7"/>
                  </a:cubicBezTo>
                  <a:cubicBezTo>
                    <a:pt x="20" y="7"/>
                    <a:pt x="20" y="7"/>
                    <a:pt x="20" y="7"/>
                  </a:cubicBezTo>
                  <a:cubicBezTo>
                    <a:pt x="20" y="8"/>
                    <a:pt x="20" y="8"/>
                    <a:pt x="20" y="8"/>
                  </a:cubicBezTo>
                  <a:cubicBezTo>
                    <a:pt x="20" y="9"/>
                    <a:pt x="20" y="10"/>
                    <a:pt x="20" y="11"/>
                  </a:cubicBezTo>
                  <a:cubicBezTo>
                    <a:pt x="20" y="11"/>
                    <a:pt x="20" y="11"/>
                    <a:pt x="20" y="11"/>
                  </a:cubicBezTo>
                  <a:cubicBezTo>
                    <a:pt x="22" y="12"/>
                    <a:pt x="22" y="12"/>
                    <a:pt x="22" y="12"/>
                  </a:cubicBezTo>
                  <a:cubicBezTo>
                    <a:pt x="22" y="13"/>
                    <a:pt x="21" y="13"/>
                    <a:pt x="21" y="14"/>
                  </a:cubicBezTo>
                  <a:cubicBezTo>
                    <a:pt x="21" y="14"/>
                    <a:pt x="21" y="14"/>
                    <a:pt x="20" y="14"/>
                  </a:cubicBezTo>
                  <a:cubicBezTo>
                    <a:pt x="19" y="14"/>
                    <a:pt x="19" y="15"/>
                    <a:pt x="18" y="15"/>
                  </a:cubicBezTo>
                  <a:cubicBezTo>
                    <a:pt x="18" y="16"/>
                    <a:pt x="18" y="16"/>
                    <a:pt x="17" y="17"/>
                  </a:cubicBezTo>
                  <a:cubicBezTo>
                    <a:pt x="17" y="17"/>
                    <a:pt x="17" y="17"/>
                    <a:pt x="17" y="17"/>
                  </a:cubicBezTo>
                  <a:cubicBezTo>
                    <a:pt x="18" y="18"/>
                    <a:pt x="18" y="18"/>
                    <a:pt x="18" y="18"/>
                  </a:cubicBezTo>
                  <a:cubicBezTo>
                    <a:pt x="17" y="19"/>
                    <a:pt x="17" y="19"/>
                    <a:pt x="16" y="20"/>
                  </a:cubicBezTo>
                  <a:cubicBezTo>
                    <a:pt x="15" y="19"/>
                    <a:pt x="15" y="19"/>
                    <a:pt x="15" y="19"/>
                  </a:cubicBezTo>
                  <a:cubicBezTo>
                    <a:pt x="15" y="18"/>
                    <a:pt x="15" y="18"/>
                    <a:pt x="15" y="18"/>
                  </a:cubicBezTo>
                  <a:cubicBezTo>
                    <a:pt x="14" y="19"/>
                    <a:pt x="13" y="19"/>
                    <a:pt x="12" y="19"/>
                  </a:cubicBezTo>
                  <a:cubicBezTo>
                    <a:pt x="12" y="19"/>
                    <a:pt x="12" y="19"/>
                    <a:pt x="11" y="19"/>
                  </a:cubicBezTo>
                  <a:cubicBezTo>
                    <a:pt x="11" y="19"/>
                    <a:pt x="11" y="19"/>
                    <a:pt x="11" y="19"/>
                  </a:cubicBezTo>
                  <a:cubicBezTo>
                    <a:pt x="11" y="21"/>
                    <a:pt x="11" y="21"/>
                    <a:pt x="11" y="21"/>
                  </a:cubicBezTo>
                  <a:cubicBezTo>
                    <a:pt x="10" y="20"/>
                    <a:pt x="9" y="20"/>
                    <a:pt x="8" y="20"/>
                  </a:cubicBezTo>
                  <a:cubicBezTo>
                    <a:pt x="8" y="19"/>
                    <a:pt x="8" y="19"/>
                    <a:pt x="8" y="19"/>
                  </a:cubicBezTo>
                  <a:cubicBezTo>
                    <a:pt x="8" y="18"/>
                    <a:pt x="8" y="18"/>
                    <a:pt x="8" y="18"/>
                  </a:cubicBezTo>
                  <a:cubicBezTo>
                    <a:pt x="7" y="18"/>
                    <a:pt x="6" y="17"/>
                    <a:pt x="6" y="16"/>
                  </a:cubicBezTo>
                  <a:cubicBezTo>
                    <a:pt x="5" y="16"/>
                    <a:pt x="5" y="16"/>
                    <a:pt x="5" y="16"/>
                  </a:cubicBezTo>
                  <a:cubicBezTo>
                    <a:pt x="4" y="17"/>
                    <a:pt x="4" y="17"/>
                    <a:pt x="4" y="17"/>
                  </a:cubicBezTo>
                  <a:cubicBezTo>
                    <a:pt x="3" y="16"/>
                    <a:pt x="3" y="15"/>
                    <a:pt x="3" y="15"/>
                  </a:cubicBezTo>
                  <a:cubicBezTo>
                    <a:pt x="4" y="14"/>
                    <a:pt x="4" y="14"/>
                    <a:pt x="4" y="14"/>
                  </a:cubicBezTo>
                  <a:cubicBezTo>
                    <a:pt x="4" y="13"/>
                    <a:pt x="4" y="13"/>
                    <a:pt x="4" y="13"/>
                  </a:cubicBezTo>
                  <a:cubicBezTo>
                    <a:pt x="4" y="12"/>
                    <a:pt x="3" y="11"/>
                    <a:pt x="4" y="10"/>
                  </a:cubicBezTo>
                  <a:cubicBezTo>
                    <a:pt x="3" y="10"/>
                    <a:pt x="3" y="10"/>
                    <a:pt x="3" y="10"/>
                  </a:cubicBezTo>
                  <a:cubicBezTo>
                    <a:pt x="2" y="9"/>
                    <a:pt x="2" y="9"/>
                    <a:pt x="2" y="9"/>
                  </a:cubicBezTo>
                  <a:cubicBezTo>
                    <a:pt x="2" y="9"/>
                    <a:pt x="2" y="8"/>
                    <a:pt x="2" y="7"/>
                  </a:cubicBezTo>
                  <a:cubicBezTo>
                    <a:pt x="4" y="7"/>
                    <a:pt x="4" y="7"/>
                    <a:pt x="4" y="7"/>
                  </a:cubicBezTo>
                  <a:cubicBezTo>
                    <a:pt x="4" y="7"/>
                    <a:pt x="4" y="7"/>
                    <a:pt x="4" y="7"/>
                  </a:cubicBezTo>
                  <a:cubicBezTo>
                    <a:pt x="5" y="6"/>
                    <a:pt x="5" y="5"/>
                    <a:pt x="6" y="5"/>
                  </a:cubicBezTo>
                  <a:cubicBezTo>
                    <a:pt x="6" y="4"/>
                    <a:pt x="6" y="4"/>
                    <a:pt x="6" y="4"/>
                  </a:cubicBezTo>
                  <a:cubicBezTo>
                    <a:pt x="6" y="3"/>
                    <a:pt x="6" y="3"/>
                    <a:pt x="6" y="3"/>
                  </a:cubicBezTo>
                  <a:cubicBezTo>
                    <a:pt x="6" y="2"/>
                    <a:pt x="7" y="2"/>
                    <a:pt x="8" y="1"/>
                  </a:cubicBezTo>
                  <a:cubicBezTo>
                    <a:pt x="9" y="3"/>
                    <a:pt x="9" y="3"/>
                    <a:pt x="9" y="3"/>
                  </a:cubicBezTo>
                  <a:cubicBezTo>
                    <a:pt x="9" y="3"/>
                    <a:pt x="9" y="3"/>
                    <a:pt x="9" y="3"/>
                  </a:cubicBezTo>
                  <a:cubicBezTo>
                    <a:pt x="10" y="3"/>
                    <a:pt x="11" y="2"/>
                    <a:pt x="12" y="2"/>
                  </a:cubicBezTo>
                  <a:cubicBezTo>
                    <a:pt x="12" y="2"/>
                    <a:pt x="12" y="2"/>
                    <a:pt x="12" y="2"/>
                  </a:cubicBezTo>
                  <a:moveTo>
                    <a:pt x="13" y="0"/>
                  </a:moveTo>
                  <a:cubicBezTo>
                    <a:pt x="12" y="0"/>
                    <a:pt x="12" y="0"/>
                    <a:pt x="12" y="0"/>
                  </a:cubicBezTo>
                  <a:cubicBezTo>
                    <a:pt x="12" y="2"/>
                    <a:pt x="12" y="2"/>
                    <a:pt x="12" y="2"/>
                  </a:cubicBezTo>
                  <a:cubicBezTo>
                    <a:pt x="11" y="2"/>
                    <a:pt x="10" y="2"/>
                    <a:pt x="9" y="2"/>
                  </a:cubicBezTo>
                  <a:cubicBezTo>
                    <a:pt x="8" y="1"/>
                    <a:pt x="8" y="1"/>
                    <a:pt x="8" y="1"/>
                  </a:cubicBezTo>
                  <a:cubicBezTo>
                    <a:pt x="8" y="1"/>
                    <a:pt x="8" y="1"/>
                    <a:pt x="8" y="1"/>
                  </a:cubicBezTo>
                  <a:cubicBezTo>
                    <a:pt x="7" y="1"/>
                    <a:pt x="6" y="2"/>
                    <a:pt x="5" y="2"/>
                  </a:cubicBezTo>
                  <a:cubicBezTo>
                    <a:pt x="5" y="3"/>
                    <a:pt x="5" y="3"/>
                    <a:pt x="5" y="3"/>
                  </a:cubicBezTo>
                  <a:cubicBezTo>
                    <a:pt x="5" y="3"/>
                    <a:pt x="5" y="3"/>
                    <a:pt x="5" y="3"/>
                  </a:cubicBezTo>
                  <a:cubicBezTo>
                    <a:pt x="4" y="3"/>
                    <a:pt x="4" y="3"/>
                    <a:pt x="4" y="3"/>
                  </a:cubicBezTo>
                  <a:cubicBezTo>
                    <a:pt x="4" y="4"/>
                    <a:pt x="4" y="4"/>
                    <a:pt x="4" y="4"/>
                  </a:cubicBezTo>
                  <a:cubicBezTo>
                    <a:pt x="4" y="5"/>
                    <a:pt x="4" y="5"/>
                    <a:pt x="4" y="5"/>
                  </a:cubicBezTo>
                  <a:cubicBezTo>
                    <a:pt x="4" y="5"/>
                    <a:pt x="4" y="5"/>
                    <a:pt x="4" y="5"/>
                  </a:cubicBezTo>
                  <a:cubicBezTo>
                    <a:pt x="4" y="6"/>
                    <a:pt x="4" y="6"/>
                    <a:pt x="4" y="6"/>
                  </a:cubicBezTo>
                  <a:cubicBezTo>
                    <a:pt x="2" y="6"/>
                    <a:pt x="2" y="6"/>
                    <a:pt x="2" y="6"/>
                  </a:cubicBezTo>
                  <a:cubicBezTo>
                    <a:pt x="2" y="6"/>
                    <a:pt x="2" y="6"/>
                    <a:pt x="2" y="6"/>
                  </a:cubicBezTo>
                  <a:cubicBezTo>
                    <a:pt x="2" y="7"/>
                    <a:pt x="2" y="7"/>
                    <a:pt x="2" y="7"/>
                  </a:cubicBezTo>
                  <a:cubicBezTo>
                    <a:pt x="2" y="7"/>
                    <a:pt x="2" y="7"/>
                    <a:pt x="2" y="7"/>
                  </a:cubicBezTo>
                  <a:cubicBezTo>
                    <a:pt x="1" y="8"/>
                    <a:pt x="0" y="10"/>
                    <a:pt x="0" y="12"/>
                  </a:cubicBezTo>
                  <a:cubicBezTo>
                    <a:pt x="1" y="12"/>
                    <a:pt x="1" y="12"/>
                    <a:pt x="1" y="12"/>
                  </a:cubicBezTo>
                  <a:cubicBezTo>
                    <a:pt x="1" y="12"/>
                    <a:pt x="1" y="12"/>
                    <a:pt x="1" y="12"/>
                  </a:cubicBezTo>
                  <a:cubicBezTo>
                    <a:pt x="1" y="12"/>
                    <a:pt x="1" y="12"/>
                    <a:pt x="1" y="12"/>
                  </a:cubicBezTo>
                  <a:cubicBezTo>
                    <a:pt x="1" y="12"/>
                    <a:pt x="1" y="12"/>
                    <a:pt x="1" y="12"/>
                  </a:cubicBezTo>
                  <a:cubicBezTo>
                    <a:pt x="2" y="12"/>
                    <a:pt x="2" y="12"/>
                    <a:pt x="2" y="12"/>
                  </a:cubicBezTo>
                  <a:cubicBezTo>
                    <a:pt x="2" y="13"/>
                    <a:pt x="2" y="13"/>
                    <a:pt x="2" y="14"/>
                  </a:cubicBezTo>
                  <a:cubicBezTo>
                    <a:pt x="2" y="14"/>
                    <a:pt x="2" y="14"/>
                    <a:pt x="2" y="14"/>
                  </a:cubicBezTo>
                  <a:cubicBezTo>
                    <a:pt x="2" y="14"/>
                    <a:pt x="2" y="14"/>
                    <a:pt x="2" y="14"/>
                  </a:cubicBezTo>
                  <a:cubicBezTo>
                    <a:pt x="2" y="15"/>
                    <a:pt x="1" y="16"/>
                    <a:pt x="1" y="16"/>
                  </a:cubicBezTo>
                  <a:cubicBezTo>
                    <a:pt x="1" y="17"/>
                    <a:pt x="1" y="17"/>
                    <a:pt x="1" y="17"/>
                  </a:cubicBezTo>
                  <a:cubicBezTo>
                    <a:pt x="2" y="18"/>
                    <a:pt x="2" y="19"/>
                    <a:pt x="3" y="19"/>
                  </a:cubicBezTo>
                  <a:cubicBezTo>
                    <a:pt x="3" y="19"/>
                    <a:pt x="3" y="19"/>
                    <a:pt x="3" y="19"/>
                  </a:cubicBezTo>
                  <a:cubicBezTo>
                    <a:pt x="3" y="19"/>
                    <a:pt x="3" y="19"/>
                    <a:pt x="3" y="19"/>
                  </a:cubicBezTo>
                  <a:cubicBezTo>
                    <a:pt x="3" y="19"/>
                    <a:pt x="3" y="19"/>
                    <a:pt x="3" y="19"/>
                  </a:cubicBezTo>
                  <a:cubicBezTo>
                    <a:pt x="3" y="20"/>
                    <a:pt x="3" y="20"/>
                    <a:pt x="3" y="20"/>
                  </a:cubicBezTo>
                  <a:cubicBezTo>
                    <a:pt x="3" y="20"/>
                    <a:pt x="3" y="20"/>
                    <a:pt x="3" y="20"/>
                  </a:cubicBezTo>
                  <a:cubicBezTo>
                    <a:pt x="3" y="20"/>
                    <a:pt x="3" y="20"/>
                    <a:pt x="3" y="20"/>
                  </a:cubicBezTo>
                  <a:cubicBezTo>
                    <a:pt x="5" y="19"/>
                    <a:pt x="5" y="19"/>
                    <a:pt x="5" y="19"/>
                  </a:cubicBezTo>
                  <a:cubicBezTo>
                    <a:pt x="5" y="19"/>
                    <a:pt x="6" y="20"/>
                    <a:pt x="7" y="20"/>
                  </a:cubicBezTo>
                  <a:cubicBezTo>
                    <a:pt x="7" y="21"/>
                    <a:pt x="7" y="21"/>
                    <a:pt x="7" y="22"/>
                  </a:cubicBezTo>
                  <a:cubicBezTo>
                    <a:pt x="7" y="22"/>
                    <a:pt x="7" y="22"/>
                    <a:pt x="7" y="22"/>
                  </a:cubicBezTo>
                  <a:cubicBezTo>
                    <a:pt x="8" y="23"/>
                    <a:pt x="9" y="23"/>
                    <a:pt x="10" y="23"/>
                  </a:cubicBezTo>
                  <a:cubicBezTo>
                    <a:pt x="11" y="23"/>
                    <a:pt x="11" y="23"/>
                    <a:pt x="11" y="23"/>
                  </a:cubicBezTo>
                  <a:cubicBezTo>
                    <a:pt x="11" y="22"/>
                    <a:pt x="11" y="22"/>
                    <a:pt x="11" y="22"/>
                  </a:cubicBezTo>
                  <a:cubicBezTo>
                    <a:pt x="11" y="21"/>
                    <a:pt x="11" y="21"/>
                    <a:pt x="11" y="21"/>
                  </a:cubicBezTo>
                  <a:cubicBezTo>
                    <a:pt x="11" y="21"/>
                    <a:pt x="11" y="21"/>
                    <a:pt x="11" y="21"/>
                  </a:cubicBezTo>
                  <a:cubicBezTo>
                    <a:pt x="12" y="21"/>
                    <a:pt x="13" y="21"/>
                    <a:pt x="14" y="21"/>
                  </a:cubicBezTo>
                  <a:cubicBezTo>
                    <a:pt x="15" y="22"/>
                    <a:pt x="15" y="22"/>
                    <a:pt x="15" y="22"/>
                  </a:cubicBezTo>
                  <a:cubicBezTo>
                    <a:pt x="15" y="22"/>
                    <a:pt x="15" y="22"/>
                    <a:pt x="15" y="22"/>
                  </a:cubicBezTo>
                  <a:cubicBezTo>
                    <a:pt x="16" y="22"/>
                    <a:pt x="17" y="21"/>
                    <a:pt x="18" y="21"/>
                  </a:cubicBezTo>
                  <a:cubicBezTo>
                    <a:pt x="18" y="20"/>
                    <a:pt x="18" y="20"/>
                    <a:pt x="18" y="20"/>
                  </a:cubicBezTo>
                  <a:cubicBezTo>
                    <a:pt x="18" y="20"/>
                    <a:pt x="19" y="20"/>
                    <a:pt x="19" y="19"/>
                  </a:cubicBezTo>
                  <a:cubicBezTo>
                    <a:pt x="19" y="19"/>
                    <a:pt x="19" y="19"/>
                    <a:pt x="19" y="19"/>
                  </a:cubicBezTo>
                  <a:cubicBezTo>
                    <a:pt x="19" y="18"/>
                    <a:pt x="19" y="18"/>
                    <a:pt x="19" y="18"/>
                  </a:cubicBezTo>
                  <a:cubicBezTo>
                    <a:pt x="19" y="18"/>
                    <a:pt x="19" y="18"/>
                    <a:pt x="19" y="18"/>
                  </a:cubicBezTo>
                  <a:cubicBezTo>
                    <a:pt x="19" y="18"/>
                    <a:pt x="19" y="18"/>
                    <a:pt x="19" y="18"/>
                  </a:cubicBezTo>
                  <a:cubicBezTo>
                    <a:pt x="19" y="17"/>
                    <a:pt x="19" y="17"/>
                    <a:pt x="19" y="17"/>
                  </a:cubicBezTo>
                  <a:cubicBezTo>
                    <a:pt x="19" y="17"/>
                    <a:pt x="19" y="17"/>
                    <a:pt x="20" y="17"/>
                  </a:cubicBezTo>
                  <a:cubicBezTo>
                    <a:pt x="20" y="17"/>
                    <a:pt x="20" y="17"/>
                    <a:pt x="21" y="17"/>
                  </a:cubicBezTo>
                  <a:cubicBezTo>
                    <a:pt x="21" y="17"/>
                    <a:pt x="21" y="17"/>
                    <a:pt x="21" y="17"/>
                  </a:cubicBezTo>
                  <a:cubicBezTo>
                    <a:pt x="21" y="16"/>
                    <a:pt x="22" y="15"/>
                    <a:pt x="22" y="15"/>
                  </a:cubicBezTo>
                  <a:cubicBezTo>
                    <a:pt x="22" y="15"/>
                    <a:pt x="22" y="15"/>
                    <a:pt x="22" y="15"/>
                  </a:cubicBezTo>
                  <a:cubicBezTo>
                    <a:pt x="22" y="14"/>
                    <a:pt x="22" y="13"/>
                    <a:pt x="23" y="11"/>
                  </a:cubicBezTo>
                  <a:cubicBezTo>
                    <a:pt x="22" y="11"/>
                    <a:pt x="22" y="11"/>
                    <a:pt x="22" y="11"/>
                  </a:cubicBezTo>
                  <a:cubicBezTo>
                    <a:pt x="21" y="11"/>
                    <a:pt x="21" y="11"/>
                    <a:pt x="21" y="11"/>
                  </a:cubicBezTo>
                  <a:cubicBezTo>
                    <a:pt x="21" y="10"/>
                    <a:pt x="21" y="10"/>
                    <a:pt x="21" y="9"/>
                  </a:cubicBezTo>
                  <a:cubicBezTo>
                    <a:pt x="21" y="9"/>
                    <a:pt x="21" y="9"/>
                    <a:pt x="21" y="9"/>
                  </a:cubicBezTo>
                  <a:cubicBezTo>
                    <a:pt x="21" y="9"/>
                    <a:pt x="21" y="9"/>
                    <a:pt x="21" y="9"/>
                  </a:cubicBezTo>
                  <a:cubicBezTo>
                    <a:pt x="21" y="9"/>
                    <a:pt x="21" y="9"/>
                    <a:pt x="21" y="9"/>
                  </a:cubicBezTo>
                  <a:cubicBezTo>
                    <a:pt x="21" y="8"/>
                    <a:pt x="22" y="8"/>
                    <a:pt x="22" y="7"/>
                  </a:cubicBezTo>
                  <a:cubicBezTo>
                    <a:pt x="22" y="7"/>
                    <a:pt x="22" y="7"/>
                    <a:pt x="22" y="7"/>
                  </a:cubicBezTo>
                  <a:cubicBezTo>
                    <a:pt x="22" y="7"/>
                    <a:pt x="22" y="7"/>
                    <a:pt x="22" y="7"/>
                  </a:cubicBezTo>
                  <a:cubicBezTo>
                    <a:pt x="22" y="6"/>
                    <a:pt x="22" y="6"/>
                    <a:pt x="22" y="6"/>
                  </a:cubicBezTo>
                  <a:cubicBezTo>
                    <a:pt x="21" y="6"/>
                    <a:pt x="21" y="6"/>
                    <a:pt x="21" y="6"/>
                  </a:cubicBezTo>
                  <a:cubicBezTo>
                    <a:pt x="21" y="6"/>
                    <a:pt x="20" y="4"/>
                    <a:pt x="20" y="3"/>
                  </a:cubicBezTo>
                  <a:cubicBezTo>
                    <a:pt x="19" y="3"/>
                    <a:pt x="19" y="3"/>
                    <a:pt x="19" y="3"/>
                  </a:cubicBezTo>
                  <a:cubicBezTo>
                    <a:pt x="18" y="4"/>
                    <a:pt x="18" y="4"/>
                    <a:pt x="18" y="4"/>
                  </a:cubicBezTo>
                  <a:cubicBezTo>
                    <a:pt x="18" y="4"/>
                    <a:pt x="17" y="3"/>
                    <a:pt x="16" y="3"/>
                  </a:cubicBezTo>
                  <a:cubicBezTo>
                    <a:pt x="16" y="1"/>
                    <a:pt x="16" y="1"/>
                    <a:pt x="16" y="1"/>
                  </a:cubicBezTo>
                  <a:cubicBezTo>
                    <a:pt x="16" y="1"/>
                    <a:pt x="16" y="1"/>
                    <a:pt x="16" y="1"/>
                  </a:cubicBezTo>
                  <a:cubicBezTo>
                    <a:pt x="15" y="0"/>
                    <a:pt x="14" y="0"/>
                    <a:pt x="1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3200">
                <a:solidFill>
                  <a:prstClr val="black"/>
                </a:solidFill>
              </a:endParaRPr>
            </a:p>
          </p:txBody>
        </p:sp>
        <p:sp>
          <p:nvSpPr>
            <p:cNvPr id="61" name="Freeform 37"/>
            <p:cNvSpPr>
              <a:spLocks noEditPoints="1"/>
            </p:cNvSpPr>
            <p:nvPr/>
          </p:nvSpPr>
          <p:spPr bwMode="auto">
            <a:xfrm>
              <a:off x="3439" y="2008"/>
              <a:ext cx="38" cy="26"/>
            </a:xfrm>
            <a:custGeom>
              <a:avLst/>
              <a:gdLst>
                <a:gd name="T0" fmla="*/ 7 w 16"/>
                <a:gd name="T1" fmla="*/ 10 h 11"/>
                <a:gd name="T2" fmla="*/ 6 w 16"/>
                <a:gd name="T3" fmla="*/ 9 h 11"/>
                <a:gd name="T4" fmla="*/ 7 w 16"/>
                <a:gd name="T5" fmla="*/ 8 h 11"/>
                <a:gd name="T6" fmla="*/ 8 w 16"/>
                <a:gd name="T7" fmla="*/ 9 h 11"/>
                <a:gd name="T8" fmla="*/ 8 w 16"/>
                <a:gd name="T9" fmla="*/ 10 h 11"/>
                <a:gd name="T10" fmla="*/ 7 w 16"/>
                <a:gd name="T11" fmla="*/ 10 h 11"/>
                <a:gd name="T12" fmla="*/ 1 w 16"/>
                <a:gd name="T13" fmla="*/ 0 h 11"/>
                <a:gd name="T14" fmla="*/ 1 w 16"/>
                <a:gd name="T15" fmla="*/ 0 h 11"/>
                <a:gd name="T16" fmla="*/ 1 w 16"/>
                <a:gd name="T17" fmla="*/ 3 h 11"/>
                <a:gd name="T18" fmla="*/ 7 w 16"/>
                <a:gd name="T19" fmla="*/ 11 h 11"/>
                <a:gd name="T20" fmla="*/ 7 w 16"/>
                <a:gd name="T21" fmla="*/ 11 h 11"/>
                <a:gd name="T22" fmla="*/ 15 w 16"/>
                <a:gd name="T23" fmla="*/ 6 h 11"/>
                <a:gd name="T24" fmla="*/ 14 w 16"/>
                <a:gd name="T25" fmla="*/ 4 h 11"/>
                <a:gd name="T26" fmla="*/ 7 w 16"/>
                <a:gd name="T27" fmla="*/ 8 h 11"/>
                <a:gd name="T28" fmla="*/ 3 w 16"/>
                <a:gd name="T29" fmla="*/ 1 h 11"/>
                <a:gd name="T30" fmla="*/ 1 w 16"/>
                <a:gd name="T31"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 h="11">
                  <a:moveTo>
                    <a:pt x="7" y="10"/>
                  </a:moveTo>
                  <a:cubicBezTo>
                    <a:pt x="7" y="10"/>
                    <a:pt x="6" y="10"/>
                    <a:pt x="6" y="9"/>
                  </a:cubicBezTo>
                  <a:cubicBezTo>
                    <a:pt x="6" y="9"/>
                    <a:pt x="6" y="8"/>
                    <a:pt x="7" y="8"/>
                  </a:cubicBezTo>
                  <a:cubicBezTo>
                    <a:pt x="8" y="9"/>
                    <a:pt x="8" y="9"/>
                    <a:pt x="8" y="9"/>
                  </a:cubicBezTo>
                  <a:cubicBezTo>
                    <a:pt x="8" y="10"/>
                    <a:pt x="8" y="10"/>
                    <a:pt x="8" y="10"/>
                  </a:cubicBezTo>
                  <a:cubicBezTo>
                    <a:pt x="7" y="10"/>
                    <a:pt x="7" y="10"/>
                    <a:pt x="7" y="10"/>
                  </a:cubicBezTo>
                  <a:moveTo>
                    <a:pt x="1" y="0"/>
                  </a:moveTo>
                  <a:cubicBezTo>
                    <a:pt x="1" y="0"/>
                    <a:pt x="1" y="0"/>
                    <a:pt x="1" y="0"/>
                  </a:cubicBezTo>
                  <a:cubicBezTo>
                    <a:pt x="0" y="0"/>
                    <a:pt x="1" y="3"/>
                    <a:pt x="1" y="3"/>
                  </a:cubicBezTo>
                  <a:cubicBezTo>
                    <a:pt x="3" y="5"/>
                    <a:pt x="6" y="10"/>
                    <a:pt x="7" y="11"/>
                  </a:cubicBezTo>
                  <a:cubicBezTo>
                    <a:pt x="7" y="11"/>
                    <a:pt x="7" y="11"/>
                    <a:pt x="7" y="11"/>
                  </a:cubicBezTo>
                  <a:cubicBezTo>
                    <a:pt x="8" y="11"/>
                    <a:pt x="15" y="6"/>
                    <a:pt x="15" y="6"/>
                  </a:cubicBezTo>
                  <a:cubicBezTo>
                    <a:pt x="16" y="5"/>
                    <a:pt x="14" y="4"/>
                    <a:pt x="14" y="4"/>
                  </a:cubicBezTo>
                  <a:cubicBezTo>
                    <a:pt x="14" y="4"/>
                    <a:pt x="9" y="7"/>
                    <a:pt x="7" y="8"/>
                  </a:cubicBezTo>
                  <a:cubicBezTo>
                    <a:pt x="7" y="7"/>
                    <a:pt x="4" y="3"/>
                    <a:pt x="3" y="1"/>
                  </a:cubicBezTo>
                  <a:cubicBezTo>
                    <a:pt x="3" y="1"/>
                    <a:pt x="2"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3200">
                <a:solidFill>
                  <a:prstClr val="black"/>
                </a:solidFill>
              </a:endParaRPr>
            </a:p>
          </p:txBody>
        </p:sp>
        <p:sp>
          <p:nvSpPr>
            <p:cNvPr id="62" name="Freeform 38"/>
            <p:cNvSpPr>
              <a:spLocks noEditPoints="1"/>
            </p:cNvSpPr>
            <p:nvPr/>
          </p:nvSpPr>
          <p:spPr bwMode="auto">
            <a:xfrm>
              <a:off x="3989" y="2270"/>
              <a:ext cx="133" cy="123"/>
            </a:xfrm>
            <a:custGeom>
              <a:avLst/>
              <a:gdLst>
                <a:gd name="T0" fmla="*/ 24 w 56"/>
                <a:gd name="T1" fmla="*/ 40 h 52"/>
                <a:gd name="T2" fmla="*/ 32 w 56"/>
                <a:gd name="T3" fmla="*/ 42 h 52"/>
                <a:gd name="T4" fmla="*/ 23 w 56"/>
                <a:gd name="T5" fmla="*/ 39 h 52"/>
                <a:gd name="T6" fmla="*/ 40 w 56"/>
                <a:gd name="T7" fmla="*/ 50 h 52"/>
                <a:gd name="T8" fmla="*/ 23 w 56"/>
                <a:gd name="T9" fmla="*/ 39 h 52"/>
                <a:gd name="T10" fmla="*/ 43 w 56"/>
                <a:gd name="T11" fmla="*/ 44 h 52"/>
                <a:gd name="T12" fmla="*/ 42 w 56"/>
                <a:gd name="T13" fmla="*/ 49 h 52"/>
                <a:gd name="T14" fmla="*/ 43 w 56"/>
                <a:gd name="T15" fmla="*/ 44 h 52"/>
                <a:gd name="T16" fmla="*/ 45 w 56"/>
                <a:gd name="T17" fmla="*/ 39 h 52"/>
                <a:gd name="T18" fmla="*/ 53 w 56"/>
                <a:gd name="T19" fmla="*/ 27 h 52"/>
                <a:gd name="T20" fmla="*/ 26 w 56"/>
                <a:gd name="T21" fmla="*/ 35 h 52"/>
                <a:gd name="T22" fmla="*/ 44 w 56"/>
                <a:gd name="T23" fmla="*/ 39 h 52"/>
                <a:gd name="T24" fmla="*/ 44 w 56"/>
                <a:gd name="T25" fmla="*/ 39 h 52"/>
                <a:gd name="T26" fmla="*/ 2 w 56"/>
                <a:gd name="T27" fmla="*/ 26 h 52"/>
                <a:gd name="T28" fmla="*/ 17 w 56"/>
                <a:gd name="T29" fmla="*/ 36 h 52"/>
                <a:gd name="T30" fmla="*/ 9 w 56"/>
                <a:gd name="T31" fmla="*/ 27 h 52"/>
                <a:gd name="T32" fmla="*/ 20 w 56"/>
                <a:gd name="T33" fmla="*/ 36 h 52"/>
                <a:gd name="T34" fmla="*/ 23 w 56"/>
                <a:gd name="T35" fmla="*/ 35 h 52"/>
                <a:gd name="T36" fmla="*/ 55 w 56"/>
                <a:gd name="T37" fmla="*/ 21 h 52"/>
                <a:gd name="T38" fmla="*/ 52 w 56"/>
                <a:gd name="T39" fmla="*/ 26 h 52"/>
                <a:gd name="T40" fmla="*/ 23 w 56"/>
                <a:gd name="T41" fmla="*/ 35 h 52"/>
                <a:gd name="T42" fmla="*/ 2 w 56"/>
                <a:gd name="T43" fmla="*/ 23 h 52"/>
                <a:gd name="T44" fmla="*/ 10 w 56"/>
                <a:gd name="T45" fmla="*/ 11 h 52"/>
                <a:gd name="T46" fmla="*/ 5 w 56"/>
                <a:gd name="T47" fmla="*/ 21 h 52"/>
                <a:gd name="T48" fmla="*/ 6 w 56"/>
                <a:gd name="T49" fmla="*/ 20 h 52"/>
                <a:gd name="T50" fmla="*/ 15 w 56"/>
                <a:gd name="T51" fmla="*/ 5 h 52"/>
                <a:gd name="T52" fmla="*/ 9 w 56"/>
                <a:gd name="T53" fmla="*/ 17 h 52"/>
                <a:gd name="T54" fmla="*/ 10 w 56"/>
                <a:gd name="T55" fmla="*/ 18 h 52"/>
                <a:gd name="T56" fmla="*/ 10 w 56"/>
                <a:gd name="T57" fmla="*/ 17 h 52"/>
                <a:gd name="T58" fmla="*/ 33 w 56"/>
                <a:gd name="T59" fmla="*/ 16 h 52"/>
                <a:gd name="T60" fmla="*/ 20 w 56"/>
                <a:gd name="T61" fmla="*/ 0 h 52"/>
                <a:gd name="T62" fmla="*/ 15 w 56"/>
                <a:gd name="T63" fmla="*/ 4 h 52"/>
                <a:gd name="T64" fmla="*/ 11 w 56"/>
                <a:gd name="T65" fmla="*/ 7 h 52"/>
                <a:gd name="T66" fmla="*/ 1 w 56"/>
                <a:gd name="T67" fmla="*/ 24 h 52"/>
                <a:gd name="T68" fmla="*/ 0 w 56"/>
                <a:gd name="T69" fmla="*/ 28 h 52"/>
                <a:gd name="T70" fmla="*/ 17 w 56"/>
                <a:gd name="T71" fmla="*/ 37 h 52"/>
                <a:gd name="T72" fmla="*/ 17 w 56"/>
                <a:gd name="T73" fmla="*/ 37 h 52"/>
                <a:gd name="T74" fmla="*/ 23 w 56"/>
                <a:gd name="T75" fmla="*/ 41 h 52"/>
                <a:gd name="T76" fmla="*/ 23 w 56"/>
                <a:gd name="T77" fmla="*/ 41 h 52"/>
                <a:gd name="T78" fmla="*/ 38 w 56"/>
                <a:gd name="T79" fmla="*/ 52 h 52"/>
                <a:gd name="T80" fmla="*/ 42 w 56"/>
                <a:gd name="T81" fmla="*/ 50 h 52"/>
                <a:gd name="T82" fmla="*/ 55 w 56"/>
                <a:gd name="T83" fmla="*/ 31 h 52"/>
                <a:gd name="T84" fmla="*/ 54 w 56"/>
                <a:gd name="T85" fmla="*/ 29 h 52"/>
                <a:gd name="T86" fmla="*/ 53 w 56"/>
                <a:gd name="T87" fmla="*/ 26 h 52"/>
                <a:gd name="T88" fmla="*/ 56 w 56"/>
                <a:gd name="T89" fmla="*/ 20 h 52"/>
                <a:gd name="T90" fmla="*/ 21 w 56"/>
                <a:gd name="T91"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6" h="52">
                  <a:moveTo>
                    <a:pt x="39" y="51"/>
                  </a:moveTo>
                  <a:cubicBezTo>
                    <a:pt x="34" y="43"/>
                    <a:pt x="26" y="41"/>
                    <a:pt x="24" y="41"/>
                  </a:cubicBezTo>
                  <a:cubicBezTo>
                    <a:pt x="24" y="40"/>
                    <a:pt x="24" y="40"/>
                    <a:pt x="24" y="40"/>
                  </a:cubicBezTo>
                  <a:cubicBezTo>
                    <a:pt x="24" y="39"/>
                    <a:pt x="24" y="39"/>
                    <a:pt x="24" y="39"/>
                  </a:cubicBezTo>
                  <a:cubicBezTo>
                    <a:pt x="24" y="39"/>
                    <a:pt x="24" y="39"/>
                    <a:pt x="24" y="39"/>
                  </a:cubicBezTo>
                  <a:cubicBezTo>
                    <a:pt x="27" y="40"/>
                    <a:pt x="29" y="41"/>
                    <a:pt x="32" y="42"/>
                  </a:cubicBezTo>
                  <a:cubicBezTo>
                    <a:pt x="35" y="44"/>
                    <a:pt x="38" y="47"/>
                    <a:pt x="39" y="50"/>
                  </a:cubicBezTo>
                  <a:cubicBezTo>
                    <a:pt x="39" y="51"/>
                    <a:pt x="39" y="51"/>
                    <a:pt x="39" y="51"/>
                  </a:cubicBezTo>
                  <a:moveTo>
                    <a:pt x="23" y="39"/>
                  </a:moveTo>
                  <a:cubicBezTo>
                    <a:pt x="23" y="38"/>
                    <a:pt x="23" y="38"/>
                    <a:pt x="23" y="37"/>
                  </a:cubicBezTo>
                  <a:cubicBezTo>
                    <a:pt x="35" y="40"/>
                    <a:pt x="40" y="48"/>
                    <a:pt x="41" y="49"/>
                  </a:cubicBezTo>
                  <a:cubicBezTo>
                    <a:pt x="40" y="50"/>
                    <a:pt x="40" y="50"/>
                    <a:pt x="40" y="50"/>
                  </a:cubicBezTo>
                  <a:cubicBezTo>
                    <a:pt x="38" y="46"/>
                    <a:pt x="36" y="43"/>
                    <a:pt x="32" y="42"/>
                  </a:cubicBezTo>
                  <a:cubicBezTo>
                    <a:pt x="30" y="40"/>
                    <a:pt x="27" y="39"/>
                    <a:pt x="24" y="39"/>
                  </a:cubicBezTo>
                  <a:cubicBezTo>
                    <a:pt x="23" y="39"/>
                    <a:pt x="23" y="39"/>
                    <a:pt x="23" y="39"/>
                  </a:cubicBezTo>
                  <a:cubicBezTo>
                    <a:pt x="23" y="39"/>
                    <a:pt x="23" y="39"/>
                    <a:pt x="23" y="39"/>
                  </a:cubicBezTo>
                  <a:moveTo>
                    <a:pt x="43" y="44"/>
                  </a:moveTo>
                  <a:cubicBezTo>
                    <a:pt x="43" y="44"/>
                    <a:pt x="43" y="44"/>
                    <a:pt x="43" y="44"/>
                  </a:cubicBezTo>
                  <a:cubicBezTo>
                    <a:pt x="48" y="39"/>
                    <a:pt x="51" y="34"/>
                    <a:pt x="54" y="30"/>
                  </a:cubicBezTo>
                  <a:cubicBezTo>
                    <a:pt x="54" y="31"/>
                    <a:pt x="54" y="31"/>
                    <a:pt x="54" y="31"/>
                  </a:cubicBezTo>
                  <a:cubicBezTo>
                    <a:pt x="42" y="49"/>
                    <a:pt x="42" y="49"/>
                    <a:pt x="42" y="49"/>
                  </a:cubicBezTo>
                  <a:cubicBezTo>
                    <a:pt x="41" y="46"/>
                    <a:pt x="36" y="39"/>
                    <a:pt x="24" y="37"/>
                  </a:cubicBezTo>
                  <a:cubicBezTo>
                    <a:pt x="25" y="37"/>
                    <a:pt x="25" y="37"/>
                    <a:pt x="26" y="37"/>
                  </a:cubicBezTo>
                  <a:cubicBezTo>
                    <a:pt x="30" y="37"/>
                    <a:pt x="38" y="38"/>
                    <a:pt x="43" y="44"/>
                  </a:cubicBezTo>
                  <a:cubicBezTo>
                    <a:pt x="43" y="44"/>
                    <a:pt x="43" y="44"/>
                    <a:pt x="43" y="44"/>
                  </a:cubicBezTo>
                  <a:moveTo>
                    <a:pt x="44" y="39"/>
                  </a:moveTo>
                  <a:cubicBezTo>
                    <a:pt x="45" y="39"/>
                    <a:pt x="45" y="39"/>
                    <a:pt x="45" y="39"/>
                  </a:cubicBezTo>
                  <a:cubicBezTo>
                    <a:pt x="45" y="39"/>
                    <a:pt x="45" y="39"/>
                    <a:pt x="45" y="39"/>
                  </a:cubicBezTo>
                  <a:cubicBezTo>
                    <a:pt x="45" y="39"/>
                    <a:pt x="45" y="39"/>
                    <a:pt x="45" y="39"/>
                  </a:cubicBezTo>
                  <a:cubicBezTo>
                    <a:pt x="48" y="34"/>
                    <a:pt x="50" y="31"/>
                    <a:pt x="53" y="27"/>
                  </a:cubicBezTo>
                  <a:cubicBezTo>
                    <a:pt x="54" y="28"/>
                    <a:pt x="54" y="28"/>
                    <a:pt x="54" y="28"/>
                  </a:cubicBezTo>
                  <a:cubicBezTo>
                    <a:pt x="51" y="33"/>
                    <a:pt x="48" y="37"/>
                    <a:pt x="43" y="43"/>
                  </a:cubicBezTo>
                  <a:cubicBezTo>
                    <a:pt x="38" y="37"/>
                    <a:pt x="30" y="35"/>
                    <a:pt x="26" y="35"/>
                  </a:cubicBezTo>
                  <a:cubicBezTo>
                    <a:pt x="25" y="35"/>
                    <a:pt x="25" y="35"/>
                    <a:pt x="25" y="35"/>
                  </a:cubicBezTo>
                  <a:cubicBezTo>
                    <a:pt x="27" y="35"/>
                    <a:pt x="30" y="34"/>
                    <a:pt x="33" y="34"/>
                  </a:cubicBezTo>
                  <a:cubicBezTo>
                    <a:pt x="36" y="34"/>
                    <a:pt x="40" y="35"/>
                    <a:pt x="44" y="39"/>
                  </a:cubicBezTo>
                  <a:cubicBezTo>
                    <a:pt x="44" y="39"/>
                    <a:pt x="44" y="39"/>
                    <a:pt x="44" y="39"/>
                  </a:cubicBezTo>
                  <a:cubicBezTo>
                    <a:pt x="44" y="39"/>
                    <a:pt x="44" y="39"/>
                    <a:pt x="44" y="39"/>
                  </a:cubicBezTo>
                  <a:cubicBezTo>
                    <a:pt x="44" y="39"/>
                    <a:pt x="44" y="39"/>
                    <a:pt x="44" y="39"/>
                  </a:cubicBezTo>
                  <a:moveTo>
                    <a:pt x="17" y="36"/>
                  </a:moveTo>
                  <a:cubicBezTo>
                    <a:pt x="14" y="31"/>
                    <a:pt x="10" y="28"/>
                    <a:pt x="1" y="27"/>
                  </a:cubicBezTo>
                  <a:cubicBezTo>
                    <a:pt x="1" y="27"/>
                    <a:pt x="2" y="27"/>
                    <a:pt x="2" y="26"/>
                  </a:cubicBezTo>
                  <a:cubicBezTo>
                    <a:pt x="3" y="26"/>
                    <a:pt x="6" y="27"/>
                    <a:pt x="9" y="28"/>
                  </a:cubicBezTo>
                  <a:cubicBezTo>
                    <a:pt x="13" y="30"/>
                    <a:pt x="16" y="33"/>
                    <a:pt x="18" y="36"/>
                  </a:cubicBezTo>
                  <a:cubicBezTo>
                    <a:pt x="17" y="36"/>
                    <a:pt x="17" y="36"/>
                    <a:pt x="17" y="36"/>
                  </a:cubicBezTo>
                  <a:moveTo>
                    <a:pt x="18" y="36"/>
                  </a:moveTo>
                  <a:cubicBezTo>
                    <a:pt x="18" y="36"/>
                    <a:pt x="18" y="36"/>
                    <a:pt x="18" y="36"/>
                  </a:cubicBezTo>
                  <a:cubicBezTo>
                    <a:pt x="16" y="32"/>
                    <a:pt x="13" y="30"/>
                    <a:pt x="9" y="27"/>
                  </a:cubicBezTo>
                  <a:cubicBezTo>
                    <a:pt x="7" y="26"/>
                    <a:pt x="3" y="26"/>
                    <a:pt x="2" y="25"/>
                  </a:cubicBezTo>
                  <a:cubicBezTo>
                    <a:pt x="2" y="25"/>
                    <a:pt x="2" y="25"/>
                    <a:pt x="2" y="25"/>
                  </a:cubicBezTo>
                  <a:cubicBezTo>
                    <a:pt x="4" y="25"/>
                    <a:pt x="15" y="26"/>
                    <a:pt x="20" y="36"/>
                  </a:cubicBezTo>
                  <a:cubicBezTo>
                    <a:pt x="20" y="36"/>
                    <a:pt x="19" y="36"/>
                    <a:pt x="19" y="36"/>
                  </a:cubicBezTo>
                  <a:cubicBezTo>
                    <a:pt x="19" y="36"/>
                    <a:pt x="19" y="36"/>
                    <a:pt x="18" y="36"/>
                  </a:cubicBezTo>
                  <a:moveTo>
                    <a:pt x="23" y="35"/>
                  </a:moveTo>
                  <a:cubicBezTo>
                    <a:pt x="34" y="17"/>
                    <a:pt x="34" y="17"/>
                    <a:pt x="34" y="17"/>
                  </a:cubicBezTo>
                  <a:cubicBezTo>
                    <a:pt x="36" y="16"/>
                    <a:pt x="39" y="16"/>
                    <a:pt x="42" y="16"/>
                  </a:cubicBezTo>
                  <a:cubicBezTo>
                    <a:pt x="47" y="16"/>
                    <a:pt x="51" y="17"/>
                    <a:pt x="55" y="21"/>
                  </a:cubicBezTo>
                  <a:cubicBezTo>
                    <a:pt x="54" y="23"/>
                    <a:pt x="53" y="24"/>
                    <a:pt x="52" y="26"/>
                  </a:cubicBezTo>
                  <a:cubicBezTo>
                    <a:pt x="52" y="26"/>
                    <a:pt x="52" y="26"/>
                    <a:pt x="52" y="26"/>
                  </a:cubicBezTo>
                  <a:cubicBezTo>
                    <a:pt x="52" y="26"/>
                    <a:pt x="52" y="26"/>
                    <a:pt x="52" y="26"/>
                  </a:cubicBezTo>
                  <a:cubicBezTo>
                    <a:pt x="50" y="30"/>
                    <a:pt x="47" y="33"/>
                    <a:pt x="44" y="38"/>
                  </a:cubicBezTo>
                  <a:cubicBezTo>
                    <a:pt x="41" y="34"/>
                    <a:pt x="36" y="33"/>
                    <a:pt x="33" y="33"/>
                  </a:cubicBezTo>
                  <a:cubicBezTo>
                    <a:pt x="29" y="33"/>
                    <a:pt x="25" y="34"/>
                    <a:pt x="23" y="35"/>
                  </a:cubicBezTo>
                  <a:cubicBezTo>
                    <a:pt x="23" y="35"/>
                    <a:pt x="23" y="35"/>
                    <a:pt x="23" y="35"/>
                  </a:cubicBezTo>
                  <a:moveTo>
                    <a:pt x="19" y="32"/>
                  </a:moveTo>
                  <a:cubicBezTo>
                    <a:pt x="13" y="25"/>
                    <a:pt x="5" y="24"/>
                    <a:pt x="2" y="23"/>
                  </a:cubicBezTo>
                  <a:cubicBezTo>
                    <a:pt x="11" y="8"/>
                    <a:pt x="11" y="8"/>
                    <a:pt x="11" y="8"/>
                  </a:cubicBezTo>
                  <a:cubicBezTo>
                    <a:pt x="12" y="8"/>
                    <a:pt x="12" y="8"/>
                    <a:pt x="12" y="8"/>
                  </a:cubicBezTo>
                  <a:cubicBezTo>
                    <a:pt x="11" y="9"/>
                    <a:pt x="11" y="10"/>
                    <a:pt x="10" y="11"/>
                  </a:cubicBezTo>
                  <a:cubicBezTo>
                    <a:pt x="9" y="14"/>
                    <a:pt x="7" y="16"/>
                    <a:pt x="5" y="20"/>
                  </a:cubicBezTo>
                  <a:cubicBezTo>
                    <a:pt x="4" y="21"/>
                    <a:pt x="4" y="21"/>
                    <a:pt x="4" y="21"/>
                  </a:cubicBezTo>
                  <a:cubicBezTo>
                    <a:pt x="5" y="21"/>
                    <a:pt x="5" y="21"/>
                    <a:pt x="5" y="21"/>
                  </a:cubicBezTo>
                  <a:cubicBezTo>
                    <a:pt x="13" y="24"/>
                    <a:pt x="16" y="28"/>
                    <a:pt x="19" y="32"/>
                  </a:cubicBezTo>
                  <a:moveTo>
                    <a:pt x="21" y="34"/>
                  </a:moveTo>
                  <a:cubicBezTo>
                    <a:pt x="19" y="29"/>
                    <a:pt x="16" y="24"/>
                    <a:pt x="6" y="20"/>
                  </a:cubicBezTo>
                  <a:cubicBezTo>
                    <a:pt x="8" y="17"/>
                    <a:pt x="10" y="14"/>
                    <a:pt x="11" y="12"/>
                  </a:cubicBezTo>
                  <a:cubicBezTo>
                    <a:pt x="12" y="9"/>
                    <a:pt x="13" y="8"/>
                    <a:pt x="15" y="5"/>
                  </a:cubicBezTo>
                  <a:cubicBezTo>
                    <a:pt x="15" y="5"/>
                    <a:pt x="15" y="5"/>
                    <a:pt x="15" y="5"/>
                  </a:cubicBezTo>
                  <a:cubicBezTo>
                    <a:pt x="16" y="6"/>
                    <a:pt x="16" y="6"/>
                    <a:pt x="16" y="6"/>
                  </a:cubicBezTo>
                  <a:cubicBezTo>
                    <a:pt x="15" y="7"/>
                    <a:pt x="14" y="9"/>
                    <a:pt x="14" y="10"/>
                  </a:cubicBezTo>
                  <a:cubicBezTo>
                    <a:pt x="12" y="12"/>
                    <a:pt x="11" y="14"/>
                    <a:pt x="9" y="17"/>
                  </a:cubicBezTo>
                  <a:cubicBezTo>
                    <a:pt x="9" y="18"/>
                    <a:pt x="9" y="18"/>
                    <a:pt x="9" y="18"/>
                  </a:cubicBezTo>
                  <a:cubicBezTo>
                    <a:pt x="10" y="18"/>
                    <a:pt x="10" y="18"/>
                    <a:pt x="10" y="18"/>
                  </a:cubicBezTo>
                  <a:cubicBezTo>
                    <a:pt x="10" y="18"/>
                    <a:pt x="10" y="18"/>
                    <a:pt x="10" y="18"/>
                  </a:cubicBezTo>
                  <a:cubicBezTo>
                    <a:pt x="20" y="24"/>
                    <a:pt x="21" y="31"/>
                    <a:pt x="21" y="34"/>
                  </a:cubicBezTo>
                  <a:moveTo>
                    <a:pt x="22" y="34"/>
                  </a:moveTo>
                  <a:cubicBezTo>
                    <a:pt x="22" y="31"/>
                    <a:pt x="21" y="24"/>
                    <a:pt x="10" y="17"/>
                  </a:cubicBezTo>
                  <a:cubicBezTo>
                    <a:pt x="12" y="15"/>
                    <a:pt x="13" y="13"/>
                    <a:pt x="14" y="11"/>
                  </a:cubicBezTo>
                  <a:cubicBezTo>
                    <a:pt x="17" y="7"/>
                    <a:pt x="18" y="4"/>
                    <a:pt x="21" y="1"/>
                  </a:cubicBezTo>
                  <a:cubicBezTo>
                    <a:pt x="30" y="3"/>
                    <a:pt x="33" y="12"/>
                    <a:pt x="33" y="16"/>
                  </a:cubicBezTo>
                  <a:cubicBezTo>
                    <a:pt x="22" y="34"/>
                    <a:pt x="22" y="34"/>
                    <a:pt x="22" y="34"/>
                  </a:cubicBezTo>
                  <a:moveTo>
                    <a:pt x="21" y="0"/>
                  </a:moveTo>
                  <a:cubicBezTo>
                    <a:pt x="20" y="0"/>
                    <a:pt x="20" y="0"/>
                    <a:pt x="20" y="0"/>
                  </a:cubicBezTo>
                  <a:cubicBezTo>
                    <a:pt x="19" y="2"/>
                    <a:pt x="18" y="3"/>
                    <a:pt x="17" y="5"/>
                  </a:cubicBezTo>
                  <a:cubicBezTo>
                    <a:pt x="16" y="4"/>
                    <a:pt x="16" y="4"/>
                    <a:pt x="16" y="4"/>
                  </a:cubicBezTo>
                  <a:cubicBezTo>
                    <a:pt x="16" y="4"/>
                    <a:pt x="15" y="4"/>
                    <a:pt x="15" y="4"/>
                  </a:cubicBezTo>
                  <a:cubicBezTo>
                    <a:pt x="14" y="4"/>
                    <a:pt x="14" y="4"/>
                    <a:pt x="14" y="4"/>
                  </a:cubicBezTo>
                  <a:cubicBezTo>
                    <a:pt x="14" y="5"/>
                    <a:pt x="13" y="6"/>
                    <a:pt x="12" y="7"/>
                  </a:cubicBezTo>
                  <a:cubicBezTo>
                    <a:pt x="11" y="7"/>
                    <a:pt x="11" y="7"/>
                    <a:pt x="11" y="7"/>
                  </a:cubicBezTo>
                  <a:cubicBezTo>
                    <a:pt x="10" y="7"/>
                    <a:pt x="10" y="7"/>
                    <a:pt x="10" y="7"/>
                  </a:cubicBezTo>
                  <a:cubicBezTo>
                    <a:pt x="1" y="24"/>
                    <a:pt x="1" y="24"/>
                    <a:pt x="1" y="24"/>
                  </a:cubicBezTo>
                  <a:cubicBezTo>
                    <a:pt x="1" y="24"/>
                    <a:pt x="1" y="24"/>
                    <a:pt x="1" y="24"/>
                  </a:cubicBezTo>
                  <a:cubicBezTo>
                    <a:pt x="1" y="24"/>
                    <a:pt x="1" y="24"/>
                    <a:pt x="1" y="24"/>
                  </a:cubicBezTo>
                  <a:cubicBezTo>
                    <a:pt x="1" y="24"/>
                    <a:pt x="1" y="24"/>
                    <a:pt x="1" y="24"/>
                  </a:cubicBezTo>
                  <a:cubicBezTo>
                    <a:pt x="1" y="24"/>
                    <a:pt x="0" y="27"/>
                    <a:pt x="0" y="28"/>
                  </a:cubicBezTo>
                  <a:cubicBezTo>
                    <a:pt x="0" y="28"/>
                    <a:pt x="0" y="28"/>
                    <a:pt x="0" y="28"/>
                  </a:cubicBezTo>
                  <a:cubicBezTo>
                    <a:pt x="1" y="28"/>
                    <a:pt x="1" y="28"/>
                    <a:pt x="1" y="28"/>
                  </a:cubicBezTo>
                  <a:cubicBezTo>
                    <a:pt x="9" y="29"/>
                    <a:pt x="13" y="32"/>
                    <a:pt x="17" y="37"/>
                  </a:cubicBezTo>
                  <a:cubicBezTo>
                    <a:pt x="17" y="37"/>
                    <a:pt x="17" y="37"/>
                    <a:pt x="17" y="37"/>
                  </a:cubicBezTo>
                  <a:cubicBezTo>
                    <a:pt x="17" y="37"/>
                    <a:pt x="17" y="37"/>
                    <a:pt x="17" y="37"/>
                  </a:cubicBezTo>
                  <a:cubicBezTo>
                    <a:pt x="17" y="37"/>
                    <a:pt x="17" y="37"/>
                    <a:pt x="17" y="37"/>
                  </a:cubicBezTo>
                  <a:cubicBezTo>
                    <a:pt x="18" y="37"/>
                    <a:pt x="19" y="37"/>
                    <a:pt x="19" y="37"/>
                  </a:cubicBezTo>
                  <a:cubicBezTo>
                    <a:pt x="20" y="37"/>
                    <a:pt x="20" y="37"/>
                    <a:pt x="21" y="37"/>
                  </a:cubicBezTo>
                  <a:cubicBezTo>
                    <a:pt x="22" y="38"/>
                    <a:pt x="23" y="39"/>
                    <a:pt x="23" y="41"/>
                  </a:cubicBezTo>
                  <a:cubicBezTo>
                    <a:pt x="23" y="41"/>
                    <a:pt x="23" y="41"/>
                    <a:pt x="23" y="41"/>
                  </a:cubicBezTo>
                  <a:cubicBezTo>
                    <a:pt x="22" y="41"/>
                    <a:pt x="22" y="41"/>
                    <a:pt x="22" y="41"/>
                  </a:cubicBezTo>
                  <a:cubicBezTo>
                    <a:pt x="23" y="41"/>
                    <a:pt x="23" y="41"/>
                    <a:pt x="23" y="41"/>
                  </a:cubicBezTo>
                  <a:cubicBezTo>
                    <a:pt x="23" y="42"/>
                    <a:pt x="32" y="43"/>
                    <a:pt x="38" y="51"/>
                  </a:cubicBezTo>
                  <a:cubicBezTo>
                    <a:pt x="38" y="51"/>
                    <a:pt x="38" y="51"/>
                    <a:pt x="38" y="51"/>
                  </a:cubicBezTo>
                  <a:cubicBezTo>
                    <a:pt x="38" y="52"/>
                    <a:pt x="38" y="52"/>
                    <a:pt x="38" y="52"/>
                  </a:cubicBezTo>
                  <a:cubicBezTo>
                    <a:pt x="39" y="52"/>
                    <a:pt x="39" y="52"/>
                    <a:pt x="39" y="52"/>
                  </a:cubicBezTo>
                  <a:cubicBezTo>
                    <a:pt x="39" y="52"/>
                    <a:pt x="39" y="52"/>
                    <a:pt x="39" y="52"/>
                  </a:cubicBezTo>
                  <a:cubicBezTo>
                    <a:pt x="42" y="50"/>
                    <a:pt x="42" y="50"/>
                    <a:pt x="42" y="50"/>
                  </a:cubicBezTo>
                  <a:cubicBezTo>
                    <a:pt x="42" y="50"/>
                    <a:pt x="42" y="50"/>
                    <a:pt x="42" y="50"/>
                  </a:cubicBezTo>
                  <a:cubicBezTo>
                    <a:pt x="42" y="50"/>
                    <a:pt x="42" y="50"/>
                    <a:pt x="42" y="50"/>
                  </a:cubicBezTo>
                  <a:cubicBezTo>
                    <a:pt x="55" y="31"/>
                    <a:pt x="55" y="31"/>
                    <a:pt x="55" y="31"/>
                  </a:cubicBezTo>
                  <a:cubicBezTo>
                    <a:pt x="55" y="31"/>
                    <a:pt x="55" y="31"/>
                    <a:pt x="55" y="31"/>
                  </a:cubicBezTo>
                  <a:cubicBezTo>
                    <a:pt x="54" y="29"/>
                    <a:pt x="54" y="29"/>
                    <a:pt x="54" y="29"/>
                  </a:cubicBezTo>
                  <a:cubicBezTo>
                    <a:pt x="54" y="29"/>
                    <a:pt x="54" y="29"/>
                    <a:pt x="54" y="29"/>
                  </a:cubicBezTo>
                  <a:cubicBezTo>
                    <a:pt x="54" y="29"/>
                    <a:pt x="55" y="28"/>
                    <a:pt x="55" y="28"/>
                  </a:cubicBezTo>
                  <a:cubicBezTo>
                    <a:pt x="55" y="27"/>
                    <a:pt x="55" y="27"/>
                    <a:pt x="55" y="27"/>
                  </a:cubicBezTo>
                  <a:cubicBezTo>
                    <a:pt x="53" y="26"/>
                    <a:pt x="53" y="26"/>
                    <a:pt x="53" y="26"/>
                  </a:cubicBezTo>
                  <a:cubicBezTo>
                    <a:pt x="54" y="24"/>
                    <a:pt x="55" y="23"/>
                    <a:pt x="56" y="21"/>
                  </a:cubicBezTo>
                  <a:cubicBezTo>
                    <a:pt x="56" y="20"/>
                    <a:pt x="56" y="20"/>
                    <a:pt x="56" y="20"/>
                  </a:cubicBezTo>
                  <a:cubicBezTo>
                    <a:pt x="56" y="20"/>
                    <a:pt x="56" y="20"/>
                    <a:pt x="56" y="20"/>
                  </a:cubicBezTo>
                  <a:cubicBezTo>
                    <a:pt x="52" y="16"/>
                    <a:pt x="47" y="15"/>
                    <a:pt x="42" y="15"/>
                  </a:cubicBezTo>
                  <a:cubicBezTo>
                    <a:pt x="39" y="15"/>
                    <a:pt x="37" y="15"/>
                    <a:pt x="35" y="16"/>
                  </a:cubicBezTo>
                  <a:cubicBezTo>
                    <a:pt x="34" y="11"/>
                    <a:pt x="31" y="2"/>
                    <a:pt x="21" y="0"/>
                  </a:cubicBezTo>
                  <a:cubicBezTo>
                    <a:pt x="21" y="0"/>
                    <a:pt x="21" y="0"/>
                    <a:pt x="2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3200">
                <a:solidFill>
                  <a:prstClr val="black"/>
                </a:solidFill>
              </a:endParaRPr>
            </a:p>
          </p:txBody>
        </p:sp>
        <p:sp>
          <p:nvSpPr>
            <p:cNvPr id="63" name="Freeform 39"/>
            <p:cNvSpPr/>
            <p:nvPr/>
          </p:nvSpPr>
          <p:spPr bwMode="auto">
            <a:xfrm>
              <a:off x="4041" y="2284"/>
              <a:ext cx="21" cy="26"/>
            </a:xfrm>
            <a:custGeom>
              <a:avLst/>
              <a:gdLst>
                <a:gd name="T0" fmla="*/ 1 w 9"/>
                <a:gd name="T1" fmla="*/ 0 h 11"/>
                <a:gd name="T2" fmla="*/ 0 w 9"/>
                <a:gd name="T3" fmla="*/ 0 h 11"/>
                <a:gd name="T4" fmla="*/ 0 w 9"/>
                <a:gd name="T5" fmla="*/ 1 h 11"/>
                <a:gd name="T6" fmla="*/ 8 w 9"/>
                <a:gd name="T7" fmla="*/ 11 h 11"/>
                <a:gd name="T8" fmla="*/ 8 w 9"/>
                <a:gd name="T9" fmla="*/ 11 h 11"/>
                <a:gd name="T10" fmla="*/ 8 w 9"/>
                <a:gd name="T11" fmla="*/ 11 h 11"/>
                <a:gd name="T12" fmla="*/ 9 w 9"/>
                <a:gd name="T13" fmla="*/ 11 h 11"/>
                <a:gd name="T14" fmla="*/ 1 w 9"/>
                <a:gd name="T15" fmla="*/ 0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1">
                  <a:moveTo>
                    <a:pt x="1" y="0"/>
                  </a:moveTo>
                  <a:cubicBezTo>
                    <a:pt x="0" y="0"/>
                    <a:pt x="0" y="0"/>
                    <a:pt x="0" y="0"/>
                  </a:cubicBezTo>
                  <a:cubicBezTo>
                    <a:pt x="0" y="1"/>
                    <a:pt x="0" y="1"/>
                    <a:pt x="0" y="1"/>
                  </a:cubicBezTo>
                  <a:cubicBezTo>
                    <a:pt x="4" y="3"/>
                    <a:pt x="7" y="7"/>
                    <a:pt x="8" y="11"/>
                  </a:cubicBezTo>
                  <a:cubicBezTo>
                    <a:pt x="8" y="11"/>
                    <a:pt x="8" y="11"/>
                    <a:pt x="8" y="11"/>
                  </a:cubicBezTo>
                  <a:cubicBezTo>
                    <a:pt x="8" y="11"/>
                    <a:pt x="8" y="11"/>
                    <a:pt x="8" y="11"/>
                  </a:cubicBezTo>
                  <a:cubicBezTo>
                    <a:pt x="9" y="11"/>
                    <a:pt x="9" y="11"/>
                    <a:pt x="9" y="11"/>
                  </a:cubicBezTo>
                  <a:cubicBezTo>
                    <a:pt x="8" y="6"/>
                    <a:pt x="5" y="3"/>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3200">
                <a:solidFill>
                  <a:prstClr val="black"/>
                </a:solidFill>
              </a:endParaRPr>
            </a:p>
          </p:txBody>
        </p:sp>
        <p:sp>
          <p:nvSpPr>
            <p:cNvPr id="64" name="Freeform 40"/>
            <p:cNvSpPr/>
            <p:nvPr/>
          </p:nvSpPr>
          <p:spPr bwMode="auto">
            <a:xfrm>
              <a:off x="4036" y="2293"/>
              <a:ext cx="19" cy="24"/>
            </a:xfrm>
            <a:custGeom>
              <a:avLst/>
              <a:gdLst>
                <a:gd name="T0" fmla="*/ 1 w 8"/>
                <a:gd name="T1" fmla="*/ 0 h 10"/>
                <a:gd name="T2" fmla="*/ 0 w 8"/>
                <a:gd name="T3" fmla="*/ 0 h 10"/>
                <a:gd name="T4" fmla="*/ 0 w 8"/>
                <a:gd name="T5" fmla="*/ 1 h 10"/>
                <a:gd name="T6" fmla="*/ 7 w 8"/>
                <a:gd name="T7" fmla="*/ 10 h 10"/>
                <a:gd name="T8" fmla="*/ 8 w 8"/>
                <a:gd name="T9" fmla="*/ 10 h 10"/>
                <a:gd name="T10" fmla="*/ 8 w 8"/>
                <a:gd name="T11" fmla="*/ 10 h 10"/>
                <a:gd name="T12" fmla="*/ 8 w 8"/>
                <a:gd name="T13" fmla="*/ 10 h 10"/>
                <a:gd name="T14" fmla="*/ 1 w 8"/>
                <a:gd name="T15" fmla="*/ 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0">
                  <a:moveTo>
                    <a:pt x="1" y="0"/>
                  </a:moveTo>
                  <a:cubicBezTo>
                    <a:pt x="0" y="0"/>
                    <a:pt x="0" y="0"/>
                    <a:pt x="0" y="0"/>
                  </a:cubicBezTo>
                  <a:cubicBezTo>
                    <a:pt x="0" y="1"/>
                    <a:pt x="0" y="1"/>
                    <a:pt x="0" y="1"/>
                  </a:cubicBezTo>
                  <a:cubicBezTo>
                    <a:pt x="4" y="3"/>
                    <a:pt x="6" y="6"/>
                    <a:pt x="7" y="10"/>
                  </a:cubicBezTo>
                  <a:cubicBezTo>
                    <a:pt x="8" y="10"/>
                    <a:pt x="8" y="10"/>
                    <a:pt x="8" y="10"/>
                  </a:cubicBezTo>
                  <a:cubicBezTo>
                    <a:pt x="8" y="10"/>
                    <a:pt x="8" y="10"/>
                    <a:pt x="8" y="10"/>
                  </a:cubicBezTo>
                  <a:cubicBezTo>
                    <a:pt x="8" y="10"/>
                    <a:pt x="8" y="10"/>
                    <a:pt x="8" y="10"/>
                  </a:cubicBezTo>
                  <a:cubicBezTo>
                    <a:pt x="7" y="6"/>
                    <a:pt x="5" y="2"/>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3200">
                <a:solidFill>
                  <a:prstClr val="black"/>
                </a:solidFill>
              </a:endParaRPr>
            </a:p>
          </p:txBody>
        </p:sp>
        <p:sp>
          <p:nvSpPr>
            <p:cNvPr id="65" name="Freeform 41"/>
            <p:cNvSpPr/>
            <p:nvPr/>
          </p:nvSpPr>
          <p:spPr bwMode="auto">
            <a:xfrm>
              <a:off x="4032" y="2301"/>
              <a:ext cx="19" cy="26"/>
            </a:xfrm>
            <a:custGeom>
              <a:avLst/>
              <a:gdLst>
                <a:gd name="T0" fmla="*/ 1 w 8"/>
                <a:gd name="T1" fmla="*/ 0 h 11"/>
                <a:gd name="T2" fmla="*/ 0 w 8"/>
                <a:gd name="T3" fmla="*/ 0 h 11"/>
                <a:gd name="T4" fmla="*/ 0 w 8"/>
                <a:gd name="T5" fmla="*/ 1 h 11"/>
                <a:gd name="T6" fmla="*/ 7 w 8"/>
                <a:gd name="T7" fmla="*/ 10 h 11"/>
                <a:gd name="T8" fmla="*/ 8 w 8"/>
                <a:gd name="T9" fmla="*/ 11 h 11"/>
                <a:gd name="T10" fmla="*/ 8 w 8"/>
                <a:gd name="T11" fmla="*/ 11 h 11"/>
                <a:gd name="T12" fmla="*/ 8 w 8"/>
                <a:gd name="T13" fmla="*/ 10 h 11"/>
                <a:gd name="T14" fmla="*/ 1 w 8"/>
                <a:gd name="T15" fmla="*/ 0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1">
                  <a:moveTo>
                    <a:pt x="1" y="0"/>
                  </a:moveTo>
                  <a:cubicBezTo>
                    <a:pt x="0" y="0"/>
                    <a:pt x="0" y="0"/>
                    <a:pt x="0" y="0"/>
                  </a:cubicBezTo>
                  <a:cubicBezTo>
                    <a:pt x="0" y="1"/>
                    <a:pt x="0" y="1"/>
                    <a:pt x="0" y="1"/>
                  </a:cubicBezTo>
                  <a:cubicBezTo>
                    <a:pt x="4" y="3"/>
                    <a:pt x="6" y="6"/>
                    <a:pt x="7" y="10"/>
                  </a:cubicBezTo>
                  <a:cubicBezTo>
                    <a:pt x="8" y="11"/>
                    <a:pt x="8" y="11"/>
                    <a:pt x="8" y="11"/>
                  </a:cubicBezTo>
                  <a:cubicBezTo>
                    <a:pt x="8" y="11"/>
                    <a:pt x="8" y="11"/>
                    <a:pt x="8" y="11"/>
                  </a:cubicBezTo>
                  <a:cubicBezTo>
                    <a:pt x="8" y="10"/>
                    <a:pt x="8" y="10"/>
                    <a:pt x="8" y="10"/>
                  </a:cubicBezTo>
                  <a:cubicBezTo>
                    <a:pt x="7" y="6"/>
                    <a:pt x="5" y="3"/>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3200">
                <a:solidFill>
                  <a:prstClr val="black"/>
                </a:solidFill>
              </a:endParaRPr>
            </a:p>
          </p:txBody>
        </p:sp>
        <p:sp>
          <p:nvSpPr>
            <p:cNvPr id="66" name="Freeform 42"/>
            <p:cNvSpPr/>
            <p:nvPr/>
          </p:nvSpPr>
          <p:spPr bwMode="auto">
            <a:xfrm>
              <a:off x="4034" y="2315"/>
              <a:ext cx="12" cy="19"/>
            </a:xfrm>
            <a:custGeom>
              <a:avLst/>
              <a:gdLst>
                <a:gd name="T0" fmla="*/ 0 w 5"/>
                <a:gd name="T1" fmla="*/ 0 h 8"/>
                <a:gd name="T2" fmla="*/ 0 w 5"/>
                <a:gd name="T3" fmla="*/ 0 h 8"/>
                <a:gd name="T4" fmla="*/ 0 w 5"/>
                <a:gd name="T5" fmla="*/ 1 h 8"/>
                <a:gd name="T6" fmla="*/ 4 w 5"/>
                <a:gd name="T7" fmla="*/ 7 h 8"/>
                <a:gd name="T8" fmla="*/ 4 w 5"/>
                <a:gd name="T9" fmla="*/ 8 h 8"/>
                <a:gd name="T10" fmla="*/ 4 w 5"/>
                <a:gd name="T11" fmla="*/ 8 h 8"/>
                <a:gd name="T12" fmla="*/ 5 w 5"/>
                <a:gd name="T13" fmla="*/ 7 h 8"/>
                <a:gd name="T14" fmla="*/ 0 w 5"/>
                <a:gd name="T15" fmla="*/ 0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8">
                  <a:moveTo>
                    <a:pt x="0" y="0"/>
                  </a:moveTo>
                  <a:cubicBezTo>
                    <a:pt x="0" y="0"/>
                    <a:pt x="0" y="0"/>
                    <a:pt x="0" y="0"/>
                  </a:cubicBezTo>
                  <a:cubicBezTo>
                    <a:pt x="0" y="1"/>
                    <a:pt x="0" y="1"/>
                    <a:pt x="0" y="1"/>
                  </a:cubicBezTo>
                  <a:cubicBezTo>
                    <a:pt x="2" y="3"/>
                    <a:pt x="3" y="4"/>
                    <a:pt x="4" y="7"/>
                  </a:cubicBezTo>
                  <a:cubicBezTo>
                    <a:pt x="4" y="8"/>
                    <a:pt x="4" y="8"/>
                    <a:pt x="4" y="8"/>
                  </a:cubicBezTo>
                  <a:cubicBezTo>
                    <a:pt x="4" y="8"/>
                    <a:pt x="4" y="8"/>
                    <a:pt x="4" y="8"/>
                  </a:cubicBezTo>
                  <a:cubicBezTo>
                    <a:pt x="5" y="7"/>
                    <a:pt x="5" y="7"/>
                    <a:pt x="5" y="7"/>
                  </a:cubicBezTo>
                  <a:cubicBezTo>
                    <a:pt x="4" y="4"/>
                    <a:pt x="3" y="2"/>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3200">
                <a:solidFill>
                  <a:prstClr val="black"/>
                </a:solidFill>
              </a:endParaRPr>
            </a:p>
          </p:txBody>
        </p:sp>
        <p:sp>
          <p:nvSpPr>
            <p:cNvPr id="67" name="Freeform 43"/>
            <p:cNvSpPr/>
            <p:nvPr/>
          </p:nvSpPr>
          <p:spPr bwMode="auto">
            <a:xfrm>
              <a:off x="4074" y="2312"/>
              <a:ext cx="31" cy="10"/>
            </a:xfrm>
            <a:custGeom>
              <a:avLst/>
              <a:gdLst>
                <a:gd name="T0" fmla="*/ 4 w 13"/>
                <a:gd name="T1" fmla="*/ 0 h 4"/>
                <a:gd name="T2" fmla="*/ 0 w 13"/>
                <a:gd name="T3" fmla="*/ 1 h 4"/>
                <a:gd name="T4" fmla="*/ 0 w 13"/>
                <a:gd name="T5" fmla="*/ 1 h 4"/>
                <a:gd name="T6" fmla="*/ 0 w 13"/>
                <a:gd name="T7" fmla="*/ 2 h 4"/>
                <a:gd name="T8" fmla="*/ 4 w 13"/>
                <a:gd name="T9" fmla="*/ 1 h 4"/>
                <a:gd name="T10" fmla="*/ 12 w 13"/>
                <a:gd name="T11" fmla="*/ 4 h 4"/>
                <a:gd name="T12" fmla="*/ 13 w 13"/>
                <a:gd name="T13" fmla="*/ 4 h 4"/>
                <a:gd name="T14" fmla="*/ 13 w 13"/>
                <a:gd name="T15" fmla="*/ 4 h 4"/>
                <a:gd name="T16" fmla="*/ 13 w 13"/>
                <a:gd name="T17" fmla="*/ 3 h 4"/>
                <a:gd name="T18" fmla="*/ 4 w 13"/>
                <a:gd name="T1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4">
                  <a:moveTo>
                    <a:pt x="4" y="0"/>
                  </a:moveTo>
                  <a:cubicBezTo>
                    <a:pt x="3" y="0"/>
                    <a:pt x="1" y="0"/>
                    <a:pt x="0" y="1"/>
                  </a:cubicBezTo>
                  <a:cubicBezTo>
                    <a:pt x="0" y="1"/>
                    <a:pt x="0" y="1"/>
                    <a:pt x="0" y="1"/>
                  </a:cubicBezTo>
                  <a:cubicBezTo>
                    <a:pt x="0" y="2"/>
                    <a:pt x="0" y="2"/>
                    <a:pt x="0" y="2"/>
                  </a:cubicBezTo>
                  <a:cubicBezTo>
                    <a:pt x="2" y="2"/>
                    <a:pt x="3" y="1"/>
                    <a:pt x="4" y="1"/>
                  </a:cubicBezTo>
                  <a:cubicBezTo>
                    <a:pt x="7" y="1"/>
                    <a:pt x="10" y="2"/>
                    <a:pt x="12" y="4"/>
                  </a:cubicBezTo>
                  <a:cubicBezTo>
                    <a:pt x="13" y="4"/>
                    <a:pt x="13" y="4"/>
                    <a:pt x="13" y="4"/>
                  </a:cubicBezTo>
                  <a:cubicBezTo>
                    <a:pt x="13" y="4"/>
                    <a:pt x="13" y="4"/>
                    <a:pt x="13" y="4"/>
                  </a:cubicBezTo>
                  <a:cubicBezTo>
                    <a:pt x="13" y="3"/>
                    <a:pt x="13" y="3"/>
                    <a:pt x="13" y="3"/>
                  </a:cubicBezTo>
                  <a:cubicBezTo>
                    <a:pt x="10" y="1"/>
                    <a:pt x="7" y="0"/>
                    <a:pt x="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3200">
                <a:solidFill>
                  <a:prstClr val="black"/>
                </a:solidFill>
              </a:endParaRPr>
            </a:p>
          </p:txBody>
        </p:sp>
        <p:sp>
          <p:nvSpPr>
            <p:cNvPr id="68" name="Freeform 44"/>
            <p:cNvSpPr/>
            <p:nvPr/>
          </p:nvSpPr>
          <p:spPr bwMode="auto">
            <a:xfrm>
              <a:off x="4070" y="2322"/>
              <a:ext cx="31" cy="7"/>
            </a:xfrm>
            <a:custGeom>
              <a:avLst/>
              <a:gdLst>
                <a:gd name="T0" fmla="*/ 4 w 13"/>
                <a:gd name="T1" fmla="*/ 0 h 3"/>
                <a:gd name="T2" fmla="*/ 1 w 13"/>
                <a:gd name="T3" fmla="*/ 0 h 3"/>
                <a:gd name="T4" fmla="*/ 0 w 13"/>
                <a:gd name="T5" fmla="*/ 1 h 3"/>
                <a:gd name="T6" fmla="*/ 1 w 13"/>
                <a:gd name="T7" fmla="*/ 1 h 3"/>
                <a:gd name="T8" fmla="*/ 4 w 13"/>
                <a:gd name="T9" fmla="*/ 1 h 3"/>
                <a:gd name="T10" fmla="*/ 12 w 13"/>
                <a:gd name="T11" fmla="*/ 3 h 3"/>
                <a:gd name="T12" fmla="*/ 13 w 13"/>
                <a:gd name="T13" fmla="*/ 3 h 3"/>
                <a:gd name="T14" fmla="*/ 13 w 13"/>
                <a:gd name="T15" fmla="*/ 3 h 3"/>
                <a:gd name="T16" fmla="*/ 13 w 13"/>
                <a:gd name="T17" fmla="*/ 2 h 3"/>
                <a:gd name="T18" fmla="*/ 4 w 13"/>
                <a:gd name="T1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3">
                  <a:moveTo>
                    <a:pt x="4" y="0"/>
                  </a:moveTo>
                  <a:cubicBezTo>
                    <a:pt x="3" y="0"/>
                    <a:pt x="2" y="0"/>
                    <a:pt x="1" y="0"/>
                  </a:cubicBezTo>
                  <a:cubicBezTo>
                    <a:pt x="0" y="1"/>
                    <a:pt x="0" y="1"/>
                    <a:pt x="0" y="1"/>
                  </a:cubicBezTo>
                  <a:cubicBezTo>
                    <a:pt x="1" y="1"/>
                    <a:pt x="1" y="1"/>
                    <a:pt x="1" y="1"/>
                  </a:cubicBezTo>
                  <a:cubicBezTo>
                    <a:pt x="2" y="1"/>
                    <a:pt x="3" y="1"/>
                    <a:pt x="4" y="1"/>
                  </a:cubicBezTo>
                  <a:cubicBezTo>
                    <a:pt x="7" y="1"/>
                    <a:pt x="10" y="2"/>
                    <a:pt x="12" y="3"/>
                  </a:cubicBezTo>
                  <a:cubicBezTo>
                    <a:pt x="13" y="3"/>
                    <a:pt x="13" y="3"/>
                    <a:pt x="13" y="3"/>
                  </a:cubicBezTo>
                  <a:cubicBezTo>
                    <a:pt x="13" y="3"/>
                    <a:pt x="13" y="3"/>
                    <a:pt x="13" y="3"/>
                  </a:cubicBezTo>
                  <a:cubicBezTo>
                    <a:pt x="13" y="2"/>
                    <a:pt x="13" y="2"/>
                    <a:pt x="13" y="2"/>
                  </a:cubicBezTo>
                  <a:cubicBezTo>
                    <a:pt x="10" y="1"/>
                    <a:pt x="7" y="0"/>
                    <a:pt x="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3200">
                <a:solidFill>
                  <a:prstClr val="black"/>
                </a:solidFill>
              </a:endParaRPr>
            </a:p>
          </p:txBody>
        </p:sp>
        <p:sp>
          <p:nvSpPr>
            <p:cNvPr id="69" name="Freeform 45"/>
            <p:cNvSpPr/>
            <p:nvPr/>
          </p:nvSpPr>
          <p:spPr bwMode="auto">
            <a:xfrm>
              <a:off x="4065" y="2329"/>
              <a:ext cx="31" cy="10"/>
            </a:xfrm>
            <a:custGeom>
              <a:avLst/>
              <a:gdLst>
                <a:gd name="T0" fmla="*/ 4 w 13"/>
                <a:gd name="T1" fmla="*/ 0 h 4"/>
                <a:gd name="T2" fmla="*/ 1 w 13"/>
                <a:gd name="T3" fmla="*/ 0 h 4"/>
                <a:gd name="T4" fmla="*/ 0 w 13"/>
                <a:gd name="T5" fmla="*/ 1 h 4"/>
                <a:gd name="T6" fmla="*/ 1 w 13"/>
                <a:gd name="T7" fmla="*/ 2 h 4"/>
                <a:gd name="T8" fmla="*/ 4 w 13"/>
                <a:gd name="T9" fmla="*/ 1 h 4"/>
                <a:gd name="T10" fmla="*/ 12 w 13"/>
                <a:gd name="T11" fmla="*/ 4 h 4"/>
                <a:gd name="T12" fmla="*/ 12 w 13"/>
                <a:gd name="T13" fmla="*/ 4 h 4"/>
                <a:gd name="T14" fmla="*/ 13 w 13"/>
                <a:gd name="T15" fmla="*/ 4 h 4"/>
                <a:gd name="T16" fmla="*/ 13 w 13"/>
                <a:gd name="T17" fmla="*/ 3 h 4"/>
                <a:gd name="T18" fmla="*/ 4 w 13"/>
                <a:gd name="T1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4">
                  <a:moveTo>
                    <a:pt x="4" y="0"/>
                  </a:moveTo>
                  <a:cubicBezTo>
                    <a:pt x="3" y="0"/>
                    <a:pt x="2" y="0"/>
                    <a:pt x="1" y="0"/>
                  </a:cubicBezTo>
                  <a:cubicBezTo>
                    <a:pt x="0" y="1"/>
                    <a:pt x="0" y="1"/>
                    <a:pt x="0" y="1"/>
                  </a:cubicBezTo>
                  <a:cubicBezTo>
                    <a:pt x="1" y="2"/>
                    <a:pt x="1" y="2"/>
                    <a:pt x="1" y="2"/>
                  </a:cubicBezTo>
                  <a:cubicBezTo>
                    <a:pt x="2" y="1"/>
                    <a:pt x="3" y="1"/>
                    <a:pt x="4" y="1"/>
                  </a:cubicBezTo>
                  <a:cubicBezTo>
                    <a:pt x="7" y="1"/>
                    <a:pt x="9" y="2"/>
                    <a:pt x="12" y="4"/>
                  </a:cubicBezTo>
                  <a:cubicBezTo>
                    <a:pt x="12" y="4"/>
                    <a:pt x="12" y="4"/>
                    <a:pt x="12" y="4"/>
                  </a:cubicBezTo>
                  <a:cubicBezTo>
                    <a:pt x="13" y="4"/>
                    <a:pt x="13" y="4"/>
                    <a:pt x="13" y="4"/>
                  </a:cubicBezTo>
                  <a:cubicBezTo>
                    <a:pt x="13" y="3"/>
                    <a:pt x="13" y="3"/>
                    <a:pt x="13" y="3"/>
                  </a:cubicBezTo>
                  <a:cubicBezTo>
                    <a:pt x="10" y="1"/>
                    <a:pt x="7" y="0"/>
                    <a:pt x="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3200">
                <a:solidFill>
                  <a:prstClr val="black"/>
                </a:solidFill>
              </a:endParaRPr>
            </a:p>
          </p:txBody>
        </p:sp>
        <p:sp>
          <p:nvSpPr>
            <p:cNvPr id="70" name="Freeform 46"/>
            <p:cNvSpPr/>
            <p:nvPr/>
          </p:nvSpPr>
          <p:spPr bwMode="auto">
            <a:xfrm>
              <a:off x="4060" y="2336"/>
              <a:ext cx="21" cy="5"/>
            </a:xfrm>
            <a:custGeom>
              <a:avLst/>
              <a:gdLst>
                <a:gd name="T0" fmla="*/ 4 w 9"/>
                <a:gd name="T1" fmla="*/ 0 h 2"/>
                <a:gd name="T2" fmla="*/ 1 w 9"/>
                <a:gd name="T3" fmla="*/ 1 h 2"/>
                <a:gd name="T4" fmla="*/ 0 w 9"/>
                <a:gd name="T5" fmla="*/ 1 h 2"/>
                <a:gd name="T6" fmla="*/ 1 w 9"/>
                <a:gd name="T7" fmla="*/ 2 h 2"/>
                <a:gd name="T8" fmla="*/ 4 w 9"/>
                <a:gd name="T9" fmla="*/ 1 h 2"/>
                <a:gd name="T10" fmla="*/ 8 w 9"/>
                <a:gd name="T11" fmla="*/ 2 h 2"/>
                <a:gd name="T12" fmla="*/ 8 w 9"/>
                <a:gd name="T13" fmla="*/ 2 h 2"/>
                <a:gd name="T14" fmla="*/ 9 w 9"/>
                <a:gd name="T15" fmla="*/ 2 h 2"/>
                <a:gd name="T16" fmla="*/ 8 w 9"/>
                <a:gd name="T17" fmla="*/ 1 h 2"/>
                <a:gd name="T18" fmla="*/ 4 w 9"/>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2">
                  <a:moveTo>
                    <a:pt x="4" y="0"/>
                  </a:moveTo>
                  <a:cubicBezTo>
                    <a:pt x="3" y="0"/>
                    <a:pt x="2" y="0"/>
                    <a:pt x="1" y="1"/>
                  </a:cubicBezTo>
                  <a:cubicBezTo>
                    <a:pt x="0" y="1"/>
                    <a:pt x="0" y="1"/>
                    <a:pt x="0" y="1"/>
                  </a:cubicBezTo>
                  <a:cubicBezTo>
                    <a:pt x="1" y="2"/>
                    <a:pt x="1" y="2"/>
                    <a:pt x="1" y="2"/>
                  </a:cubicBezTo>
                  <a:cubicBezTo>
                    <a:pt x="2" y="1"/>
                    <a:pt x="3" y="1"/>
                    <a:pt x="4" y="1"/>
                  </a:cubicBezTo>
                  <a:cubicBezTo>
                    <a:pt x="5" y="1"/>
                    <a:pt x="7" y="2"/>
                    <a:pt x="8" y="2"/>
                  </a:cubicBezTo>
                  <a:cubicBezTo>
                    <a:pt x="8" y="2"/>
                    <a:pt x="8" y="2"/>
                    <a:pt x="8" y="2"/>
                  </a:cubicBezTo>
                  <a:cubicBezTo>
                    <a:pt x="9" y="2"/>
                    <a:pt x="9" y="2"/>
                    <a:pt x="9" y="2"/>
                  </a:cubicBezTo>
                  <a:cubicBezTo>
                    <a:pt x="8" y="1"/>
                    <a:pt x="8" y="1"/>
                    <a:pt x="8" y="1"/>
                  </a:cubicBezTo>
                  <a:cubicBezTo>
                    <a:pt x="7" y="0"/>
                    <a:pt x="5" y="0"/>
                    <a:pt x="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3200">
                <a:solidFill>
                  <a:prstClr val="black"/>
                </a:solidFill>
              </a:endParaRPr>
            </a:p>
          </p:txBody>
        </p:sp>
        <p:sp>
          <p:nvSpPr>
            <p:cNvPr id="71" name="Freeform 47"/>
            <p:cNvSpPr>
              <a:spLocks noEditPoints="1"/>
            </p:cNvSpPr>
            <p:nvPr/>
          </p:nvSpPr>
          <p:spPr bwMode="auto">
            <a:xfrm>
              <a:off x="4067" y="1946"/>
              <a:ext cx="124" cy="126"/>
            </a:xfrm>
            <a:custGeom>
              <a:avLst/>
              <a:gdLst>
                <a:gd name="T0" fmla="*/ 34 w 52"/>
                <a:gd name="T1" fmla="*/ 48 h 53"/>
                <a:gd name="T2" fmla="*/ 22 w 52"/>
                <a:gd name="T3" fmla="*/ 51 h 53"/>
                <a:gd name="T4" fmla="*/ 28 w 52"/>
                <a:gd name="T5" fmla="*/ 51 h 53"/>
                <a:gd name="T6" fmla="*/ 31 w 52"/>
                <a:gd name="T7" fmla="*/ 46 h 53"/>
                <a:gd name="T8" fmla="*/ 14 w 52"/>
                <a:gd name="T9" fmla="*/ 49 h 53"/>
                <a:gd name="T10" fmla="*/ 34 w 52"/>
                <a:gd name="T11" fmla="*/ 45 h 53"/>
                <a:gd name="T12" fmla="*/ 38 w 52"/>
                <a:gd name="T13" fmla="*/ 44 h 53"/>
                <a:gd name="T14" fmla="*/ 13 w 52"/>
                <a:gd name="T15" fmla="*/ 48 h 53"/>
                <a:gd name="T16" fmla="*/ 10 w 52"/>
                <a:gd name="T17" fmla="*/ 47 h 53"/>
                <a:gd name="T18" fmla="*/ 42 w 52"/>
                <a:gd name="T19" fmla="*/ 41 h 53"/>
                <a:gd name="T20" fmla="*/ 34 w 52"/>
                <a:gd name="T21" fmla="*/ 41 h 53"/>
                <a:gd name="T22" fmla="*/ 7 w 52"/>
                <a:gd name="T23" fmla="*/ 44 h 53"/>
                <a:gd name="T24" fmla="*/ 43 w 52"/>
                <a:gd name="T25" fmla="*/ 45 h 53"/>
                <a:gd name="T26" fmla="*/ 32 w 52"/>
                <a:gd name="T27" fmla="*/ 43 h 53"/>
                <a:gd name="T28" fmla="*/ 5 w 52"/>
                <a:gd name="T29" fmla="*/ 37 h 53"/>
                <a:gd name="T30" fmla="*/ 44 w 52"/>
                <a:gd name="T31" fmla="*/ 43 h 53"/>
                <a:gd name="T32" fmla="*/ 3 w 52"/>
                <a:gd name="T33" fmla="*/ 35 h 53"/>
                <a:gd name="T34" fmla="*/ 30 w 52"/>
                <a:gd name="T35" fmla="*/ 35 h 53"/>
                <a:gd name="T36" fmla="*/ 47 w 52"/>
                <a:gd name="T37" fmla="*/ 34 h 53"/>
                <a:gd name="T38" fmla="*/ 28 w 52"/>
                <a:gd name="T39" fmla="*/ 33 h 53"/>
                <a:gd name="T40" fmla="*/ 45 w 52"/>
                <a:gd name="T41" fmla="*/ 32 h 53"/>
                <a:gd name="T42" fmla="*/ 43 w 52"/>
                <a:gd name="T43" fmla="*/ 33 h 53"/>
                <a:gd name="T44" fmla="*/ 40 w 52"/>
                <a:gd name="T45" fmla="*/ 30 h 53"/>
                <a:gd name="T46" fmla="*/ 37 w 52"/>
                <a:gd name="T47" fmla="*/ 30 h 53"/>
                <a:gd name="T48" fmla="*/ 49 w 52"/>
                <a:gd name="T49" fmla="*/ 37 h 53"/>
                <a:gd name="T50" fmla="*/ 27 w 52"/>
                <a:gd name="T51" fmla="*/ 30 h 53"/>
                <a:gd name="T52" fmla="*/ 36 w 52"/>
                <a:gd name="T53" fmla="*/ 43 h 53"/>
                <a:gd name="T54" fmla="*/ 38 w 52"/>
                <a:gd name="T55" fmla="*/ 32 h 53"/>
                <a:gd name="T56" fmla="*/ 47 w 52"/>
                <a:gd name="T57" fmla="*/ 35 h 53"/>
                <a:gd name="T58" fmla="*/ 30 w 52"/>
                <a:gd name="T59" fmla="*/ 27 h 53"/>
                <a:gd name="T60" fmla="*/ 29 w 52"/>
                <a:gd name="T61" fmla="*/ 26 h 53"/>
                <a:gd name="T62" fmla="*/ 27 w 52"/>
                <a:gd name="T63" fmla="*/ 24 h 53"/>
                <a:gd name="T64" fmla="*/ 31 w 52"/>
                <a:gd name="T65" fmla="*/ 23 h 53"/>
                <a:gd name="T66" fmla="*/ 48 w 52"/>
                <a:gd name="T67" fmla="*/ 32 h 53"/>
                <a:gd name="T68" fmla="*/ 31 w 52"/>
                <a:gd name="T69" fmla="*/ 26 h 53"/>
                <a:gd name="T70" fmla="*/ 34 w 52"/>
                <a:gd name="T71" fmla="*/ 19 h 53"/>
                <a:gd name="T72" fmla="*/ 36 w 52"/>
                <a:gd name="T73" fmla="*/ 21 h 53"/>
                <a:gd name="T74" fmla="*/ 42 w 52"/>
                <a:gd name="T75" fmla="*/ 18 h 53"/>
                <a:gd name="T76" fmla="*/ 47 w 52"/>
                <a:gd name="T77" fmla="*/ 12 h 53"/>
                <a:gd name="T78" fmla="*/ 47 w 52"/>
                <a:gd name="T79" fmla="*/ 16 h 53"/>
                <a:gd name="T80" fmla="*/ 1 w 52"/>
                <a:gd name="T81" fmla="*/ 25 h 53"/>
                <a:gd name="T82" fmla="*/ 26 w 52"/>
                <a:gd name="T83" fmla="*/ 31 h 53"/>
                <a:gd name="T84" fmla="*/ 31 w 52"/>
                <a:gd name="T85" fmla="*/ 45 h 53"/>
                <a:gd name="T86" fmla="*/ 27 w 52"/>
                <a:gd name="T87" fmla="*/ 21 h 53"/>
                <a:gd name="T88" fmla="*/ 29 w 52"/>
                <a:gd name="T89" fmla="*/ 20 h 53"/>
                <a:gd name="T90" fmla="*/ 26 w 52"/>
                <a:gd name="T91" fmla="*/ 24 h 53"/>
                <a:gd name="T92" fmla="*/ 26 w 52"/>
                <a:gd name="T93" fmla="*/ 2 h 53"/>
                <a:gd name="T94" fmla="*/ 1 w 52"/>
                <a:gd name="T95" fmla="*/ 34 h 53"/>
                <a:gd name="T96" fmla="*/ 3 w 52"/>
                <a:gd name="T97" fmla="*/ 40 h 53"/>
                <a:gd name="T98" fmla="*/ 6 w 52"/>
                <a:gd name="T99" fmla="*/ 44 h 53"/>
                <a:gd name="T100" fmla="*/ 16 w 52"/>
                <a:gd name="T101" fmla="*/ 52 h 53"/>
                <a:gd name="T102" fmla="*/ 22 w 52"/>
                <a:gd name="T103" fmla="*/ 52 h 53"/>
                <a:gd name="T104" fmla="*/ 29 w 52"/>
                <a:gd name="T105" fmla="*/ 52 h 53"/>
                <a:gd name="T106" fmla="*/ 35 w 52"/>
                <a:gd name="T107" fmla="*/ 51 h 53"/>
                <a:gd name="T108" fmla="*/ 41 w 52"/>
                <a:gd name="T109" fmla="*/ 48 h 53"/>
                <a:gd name="T110" fmla="*/ 52 w 52"/>
                <a:gd name="T111" fmla="*/ 28 h 53"/>
                <a:gd name="T112" fmla="*/ 48 w 52"/>
                <a:gd name="T113" fmla="*/ 1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2" h="53">
                  <a:moveTo>
                    <a:pt x="31" y="51"/>
                  </a:moveTo>
                  <a:cubicBezTo>
                    <a:pt x="31" y="50"/>
                    <a:pt x="31" y="50"/>
                    <a:pt x="31" y="50"/>
                  </a:cubicBezTo>
                  <a:cubicBezTo>
                    <a:pt x="31" y="51"/>
                    <a:pt x="31" y="51"/>
                    <a:pt x="31" y="51"/>
                  </a:cubicBezTo>
                  <a:cubicBezTo>
                    <a:pt x="31" y="51"/>
                    <a:pt x="31" y="51"/>
                    <a:pt x="31" y="51"/>
                  </a:cubicBezTo>
                  <a:cubicBezTo>
                    <a:pt x="31" y="51"/>
                    <a:pt x="31" y="51"/>
                    <a:pt x="31" y="51"/>
                  </a:cubicBezTo>
                  <a:moveTo>
                    <a:pt x="34" y="49"/>
                  </a:moveTo>
                  <a:cubicBezTo>
                    <a:pt x="34" y="49"/>
                    <a:pt x="34" y="49"/>
                    <a:pt x="34" y="49"/>
                  </a:cubicBezTo>
                  <a:cubicBezTo>
                    <a:pt x="34" y="48"/>
                    <a:pt x="34" y="48"/>
                    <a:pt x="34" y="48"/>
                  </a:cubicBezTo>
                  <a:cubicBezTo>
                    <a:pt x="34" y="48"/>
                    <a:pt x="34" y="49"/>
                    <a:pt x="34" y="49"/>
                  </a:cubicBezTo>
                  <a:moveTo>
                    <a:pt x="25" y="46"/>
                  </a:moveTo>
                  <a:cubicBezTo>
                    <a:pt x="26" y="46"/>
                    <a:pt x="26" y="46"/>
                    <a:pt x="27" y="46"/>
                  </a:cubicBezTo>
                  <a:cubicBezTo>
                    <a:pt x="25" y="51"/>
                    <a:pt x="25" y="51"/>
                    <a:pt x="25" y="51"/>
                  </a:cubicBezTo>
                  <a:cubicBezTo>
                    <a:pt x="24" y="51"/>
                    <a:pt x="24" y="51"/>
                    <a:pt x="23" y="51"/>
                  </a:cubicBezTo>
                  <a:cubicBezTo>
                    <a:pt x="25" y="46"/>
                    <a:pt x="25" y="46"/>
                    <a:pt x="25" y="46"/>
                  </a:cubicBezTo>
                  <a:cubicBezTo>
                    <a:pt x="25" y="46"/>
                    <a:pt x="25" y="46"/>
                    <a:pt x="25" y="46"/>
                  </a:cubicBezTo>
                  <a:moveTo>
                    <a:pt x="22" y="51"/>
                  </a:moveTo>
                  <a:cubicBezTo>
                    <a:pt x="21" y="51"/>
                    <a:pt x="21" y="51"/>
                    <a:pt x="20" y="51"/>
                  </a:cubicBezTo>
                  <a:cubicBezTo>
                    <a:pt x="21" y="49"/>
                    <a:pt x="21" y="48"/>
                    <a:pt x="22" y="46"/>
                  </a:cubicBezTo>
                  <a:cubicBezTo>
                    <a:pt x="23" y="46"/>
                    <a:pt x="23" y="46"/>
                    <a:pt x="24" y="46"/>
                  </a:cubicBezTo>
                  <a:cubicBezTo>
                    <a:pt x="22" y="51"/>
                    <a:pt x="22" y="51"/>
                    <a:pt x="22" y="51"/>
                  </a:cubicBezTo>
                  <a:moveTo>
                    <a:pt x="26" y="51"/>
                  </a:moveTo>
                  <a:cubicBezTo>
                    <a:pt x="28" y="46"/>
                    <a:pt x="28" y="46"/>
                    <a:pt x="28" y="46"/>
                  </a:cubicBezTo>
                  <a:cubicBezTo>
                    <a:pt x="29" y="46"/>
                    <a:pt x="29" y="46"/>
                    <a:pt x="30" y="46"/>
                  </a:cubicBezTo>
                  <a:cubicBezTo>
                    <a:pt x="29" y="48"/>
                    <a:pt x="28" y="49"/>
                    <a:pt x="28" y="51"/>
                  </a:cubicBezTo>
                  <a:cubicBezTo>
                    <a:pt x="27" y="51"/>
                    <a:pt x="27" y="51"/>
                    <a:pt x="26" y="51"/>
                  </a:cubicBezTo>
                  <a:moveTo>
                    <a:pt x="19" y="51"/>
                  </a:moveTo>
                  <a:cubicBezTo>
                    <a:pt x="18" y="51"/>
                    <a:pt x="18" y="50"/>
                    <a:pt x="17" y="50"/>
                  </a:cubicBezTo>
                  <a:cubicBezTo>
                    <a:pt x="18" y="49"/>
                    <a:pt x="19" y="47"/>
                    <a:pt x="19" y="46"/>
                  </a:cubicBezTo>
                  <a:cubicBezTo>
                    <a:pt x="20" y="46"/>
                    <a:pt x="20" y="46"/>
                    <a:pt x="21" y="46"/>
                  </a:cubicBezTo>
                  <a:cubicBezTo>
                    <a:pt x="20" y="47"/>
                    <a:pt x="20" y="49"/>
                    <a:pt x="19" y="51"/>
                  </a:cubicBezTo>
                  <a:moveTo>
                    <a:pt x="29" y="51"/>
                  </a:moveTo>
                  <a:cubicBezTo>
                    <a:pt x="30" y="49"/>
                    <a:pt x="30" y="47"/>
                    <a:pt x="31" y="46"/>
                  </a:cubicBezTo>
                  <a:cubicBezTo>
                    <a:pt x="31" y="46"/>
                    <a:pt x="31" y="46"/>
                    <a:pt x="31" y="46"/>
                  </a:cubicBezTo>
                  <a:cubicBezTo>
                    <a:pt x="31" y="46"/>
                    <a:pt x="31" y="47"/>
                    <a:pt x="31" y="47"/>
                  </a:cubicBezTo>
                  <a:cubicBezTo>
                    <a:pt x="31" y="47"/>
                    <a:pt x="31" y="47"/>
                    <a:pt x="31" y="47"/>
                  </a:cubicBezTo>
                  <a:cubicBezTo>
                    <a:pt x="30" y="51"/>
                    <a:pt x="30" y="51"/>
                    <a:pt x="30" y="51"/>
                  </a:cubicBezTo>
                  <a:cubicBezTo>
                    <a:pt x="29" y="51"/>
                    <a:pt x="29" y="51"/>
                    <a:pt x="29" y="51"/>
                  </a:cubicBezTo>
                  <a:moveTo>
                    <a:pt x="16" y="50"/>
                  </a:moveTo>
                  <a:cubicBezTo>
                    <a:pt x="15" y="50"/>
                    <a:pt x="14" y="49"/>
                    <a:pt x="14" y="49"/>
                  </a:cubicBezTo>
                  <a:cubicBezTo>
                    <a:pt x="14" y="49"/>
                    <a:pt x="14" y="49"/>
                    <a:pt x="14" y="49"/>
                  </a:cubicBezTo>
                  <a:cubicBezTo>
                    <a:pt x="16" y="45"/>
                    <a:pt x="16" y="45"/>
                    <a:pt x="16" y="45"/>
                  </a:cubicBezTo>
                  <a:cubicBezTo>
                    <a:pt x="17" y="45"/>
                    <a:pt x="18" y="45"/>
                    <a:pt x="18" y="45"/>
                  </a:cubicBezTo>
                  <a:cubicBezTo>
                    <a:pt x="17" y="47"/>
                    <a:pt x="17" y="48"/>
                    <a:pt x="16" y="50"/>
                  </a:cubicBezTo>
                  <a:moveTo>
                    <a:pt x="33" y="48"/>
                  </a:moveTo>
                  <a:cubicBezTo>
                    <a:pt x="33" y="47"/>
                    <a:pt x="33" y="47"/>
                    <a:pt x="33" y="47"/>
                  </a:cubicBezTo>
                  <a:cubicBezTo>
                    <a:pt x="33" y="47"/>
                    <a:pt x="33" y="47"/>
                    <a:pt x="33" y="47"/>
                  </a:cubicBezTo>
                  <a:cubicBezTo>
                    <a:pt x="33" y="46"/>
                    <a:pt x="34" y="46"/>
                    <a:pt x="34" y="45"/>
                  </a:cubicBezTo>
                  <a:cubicBezTo>
                    <a:pt x="34" y="45"/>
                    <a:pt x="34" y="45"/>
                    <a:pt x="34" y="45"/>
                  </a:cubicBezTo>
                  <a:cubicBezTo>
                    <a:pt x="35" y="44"/>
                    <a:pt x="35" y="44"/>
                    <a:pt x="35" y="44"/>
                  </a:cubicBezTo>
                  <a:cubicBezTo>
                    <a:pt x="35" y="44"/>
                    <a:pt x="35" y="45"/>
                    <a:pt x="35" y="46"/>
                  </a:cubicBezTo>
                  <a:cubicBezTo>
                    <a:pt x="34" y="46"/>
                    <a:pt x="34" y="46"/>
                    <a:pt x="34" y="46"/>
                  </a:cubicBezTo>
                  <a:cubicBezTo>
                    <a:pt x="33" y="48"/>
                    <a:pt x="33" y="48"/>
                    <a:pt x="33" y="48"/>
                  </a:cubicBezTo>
                  <a:moveTo>
                    <a:pt x="35" y="50"/>
                  </a:moveTo>
                  <a:cubicBezTo>
                    <a:pt x="35" y="49"/>
                    <a:pt x="35" y="48"/>
                    <a:pt x="35" y="48"/>
                  </a:cubicBezTo>
                  <a:cubicBezTo>
                    <a:pt x="36" y="46"/>
                    <a:pt x="36" y="45"/>
                    <a:pt x="36" y="45"/>
                  </a:cubicBezTo>
                  <a:cubicBezTo>
                    <a:pt x="36" y="44"/>
                    <a:pt x="37" y="44"/>
                    <a:pt x="38" y="44"/>
                  </a:cubicBezTo>
                  <a:cubicBezTo>
                    <a:pt x="36" y="49"/>
                    <a:pt x="36" y="49"/>
                    <a:pt x="36" y="49"/>
                  </a:cubicBezTo>
                  <a:cubicBezTo>
                    <a:pt x="36" y="49"/>
                    <a:pt x="36" y="49"/>
                    <a:pt x="36" y="49"/>
                  </a:cubicBezTo>
                  <a:cubicBezTo>
                    <a:pt x="35" y="50"/>
                    <a:pt x="35" y="50"/>
                    <a:pt x="35" y="50"/>
                  </a:cubicBezTo>
                  <a:moveTo>
                    <a:pt x="13" y="48"/>
                  </a:moveTo>
                  <a:cubicBezTo>
                    <a:pt x="12" y="48"/>
                    <a:pt x="11" y="48"/>
                    <a:pt x="11" y="47"/>
                  </a:cubicBezTo>
                  <a:cubicBezTo>
                    <a:pt x="11" y="46"/>
                    <a:pt x="12" y="45"/>
                    <a:pt x="13" y="43"/>
                  </a:cubicBezTo>
                  <a:cubicBezTo>
                    <a:pt x="14" y="44"/>
                    <a:pt x="14" y="44"/>
                    <a:pt x="15" y="44"/>
                  </a:cubicBezTo>
                  <a:cubicBezTo>
                    <a:pt x="13" y="48"/>
                    <a:pt x="13" y="48"/>
                    <a:pt x="13" y="48"/>
                  </a:cubicBezTo>
                  <a:cubicBezTo>
                    <a:pt x="13" y="48"/>
                    <a:pt x="13" y="48"/>
                    <a:pt x="13" y="48"/>
                  </a:cubicBezTo>
                  <a:moveTo>
                    <a:pt x="37" y="49"/>
                  </a:moveTo>
                  <a:cubicBezTo>
                    <a:pt x="39" y="43"/>
                    <a:pt x="39" y="43"/>
                    <a:pt x="39" y="43"/>
                  </a:cubicBezTo>
                  <a:cubicBezTo>
                    <a:pt x="39" y="43"/>
                    <a:pt x="39" y="43"/>
                    <a:pt x="39" y="43"/>
                  </a:cubicBezTo>
                  <a:cubicBezTo>
                    <a:pt x="40" y="43"/>
                    <a:pt x="40" y="43"/>
                    <a:pt x="40" y="43"/>
                  </a:cubicBezTo>
                  <a:cubicBezTo>
                    <a:pt x="39" y="45"/>
                    <a:pt x="38" y="47"/>
                    <a:pt x="38" y="48"/>
                  </a:cubicBezTo>
                  <a:cubicBezTo>
                    <a:pt x="37" y="49"/>
                    <a:pt x="37" y="49"/>
                    <a:pt x="37" y="49"/>
                  </a:cubicBezTo>
                  <a:moveTo>
                    <a:pt x="10" y="47"/>
                  </a:moveTo>
                  <a:cubicBezTo>
                    <a:pt x="9" y="46"/>
                    <a:pt x="9" y="46"/>
                    <a:pt x="9" y="45"/>
                  </a:cubicBezTo>
                  <a:cubicBezTo>
                    <a:pt x="9" y="44"/>
                    <a:pt x="10" y="43"/>
                    <a:pt x="10" y="42"/>
                  </a:cubicBezTo>
                  <a:cubicBezTo>
                    <a:pt x="11" y="42"/>
                    <a:pt x="11" y="43"/>
                    <a:pt x="12" y="43"/>
                  </a:cubicBezTo>
                  <a:cubicBezTo>
                    <a:pt x="11" y="44"/>
                    <a:pt x="11" y="45"/>
                    <a:pt x="10" y="47"/>
                  </a:cubicBezTo>
                  <a:moveTo>
                    <a:pt x="39" y="48"/>
                  </a:moveTo>
                  <a:cubicBezTo>
                    <a:pt x="40" y="46"/>
                    <a:pt x="40" y="44"/>
                    <a:pt x="41" y="42"/>
                  </a:cubicBezTo>
                  <a:cubicBezTo>
                    <a:pt x="41" y="42"/>
                    <a:pt x="41" y="42"/>
                    <a:pt x="41" y="42"/>
                  </a:cubicBezTo>
                  <a:cubicBezTo>
                    <a:pt x="42" y="41"/>
                    <a:pt x="42" y="41"/>
                    <a:pt x="42" y="41"/>
                  </a:cubicBezTo>
                  <a:cubicBezTo>
                    <a:pt x="41" y="43"/>
                    <a:pt x="41" y="45"/>
                    <a:pt x="40" y="47"/>
                  </a:cubicBezTo>
                  <a:cubicBezTo>
                    <a:pt x="39" y="48"/>
                    <a:pt x="39" y="48"/>
                    <a:pt x="39" y="48"/>
                  </a:cubicBezTo>
                  <a:moveTo>
                    <a:pt x="33" y="46"/>
                  </a:moveTo>
                  <a:cubicBezTo>
                    <a:pt x="33" y="45"/>
                    <a:pt x="33" y="45"/>
                    <a:pt x="33" y="45"/>
                  </a:cubicBezTo>
                  <a:cubicBezTo>
                    <a:pt x="32" y="44"/>
                    <a:pt x="32" y="44"/>
                    <a:pt x="32" y="44"/>
                  </a:cubicBezTo>
                  <a:cubicBezTo>
                    <a:pt x="32" y="44"/>
                    <a:pt x="32" y="44"/>
                    <a:pt x="32" y="44"/>
                  </a:cubicBezTo>
                  <a:cubicBezTo>
                    <a:pt x="32" y="44"/>
                    <a:pt x="32" y="44"/>
                    <a:pt x="32" y="44"/>
                  </a:cubicBezTo>
                  <a:cubicBezTo>
                    <a:pt x="33" y="43"/>
                    <a:pt x="33" y="42"/>
                    <a:pt x="34" y="41"/>
                  </a:cubicBezTo>
                  <a:cubicBezTo>
                    <a:pt x="34" y="42"/>
                    <a:pt x="34" y="42"/>
                    <a:pt x="34" y="42"/>
                  </a:cubicBezTo>
                  <a:cubicBezTo>
                    <a:pt x="34" y="43"/>
                    <a:pt x="34" y="43"/>
                    <a:pt x="34" y="43"/>
                  </a:cubicBezTo>
                  <a:cubicBezTo>
                    <a:pt x="34" y="43"/>
                    <a:pt x="34" y="43"/>
                    <a:pt x="33" y="44"/>
                  </a:cubicBezTo>
                  <a:cubicBezTo>
                    <a:pt x="33" y="44"/>
                    <a:pt x="33" y="44"/>
                    <a:pt x="33" y="44"/>
                  </a:cubicBezTo>
                  <a:cubicBezTo>
                    <a:pt x="33" y="45"/>
                    <a:pt x="33" y="45"/>
                    <a:pt x="33" y="46"/>
                  </a:cubicBezTo>
                  <a:moveTo>
                    <a:pt x="8" y="45"/>
                  </a:moveTo>
                  <a:cubicBezTo>
                    <a:pt x="7" y="44"/>
                    <a:pt x="7" y="44"/>
                    <a:pt x="7" y="44"/>
                  </a:cubicBezTo>
                  <a:cubicBezTo>
                    <a:pt x="7" y="44"/>
                    <a:pt x="7" y="44"/>
                    <a:pt x="7" y="44"/>
                  </a:cubicBezTo>
                  <a:cubicBezTo>
                    <a:pt x="8" y="40"/>
                    <a:pt x="8" y="40"/>
                    <a:pt x="8" y="40"/>
                  </a:cubicBezTo>
                  <a:cubicBezTo>
                    <a:pt x="9" y="41"/>
                    <a:pt x="9" y="41"/>
                    <a:pt x="9" y="41"/>
                  </a:cubicBezTo>
                  <a:cubicBezTo>
                    <a:pt x="9" y="42"/>
                    <a:pt x="8" y="43"/>
                    <a:pt x="8" y="45"/>
                  </a:cubicBezTo>
                  <a:moveTo>
                    <a:pt x="42" y="46"/>
                  </a:moveTo>
                  <a:cubicBezTo>
                    <a:pt x="42" y="44"/>
                    <a:pt x="43" y="42"/>
                    <a:pt x="43" y="41"/>
                  </a:cubicBezTo>
                  <a:cubicBezTo>
                    <a:pt x="43" y="41"/>
                    <a:pt x="43" y="41"/>
                    <a:pt x="43" y="41"/>
                  </a:cubicBezTo>
                  <a:cubicBezTo>
                    <a:pt x="44" y="40"/>
                    <a:pt x="44" y="40"/>
                    <a:pt x="44" y="40"/>
                  </a:cubicBezTo>
                  <a:cubicBezTo>
                    <a:pt x="44" y="42"/>
                    <a:pt x="43" y="43"/>
                    <a:pt x="43" y="45"/>
                  </a:cubicBezTo>
                  <a:cubicBezTo>
                    <a:pt x="43" y="45"/>
                    <a:pt x="43" y="45"/>
                    <a:pt x="43" y="45"/>
                  </a:cubicBezTo>
                  <a:cubicBezTo>
                    <a:pt x="42" y="45"/>
                    <a:pt x="42" y="46"/>
                    <a:pt x="42" y="46"/>
                  </a:cubicBezTo>
                  <a:moveTo>
                    <a:pt x="32" y="43"/>
                  </a:moveTo>
                  <a:cubicBezTo>
                    <a:pt x="31" y="42"/>
                    <a:pt x="31" y="42"/>
                    <a:pt x="31" y="41"/>
                  </a:cubicBezTo>
                  <a:cubicBezTo>
                    <a:pt x="31" y="41"/>
                    <a:pt x="31" y="41"/>
                    <a:pt x="31" y="41"/>
                  </a:cubicBezTo>
                  <a:cubicBezTo>
                    <a:pt x="31" y="41"/>
                    <a:pt x="32" y="40"/>
                    <a:pt x="32" y="39"/>
                  </a:cubicBezTo>
                  <a:cubicBezTo>
                    <a:pt x="33" y="39"/>
                    <a:pt x="33" y="40"/>
                    <a:pt x="33" y="40"/>
                  </a:cubicBezTo>
                  <a:cubicBezTo>
                    <a:pt x="32" y="41"/>
                    <a:pt x="32" y="42"/>
                    <a:pt x="32" y="43"/>
                  </a:cubicBezTo>
                  <a:moveTo>
                    <a:pt x="6" y="43"/>
                  </a:moveTo>
                  <a:cubicBezTo>
                    <a:pt x="6" y="42"/>
                    <a:pt x="5" y="42"/>
                    <a:pt x="5" y="41"/>
                  </a:cubicBezTo>
                  <a:cubicBezTo>
                    <a:pt x="5" y="40"/>
                    <a:pt x="6" y="40"/>
                    <a:pt x="6" y="39"/>
                  </a:cubicBezTo>
                  <a:cubicBezTo>
                    <a:pt x="7" y="40"/>
                    <a:pt x="7" y="40"/>
                    <a:pt x="7" y="40"/>
                  </a:cubicBezTo>
                  <a:cubicBezTo>
                    <a:pt x="6" y="43"/>
                    <a:pt x="6" y="43"/>
                    <a:pt x="6" y="43"/>
                  </a:cubicBezTo>
                  <a:moveTo>
                    <a:pt x="4" y="40"/>
                  </a:moveTo>
                  <a:cubicBezTo>
                    <a:pt x="4" y="39"/>
                    <a:pt x="4" y="39"/>
                    <a:pt x="4" y="39"/>
                  </a:cubicBezTo>
                  <a:cubicBezTo>
                    <a:pt x="5" y="37"/>
                    <a:pt x="5" y="37"/>
                    <a:pt x="5" y="37"/>
                  </a:cubicBezTo>
                  <a:cubicBezTo>
                    <a:pt x="5" y="38"/>
                    <a:pt x="5" y="38"/>
                    <a:pt x="5" y="38"/>
                  </a:cubicBezTo>
                  <a:cubicBezTo>
                    <a:pt x="5" y="39"/>
                    <a:pt x="5" y="39"/>
                    <a:pt x="4" y="40"/>
                  </a:cubicBezTo>
                  <a:moveTo>
                    <a:pt x="44" y="43"/>
                  </a:moveTo>
                  <a:cubicBezTo>
                    <a:pt x="45" y="42"/>
                    <a:pt x="45" y="40"/>
                    <a:pt x="46" y="38"/>
                  </a:cubicBezTo>
                  <a:cubicBezTo>
                    <a:pt x="47" y="37"/>
                    <a:pt x="47" y="37"/>
                    <a:pt x="47" y="37"/>
                  </a:cubicBezTo>
                  <a:cubicBezTo>
                    <a:pt x="47" y="38"/>
                    <a:pt x="46" y="40"/>
                    <a:pt x="46" y="40"/>
                  </a:cubicBezTo>
                  <a:cubicBezTo>
                    <a:pt x="46" y="40"/>
                    <a:pt x="46" y="40"/>
                    <a:pt x="46" y="40"/>
                  </a:cubicBezTo>
                  <a:cubicBezTo>
                    <a:pt x="46" y="41"/>
                    <a:pt x="45" y="42"/>
                    <a:pt x="44" y="43"/>
                  </a:cubicBezTo>
                  <a:moveTo>
                    <a:pt x="31" y="40"/>
                  </a:moveTo>
                  <a:cubicBezTo>
                    <a:pt x="30" y="40"/>
                    <a:pt x="30" y="39"/>
                    <a:pt x="30" y="39"/>
                  </a:cubicBezTo>
                  <a:cubicBezTo>
                    <a:pt x="31" y="37"/>
                    <a:pt x="31" y="37"/>
                    <a:pt x="31" y="37"/>
                  </a:cubicBezTo>
                  <a:cubicBezTo>
                    <a:pt x="31" y="37"/>
                    <a:pt x="31" y="37"/>
                    <a:pt x="32" y="38"/>
                  </a:cubicBezTo>
                  <a:cubicBezTo>
                    <a:pt x="31" y="39"/>
                    <a:pt x="31" y="39"/>
                    <a:pt x="31" y="40"/>
                  </a:cubicBezTo>
                  <a:moveTo>
                    <a:pt x="3" y="38"/>
                  </a:moveTo>
                  <a:cubicBezTo>
                    <a:pt x="3" y="38"/>
                    <a:pt x="3" y="37"/>
                    <a:pt x="3" y="37"/>
                  </a:cubicBezTo>
                  <a:cubicBezTo>
                    <a:pt x="3" y="36"/>
                    <a:pt x="3" y="36"/>
                    <a:pt x="3" y="35"/>
                  </a:cubicBezTo>
                  <a:cubicBezTo>
                    <a:pt x="4" y="36"/>
                    <a:pt x="4" y="36"/>
                    <a:pt x="4" y="36"/>
                  </a:cubicBezTo>
                  <a:cubicBezTo>
                    <a:pt x="4" y="37"/>
                    <a:pt x="4" y="37"/>
                    <a:pt x="4" y="37"/>
                  </a:cubicBezTo>
                  <a:cubicBezTo>
                    <a:pt x="3" y="38"/>
                    <a:pt x="3" y="38"/>
                    <a:pt x="3" y="38"/>
                  </a:cubicBezTo>
                  <a:moveTo>
                    <a:pt x="29" y="37"/>
                  </a:moveTo>
                  <a:cubicBezTo>
                    <a:pt x="29" y="37"/>
                    <a:pt x="29" y="36"/>
                    <a:pt x="29" y="36"/>
                  </a:cubicBezTo>
                  <a:cubicBezTo>
                    <a:pt x="29" y="36"/>
                    <a:pt x="29" y="36"/>
                    <a:pt x="29" y="36"/>
                  </a:cubicBezTo>
                  <a:cubicBezTo>
                    <a:pt x="30" y="34"/>
                    <a:pt x="30" y="34"/>
                    <a:pt x="30" y="34"/>
                  </a:cubicBezTo>
                  <a:cubicBezTo>
                    <a:pt x="30" y="35"/>
                    <a:pt x="30" y="35"/>
                    <a:pt x="30" y="35"/>
                  </a:cubicBezTo>
                  <a:cubicBezTo>
                    <a:pt x="29" y="37"/>
                    <a:pt x="29" y="37"/>
                    <a:pt x="29" y="37"/>
                  </a:cubicBezTo>
                  <a:moveTo>
                    <a:pt x="2" y="36"/>
                  </a:moveTo>
                  <a:cubicBezTo>
                    <a:pt x="2" y="35"/>
                    <a:pt x="2" y="35"/>
                    <a:pt x="2" y="34"/>
                  </a:cubicBezTo>
                  <a:cubicBezTo>
                    <a:pt x="2" y="33"/>
                    <a:pt x="2" y="33"/>
                    <a:pt x="2" y="33"/>
                  </a:cubicBezTo>
                  <a:cubicBezTo>
                    <a:pt x="2" y="34"/>
                    <a:pt x="3" y="34"/>
                    <a:pt x="3" y="34"/>
                  </a:cubicBezTo>
                  <a:cubicBezTo>
                    <a:pt x="3" y="34"/>
                    <a:pt x="3" y="34"/>
                    <a:pt x="3" y="34"/>
                  </a:cubicBezTo>
                  <a:cubicBezTo>
                    <a:pt x="3" y="35"/>
                    <a:pt x="2" y="35"/>
                    <a:pt x="2" y="36"/>
                  </a:cubicBezTo>
                  <a:moveTo>
                    <a:pt x="47" y="34"/>
                  </a:moveTo>
                  <a:cubicBezTo>
                    <a:pt x="46" y="34"/>
                    <a:pt x="46" y="34"/>
                    <a:pt x="46" y="34"/>
                  </a:cubicBezTo>
                  <a:cubicBezTo>
                    <a:pt x="47" y="34"/>
                    <a:pt x="47" y="33"/>
                    <a:pt x="47" y="33"/>
                  </a:cubicBezTo>
                  <a:cubicBezTo>
                    <a:pt x="48" y="33"/>
                    <a:pt x="48" y="33"/>
                    <a:pt x="48" y="33"/>
                  </a:cubicBezTo>
                  <a:cubicBezTo>
                    <a:pt x="48" y="33"/>
                    <a:pt x="48" y="33"/>
                    <a:pt x="48" y="33"/>
                  </a:cubicBezTo>
                  <a:cubicBezTo>
                    <a:pt x="48" y="33"/>
                    <a:pt x="48" y="33"/>
                    <a:pt x="48" y="33"/>
                  </a:cubicBezTo>
                  <a:cubicBezTo>
                    <a:pt x="48" y="34"/>
                    <a:pt x="47" y="34"/>
                    <a:pt x="47" y="34"/>
                  </a:cubicBezTo>
                  <a:moveTo>
                    <a:pt x="29" y="34"/>
                  </a:moveTo>
                  <a:cubicBezTo>
                    <a:pt x="28" y="33"/>
                    <a:pt x="28" y="33"/>
                    <a:pt x="28" y="33"/>
                  </a:cubicBezTo>
                  <a:cubicBezTo>
                    <a:pt x="28" y="33"/>
                    <a:pt x="28" y="33"/>
                    <a:pt x="28" y="33"/>
                  </a:cubicBezTo>
                  <a:cubicBezTo>
                    <a:pt x="29" y="32"/>
                    <a:pt x="29" y="32"/>
                    <a:pt x="29" y="32"/>
                  </a:cubicBezTo>
                  <a:cubicBezTo>
                    <a:pt x="29" y="33"/>
                    <a:pt x="29" y="33"/>
                    <a:pt x="29" y="33"/>
                  </a:cubicBezTo>
                  <a:cubicBezTo>
                    <a:pt x="29" y="34"/>
                    <a:pt x="29" y="34"/>
                    <a:pt x="29" y="34"/>
                  </a:cubicBezTo>
                  <a:moveTo>
                    <a:pt x="45" y="34"/>
                  </a:moveTo>
                  <a:cubicBezTo>
                    <a:pt x="45" y="33"/>
                    <a:pt x="45" y="33"/>
                    <a:pt x="44" y="33"/>
                  </a:cubicBezTo>
                  <a:cubicBezTo>
                    <a:pt x="44" y="33"/>
                    <a:pt x="45" y="32"/>
                    <a:pt x="45" y="32"/>
                  </a:cubicBezTo>
                  <a:cubicBezTo>
                    <a:pt x="45" y="32"/>
                    <a:pt x="45" y="32"/>
                    <a:pt x="45" y="32"/>
                  </a:cubicBezTo>
                  <a:cubicBezTo>
                    <a:pt x="45" y="32"/>
                    <a:pt x="46" y="32"/>
                    <a:pt x="46" y="32"/>
                  </a:cubicBezTo>
                  <a:cubicBezTo>
                    <a:pt x="46" y="33"/>
                    <a:pt x="46" y="33"/>
                    <a:pt x="45" y="34"/>
                  </a:cubicBezTo>
                  <a:moveTo>
                    <a:pt x="28" y="32"/>
                  </a:moveTo>
                  <a:cubicBezTo>
                    <a:pt x="28" y="31"/>
                    <a:pt x="28" y="31"/>
                    <a:pt x="28" y="31"/>
                  </a:cubicBezTo>
                  <a:cubicBezTo>
                    <a:pt x="28" y="31"/>
                    <a:pt x="28" y="31"/>
                    <a:pt x="28" y="31"/>
                  </a:cubicBezTo>
                  <a:cubicBezTo>
                    <a:pt x="28" y="31"/>
                    <a:pt x="28" y="31"/>
                    <a:pt x="28" y="31"/>
                  </a:cubicBezTo>
                  <a:cubicBezTo>
                    <a:pt x="28" y="32"/>
                    <a:pt x="28" y="32"/>
                    <a:pt x="28" y="32"/>
                  </a:cubicBezTo>
                  <a:moveTo>
                    <a:pt x="43" y="33"/>
                  </a:moveTo>
                  <a:cubicBezTo>
                    <a:pt x="42" y="32"/>
                    <a:pt x="42" y="32"/>
                    <a:pt x="41" y="32"/>
                  </a:cubicBezTo>
                  <a:cubicBezTo>
                    <a:pt x="41" y="31"/>
                    <a:pt x="42" y="31"/>
                    <a:pt x="42" y="31"/>
                  </a:cubicBezTo>
                  <a:cubicBezTo>
                    <a:pt x="42" y="31"/>
                    <a:pt x="43" y="31"/>
                    <a:pt x="43" y="31"/>
                  </a:cubicBezTo>
                  <a:cubicBezTo>
                    <a:pt x="44" y="31"/>
                    <a:pt x="44" y="31"/>
                    <a:pt x="44" y="31"/>
                  </a:cubicBezTo>
                  <a:cubicBezTo>
                    <a:pt x="44" y="32"/>
                    <a:pt x="43" y="32"/>
                    <a:pt x="43" y="33"/>
                  </a:cubicBezTo>
                  <a:moveTo>
                    <a:pt x="40" y="31"/>
                  </a:moveTo>
                  <a:cubicBezTo>
                    <a:pt x="39" y="31"/>
                    <a:pt x="39" y="31"/>
                    <a:pt x="39" y="31"/>
                  </a:cubicBezTo>
                  <a:cubicBezTo>
                    <a:pt x="40" y="30"/>
                    <a:pt x="40" y="30"/>
                    <a:pt x="40" y="30"/>
                  </a:cubicBezTo>
                  <a:cubicBezTo>
                    <a:pt x="41" y="30"/>
                    <a:pt x="41" y="30"/>
                    <a:pt x="41" y="30"/>
                  </a:cubicBezTo>
                  <a:cubicBezTo>
                    <a:pt x="40" y="31"/>
                    <a:pt x="40" y="31"/>
                    <a:pt x="40" y="31"/>
                  </a:cubicBezTo>
                  <a:moveTo>
                    <a:pt x="1" y="32"/>
                  </a:moveTo>
                  <a:cubicBezTo>
                    <a:pt x="1" y="32"/>
                    <a:pt x="1" y="31"/>
                    <a:pt x="1" y="30"/>
                  </a:cubicBezTo>
                  <a:cubicBezTo>
                    <a:pt x="1" y="31"/>
                    <a:pt x="1" y="31"/>
                    <a:pt x="2" y="32"/>
                  </a:cubicBezTo>
                  <a:cubicBezTo>
                    <a:pt x="1" y="32"/>
                    <a:pt x="1" y="32"/>
                    <a:pt x="1" y="32"/>
                  </a:cubicBezTo>
                  <a:moveTo>
                    <a:pt x="38" y="31"/>
                  </a:moveTo>
                  <a:cubicBezTo>
                    <a:pt x="38" y="30"/>
                    <a:pt x="37" y="30"/>
                    <a:pt x="37" y="30"/>
                  </a:cubicBezTo>
                  <a:cubicBezTo>
                    <a:pt x="37" y="29"/>
                    <a:pt x="37" y="29"/>
                    <a:pt x="37" y="29"/>
                  </a:cubicBezTo>
                  <a:cubicBezTo>
                    <a:pt x="38" y="29"/>
                    <a:pt x="38" y="29"/>
                    <a:pt x="39" y="30"/>
                  </a:cubicBezTo>
                  <a:cubicBezTo>
                    <a:pt x="38" y="31"/>
                    <a:pt x="38" y="31"/>
                    <a:pt x="38" y="31"/>
                  </a:cubicBezTo>
                  <a:moveTo>
                    <a:pt x="49" y="37"/>
                  </a:moveTo>
                  <a:cubicBezTo>
                    <a:pt x="49" y="33"/>
                    <a:pt x="49" y="33"/>
                    <a:pt x="49" y="33"/>
                  </a:cubicBezTo>
                  <a:cubicBezTo>
                    <a:pt x="49" y="33"/>
                    <a:pt x="49" y="33"/>
                    <a:pt x="49" y="33"/>
                  </a:cubicBezTo>
                  <a:cubicBezTo>
                    <a:pt x="50" y="31"/>
                    <a:pt x="50" y="30"/>
                    <a:pt x="50" y="29"/>
                  </a:cubicBezTo>
                  <a:cubicBezTo>
                    <a:pt x="50" y="32"/>
                    <a:pt x="50" y="35"/>
                    <a:pt x="49" y="37"/>
                  </a:cubicBezTo>
                  <a:moveTo>
                    <a:pt x="36" y="29"/>
                  </a:moveTo>
                  <a:cubicBezTo>
                    <a:pt x="35" y="29"/>
                    <a:pt x="35" y="29"/>
                    <a:pt x="35" y="29"/>
                  </a:cubicBezTo>
                  <a:cubicBezTo>
                    <a:pt x="35" y="28"/>
                    <a:pt x="35" y="28"/>
                    <a:pt x="35" y="28"/>
                  </a:cubicBezTo>
                  <a:cubicBezTo>
                    <a:pt x="35" y="28"/>
                    <a:pt x="36" y="29"/>
                    <a:pt x="36" y="29"/>
                  </a:cubicBezTo>
                  <a:cubicBezTo>
                    <a:pt x="36" y="29"/>
                    <a:pt x="36" y="29"/>
                    <a:pt x="36" y="29"/>
                  </a:cubicBezTo>
                  <a:moveTo>
                    <a:pt x="27" y="30"/>
                  </a:moveTo>
                  <a:cubicBezTo>
                    <a:pt x="27" y="29"/>
                    <a:pt x="27" y="29"/>
                    <a:pt x="26" y="28"/>
                  </a:cubicBezTo>
                  <a:cubicBezTo>
                    <a:pt x="27" y="29"/>
                    <a:pt x="27" y="29"/>
                    <a:pt x="27" y="30"/>
                  </a:cubicBezTo>
                  <a:cubicBezTo>
                    <a:pt x="27" y="30"/>
                    <a:pt x="27" y="30"/>
                    <a:pt x="27" y="30"/>
                  </a:cubicBezTo>
                  <a:cubicBezTo>
                    <a:pt x="27" y="30"/>
                    <a:pt x="27" y="30"/>
                    <a:pt x="27" y="30"/>
                  </a:cubicBezTo>
                  <a:moveTo>
                    <a:pt x="34" y="29"/>
                  </a:moveTo>
                  <a:cubicBezTo>
                    <a:pt x="33" y="28"/>
                    <a:pt x="33" y="28"/>
                    <a:pt x="32" y="28"/>
                  </a:cubicBezTo>
                  <a:cubicBezTo>
                    <a:pt x="32" y="27"/>
                    <a:pt x="32" y="27"/>
                    <a:pt x="32" y="27"/>
                  </a:cubicBezTo>
                  <a:cubicBezTo>
                    <a:pt x="33" y="28"/>
                    <a:pt x="33" y="28"/>
                    <a:pt x="34" y="28"/>
                  </a:cubicBezTo>
                  <a:cubicBezTo>
                    <a:pt x="34" y="29"/>
                    <a:pt x="34" y="29"/>
                    <a:pt x="34" y="29"/>
                  </a:cubicBezTo>
                  <a:moveTo>
                    <a:pt x="36" y="43"/>
                  </a:moveTo>
                  <a:cubicBezTo>
                    <a:pt x="36" y="43"/>
                    <a:pt x="35" y="42"/>
                    <a:pt x="34" y="40"/>
                  </a:cubicBezTo>
                  <a:cubicBezTo>
                    <a:pt x="34" y="40"/>
                    <a:pt x="34" y="40"/>
                    <a:pt x="34" y="40"/>
                  </a:cubicBezTo>
                  <a:cubicBezTo>
                    <a:pt x="33" y="39"/>
                    <a:pt x="33" y="37"/>
                    <a:pt x="32" y="36"/>
                  </a:cubicBezTo>
                  <a:cubicBezTo>
                    <a:pt x="31" y="34"/>
                    <a:pt x="30" y="32"/>
                    <a:pt x="29" y="31"/>
                  </a:cubicBezTo>
                  <a:cubicBezTo>
                    <a:pt x="29" y="31"/>
                    <a:pt x="29" y="31"/>
                    <a:pt x="29" y="31"/>
                  </a:cubicBezTo>
                  <a:cubicBezTo>
                    <a:pt x="28" y="29"/>
                    <a:pt x="28" y="28"/>
                    <a:pt x="27" y="27"/>
                  </a:cubicBezTo>
                  <a:cubicBezTo>
                    <a:pt x="30" y="28"/>
                    <a:pt x="34" y="30"/>
                    <a:pt x="38" y="32"/>
                  </a:cubicBezTo>
                  <a:cubicBezTo>
                    <a:pt x="38" y="32"/>
                    <a:pt x="38" y="32"/>
                    <a:pt x="38" y="32"/>
                  </a:cubicBezTo>
                  <a:cubicBezTo>
                    <a:pt x="39" y="32"/>
                    <a:pt x="39" y="32"/>
                    <a:pt x="39" y="32"/>
                  </a:cubicBezTo>
                  <a:cubicBezTo>
                    <a:pt x="39" y="32"/>
                    <a:pt x="39" y="32"/>
                    <a:pt x="39" y="32"/>
                  </a:cubicBezTo>
                  <a:cubicBezTo>
                    <a:pt x="40" y="33"/>
                    <a:pt x="42" y="33"/>
                    <a:pt x="44" y="34"/>
                  </a:cubicBezTo>
                  <a:cubicBezTo>
                    <a:pt x="44" y="34"/>
                    <a:pt x="45" y="35"/>
                    <a:pt x="45" y="35"/>
                  </a:cubicBezTo>
                  <a:cubicBezTo>
                    <a:pt x="46" y="35"/>
                    <a:pt x="46" y="35"/>
                    <a:pt x="46" y="35"/>
                  </a:cubicBezTo>
                  <a:cubicBezTo>
                    <a:pt x="46" y="35"/>
                    <a:pt x="46" y="35"/>
                    <a:pt x="46" y="35"/>
                  </a:cubicBezTo>
                  <a:cubicBezTo>
                    <a:pt x="46" y="35"/>
                    <a:pt x="46" y="35"/>
                    <a:pt x="46" y="35"/>
                  </a:cubicBezTo>
                  <a:cubicBezTo>
                    <a:pt x="47" y="35"/>
                    <a:pt x="47" y="35"/>
                    <a:pt x="47" y="35"/>
                  </a:cubicBezTo>
                  <a:cubicBezTo>
                    <a:pt x="46" y="35"/>
                    <a:pt x="46" y="35"/>
                    <a:pt x="46" y="35"/>
                  </a:cubicBezTo>
                  <a:cubicBezTo>
                    <a:pt x="47" y="36"/>
                    <a:pt x="47" y="36"/>
                    <a:pt x="47" y="36"/>
                  </a:cubicBezTo>
                  <a:cubicBezTo>
                    <a:pt x="46" y="36"/>
                    <a:pt x="46" y="37"/>
                    <a:pt x="45" y="38"/>
                  </a:cubicBezTo>
                  <a:cubicBezTo>
                    <a:pt x="45" y="38"/>
                    <a:pt x="45" y="38"/>
                    <a:pt x="45" y="38"/>
                  </a:cubicBezTo>
                  <a:cubicBezTo>
                    <a:pt x="43" y="40"/>
                    <a:pt x="40" y="42"/>
                    <a:pt x="36" y="43"/>
                  </a:cubicBezTo>
                  <a:moveTo>
                    <a:pt x="31" y="28"/>
                  </a:moveTo>
                  <a:cubicBezTo>
                    <a:pt x="30" y="27"/>
                    <a:pt x="30" y="27"/>
                    <a:pt x="30" y="27"/>
                  </a:cubicBezTo>
                  <a:cubicBezTo>
                    <a:pt x="30" y="27"/>
                    <a:pt x="30" y="27"/>
                    <a:pt x="30" y="27"/>
                  </a:cubicBezTo>
                  <a:cubicBezTo>
                    <a:pt x="30" y="27"/>
                    <a:pt x="30" y="27"/>
                    <a:pt x="30" y="27"/>
                  </a:cubicBezTo>
                  <a:cubicBezTo>
                    <a:pt x="31" y="27"/>
                    <a:pt x="31" y="27"/>
                    <a:pt x="31" y="27"/>
                  </a:cubicBezTo>
                  <a:cubicBezTo>
                    <a:pt x="31" y="28"/>
                    <a:pt x="31" y="28"/>
                    <a:pt x="31" y="28"/>
                  </a:cubicBezTo>
                  <a:moveTo>
                    <a:pt x="29" y="27"/>
                  </a:moveTo>
                  <a:cubicBezTo>
                    <a:pt x="28" y="26"/>
                    <a:pt x="27" y="26"/>
                    <a:pt x="27" y="26"/>
                  </a:cubicBezTo>
                  <a:cubicBezTo>
                    <a:pt x="27" y="25"/>
                    <a:pt x="27" y="25"/>
                    <a:pt x="27" y="25"/>
                  </a:cubicBezTo>
                  <a:cubicBezTo>
                    <a:pt x="27" y="25"/>
                    <a:pt x="27" y="25"/>
                    <a:pt x="27" y="25"/>
                  </a:cubicBezTo>
                  <a:cubicBezTo>
                    <a:pt x="27" y="26"/>
                    <a:pt x="28" y="26"/>
                    <a:pt x="29" y="26"/>
                  </a:cubicBezTo>
                  <a:cubicBezTo>
                    <a:pt x="29" y="27"/>
                    <a:pt x="29" y="27"/>
                    <a:pt x="29" y="27"/>
                  </a:cubicBezTo>
                  <a:moveTo>
                    <a:pt x="27" y="24"/>
                  </a:moveTo>
                  <a:cubicBezTo>
                    <a:pt x="27" y="24"/>
                    <a:pt x="27" y="24"/>
                    <a:pt x="27" y="24"/>
                  </a:cubicBezTo>
                  <a:cubicBezTo>
                    <a:pt x="27" y="23"/>
                    <a:pt x="27" y="23"/>
                    <a:pt x="27" y="23"/>
                  </a:cubicBezTo>
                  <a:cubicBezTo>
                    <a:pt x="27" y="23"/>
                    <a:pt x="28" y="22"/>
                    <a:pt x="29" y="22"/>
                  </a:cubicBezTo>
                  <a:cubicBezTo>
                    <a:pt x="29" y="22"/>
                    <a:pt x="29" y="23"/>
                    <a:pt x="28" y="24"/>
                  </a:cubicBezTo>
                  <a:cubicBezTo>
                    <a:pt x="28" y="24"/>
                    <a:pt x="27" y="24"/>
                    <a:pt x="27" y="24"/>
                  </a:cubicBezTo>
                  <a:cubicBezTo>
                    <a:pt x="27" y="24"/>
                    <a:pt x="27" y="24"/>
                    <a:pt x="27" y="24"/>
                  </a:cubicBezTo>
                  <a:cubicBezTo>
                    <a:pt x="27" y="24"/>
                    <a:pt x="27" y="24"/>
                    <a:pt x="27" y="24"/>
                  </a:cubicBezTo>
                  <a:cubicBezTo>
                    <a:pt x="27" y="24"/>
                    <a:pt x="27" y="24"/>
                    <a:pt x="27" y="24"/>
                  </a:cubicBezTo>
                  <a:moveTo>
                    <a:pt x="30" y="24"/>
                  </a:moveTo>
                  <a:cubicBezTo>
                    <a:pt x="30" y="23"/>
                    <a:pt x="30" y="22"/>
                    <a:pt x="31" y="21"/>
                  </a:cubicBezTo>
                  <a:cubicBezTo>
                    <a:pt x="31" y="21"/>
                    <a:pt x="31" y="21"/>
                    <a:pt x="31" y="21"/>
                  </a:cubicBezTo>
                  <a:cubicBezTo>
                    <a:pt x="31" y="20"/>
                    <a:pt x="32" y="20"/>
                    <a:pt x="33" y="20"/>
                  </a:cubicBezTo>
                  <a:cubicBezTo>
                    <a:pt x="32" y="21"/>
                    <a:pt x="32" y="22"/>
                    <a:pt x="31" y="23"/>
                  </a:cubicBezTo>
                  <a:cubicBezTo>
                    <a:pt x="31" y="23"/>
                    <a:pt x="31" y="23"/>
                    <a:pt x="31" y="23"/>
                  </a:cubicBezTo>
                  <a:cubicBezTo>
                    <a:pt x="30" y="23"/>
                    <a:pt x="30" y="23"/>
                    <a:pt x="30" y="23"/>
                  </a:cubicBezTo>
                  <a:cubicBezTo>
                    <a:pt x="30" y="24"/>
                    <a:pt x="30" y="24"/>
                    <a:pt x="30" y="24"/>
                  </a:cubicBezTo>
                  <a:moveTo>
                    <a:pt x="34" y="23"/>
                  </a:moveTo>
                  <a:cubicBezTo>
                    <a:pt x="34" y="23"/>
                    <a:pt x="34" y="23"/>
                    <a:pt x="34" y="23"/>
                  </a:cubicBezTo>
                  <a:cubicBezTo>
                    <a:pt x="35" y="23"/>
                    <a:pt x="36" y="23"/>
                    <a:pt x="37" y="22"/>
                  </a:cubicBezTo>
                  <a:cubicBezTo>
                    <a:pt x="41" y="21"/>
                    <a:pt x="46" y="19"/>
                    <a:pt x="49" y="18"/>
                  </a:cubicBezTo>
                  <a:cubicBezTo>
                    <a:pt x="50" y="23"/>
                    <a:pt x="50" y="28"/>
                    <a:pt x="49" y="32"/>
                  </a:cubicBezTo>
                  <a:cubicBezTo>
                    <a:pt x="48" y="32"/>
                    <a:pt x="48" y="32"/>
                    <a:pt x="48" y="32"/>
                  </a:cubicBezTo>
                  <a:cubicBezTo>
                    <a:pt x="47" y="31"/>
                    <a:pt x="45" y="31"/>
                    <a:pt x="43" y="30"/>
                  </a:cubicBezTo>
                  <a:cubicBezTo>
                    <a:pt x="43" y="30"/>
                    <a:pt x="42" y="30"/>
                    <a:pt x="42" y="30"/>
                  </a:cubicBezTo>
                  <a:cubicBezTo>
                    <a:pt x="42" y="29"/>
                    <a:pt x="42" y="29"/>
                    <a:pt x="42" y="29"/>
                  </a:cubicBezTo>
                  <a:cubicBezTo>
                    <a:pt x="41" y="29"/>
                    <a:pt x="41" y="29"/>
                    <a:pt x="41" y="29"/>
                  </a:cubicBezTo>
                  <a:cubicBezTo>
                    <a:pt x="38" y="28"/>
                    <a:pt x="35" y="27"/>
                    <a:pt x="33" y="26"/>
                  </a:cubicBezTo>
                  <a:cubicBezTo>
                    <a:pt x="32" y="26"/>
                    <a:pt x="32" y="26"/>
                    <a:pt x="32" y="26"/>
                  </a:cubicBezTo>
                  <a:cubicBezTo>
                    <a:pt x="32" y="26"/>
                    <a:pt x="32" y="26"/>
                    <a:pt x="32" y="26"/>
                  </a:cubicBezTo>
                  <a:cubicBezTo>
                    <a:pt x="31" y="26"/>
                    <a:pt x="31" y="26"/>
                    <a:pt x="31" y="26"/>
                  </a:cubicBezTo>
                  <a:cubicBezTo>
                    <a:pt x="31" y="26"/>
                    <a:pt x="31" y="26"/>
                    <a:pt x="31" y="26"/>
                  </a:cubicBezTo>
                  <a:cubicBezTo>
                    <a:pt x="30" y="25"/>
                    <a:pt x="30" y="25"/>
                    <a:pt x="30" y="25"/>
                  </a:cubicBezTo>
                  <a:cubicBezTo>
                    <a:pt x="30" y="25"/>
                    <a:pt x="29" y="25"/>
                    <a:pt x="29" y="25"/>
                  </a:cubicBezTo>
                  <a:cubicBezTo>
                    <a:pt x="30" y="25"/>
                    <a:pt x="32" y="24"/>
                    <a:pt x="34" y="23"/>
                  </a:cubicBezTo>
                  <a:cubicBezTo>
                    <a:pt x="34" y="23"/>
                    <a:pt x="34" y="23"/>
                    <a:pt x="34" y="23"/>
                  </a:cubicBezTo>
                  <a:moveTo>
                    <a:pt x="33" y="22"/>
                  </a:moveTo>
                  <a:cubicBezTo>
                    <a:pt x="33" y="21"/>
                    <a:pt x="34" y="20"/>
                    <a:pt x="34" y="19"/>
                  </a:cubicBezTo>
                  <a:cubicBezTo>
                    <a:pt x="34" y="19"/>
                    <a:pt x="34" y="19"/>
                    <a:pt x="34" y="19"/>
                  </a:cubicBezTo>
                  <a:cubicBezTo>
                    <a:pt x="34" y="18"/>
                    <a:pt x="35" y="18"/>
                    <a:pt x="35" y="18"/>
                  </a:cubicBezTo>
                  <a:cubicBezTo>
                    <a:pt x="35" y="19"/>
                    <a:pt x="34" y="20"/>
                    <a:pt x="34" y="22"/>
                  </a:cubicBezTo>
                  <a:cubicBezTo>
                    <a:pt x="33" y="22"/>
                    <a:pt x="33" y="22"/>
                    <a:pt x="33" y="22"/>
                  </a:cubicBezTo>
                  <a:moveTo>
                    <a:pt x="35" y="21"/>
                  </a:moveTo>
                  <a:cubicBezTo>
                    <a:pt x="36" y="20"/>
                    <a:pt x="36" y="19"/>
                    <a:pt x="37" y="18"/>
                  </a:cubicBezTo>
                  <a:cubicBezTo>
                    <a:pt x="37" y="17"/>
                    <a:pt x="37" y="17"/>
                    <a:pt x="37" y="17"/>
                  </a:cubicBezTo>
                  <a:cubicBezTo>
                    <a:pt x="37" y="17"/>
                    <a:pt x="38" y="17"/>
                    <a:pt x="38" y="16"/>
                  </a:cubicBezTo>
                  <a:cubicBezTo>
                    <a:pt x="36" y="21"/>
                    <a:pt x="36" y="21"/>
                    <a:pt x="36" y="21"/>
                  </a:cubicBezTo>
                  <a:cubicBezTo>
                    <a:pt x="36" y="21"/>
                    <a:pt x="36" y="21"/>
                    <a:pt x="35" y="21"/>
                  </a:cubicBezTo>
                  <a:moveTo>
                    <a:pt x="38" y="20"/>
                  </a:moveTo>
                  <a:cubicBezTo>
                    <a:pt x="40" y="16"/>
                    <a:pt x="40" y="16"/>
                    <a:pt x="40" y="16"/>
                  </a:cubicBezTo>
                  <a:cubicBezTo>
                    <a:pt x="40" y="15"/>
                    <a:pt x="40" y="15"/>
                    <a:pt x="40" y="15"/>
                  </a:cubicBezTo>
                  <a:cubicBezTo>
                    <a:pt x="40" y="15"/>
                    <a:pt x="41" y="15"/>
                    <a:pt x="42" y="14"/>
                  </a:cubicBezTo>
                  <a:cubicBezTo>
                    <a:pt x="41" y="16"/>
                    <a:pt x="41" y="17"/>
                    <a:pt x="40" y="19"/>
                  </a:cubicBezTo>
                  <a:cubicBezTo>
                    <a:pt x="39" y="19"/>
                    <a:pt x="39" y="20"/>
                    <a:pt x="38" y="20"/>
                  </a:cubicBezTo>
                  <a:moveTo>
                    <a:pt x="42" y="18"/>
                  </a:moveTo>
                  <a:cubicBezTo>
                    <a:pt x="42" y="17"/>
                    <a:pt x="43" y="15"/>
                    <a:pt x="43" y="14"/>
                  </a:cubicBezTo>
                  <a:cubicBezTo>
                    <a:pt x="44" y="13"/>
                    <a:pt x="44" y="13"/>
                    <a:pt x="45" y="13"/>
                  </a:cubicBezTo>
                  <a:cubicBezTo>
                    <a:pt x="44" y="14"/>
                    <a:pt x="43" y="16"/>
                    <a:pt x="43" y="17"/>
                  </a:cubicBezTo>
                  <a:cubicBezTo>
                    <a:pt x="43" y="18"/>
                    <a:pt x="43" y="18"/>
                    <a:pt x="43" y="18"/>
                  </a:cubicBezTo>
                  <a:cubicBezTo>
                    <a:pt x="42" y="18"/>
                    <a:pt x="42" y="18"/>
                    <a:pt x="42" y="18"/>
                  </a:cubicBezTo>
                  <a:moveTo>
                    <a:pt x="44" y="17"/>
                  </a:moveTo>
                  <a:cubicBezTo>
                    <a:pt x="45" y="15"/>
                    <a:pt x="45" y="14"/>
                    <a:pt x="46" y="12"/>
                  </a:cubicBezTo>
                  <a:cubicBezTo>
                    <a:pt x="47" y="12"/>
                    <a:pt x="47" y="12"/>
                    <a:pt x="47" y="12"/>
                  </a:cubicBezTo>
                  <a:cubicBezTo>
                    <a:pt x="46" y="13"/>
                    <a:pt x="46" y="15"/>
                    <a:pt x="45" y="16"/>
                  </a:cubicBezTo>
                  <a:cubicBezTo>
                    <a:pt x="44" y="17"/>
                    <a:pt x="44" y="17"/>
                    <a:pt x="44" y="17"/>
                  </a:cubicBezTo>
                  <a:cubicBezTo>
                    <a:pt x="44" y="17"/>
                    <a:pt x="44" y="17"/>
                    <a:pt x="44" y="17"/>
                  </a:cubicBezTo>
                  <a:moveTo>
                    <a:pt x="47" y="16"/>
                  </a:moveTo>
                  <a:cubicBezTo>
                    <a:pt x="47" y="14"/>
                    <a:pt x="48" y="13"/>
                    <a:pt x="48" y="12"/>
                  </a:cubicBezTo>
                  <a:cubicBezTo>
                    <a:pt x="48" y="12"/>
                    <a:pt x="48" y="12"/>
                    <a:pt x="48" y="12"/>
                  </a:cubicBezTo>
                  <a:cubicBezTo>
                    <a:pt x="48" y="13"/>
                    <a:pt x="47" y="14"/>
                    <a:pt x="47" y="16"/>
                  </a:cubicBezTo>
                  <a:cubicBezTo>
                    <a:pt x="47" y="16"/>
                    <a:pt x="47" y="16"/>
                    <a:pt x="47" y="16"/>
                  </a:cubicBezTo>
                  <a:moveTo>
                    <a:pt x="19" y="44"/>
                  </a:moveTo>
                  <a:cubicBezTo>
                    <a:pt x="17" y="44"/>
                    <a:pt x="15" y="43"/>
                    <a:pt x="13" y="42"/>
                  </a:cubicBezTo>
                  <a:cubicBezTo>
                    <a:pt x="13" y="42"/>
                    <a:pt x="13" y="42"/>
                    <a:pt x="13" y="42"/>
                  </a:cubicBezTo>
                  <a:cubicBezTo>
                    <a:pt x="13" y="42"/>
                    <a:pt x="13" y="42"/>
                    <a:pt x="13" y="42"/>
                  </a:cubicBezTo>
                  <a:cubicBezTo>
                    <a:pt x="11" y="41"/>
                    <a:pt x="10" y="40"/>
                    <a:pt x="8" y="39"/>
                  </a:cubicBezTo>
                  <a:cubicBezTo>
                    <a:pt x="6" y="37"/>
                    <a:pt x="4" y="35"/>
                    <a:pt x="3" y="32"/>
                  </a:cubicBezTo>
                  <a:cubicBezTo>
                    <a:pt x="3" y="31"/>
                    <a:pt x="3" y="31"/>
                    <a:pt x="3" y="31"/>
                  </a:cubicBezTo>
                  <a:cubicBezTo>
                    <a:pt x="2" y="29"/>
                    <a:pt x="1" y="27"/>
                    <a:pt x="1" y="25"/>
                  </a:cubicBezTo>
                  <a:cubicBezTo>
                    <a:pt x="2" y="24"/>
                    <a:pt x="2" y="24"/>
                    <a:pt x="2" y="24"/>
                  </a:cubicBezTo>
                  <a:cubicBezTo>
                    <a:pt x="1" y="24"/>
                    <a:pt x="1" y="24"/>
                    <a:pt x="1" y="24"/>
                  </a:cubicBezTo>
                  <a:cubicBezTo>
                    <a:pt x="1" y="20"/>
                    <a:pt x="2" y="17"/>
                    <a:pt x="5" y="13"/>
                  </a:cubicBezTo>
                  <a:cubicBezTo>
                    <a:pt x="9" y="7"/>
                    <a:pt x="16" y="3"/>
                    <a:pt x="25" y="3"/>
                  </a:cubicBezTo>
                  <a:cubicBezTo>
                    <a:pt x="24" y="7"/>
                    <a:pt x="24" y="22"/>
                    <a:pt x="24" y="25"/>
                  </a:cubicBezTo>
                  <a:cubicBezTo>
                    <a:pt x="25" y="25"/>
                    <a:pt x="25" y="25"/>
                    <a:pt x="25" y="25"/>
                  </a:cubicBezTo>
                  <a:cubicBezTo>
                    <a:pt x="25" y="26"/>
                    <a:pt x="25" y="26"/>
                    <a:pt x="25" y="26"/>
                  </a:cubicBezTo>
                  <a:cubicBezTo>
                    <a:pt x="25" y="26"/>
                    <a:pt x="25" y="29"/>
                    <a:pt x="26" y="31"/>
                  </a:cubicBezTo>
                  <a:cubicBezTo>
                    <a:pt x="26" y="32"/>
                    <a:pt x="26" y="32"/>
                    <a:pt x="26" y="32"/>
                  </a:cubicBezTo>
                  <a:cubicBezTo>
                    <a:pt x="27" y="32"/>
                    <a:pt x="27" y="32"/>
                    <a:pt x="27" y="32"/>
                  </a:cubicBezTo>
                  <a:cubicBezTo>
                    <a:pt x="27" y="32"/>
                    <a:pt x="27" y="32"/>
                    <a:pt x="27" y="32"/>
                  </a:cubicBezTo>
                  <a:cubicBezTo>
                    <a:pt x="27" y="34"/>
                    <a:pt x="28" y="37"/>
                    <a:pt x="29" y="39"/>
                  </a:cubicBezTo>
                  <a:cubicBezTo>
                    <a:pt x="29" y="39"/>
                    <a:pt x="29" y="39"/>
                    <a:pt x="29" y="39"/>
                  </a:cubicBezTo>
                  <a:cubicBezTo>
                    <a:pt x="30" y="41"/>
                    <a:pt x="30" y="43"/>
                    <a:pt x="31" y="44"/>
                  </a:cubicBezTo>
                  <a:cubicBezTo>
                    <a:pt x="31" y="45"/>
                    <a:pt x="31" y="45"/>
                    <a:pt x="31" y="45"/>
                  </a:cubicBezTo>
                  <a:cubicBezTo>
                    <a:pt x="31" y="45"/>
                    <a:pt x="31" y="45"/>
                    <a:pt x="31" y="45"/>
                  </a:cubicBezTo>
                  <a:cubicBezTo>
                    <a:pt x="29" y="45"/>
                    <a:pt x="27" y="45"/>
                    <a:pt x="25" y="45"/>
                  </a:cubicBezTo>
                  <a:cubicBezTo>
                    <a:pt x="25" y="45"/>
                    <a:pt x="25" y="45"/>
                    <a:pt x="25" y="45"/>
                  </a:cubicBezTo>
                  <a:cubicBezTo>
                    <a:pt x="25" y="45"/>
                    <a:pt x="25" y="45"/>
                    <a:pt x="25" y="45"/>
                  </a:cubicBezTo>
                  <a:cubicBezTo>
                    <a:pt x="24" y="45"/>
                    <a:pt x="24" y="45"/>
                    <a:pt x="24" y="45"/>
                  </a:cubicBezTo>
                  <a:cubicBezTo>
                    <a:pt x="23" y="45"/>
                    <a:pt x="21" y="45"/>
                    <a:pt x="20" y="44"/>
                  </a:cubicBezTo>
                  <a:cubicBezTo>
                    <a:pt x="19" y="44"/>
                    <a:pt x="19" y="44"/>
                    <a:pt x="19" y="44"/>
                  </a:cubicBezTo>
                  <a:cubicBezTo>
                    <a:pt x="19" y="44"/>
                    <a:pt x="19" y="44"/>
                    <a:pt x="19" y="44"/>
                  </a:cubicBezTo>
                  <a:moveTo>
                    <a:pt x="27" y="21"/>
                  </a:moveTo>
                  <a:cubicBezTo>
                    <a:pt x="28" y="16"/>
                    <a:pt x="28" y="13"/>
                    <a:pt x="29" y="8"/>
                  </a:cubicBezTo>
                  <a:cubicBezTo>
                    <a:pt x="29" y="6"/>
                    <a:pt x="29" y="4"/>
                    <a:pt x="30" y="1"/>
                  </a:cubicBezTo>
                  <a:cubicBezTo>
                    <a:pt x="31" y="1"/>
                    <a:pt x="31" y="1"/>
                    <a:pt x="32" y="1"/>
                  </a:cubicBezTo>
                  <a:cubicBezTo>
                    <a:pt x="39" y="2"/>
                    <a:pt x="44" y="4"/>
                    <a:pt x="47" y="8"/>
                  </a:cubicBezTo>
                  <a:cubicBezTo>
                    <a:pt x="47" y="8"/>
                    <a:pt x="48" y="9"/>
                    <a:pt x="48" y="10"/>
                  </a:cubicBezTo>
                  <a:cubicBezTo>
                    <a:pt x="47" y="10"/>
                    <a:pt x="47" y="11"/>
                    <a:pt x="46" y="11"/>
                  </a:cubicBezTo>
                  <a:cubicBezTo>
                    <a:pt x="45" y="11"/>
                    <a:pt x="45" y="11"/>
                    <a:pt x="45" y="11"/>
                  </a:cubicBezTo>
                  <a:cubicBezTo>
                    <a:pt x="40" y="14"/>
                    <a:pt x="33" y="18"/>
                    <a:pt x="29" y="20"/>
                  </a:cubicBezTo>
                  <a:cubicBezTo>
                    <a:pt x="28" y="21"/>
                    <a:pt x="28" y="21"/>
                    <a:pt x="27" y="21"/>
                  </a:cubicBezTo>
                  <a:moveTo>
                    <a:pt x="30" y="0"/>
                  </a:moveTo>
                  <a:cubicBezTo>
                    <a:pt x="29" y="0"/>
                    <a:pt x="29" y="0"/>
                    <a:pt x="29" y="0"/>
                  </a:cubicBezTo>
                  <a:cubicBezTo>
                    <a:pt x="29" y="0"/>
                    <a:pt x="29" y="0"/>
                    <a:pt x="29" y="0"/>
                  </a:cubicBezTo>
                  <a:cubicBezTo>
                    <a:pt x="28" y="3"/>
                    <a:pt x="28" y="6"/>
                    <a:pt x="28" y="8"/>
                  </a:cubicBezTo>
                  <a:cubicBezTo>
                    <a:pt x="27" y="12"/>
                    <a:pt x="27" y="16"/>
                    <a:pt x="26" y="22"/>
                  </a:cubicBezTo>
                  <a:cubicBezTo>
                    <a:pt x="26" y="22"/>
                    <a:pt x="26" y="22"/>
                    <a:pt x="26" y="22"/>
                  </a:cubicBezTo>
                  <a:cubicBezTo>
                    <a:pt x="26" y="22"/>
                    <a:pt x="26" y="23"/>
                    <a:pt x="26" y="24"/>
                  </a:cubicBezTo>
                  <a:cubicBezTo>
                    <a:pt x="26" y="24"/>
                    <a:pt x="26" y="25"/>
                    <a:pt x="26" y="25"/>
                  </a:cubicBezTo>
                  <a:cubicBezTo>
                    <a:pt x="26" y="25"/>
                    <a:pt x="26" y="25"/>
                    <a:pt x="26" y="25"/>
                  </a:cubicBezTo>
                  <a:cubicBezTo>
                    <a:pt x="26" y="25"/>
                    <a:pt x="26" y="25"/>
                    <a:pt x="26" y="25"/>
                  </a:cubicBezTo>
                  <a:cubicBezTo>
                    <a:pt x="25" y="22"/>
                    <a:pt x="25" y="4"/>
                    <a:pt x="26" y="2"/>
                  </a:cubicBezTo>
                  <a:cubicBezTo>
                    <a:pt x="26" y="2"/>
                    <a:pt x="26" y="2"/>
                    <a:pt x="26" y="2"/>
                  </a:cubicBezTo>
                  <a:cubicBezTo>
                    <a:pt x="26" y="2"/>
                    <a:pt x="26" y="2"/>
                    <a:pt x="26" y="2"/>
                  </a:cubicBezTo>
                  <a:cubicBezTo>
                    <a:pt x="26" y="2"/>
                    <a:pt x="26" y="2"/>
                    <a:pt x="26" y="2"/>
                  </a:cubicBezTo>
                  <a:cubicBezTo>
                    <a:pt x="26" y="2"/>
                    <a:pt x="26" y="2"/>
                    <a:pt x="26" y="2"/>
                  </a:cubicBezTo>
                  <a:cubicBezTo>
                    <a:pt x="26" y="2"/>
                    <a:pt x="26" y="2"/>
                    <a:pt x="26" y="2"/>
                  </a:cubicBezTo>
                  <a:cubicBezTo>
                    <a:pt x="25" y="2"/>
                    <a:pt x="25" y="2"/>
                    <a:pt x="25" y="2"/>
                  </a:cubicBezTo>
                  <a:cubicBezTo>
                    <a:pt x="25" y="2"/>
                    <a:pt x="25" y="2"/>
                    <a:pt x="25" y="2"/>
                  </a:cubicBezTo>
                  <a:cubicBezTo>
                    <a:pt x="25" y="2"/>
                    <a:pt x="25" y="2"/>
                    <a:pt x="25" y="2"/>
                  </a:cubicBezTo>
                  <a:cubicBezTo>
                    <a:pt x="16" y="2"/>
                    <a:pt x="8" y="6"/>
                    <a:pt x="4" y="13"/>
                  </a:cubicBezTo>
                  <a:cubicBezTo>
                    <a:pt x="1" y="16"/>
                    <a:pt x="0" y="21"/>
                    <a:pt x="0" y="25"/>
                  </a:cubicBezTo>
                  <a:cubicBezTo>
                    <a:pt x="0" y="28"/>
                    <a:pt x="0" y="31"/>
                    <a:pt x="1" y="34"/>
                  </a:cubicBezTo>
                  <a:cubicBezTo>
                    <a:pt x="1" y="34"/>
                    <a:pt x="1" y="34"/>
                    <a:pt x="1" y="34"/>
                  </a:cubicBezTo>
                  <a:cubicBezTo>
                    <a:pt x="1" y="35"/>
                    <a:pt x="1" y="35"/>
                    <a:pt x="1" y="35"/>
                  </a:cubicBezTo>
                  <a:cubicBezTo>
                    <a:pt x="1" y="35"/>
                    <a:pt x="1" y="35"/>
                    <a:pt x="1" y="35"/>
                  </a:cubicBezTo>
                  <a:cubicBezTo>
                    <a:pt x="1" y="35"/>
                    <a:pt x="1" y="36"/>
                    <a:pt x="1" y="37"/>
                  </a:cubicBezTo>
                  <a:cubicBezTo>
                    <a:pt x="2" y="37"/>
                    <a:pt x="2" y="37"/>
                    <a:pt x="2" y="37"/>
                  </a:cubicBezTo>
                  <a:cubicBezTo>
                    <a:pt x="2" y="37"/>
                    <a:pt x="2" y="37"/>
                    <a:pt x="2" y="37"/>
                  </a:cubicBezTo>
                  <a:cubicBezTo>
                    <a:pt x="2" y="38"/>
                    <a:pt x="2" y="39"/>
                    <a:pt x="3" y="39"/>
                  </a:cubicBezTo>
                  <a:cubicBezTo>
                    <a:pt x="3" y="39"/>
                    <a:pt x="3" y="39"/>
                    <a:pt x="3" y="39"/>
                  </a:cubicBezTo>
                  <a:cubicBezTo>
                    <a:pt x="3" y="40"/>
                    <a:pt x="3" y="40"/>
                    <a:pt x="3" y="40"/>
                  </a:cubicBezTo>
                  <a:cubicBezTo>
                    <a:pt x="3" y="40"/>
                    <a:pt x="3" y="40"/>
                    <a:pt x="3" y="40"/>
                  </a:cubicBezTo>
                  <a:cubicBezTo>
                    <a:pt x="3" y="41"/>
                    <a:pt x="3" y="41"/>
                    <a:pt x="4" y="41"/>
                  </a:cubicBezTo>
                  <a:cubicBezTo>
                    <a:pt x="4" y="42"/>
                    <a:pt x="4" y="42"/>
                    <a:pt x="4" y="42"/>
                  </a:cubicBezTo>
                  <a:cubicBezTo>
                    <a:pt x="4" y="42"/>
                    <a:pt x="4" y="42"/>
                    <a:pt x="4" y="42"/>
                  </a:cubicBezTo>
                  <a:cubicBezTo>
                    <a:pt x="5" y="43"/>
                    <a:pt x="5" y="43"/>
                    <a:pt x="5" y="44"/>
                  </a:cubicBezTo>
                  <a:cubicBezTo>
                    <a:pt x="6" y="44"/>
                    <a:pt x="6" y="44"/>
                    <a:pt x="6" y="44"/>
                  </a:cubicBezTo>
                  <a:cubicBezTo>
                    <a:pt x="6" y="44"/>
                    <a:pt x="6" y="44"/>
                    <a:pt x="6" y="44"/>
                  </a:cubicBezTo>
                  <a:cubicBezTo>
                    <a:pt x="6" y="44"/>
                    <a:pt x="6" y="44"/>
                    <a:pt x="6" y="44"/>
                  </a:cubicBezTo>
                  <a:cubicBezTo>
                    <a:pt x="7" y="45"/>
                    <a:pt x="7" y="45"/>
                    <a:pt x="7" y="45"/>
                  </a:cubicBezTo>
                  <a:cubicBezTo>
                    <a:pt x="8" y="47"/>
                    <a:pt x="10" y="48"/>
                    <a:pt x="13" y="50"/>
                  </a:cubicBezTo>
                  <a:cubicBezTo>
                    <a:pt x="13" y="50"/>
                    <a:pt x="13" y="50"/>
                    <a:pt x="13" y="50"/>
                  </a:cubicBezTo>
                  <a:cubicBezTo>
                    <a:pt x="13" y="50"/>
                    <a:pt x="13" y="50"/>
                    <a:pt x="13" y="50"/>
                  </a:cubicBezTo>
                  <a:cubicBezTo>
                    <a:pt x="13" y="50"/>
                    <a:pt x="13" y="50"/>
                    <a:pt x="13" y="50"/>
                  </a:cubicBezTo>
                  <a:cubicBezTo>
                    <a:pt x="13" y="50"/>
                    <a:pt x="13" y="50"/>
                    <a:pt x="13" y="50"/>
                  </a:cubicBezTo>
                  <a:cubicBezTo>
                    <a:pt x="14" y="50"/>
                    <a:pt x="15" y="51"/>
                    <a:pt x="16" y="51"/>
                  </a:cubicBezTo>
                  <a:cubicBezTo>
                    <a:pt x="16" y="52"/>
                    <a:pt x="16" y="52"/>
                    <a:pt x="16" y="52"/>
                  </a:cubicBezTo>
                  <a:cubicBezTo>
                    <a:pt x="16" y="52"/>
                    <a:pt x="16" y="52"/>
                    <a:pt x="16" y="52"/>
                  </a:cubicBezTo>
                  <a:cubicBezTo>
                    <a:pt x="17" y="51"/>
                    <a:pt x="17" y="51"/>
                    <a:pt x="17" y="51"/>
                  </a:cubicBezTo>
                  <a:cubicBezTo>
                    <a:pt x="17" y="51"/>
                    <a:pt x="18" y="52"/>
                    <a:pt x="19" y="52"/>
                  </a:cubicBezTo>
                  <a:cubicBezTo>
                    <a:pt x="19" y="52"/>
                    <a:pt x="19" y="52"/>
                    <a:pt x="19" y="52"/>
                  </a:cubicBezTo>
                  <a:cubicBezTo>
                    <a:pt x="19" y="52"/>
                    <a:pt x="19" y="52"/>
                    <a:pt x="19" y="52"/>
                  </a:cubicBezTo>
                  <a:cubicBezTo>
                    <a:pt x="20" y="52"/>
                    <a:pt x="20" y="52"/>
                    <a:pt x="20" y="52"/>
                  </a:cubicBezTo>
                  <a:cubicBezTo>
                    <a:pt x="20" y="52"/>
                    <a:pt x="20" y="52"/>
                    <a:pt x="20" y="52"/>
                  </a:cubicBezTo>
                  <a:cubicBezTo>
                    <a:pt x="20" y="52"/>
                    <a:pt x="21" y="52"/>
                    <a:pt x="22" y="52"/>
                  </a:cubicBezTo>
                  <a:cubicBezTo>
                    <a:pt x="22" y="53"/>
                    <a:pt x="22" y="53"/>
                    <a:pt x="22" y="53"/>
                  </a:cubicBezTo>
                  <a:cubicBezTo>
                    <a:pt x="22" y="53"/>
                    <a:pt x="22" y="53"/>
                    <a:pt x="22" y="53"/>
                  </a:cubicBezTo>
                  <a:cubicBezTo>
                    <a:pt x="22" y="52"/>
                    <a:pt x="22" y="52"/>
                    <a:pt x="22" y="52"/>
                  </a:cubicBezTo>
                  <a:cubicBezTo>
                    <a:pt x="23" y="52"/>
                    <a:pt x="24" y="52"/>
                    <a:pt x="25" y="52"/>
                  </a:cubicBezTo>
                  <a:cubicBezTo>
                    <a:pt x="26" y="52"/>
                    <a:pt x="27" y="52"/>
                    <a:pt x="28" y="52"/>
                  </a:cubicBezTo>
                  <a:cubicBezTo>
                    <a:pt x="28" y="53"/>
                    <a:pt x="28" y="53"/>
                    <a:pt x="28" y="53"/>
                  </a:cubicBezTo>
                  <a:cubicBezTo>
                    <a:pt x="28" y="53"/>
                    <a:pt x="28" y="53"/>
                    <a:pt x="28" y="53"/>
                  </a:cubicBezTo>
                  <a:cubicBezTo>
                    <a:pt x="29" y="52"/>
                    <a:pt x="29" y="52"/>
                    <a:pt x="29" y="52"/>
                  </a:cubicBezTo>
                  <a:cubicBezTo>
                    <a:pt x="29" y="52"/>
                    <a:pt x="29" y="52"/>
                    <a:pt x="29" y="52"/>
                  </a:cubicBezTo>
                  <a:cubicBezTo>
                    <a:pt x="30" y="52"/>
                    <a:pt x="31" y="52"/>
                    <a:pt x="32" y="52"/>
                  </a:cubicBezTo>
                  <a:cubicBezTo>
                    <a:pt x="32" y="51"/>
                    <a:pt x="32" y="51"/>
                    <a:pt x="32" y="51"/>
                  </a:cubicBezTo>
                  <a:cubicBezTo>
                    <a:pt x="32" y="51"/>
                    <a:pt x="32" y="51"/>
                    <a:pt x="32" y="51"/>
                  </a:cubicBezTo>
                  <a:cubicBezTo>
                    <a:pt x="32" y="50"/>
                    <a:pt x="32" y="49"/>
                    <a:pt x="32" y="48"/>
                  </a:cubicBezTo>
                  <a:cubicBezTo>
                    <a:pt x="33" y="49"/>
                    <a:pt x="33" y="49"/>
                    <a:pt x="33" y="49"/>
                  </a:cubicBezTo>
                  <a:cubicBezTo>
                    <a:pt x="33" y="50"/>
                    <a:pt x="34" y="50"/>
                    <a:pt x="34" y="51"/>
                  </a:cubicBezTo>
                  <a:cubicBezTo>
                    <a:pt x="35" y="51"/>
                    <a:pt x="35" y="51"/>
                    <a:pt x="35" y="51"/>
                  </a:cubicBezTo>
                  <a:cubicBezTo>
                    <a:pt x="35" y="51"/>
                    <a:pt x="35" y="51"/>
                    <a:pt x="35" y="51"/>
                  </a:cubicBezTo>
                  <a:cubicBezTo>
                    <a:pt x="35" y="51"/>
                    <a:pt x="35" y="51"/>
                    <a:pt x="35" y="51"/>
                  </a:cubicBezTo>
                  <a:cubicBezTo>
                    <a:pt x="35" y="51"/>
                    <a:pt x="35" y="51"/>
                    <a:pt x="35" y="51"/>
                  </a:cubicBezTo>
                  <a:cubicBezTo>
                    <a:pt x="35" y="51"/>
                    <a:pt x="35" y="51"/>
                    <a:pt x="35" y="51"/>
                  </a:cubicBezTo>
                  <a:cubicBezTo>
                    <a:pt x="35" y="51"/>
                    <a:pt x="35" y="51"/>
                    <a:pt x="35" y="51"/>
                  </a:cubicBezTo>
                  <a:cubicBezTo>
                    <a:pt x="37" y="50"/>
                    <a:pt x="39" y="49"/>
                    <a:pt x="41" y="48"/>
                  </a:cubicBezTo>
                  <a:cubicBezTo>
                    <a:pt x="41" y="48"/>
                    <a:pt x="41" y="48"/>
                    <a:pt x="41" y="48"/>
                  </a:cubicBezTo>
                  <a:cubicBezTo>
                    <a:pt x="41" y="48"/>
                    <a:pt x="41" y="48"/>
                    <a:pt x="41" y="48"/>
                  </a:cubicBezTo>
                  <a:cubicBezTo>
                    <a:pt x="41" y="48"/>
                    <a:pt x="41" y="48"/>
                    <a:pt x="41" y="48"/>
                  </a:cubicBezTo>
                  <a:cubicBezTo>
                    <a:pt x="44" y="46"/>
                    <a:pt x="46" y="44"/>
                    <a:pt x="47" y="41"/>
                  </a:cubicBezTo>
                  <a:cubicBezTo>
                    <a:pt x="47" y="41"/>
                    <a:pt x="47" y="41"/>
                    <a:pt x="48" y="38"/>
                  </a:cubicBezTo>
                  <a:cubicBezTo>
                    <a:pt x="48" y="38"/>
                    <a:pt x="48" y="38"/>
                    <a:pt x="48" y="38"/>
                  </a:cubicBezTo>
                  <a:cubicBezTo>
                    <a:pt x="48" y="39"/>
                    <a:pt x="48" y="39"/>
                    <a:pt x="48" y="39"/>
                  </a:cubicBezTo>
                  <a:cubicBezTo>
                    <a:pt x="49" y="39"/>
                    <a:pt x="49" y="39"/>
                    <a:pt x="49" y="39"/>
                  </a:cubicBezTo>
                  <a:cubicBezTo>
                    <a:pt x="49" y="39"/>
                    <a:pt x="49" y="39"/>
                    <a:pt x="49" y="39"/>
                  </a:cubicBezTo>
                  <a:cubicBezTo>
                    <a:pt x="51" y="36"/>
                    <a:pt x="52" y="32"/>
                    <a:pt x="52" y="28"/>
                  </a:cubicBezTo>
                  <a:cubicBezTo>
                    <a:pt x="52" y="24"/>
                    <a:pt x="51" y="21"/>
                    <a:pt x="50" y="17"/>
                  </a:cubicBezTo>
                  <a:cubicBezTo>
                    <a:pt x="50" y="17"/>
                    <a:pt x="50" y="17"/>
                    <a:pt x="50" y="17"/>
                  </a:cubicBezTo>
                  <a:cubicBezTo>
                    <a:pt x="49" y="17"/>
                    <a:pt x="49" y="17"/>
                    <a:pt x="49" y="17"/>
                  </a:cubicBezTo>
                  <a:cubicBezTo>
                    <a:pt x="49" y="17"/>
                    <a:pt x="49" y="17"/>
                    <a:pt x="49" y="17"/>
                  </a:cubicBezTo>
                  <a:cubicBezTo>
                    <a:pt x="47" y="17"/>
                    <a:pt x="45" y="18"/>
                    <a:pt x="42" y="19"/>
                  </a:cubicBezTo>
                  <a:cubicBezTo>
                    <a:pt x="43" y="19"/>
                    <a:pt x="44" y="18"/>
                    <a:pt x="45" y="18"/>
                  </a:cubicBezTo>
                  <a:cubicBezTo>
                    <a:pt x="48" y="16"/>
                    <a:pt x="48" y="16"/>
                    <a:pt x="48" y="16"/>
                  </a:cubicBezTo>
                  <a:cubicBezTo>
                    <a:pt x="48" y="16"/>
                    <a:pt x="48" y="16"/>
                    <a:pt x="48" y="16"/>
                  </a:cubicBezTo>
                  <a:cubicBezTo>
                    <a:pt x="48" y="15"/>
                    <a:pt x="49" y="13"/>
                    <a:pt x="49" y="12"/>
                  </a:cubicBezTo>
                  <a:cubicBezTo>
                    <a:pt x="49" y="11"/>
                    <a:pt x="49" y="11"/>
                    <a:pt x="49" y="11"/>
                  </a:cubicBezTo>
                  <a:cubicBezTo>
                    <a:pt x="50" y="10"/>
                    <a:pt x="50" y="10"/>
                    <a:pt x="50" y="10"/>
                  </a:cubicBezTo>
                  <a:cubicBezTo>
                    <a:pt x="49" y="9"/>
                    <a:pt x="49" y="8"/>
                    <a:pt x="48" y="7"/>
                  </a:cubicBezTo>
                  <a:cubicBezTo>
                    <a:pt x="45" y="3"/>
                    <a:pt x="39" y="1"/>
                    <a:pt x="32" y="0"/>
                  </a:cubicBezTo>
                  <a:cubicBezTo>
                    <a:pt x="31" y="0"/>
                    <a:pt x="31" y="0"/>
                    <a:pt x="3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3200">
                <a:solidFill>
                  <a:prstClr val="black"/>
                </a:solidFill>
              </a:endParaRPr>
            </a:p>
          </p:txBody>
        </p:sp>
        <p:sp>
          <p:nvSpPr>
            <p:cNvPr id="72" name="Freeform 48"/>
            <p:cNvSpPr>
              <a:spLocks noEditPoints="1"/>
            </p:cNvSpPr>
            <p:nvPr/>
          </p:nvSpPr>
          <p:spPr bwMode="auto">
            <a:xfrm>
              <a:off x="4117" y="1856"/>
              <a:ext cx="50" cy="78"/>
            </a:xfrm>
            <a:custGeom>
              <a:avLst/>
              <a:gdLst>
                <a:gd name="T0" fmla="*/ 3 w 21"/>
                <a:gd name="T1" fmla="*/ 31 h 33"/>
                <a:gd name="T2" fmla="*/ 3 w 21"/>
                <a:gd name="T3" fmla="*/ 30 h 33"/>
                <a:gd name="T4" fmla="*/ 4 w 21"/>
                <a:gd name="T5" fmla="*/ 31 h 33"/>
                <a:gd name="T6" fmla="*/ 2 w 21"/>
                <a:gd name="T7" fmla="*/ 30 h 33"/>
                <a:gd name="T8" fmla="*/ 3 w 21"/>
                <a:gd name="T9" fmla="*/ 28 h 33"/>
                <a:gd name="T10" fmla="*/ 1 w 21"/>
                <a:gd name="T11" fmla="*/ 29 h 33"/>
                <a:gd name="T12" fmla="*/ 1 w 21"/>
                <a:gd name="T13" fmla="*/ 29 h 33"/>
                <a:gd name="T14" fmla="*/ 2 w 21"/>
                <a:gd name="T15" fmla="*/ 27 h 33"/>
                <a:gd name="T16" fmla="*/ 1 w 21"/>
                <a:gd name="T17" fmla="*/ 27 h 33"/>
                <a:gd name="T18" fmla="*/ 1 w 21"/>
                <a:gd name="T19" fmla="*/ 27 h 33"/>
                <a:gd name="T20" fmla="*/ 5 w 21"/>
                <a:gd name="T21" fmla="*/ 31 h 33"/>
                <a:gd name="T22" fmla="*/ 20 w 21"/>
                <a:gd name="T23" fmla="*/ 5 h 33"/>
                <a:gd name="T24" fmla="*/ 20 w 21"/>
                <a:gd name="T25" fmla="*/ 7 h 33"/>
                <a:gd name="T26" fmla="*/ 4 w 21"/>
                <a:gd name="T27" fmla="*/ 28 h 33"/>
                <a:gd name="T28" fmla="*/ 9 w 21"/>
                <a:gd name="T29" fmla="*/ 14 h 33"/>
                <a:gd name="T30" fmla="*/ 19 w 21"/>
                <a:gd name="T31" fmla="*/ 3 h 33"/>
                <a:gd name="T32" fmla="*/ 4 w 21"/>
                <a:gd name="T33" fmla="*/ 28 h 33"/>
                <a:gd name="T34" fmla="*/ 16 w 21"/>
                <a:gd name="T35" fmla="*/ 1 h 33"/>
                <a:gd name="T36" fmla="*/ 0 w 21"/>
                <a:gd name="T37" fmla="*/ 25 h 33"/>
                <a:gd name="T38" fmla="*/ 0 w 21"/>
                <a:gd name="T39" fmla="*/ 25 h 33"/>
                <a:gd name="T40" fmla="*/ 0 w 21"/>
                <a:gd name="T41" fmla="*/ 25 h 33"/>
                <a:gd name="T42" fmla="*/ 0 w 21"/>
                <a:gd name="T43" fmla="*/ 29 h 33"/>
                <a:gd name="T44" fmla="*/ 0 w 21"/>
                <a:gd name="T45" fmla="*/ 29 h 33"/>
                <a:gd name="T46" fmla="*/ 1 w 21"/>
                <a:gd name="T47" fmla="*/ 30 h 33"/>
                <a:gd name="T48" fmla="*/ 4 w 21"/>
                <a:gd name="T49" fmla="*/ 33 h 33"/>
                <a:gd name="T50" fmla="*/ 4 w 21"/>
                <a:gd name="T51" fmla="*/ 33 h 33"/>
                <a:gd name="T52" fmla="*/ 5 w 21"/>
                <a:gd name="T53" fmla="*/ 33 h 33"/>
                <a:gd name="T54" fmla="*/ 5 w 21"/>
                <a:gd name="T55" fmla="*/ 33 h 33"/>
                <a:gd name="T56" fmla="*/ 21 w 21"/>
                <a:gd name="T57" fmla="*/ 7 h 33"/>
                <a:gd name="T58" fmla="*/ 21 w 21"/>
                <a:gd name="T59" fmla="*/ 3 h 33"/>
                <a:gd name="T60" fmla="*/ 21 w 21"/>
                <a:gd name="T61" fmla="*/ 3 h 33"/>
                <a:gd name="T62" fmla="*/ 20 w 21"/>
                <a:gd name="T63" fmla="*/ 3 h 33"/>
                <a:gd name="T64" fmla="*/ 17 w 21"/>
                <a:gd name="T65"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 h="33">
                  <a:moveTo>
                    <a:pt x="4" y="31"/>
                  </a:moveTo>
                  <a:cubicBezTo>
                    <a:pt x="3" y="31"/>
                    <a:pt x="3" y="31"/>
                    <a:pt x="3" y="31"/>
                  </a:cubicBezTo>
                  <a:cubicBezTo>
                    <a:pt x="3" y="31"/>
                    <a:pt x="3" y="31"/>
                    <a:pt x="3" y="31"/>
                  </a:cubicBezTo>
                  <a:cubicBezTo>
                    <a:pt x="3" y="30"/>
                    <a:pt x="3" y="30"/>
                    <a:pt x="3" y="30"/>
                  </a:cubicBezTo>
                  <a:cubicBezTo>
                    <a:pt x="4" y="29"/>
                    <a:pt x="4" y="29"/>
                    <a:pt x="4" y="29"/>
                  </a:cubicBezTo>
                  <a:cubicBezTo>
                    <a:pt x="4" y="31"/>
                    <a:pt x="4" y="31"/>
                    <a:pt x="4" y="31"/>
                  </a:cubicBezTo>
                  <a:moveTo>
                    <a:pt x="3" y="30"/>
                  </a:moveTo>
                  <a:cubicBezTo>
                    <a:pt x="2" y="30"/>
                    <a:pt x="2" y="30"/>
                    <a:pt x="2" y="30"/>
                  </a:cubicBezTo>
                  <a:cubicBezTo>
                    <a:pt x="3" y="28"/>
                    <a:pt x="3" y="28"/>
                    <a:pt x="3" y="28"/>
                  </a:cubicBezTo>
                  <a:cubicBezTo>
                    <a:pt x="3" y="28"/>
                    <a:pt x="3" y="28"/>
                    <a:pt x="3" y="28"/>
                  </a:cubicBezTo>
                  <a:cubicBezTo>
                    <a:pt x="3" y="30"/>
                    <a:pt x="3" y="30"/>
                    <a:pt x="3" y="30"/>
                  </a:cubicBezTo>
                  <a:moveTo>
                    <a:pt x="1" y="29"/>
                  </a:moveTo>
                  <a:cubicBezTo>
                    <a:pt x="1" y="29"/>
                    <a:pt x="1" y="29"/>
                    <a:pt x="1" y="29"/>
                  </a:cubicBezTo>
                  <a:cubicBezTo>
                    <a:pt x="1" y="29"/>
                    <a:pt x="1" y="29"/>
                    <a:pt x="1" y="29"/>
                  </a:cubicBezTo>
                  <a:cubicBezTo>
                    <a:pt x="2" y="27"/>
                    <a:pt x="2" y="27"/>
                    <a:pt x="2" y="27"/>
                  </a:cubicBezTo>
                  <a:cubicBezTo>
                    <a:pt x="2" y="27"/>
                    <a:pt x="2" y="27"/>
                    <a:pt x="2" y="27"/>
                  </a:cubicBezTo>
                  <a:cubicBezTo>
                    <a:pt x="1" y="29"/>
                    <a:pt x="1" y="29"/>
                    <a:pt x="1" y="29"/>
                  </a:cubicBezTo>
                  <a:moveTo>
                    <a:pt x="1" y="27"/>
                  </a:moveTo>
                  <a:cubicBezTo>
                    <a:pt x="1" y="27"/>
                    <a:pt x="1" y="27"/>
                    <a:pt x="1" y="26"/>
                  </a:cubicBezTo>
                  <a:cubicBezTo>
                    <a:pt x="1" y="27"/>
                    <a:pt x="1" y="27"/>
                    <a:pt x="1" y="27"/>
                  </a:cubicBezTo>
                  <a:cubicBezTo>
                    <a:pt x="1" y="27"/>
                    <a:pt x="1" y="27"/>
                    <a:pt x="1" y="27"/>
                  </a:cubicBezTo>
                  <a:moveTo>
                    <a:pt x="5" y="31"/>
                  </a:moveTo>
                  <a:cubicBezTo>
                    <a:pt x="5" y="29"/>
                    <a:pt x="5" y="29"/>
                    <a:pt x="5" y="29"/>
                  </a:cubicBezTo>
                  <a:cubicBezTo>
                    <a:pt x="9" y="22"/>
                    <a:pt x="15" y="13"/>
                    <a:pt x="20" y="5"/>
                  </a:cubicBezTo>
                  <a:cubicBezTo>
                    <a:pt x="20" y="5"/>
                    <a:pt x="20" y="5"/>
                    <a:pt x="20" y="5"/>
                  </a:cubicBezTo>
                  <a:cubicBezTo>
                    <a:pt x="20" y="6"/>
                    <a:pt x="20" y="6"/>
                    <a:pt x="20" y="7"/>
                  </a:cubicBezTo>
                  <a:cubicBezTo>
                    <a:pt x="15" y="15"/>
                    <a:pt x="9" y="24"/>
                    <a:pt x="5" y="31"/>
                  </a:cubicBezTo>
                  <a:moveTo>
                    <a:pt x="4" y="28"/>
                  </a:moveTo>
                  <a:cubicBezTo>
                    <a:pt x="3" y="27"/>
                    <a:pt x="2" y="26"/>
                    <a:pt x="1" y="25"/>
                  </a:cubicBezTo>
                  <a:cubicBezTo>
                    <a:pt x="4" y="22"/>
                    <a:pt x="7" y="18"/>
                    <a:pt x="9" y="14"/>
                  </a:cubicBezTo>
                  <a:cubicBezTo>
                    <a:pt x="17" y="2"/>
                    <a:pt x="17" y="2"/>
                    <a:pt x="17" y="2"/>
                  </a:cubicBezTo>
                  <a:cubicBezTo>
                    <a:pt x="17" y="2"/>
                    <a:pt x="18" y="2"/>
                    <a:pt x="19" y="3"/>
                  </a:cubicBezTo>
                  <a:cubicBezTo>
                    <a:pt x="19" y="3"/>
                    <a:pt x="19" y="3"/>
                    <a:pt x="19" y="3"/>
                  </a:cubicBezTo>
                  <a:cubicBezTo>
                    <a:pt x="15" y="12"/>
                    <a:pt x="9" y="21"/>
                    <a:pt x="4" y="28"/>
                  </a:cubicBezTo>
                  <a:moveTo>
                    <a:pt x="17" y="0"/>
                  </a:moveTo>
                  <a:cubicBezTo>
                    <a:pt x="16" y="1"/>
                    <a:pt x="16" y="1"/>
                    <a:pt x="16" y="1"/>
                  </a:cubicBezTo>
                  <a:cubicBezTo>
                    <a:pt x="8" y="13"/>
                    <a:pt x="8" y="13"/>
                    <a:pt x="8" y="13"/>
                  </a:cubicBezTo>
                  <a:cubicBezTo>
                    <a:pt x="6" y="17"/>
                    <a:pt x="3" y="21"/>
                    <a:pt x="0" y="25"/>
                  </a:cubicBezTo>
                  <a:cubicBezTo>
                    <a:pt x="0" y="25"/>
                    <a:pt x="0" y="25"/>
                    <a:pt x="0" y="25"/>
                  </a:cubicBezTo>
                  <a:cubicBezTo>
                    <a:pt x="0" y="25"/>
                    <a:pt x="0" y="25"/>
                    <a:pt x="0" y="25"/>
                  </a:cubicBezTo>
                  <a:cubicBezTo>
                    <a:pt x="0" y="25"/>
                    <a:pt x="0" y="25"/>
                    <a:pt x="0" y="25"/>
                  </a:cubicBezTo>
                  <a:cubicBezTo>
                    <a:pt x="0" y="25"/>
                    <a:pt x="0" y="25"/>
                    <a:pt x="0" y="25"/>
                  </a:cubicBezTo>
                  <a:cubicBezTo>
                    <a:pt x="0" y="25"/>
                    <a:pt x="0" y="25"/>
                    <a:pt x="0" y="25"/>
                  </a:cubicBezTo>
                  <a:cubicBezTo>
                    <a:pt x="0" y="26"/>
                    <a:pt x="0" y="27"/>
                    <a:pt x="0" y="29"/>
                  </a:cubicBezTo>
                  <a:cubicBezTo>
                    <a:pt x="0" y="29"/>
                    <a:pt x="0" y="29"/>
                    <a:pt x="0" y="29"/>
                  </a:cubicBezTo>
                  <a:cubicBezTo>
                    <a:pt x="0" y="29"/>
                    <a:pt x="0" y="29"/>
                    <a:pt x="0" y="29"/>
                  </a:cubicBezTo>
                  <a:cubicBezTo>
                    <a:pt x="0" y="30"/>
                    <a:pt x="0" y="30"/>
                    <a:pt x="0" y="30"/>
                  </a:cubicBezTo>
                  <a:cubicBezTo>
                    <a:pt x="1" y="30"/>
                    <a:pt x="1" y="30"/>
                    <a:pt x="1" y="30"/>
                  </a:cubicBezTo>
                  <a:cubicBezTo>
                    <a:pt x="1" y="30"/>
                    <a:pt x="1" y="30"/>
                    <a:pt x="1" y="30"/>
                  </a:cubicBezTo>
                  <a:cubicBezTo>
                    <a:pt x="2" y="31"/>
                    <a:pt x="3" y="32"/>
                    <a:pt x="4" y="33"/>
                  </a:cubicBezTo>
                  <a:cubicBezTo>
                    <a:pt x="4" y="33"/>
                    <a:pt x="4" y="33"/>
                    <a:pt x="4" y="33"/>
                  </a:cubicBezTo>
                  <a:cubicBezTo>
                    <a:pt x="4" y="33"/>
                    <a:pt x="4" y="33"/>
                    <a:pt x="4" y="33"/>
                  </a:cubicBezTo>
                  <a:cubicBezTo>
                    <a:pt x="4" y="33"/>
                    <a:pt x="4" y="33"/>
                    <a:pt x="4" y="33"/>
                  </a:cubicBezTo>
                  <a:cubicBezTo>
                    <a:pt x="5" y="33"/>
                    <a:pt x="5" y="33"/>
                    <a:pt x="5" y="33"/>
                  </a:cubicBezTo>
                  <a:cubicBezTo>
                    <a:pt x="5" y="33"/>
                    <a:pt x="5" y="33"/>
                    <a:pt x="5" y="33"/>
                  </a:cubicBezTo>
                  <a:cubicBezTo>
                    <a:pt x="5" y="33"/>
                    <a:pt x="5" y="33"/>
                    <a:pt x="5" y="33"/>
                  </a:cubicBezTo>
                  <a:cubicBezTo>
                    <a:pt x="10" y="25"/>
                    <a:pt x="16" y="16"/>
                    <a:pt x="21" y="7"/>
                  </a:cubicBezTo>
                  <a:cubicBezTo>
                    <a:pt x="21" y="7"/>
                    <a:pt x="21" y="7"/>
                    <a:pt x="21" y="7"/>
                  </a:cubicBezTo>
                  <a:cubicBezTo>
                    <a:pt x="21" y="6"/>
                    <a:pt x="21" y="6"/>
                    <a:pt x="21" y="5"/>
                  </a:cubicBezTo>
                  <a:cubicBezTo>
                    <a:pt x="21" y="5"/>
                    <a:pt x="21" y="4"/>
                    <a:pt x="21" y="3"/>
                  </a:cubicBezTo>
                  <a:cubicBezTo>
                    <a:pt x="21" y="3"/>
                    <a:pt x="21" y="3"/>
                    <a:pt x="21" y="3"/>
                  </a:cubicBezTo>
                  <a:cubicBezTo>
                    <a:pt x="21" y="3"/>
                    <a:pt x="21" y="3"/>
                    <a:pt x="21" y="3"/>
                  </a:cubicBezTo>
                  <a:cubicBezTo>
                    <a:pt x="20" y="3"/>
                    <a:pt x="20" y="3"/>
                    <a:pt x="20" y="3"/>
                  </a:cubicBezTo>
                  <a:cubicBezTo>
                    <a:pt x="20" y="3"/>
                    <a:pt x="20" y="3"/>
                    <a:pt x="20" y="3"/>
                  </a:cubicBezTo>
                  <a:cubicBezTo>
                    <a:pt x="20" y="2"/>
                    <a:pt x="19" y="2"/>
                    <a:pt x="19" y="2"/>
                  </a:cubicBezTo>
                  <a:cubicBezTo>
                    <a:pt x="18" y="1"/>
                    <a:pt x="18" y="1"/>
                    <a:pt x="1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3200">
                <a:solidFill>
                  <a:prstClr val="black"/>
                </a:solidFill>
              </a:endParaRPr>
            </a:p>
          </p:txBody>
        </p:sp>
        <p:sp>
          <p:nvSpPr>
            <p:cNvPr id="73" name="Freeform 49"/>
            <p:cNvSpPr>
              <a:spLocks noEditPoints="1"/>
            </p:cNvSpPr>
            <p:nvPr/>
          </p:nvSpPr>
          <p:spPr bwMode="auto">
            <a:xfrm>
              <a:off x="4115" y="1865"/>
              <a:ext cx="14" cy="17"/>
            </a:xfrm>
            <a:custGeom>
              <a:avLst/>
              <a:gdLst>
                <a:gd name="T0" fmla="*/ 2 w 6"/>
                <a:gd name="T1" fmla="*/ 6 h 7"/>
                <a:gd name="T2" fmla="*/ 2 w 6"/>
                <a:gd name="T3" fmla="*/ 6 h 7"/>
                <a:gd name="T4" fmla="*/ 1 w 6"/>
                <a:gd name="T5" fmla="*/ 5 h 7"/>
                <a:gd name="T6" fmla="*/ 1 w 6"/>
                <a:gd name="T7" fmla="*/ 5 h 7"/>
                <a:gd name="T8" fmla="*/ 2 w 6"/>
                <a:gd name="T9" fmla="*/ 3 h 7"/>
                <a:gd name="T10" fmla="*/ 3 w 6"/>
                <a:gd name="T11" fmla="*/ 3 h 7"/>
                <a:gd name="T12" fmla="*/ 4 w 6"/>
                <a:gd name="T13" fmla="*/ 3 h 7"/>
                <a:gd name="T14" fmla="*/ 4 w 6"/>
                <a:gd name="T15" fmla="*/ 3 h 7"/>
                <a:gd name="T16" fmla="*/ 4 w 6"/>
                <a:gd name="T17" fmla="*/ 4 h 7"/>
                <a:gd name="T18" fmla="*/ 4 w 6"/>
                <a:gd name="T19" fmla="*/ 5 h 7"/>
                <a:gd name="T20" fmla="*/ 2 w 6"/>
                <a:gd name="T21" fmla="*/ 6 h 7"/>
                <a:gd name="T22" fmla="*/ 5 w 6"/>
                <a:gd name="T23" fmla="*/ 2 h 7"/>
                <a:gd name="T24" fmla="*/ 4 w 6"/>
                <a:gd name="T25" fmla="*/ 2 h 7"/>
                <a:gd name="T26" fmla="*/ 5 w 6"/>
                <a:gd name="T27" fmla="*/ 2 h 7"/>
                <a:gd name="T28" fmla="*/ 5 w 6"/>
                <a:gd name="T29" fmla="*/ 2 h 7"/>
                <a:gd name="T30" fmla="*/ 5 w 6"/>
                <a:gd name="T31" fmla="*/ 2 h 7"/>
                <a:gd name="T32" fmla="*/ 1 w 6"/>
                <a:gd name="T33" fmla="*/ 3 h 7"/>
                <a:gd name="T34" fmla="*/ 1 w 6"/>
                <a:gd name="T35" fmla="*/ 3 h 7"/>
                <a:gd name="T36" fmla="*/ 2 w 6"/>
                <a:gd name="T37" fmla="*/ 2 h 7"/>
                <a:gd name="T38" fmla="*/ 1 w 6"/>
                <a:gd name="T39" fmla="*/ 3 h 7"/>
                <a:gd name="T40" fmla="*/ 1 w 6"/>
                <a:gd name="T41" fmla="*/ 3 h 7"/>
                <a:gd name="T42" fmla="*/ 2 w 6"/>
                <a:gd name="T43" fmla="*/ 2 h 7"/>
                <a:gd name="T44" fmla="*/ 3 w 6"/>
                <a:gd name="T45" fmla="*/ 1 h 7"/>
                <a:gd name="T46" fmla="*/ 3 w 6"/>
                <a:gd name="T47" fmla="*/ 1 h 7"/>
                <a:gd name="T48" fmla="*/ 2 w 6"/>
                <a:gd name="T49" fmla="*/ 2 h 7"/>
                <a:gd name="T50" fmla="*/ 2 w 6"/>
                <a:gd name="T51" fmla="*/ 2 h 7"/>
                <a:gd name="T52" fmla="*/ 4 w 6"/>
                <a:gd name="T53" fmla="*/ 2 h 7"/>
                <a:gd name="T54" fmla="*/ 3 w 6"/>
                <a:gd name="T55" fmla="*/ 2 h 7"/>
                <a:gd name="T56" fmla="*/ 4 w 6"/>
                <a:gd name="T57" fmla="*/ 1 h 7"/>
                <a:gd name="T58" fmla="*/ 4 w 6"/>
                <a:gd name="T59" fmla="*/ 1 h 7"/>
                <a:gd name="T60" fmla="*/ 4 w 6"/>
                <a:gd name="T61" fmla="*/ 2 h 7"/>
                <a:gd name="T62" fmla="*/ 3 w 6"/>
                <a:gd name="T63" fmla="*/ 0 h 7"/>
                <a:gd name="T64" fmla="*/ 2 w 6"/>
                <a:gd name="T65" fmla="*/ 0 h 7"/>
                <a:gd name="T66" fmla="*/ 0 w 6"/>
                <a:gd name="T67" fmla="*/ 3 h 7"/>
                <a:gd name="T68" fmla="*/ 1 w 6"/>
                <a:gd name="T69" fmla="*/ 7 h 7"/>
                <a:gd name="T70" fmla="*/ 2 w 6"/>
                <a:gd name="T71" fmla="*/ 7 h 7"/>
                <a:gd name="T72" fmla="*/ 5 w 6"/>
                <a:gd name="T73" fmla="*/ 6 h 7"/>
                <a:gd name="T74" fmla="*/ 6 w 6"/>
                <a:gd name="T75" fmla="*/ 2 h 7"/>
                <a:gd name="T76" fmla="*/ 5 w 6"/>
                <a:gd name="T77" fmla="*/ 1 h 7"/>
                <a:gd name="T78" fmla="*/ 3 w 6"/>
                <a:gd name="T7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 h="7">
                  <a:moveTo>
                    <a:pt x="2" y="6"/>
                  </a:moveTo>
                  <a:cubicBezTo>
                    <a:pt x="2" y="6"/>
                    <a:pt x="2" y="6"/>
                    <a:pt x="2" y="6"/>
                  </a:cubicBezTo>
                  <a:cubicBezTo>
                    <a:pt x="1" y="5"/>
                    <a:pt x="1" y="5"/>
                    <a:pt x="1" y="5"/>
                  </a:cubicBezTo>
                  <a:cubicBezTo>
                    <a:pt x="1" y="5"/>
                    <a:pt x="1" y="5"/>
                    <a:pt x="1" y="5"/>
                  </a:cubicBezTo>
                  <a:cubicBezTo>
                    <a:pt x="1" y="4"/>
                    <a:pt x="2" y="4"/>
                    <a:pt x="2" y="3"/>
                  </a:cubicBezTo>
                  <a:cubicBezTo>
                    <a:pt x="3" y="3"/>
                    <a:pt x="3" y="3"/>
                    <a:pt x="3" y="3"/>
                  </a:cubicBezTo>
                  <a:cubicBezTo>
                    <a:pt x="3" y="3"/>
                    <a:pt x="4" y="3"/>
                    <a:pt x="4" y="3"/>
                  </a:cubicBezTo>
                  <a:cubicBezTo>
                    <a:pt x="4" y="3"/>
                    <a:pt x="4" y="3"/>
                    <a:pt x="4" y="3"/>
                  </a:cubicBezTo>
                  <a:cubicBezTo>
                    <a:pt x="4" y="4"/>
                    <a:pt x="4" y="4"/>
                    <a:pt x="4" y="4"/>
                  </a:cubicBezTo>
                  <a:cubicBezTo>
                    <a:pt x="4" y="4"/>
                    <a:pt x="4" y="5"/>
                    <a:pt x="4" y="5"/>
                  </a:cubicBezTo>
                  <a:cubicBezTo>
                    <a:pt x="4" y="6"/>
                    <a:pt x="3" y="6"/>
                    <a:pt x="2" y="6"/>
                  </a:cubicBezTo>
                  <a:moveTo>
                    <a:pt x="5" y="2"/>
                  </a:moveTo>
                  <a:cubicBezTo>
                    <a:pt x="4" y="2"/>
                    <a:pt x="4" y="2"/>
                    <a:pt x="4" y="2"/>
                  </a:cubicBezTo>
                  <a:cubicBezTo>
                    <a:pt x="5" y="2"/>
                    <a:pt x="5" y="2"/>
                    <a:pt x="5" y="2"/>
                  </a:cubicBezTo>
                  <a:cubicBezTo>
                    <a:pt x="5" y="2"/>
                    <a:pt x="5" y="2"/>
                    <a:pt x="5" y="2"/>
                  </a:cubicBezTo>
                  <a:cubicBezTo>
                    <a:pt x="5" y="2"/>
                    <a:pt x="5" y="2"/>
                    <a:pt x="5" y="2"/>
                  </a:cubicBezTo>
                  <a:moveTo>
                    <a:pt x="1" y="3"/>
                  </a:moveTo>
                  <a:cubicBezTo>
                    <a:pt x="1" y="3"/>
                    <a:pt x="1" y="3"/>
                    <a:pt x="1" y="3"/>
                  </a:cubicBezTo>
                  <a:cubicBezTo>
                    <a:pt x="1" y="3"/>
                    <a:pt x="1" y="2"/>
                    <a:pt x="2" y="2"/>
                  </a:cubicBezTo>
                  <a:cubicBezTo>
                    <a:pt x="1" y="3"/>
                    <a:pt x="1" y="3"/>
                    <a:pt x="1" y="3"/>
                  </a:cubicBezTo>
                  <a:cubicBezTo>
                    <a:pt x="1" y="3"/>
                    <a:pt x="1" y="3"/>
                    <a:pt x="1" y="3"/>
                  </a:cubicBezTo>
                  <a:moveTo>
                    <a:pt x="2" y="2"/>
                  </a:moveTo>
                  <a:cubicBezTo>
                    <a:pt x="2" y="2"/>
                    <a:pt x="3" y="1"/>
                    <a:pt x="3" y="1"/>
                  </a:cubicBezTo>
                  <a:cubicBezTo>
                    <a:pt x="3" y="1"/>
                    <a:pt x="3" y="1"/>
                    <a:pt x="3" y="1"/>
                  </a:cubicBezTo>
                  <a:cubicBezTo>
                    <a:pt x="2" y="2"/>
                    <a:pt x="2" y="2"/>
                    <a:pt x="2" y="2"/>
                  </a:cubicBezTo>
                  <a:cubicBezTo>
                    <a:pt x="2" y="2"/>
                    <a:pt x="2" y="2"/>
                    <a:pt x="2" y="2"/>
                  </a:cubicBezTo>
                  <a:moveTo>
                    <a:pt x="4" y="2"/>
                  </a:moveTo>
                  <a:cubicBezTo>
                    <a:pt x="3" y="2"/>
                    <a:pt x="3" y="2"/>
                    <a:pt x="3" y="2"/>
                  </a:cubicBezTo>
                  <a:cubicBezTo>
                    <a:pt x="3" y="2"/>
                    <a:pt x="4" y="1"/>
                    <a:pt x="4" y="1"/>
                  </a:cubicBezTo>
                  <a:cubicBezTo>
                    <a:pt x="4" y="1"/>
                    <a:pt x="4" y="1"/>
                    <a:pt x="4" y="1"/>
                  </a:cubicBezTo>
                  <a:cubicBezTo>
                    <a:pt x="4" y="2"/>
                    <a:pt x="4" y="2"/>
                    <a:pt x="4" y="2"/>
                  </a:cubicBezTo>
                  <a:moveTo>
                    <a:pt x="3" y="0"/>
                  </a:moveTo>
                  <a:cubicBezTo>
                    <a:pt x="3" y="0"/>
                    <a:pt x="2" y="0"/>
                    <a:pt x="2" y="0"/>
                  </a:cubicBezTo>
                  <a:cubicBezTo>
                    <a:pt x="1" y="1"/>
                    <a:pt x="1" y="2"/>
                    <a:pt x="0" y="3"/>
                  </a:cubicBezTo>
                  <a:cubicBezTo>
                    <a:pt x="0" y="4"/>
                    <a:pt x="0" y="6"/>
                    <a:pt x="1" y="7"/>
                  </a:cubicBezTo>
                  <a:cubicBezTo>
                    <a:pt x="1" y="7"/>
                    <a:pt x="2" y="7"/>
                    <a:pt x="2" y="7"/>
                  </a:cubicBezTo>
                  <a:cubicBezTo>
                    <a:pt x="3" y="7"/>
                    <a:pt x="4" y="7"/>
                    <a:pt x="5" y="6"/>
                  </a:cubicBezTo>
                  <a:cubicBezTo>
                    <a:pt x="5" y="5"/>
                    <a:pt x="6" y="4"/>
                    <a:pt x="6" y="2"/>
                  </a:cubicBezTo>
                  <a:cubicBezTo>
                    <a:pt x="6" y="2"/>
                    <a:pt x="6" y="1"/>
                    <a:pt x="5" y="1"/>
                  </a:cubicBezTo>
                  <a:cubicBezTo>
                    <a:pt x="5" y="0"/>
                    <a:pt x="4"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3200">
                <a:solidFill>
                  <a:prstClr val="black"/>
                </a:solidFill>
              </a:endParaRPr>
            </a:p>
          </p:txBody>
        </p:sp>
        <p:sp>
          <p:nvSpPr>
            <p:cNvPr id="74" name="Freeform 50"/>
            <p:cNvSpPr>
              <a:spLocks noEditPoints="1"/>
            </p:cNvSpPr>
            <p:nvPr/>
          </p:nvSpPr>
          <p:spPr bwMode="auto">
            <a:xfrm>
              <a:off x="4158" y="1903"/>
              <a:ext cx="12" cy="17"/>
            </a:xfrm>
            <a:custGeom>
              <a:avLst/>
              <a:gdLst>
                <a:gd name="T0" fmla="*/ 2 w 5"/>
                <a:gd name="T1" fmla="*/ 6 h 7"/>
                <a:gd name="T2" fmla="*/ 1 w 5"/>
                <a:gd name="T3" fmla="*/ 6 h 7"/>
                <a:gd name="T4" fmla="*/ 1 w 5"/>
                <a:gd name="T5" fmla="*/ 5 h 7"/>
                <a:gd name="T6" fmla="*/ 1 w 5"/>
                <a:gd name="T7" fmla="*/ 5 h 7"/>
                <a:gd name="T8" fmla="*/ 2 w 5"/>
                <a:gd name="T9" fmla="*/ 3 h 7"/>
                <a:gd name="T10" fmla="*/ 3 w 5"/>
                <a:gd name="T11" fmla="*/ 3 h 7"/>
                <a:gd name="T12" fmla="*/ 4 w 5"/>
                <a:gd name="T13" fmla="*/ 3 h 7"/>
                <a:gd name="T14" fmla="*/ 4 w 5"/>
                <a:gd name="T15" fmla="*/ 4 h 7"/>
                <a:gd name="T16" fmla="*/ 4 w 5"/>
                <a:gd name="T17" fmla="*/ 4 h 7"/>
                <a:gd name="T18" fmla="*/ 4 w 5"/>
                <a:gd name="T19" fmla="*/ 5 h 7"/>
                <a:gd name="T20" fmla="*/ 2 w 5"/>
                <a:gd name="T21" fmla="*/ 6 h 7"/>
                <a:gd name="T22" fmla="*/ 4 w 5"/>
                <a:gd name="T23" fmla="*/ 2 h 7"/>
                <a:gd name="T24" fmla="*/ 4 w 5"/>
                <a:gd name="T25" fmla="*/ 2 h 7"/>
                <a:gd name="T26" fmla="*/ 4 w 5"/>
                <a:gd name="T27" fmla="*/ 2 h 7"/>
                <a:gd name="T28" fmla="*/ 4 w 5"/>
                <a:gd name="T29" fmla="*/ 2 h 7"/>
                <a:gd name="T30" fmla="*/ 4 w 5"/>
                <a:gd name="T31" fmla="*/ 2 h 7"/>
                <a:gd name="T32" fmla="*/ 1 w 5"/>
                <a:gd name="T33" fmla="*/ 3 h 7"/>
                <a:gd name="T34" fmla="*/ 1 w 5"/>
                <a:gd name="T35" fmla="*/ 3 h 7"/>
                <a:gd name="T36" fmla="*/ 2 w 5"/>
                <a:gd name="T37" fmla="*/ 2 h 7"/>
                <a:gd name="T38" fmla="*/ 1 w 5"/>
                <a:gd name="T39" fmla="*/ 3 h 7"/>
                <a:gd name="T40" fmla="*/ 1 w 5"/>
                <a:gd name="T41" fmla="*/ 3 h 7"/>
                <a:gd name="T42" fmla="*/ 2 w 5"/>
                <a:gd name="T43" fmla="*/ 2 h 7"/>
                <a:gd name="T44" fmla="*/ 3 w 5"/>
                <a:gd name="T45" fmla="*/ 1 h 7"/>
                <a:gd name="T46" fmla="*/ 3 w 5"/>
                <a:gd name="T47" fmla="*/ 1 h 7"/>
                <a:gd name="T48" fmla="*/ 2 w 5"/>
                <a:gd name="T49" fmla="*/ 2 h 7"/>
                <a:gd name="T50" fmla="*/ 2 w 5"/>
                <a:gd name="T51" fmla="*/ 2 h 7"/>
                <a:gd name="T52" fmla="*/ 4 w 5"/>
                <a:gd name="T53" fmla="*/ 2 h 7"/>
                <a:gd name="T54" fmla="*/ 3 w 5"/>
                <a:gd name="T55" fmla="*/ 2 h 7"/>
                <a:gd name="T56" fmla="*/ 4 w 5"/>
                <a:gd name="T57" fmla="*/ 1 h 7"/>
                <a:gd name="T58" fmla="*/ 4 w 5"/>
                <a:gd name="T59" fmla="*/ 1 h 7"/>
                <a:gd name="T60" fmla="*/ 4 w 5"/>
                <a:gd name="T61" fmla="*/ 2 h 7"/>
                <a:gd name="T62" fmla="*/ 3 w 5"/>
                <a:gd name="T63" fmla="*/ 0 h 7"/>
                <a:gd name="T64" fmla="*/ 2 w 5"/>
                <a:gd name="T65" fmla="*/ 0 h 7"/>
                <a:gd name="T66" fmla="*/ 0 w 5"/>
                <a:gd name="T67" fmla="*/ 3 h 7"/>
                <a:gd name="T68" fmla="*/ 1 w 5"/>
                <a:gd name="T69" fmla="*/ 7 h 7"/>
                <a:gd name="T70" fmla="*/ 2 w 5"/>
                <a:gd name="T71" fmla="*/ 7 h 7"/>
                <a:gd name="T72" fmla="*/ 5 w 5"/>
                <a:gd name="T73" fmla="*/ 6 h 7"/>
                <a:gd name="T74" fmla="*/ 5 w 5"/>
                <a:gd name="T75" fmla="*/ 2 h 7"/>
                <a:gd name="T76" fmla="*/ 5 w 5"/>
                <a:gd name="T77" fmla="*/ 1 h 7"/>
                <a:gd name="T78" fmla="*/ 3 w 5"/>
                <a:gd name="T7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 h="7">
                  <a:moveTo>
                    <a:pt x="2" y="6"/>
                  </a:moveTo>
                  <a:cubicBezTo>
                    <a:pt x="2" y="6"/>
                    <a:pt x="2" y="6"/>
                    <a:pt x="1" y="6"/>
                  </a:cubicBezTo>
                  <a:cubicBezTo>
                    <a:pt x="1" y="5"/>
                    <a:pt x="1" y="5"/>
                    <a:pt x="1" y="5"/>
                  </a:cubicBezTo>
                  <a:cubicBezTo>
                    <a:pt x="1" y="5"/>
                    <a:pt x="1" y="5"/>
                    <a:pt x="1" y="5"/>
                  </a:cubicBezTo>
                  <a:cubicBezTo>
                    <a:pt x="1" y="5"/>
                    <a:pt x="2" y="4"/>
                    <a:pt x="2" y="3"/>
                  </a:cubicBezTo>
                  <a:cubicBezTo>
                    <a:pt x="3" y="3"/>
                    <a:pt x="3" y="3"/>
                    <a:pt x="3" y="3"/>
                  </a:cubicBezTo>
                  <a:cubicBezTo>
                    <a:pt x="3" y="3"/>
                    <a:pt x="3" y="3"/>
                    <a:pt x="4" y="3"/>
                  </a:cubicBezTo>
                  <a:cubicBezTo>
                    <a:pt x="4" y="4"/>
                    <a:pt x="4" y="4"/>
                    <a:pt x="4" y="4"/>
                  </a:cubicBezTo>
                  <a:cubicBezTo>
                    <a:pt x="4" y="4"/>
                    <a:pt x="4" y="4"/>
                    <a:pt x="4" y="4"/>
                  </a:cubicBezTo>
                  <a:cubicBezTo>
                    <a:pt x="4" y="5"/>
                    <a:pt x="4" y="5"/>
                    <a:pt x="4" y="5"/>
                  </a:cubicBezTo>
                  <a:cubicBezTo>
                    <a:pt x="3" y="6"/>
                    <a:pt x="3" y="6"/>
                    <a:pt x="2" y="6"/>
                  </a:cubicBezTo>
                  <a:moveTo>
                    <a:pt x="4" y="2"/>
                  </a:moveTo>
                  <a:cubicBezTo>
                    <a:pt x="4" y="2"/>
                    <a:pt x="4" y="2"/>
                    <a:pt x="4" y="2"/>
                  </a:cubicBezTo>
                  <a:cubicBezTo>
                    <a:pt x="4" y="2"/>
                    <a:pt x="4" y="2"/>
                    <a:pt x="4" y="2"/>
                  </a:cubicBezTo>
                  <a:cubicBezTo>
                    <a:pt x="4" y="2"/>
                    <a:pt x="4" y="2"/>
                    <a:pt x="4" y="2"/>
                  </a:cubicBezTo>
                  <a:cubicBezTo>
                    <a:pt x="4" y="2"/>
                    <a:pt x="4" y="2"/>
                    <a:pt x="4" y="2"/>
                  </a:cubicBezTo>
                  <a:moveTo>
                    <a:pt x="1" y="3"/>
                  </a:moveTo>
                  <a:cubicBezTo>
                    <a:pt x="1" y="3"/>
                    <a:pt x="1" y="3"/>
                    <a:pt x="1" y="3"/>
                  </a:cubicBezTo>
                  <a:cubicBezTo>
                    <a:pt x="1" y="3"/>
                    <a:pt x="1" y="2"/>
                    <a:pt x="2" y="2"/>
                  </a:cubicBezTo>
                  <a:cubicBezTo>
                    <a:pt x="1" y="3"/>
                    <a:pt x="1" y="3"/>
                    <a:pt x="1" y="3"/>
                  </a:cubicBezTo>
                  <a:cubicBezTo>
                    <a:pt x="1" y="3"/>
                    <a:pt x="1" y="3"/>
                    <a:pt x="1" y="3"/>
                  </a:cubicBezTo>
                  <a:moveTo>
                    <a:pt x="2" y="2"/>
                  </a:moveTo>
                  <a:cubicBezTo>
                    <a:pt x="2" y="2"/>
                    <a:pt x="2" y="1"/>
                    <a:pt x="3" y="1"/>
                  </a:cubicBezTo>
                  <a:cubicBezTo>
                    <a:pt x="3" y="1"/>
                    <a:pt x="3" y="1"/>
                    <a:pt x="3" y="1"/>
                  </a:cubicBezTo>
                  <a:cubicBezTo>
                    <a:pt x="2" y="2"/>
                    <a:pt x="2" y="2"/>
                    <a:pt x="2" y="2"/>
                  </a:cubicBezTo>
                  <a:cubicBezTo>
                    <a:pt x="2" y="2"/>
                    <a:pt x="2" y="2"/>
                    <a:pt x="2" y="2"/>
                  </a:cubicBezTo>
                  <a:moveTo>
                    <a:pt x="4" y="2"/>
                  </a:moveTo>
                  <a:cubicBezTo>
                    <a:pt x="3" y="2"/>
                    <a:pt x="3" y="2"/>
                    <a:pt x="3" y="2"/>
                  </a:cubicBezTo>
                  <a:cubicBezTo>
                    <a:pt x="3" y="2"/>
                    <a:pt x="4" y="1"/>
                    <a:pt x="4" y="1"/>
                  </a:cubicBezTo>
                  <a:cubicBezTo>
                    <a:pt x="4" y="1"/>
                    <a:pt x="4" y="1"/>
                    <a:pt x="4" y="1"/>
                  </a:cubicBezTo>
                  <a:cubicBezTo>
                    <a:pt x="4" y="2"/>
                    <a:pt x="4" y="2"/>
                    <a:pt x="4" y="2"/>
                  </a:cubicBezTo>
                  <a:moveTo>
                    <a:pt x="3" y="0"/>
                  </a:moveTo>
                  <a:cubicBezTo>
                    <a:pt x="3" y="0"/>
                    <a:pt x="2" y="0"/>
                    <a:pt x="2" y="0"/>
                  </a:cubicBezTo>
                  <a:cubicBezTo>
                    <a:pt x="1" y="1"/>
                    <a:pt x="0" y="2"/>
                    <a:pt x="0" y="3"/>
                  </a:cubicBezTo>
                  <a:cubicBezTo>
                    <a:pt x="0" y="4"/>
                    <a:pt x="0" y="6"/>
                    <a:pt x="1" y="7"/>
                  </a:cubicBezTo>
                  <a:cubicBezTo>
                    <a:pt x="1" y="7"/>
                    <a:pt x="2" y="7"/>
                    <a:pt x="2" y="7"/>
                  </a:cubicBezTo>
                  <a:cubicBezTo>
                    <a:pt x="3" y="7"/>
                    <a:pt x="4" y="7"/>
                    <a:pt x="5" y="6"/>
                  </a:cubicBezTo>
                  <a:cubicBezTo>
                    <a:pt x="5" y="5"/>
                    <a:pt x="5" y="4"/>
                    <a:pt x="5" y="2"/>
                  </a:cubicBezTo>
                  <a:cubicBezTo>
                    <a:pt x="5" y="2"/>
                    <a:pt x="5" y="1"/>
                    <a:pt x="5" y="1"/>
                  </a:cubicBezTo>
                  <a:cubicBezTo>
                    <a:pt x="5" y="0"/>
                    <a:pt x="4"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3200">
                <a:solidFill>
                  <a:prstClr val="black"/>
                </a:solidFill>
              </a:endParaRPr>
            </a:p>
          </p:txBody>
        </p:sp>
        <p:sp>
          <p:nvSpPr>
            <p:cNvPr id="75" name="Freeform 51"/>
            <p:cNvSpPr>
              <a:spLocks noEditPoints="1"/>
            </p:cNvSpPr>
            <p:nvPr/>
          </p:nvSpPr>
          <p:spPr bwMode="auto">
            <a:xfrm>
              <a:off x="4148" y="1894"/>
              <a:ext cx="31" cy="40"/>
            </a:xfrm>
            <a:custGeom>
              <a:avLst/>
              <a:gdLst>
                <a:gd name="T0" fmla="*/ 5 w 13"/>
                <a:gd name="T1" fmla="*/ 16 h 17"/>
                <a:gd name="T2" fmla="*/ 6 w 13"/>
                <a:gd name="T3" fmla="*/ 15 h 17"/>
                <a:gd name="T4" fmla="*/ 6 w 13"/>
                <a:gd name="T5" fmla="*/ 16 h 17"/>
                <a:gd name="T6" fmla="*/ 4 w 13"/>
                <a:gd name="T7" fmla="*/ 16 h 17"/>
                <a:gd name="T8" fmla="*/ 4 w 13"/>
                <a:gd name="T9" fmla="*/ 15 h 17"/>
                <a:gd name="T10" fmla="*/ 4 w 13"/>
                <a:gd name="T11" fmla="*/ 14 h 17"/>
                <a:gd name="T12" fmla="*/ 4 w 13"/>
                <a:gd name="T13" fmla="*/ 16 h 17"/>
                <a:gd name="T14" fmla="*/ 7 w 13"/>
                <a:gd name="T15" fmla="*/ 15 h 17"/>
                <a:gd name="T16" fmla="*/ 8 w 13"/>
                <a:gd name="T17" fmla="*/ 14 h 17"/>
                <a:gd name="T18" fmla="*/ 8 w 13"/>
                <a:gd name="T19" fmla="*/ 16 h 17"/>
                <a:gd name="T20" fmla="*/ 8 w 13"/>
                <a:gd name="T21" fmla="*/ 16 h 17"/>
                <a:gd name="T22" fmla="*/ 3 w 13"/>
                <a:gd name="T23" fmla="*/ 15 h 17"/>
                <a:gd name="T24" fmla="*/ 3 w 13"/>
                <a:gd name="T25" fmla="*/ 13 h 17"/>
                <a:gd name="T26" fmla="*/ 3 w 13"/>
                <a:gd name="T27" fmla="*/ 15 h 17"/>
                <a:gd name="T28" fmla="*/ 9 w 13"/>
                <a:gd name="T29" fmla="*/ 14 h 17"/>
                <a:gd name="T30" fmla="*/ 9 w 13"/>
                <a:gd name="T31" fmla="*/ 14 h 17"/>
                <a:gd name="T32" fmla="*/ 9 w 13"/>
                <a:gd name="T33" fmla="*/ 15 h 17"/>
                <a:gd name="T34" fmla="*/ 2 w 13"/>
                <a:gd name="T35" fmla="*/ 14 h 17"/>
                <a:gd name="T36" fmla="*/ 2 w 13"/>
                <a:gd name="T37" fmla="*/ 13 h 17"/>
                <a:gd name="T38" fmla="*/ 10 w 13"/>
                <a:gd name="T39" fmla="*/ 13 h 17"/>
                <a:gd name="T40" fmla="*/ 11 w 13"/>
                <a:gd name="T41" fmla="*/ 12 h 17"/>
                <a:gd name="T42" fmla="*/ 11 w 13"/>
                <a:gd name="T43" fmla="*/ 12 h 17"/>
                <a:gd name="T44" fmla="*/ 1 w 13"/>
                <a:gd name="T45" fmla="*/ 12 h 17"/>
                <a:gd name="T46" fmla="*/ 1 w 13"/>
                <a:gd name="T47" fmla="*/ 12 h 17"/>
                <a:gd name="T48" fmla="*/ 6 w 13"/>
                <a:gd name="T49" fmla="*/ 14 h 17"/>
                <a:gd name="T50" fmla="*/ 2 w 13"/>
                <a:gd name="T51" fmla="*/ 6 h 17"/>
                <a:gd name="T52" fmla="*/ 7 w 13"/>
                <a:gd name="T53" fmla="*/ 1 h 17"/>
                <a:gd name="T54" fmla="*/ 11 w 13"/>
                <a:gd name="T55" fmla="*/ 3 h 17"/>
                <a:gd name="T56" fmla="*/ 8 w 13"/>
                <a:gd name="T57" fmla="*/ 13 h 17"/>
                <a:gd name="T58" fmla="*/ 7 w 13"/>
                <a:gd name="T59" fmla="*/ 0 h 17"/>
                <a:gd name="T60" fmla="*/ 1 w 13"/>
                <a:gd name="T61" fmla="*/ 6 h 17"/>
                <a:gd name="T62" fmla="*/ 1 w 13"/>
                <a:gd name="T63" fmla="*/ 9 h 17"/>
                <a:gd name="T64" fmla="*/ 1 w 13"/>
                <a:gd name="T65" fmla="*/ 14 h 17"/>
                <a:gd name="T66" fmla="*/ 6 w 13"/>
                <a:gd name="T67" fmla="*/ 17 h 17"/>
                <a:gd name="T68" fmla="*/ 6 w 13"/>
                <a:gd name="T69" fmla="*/ 17 h 17"/>
                <a:gd name="T70" fmla="*/ 6 w 13"/>
                <a:gd name="T71" fmla="*/ 17 h 17"/>
                <a:gd name="T72" fmla="*/ 12 w 13"/>
                <a:gd name="T73" fmla="*/ 13 h 17"/>
                <a:gd name="T74" fmla="*/ 12 w 13"/>
                <a:gd name="T75" fmla="*/ 7 h 17"/>
                <a:gd name="T76" fmla="*/ 10 w 13"/>
                <a:gd name="T77" fmla="*/ 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 h="17">
                  <a:moveTo>
                    <a:pt x="6" y="16"/>
                  </a:moveTo>
                  <a:cubicBezTo>
                    <a:pt x="5" y="16"/>
                    <a:pt x="5" y="16"/>
                    <a:pt x="5" y="16"/>
                  </a:cubicBezTo>
                  <a:cubicBezTo>
                    <a:pt x="5" y="15"/>
                    <a:pt x="5" y="15"/>
                    <a:pt x="5" y="15"/>
                  </a:cubicBezTo>
                  <a:cubicBezTo>
                    <a:pt x="6" y="15"/>
                    <a:pt x="6" y="15"/>
                    <a:pt x="6" y="15"/>
                  </a:cubicBezTo>
                  <a:cubicBezTo>
                    <a:pt x="6" y="15"/>
                    <a:pt x="6" y="15"/>
                    <a:pt x="6" y="15"/>
                  </a:cubicBezTo>
                  <a:cubicBezTo>
                    <a:pt x="6" y="16"/>
                    <a:pt x="6" y="16"/>
                    <a:pt x="6" y="16"/>
                  </a:cubicBezTo>
                  <a:cubicBezTo>
                    <a:pt x="6" y="16"/>
                    <a:pt x="6" y="16"/>
                    <a:pt x="6" y="16"/>
                  </a:cubicBezTo>
                  <a:moveTo>
                    <a:pt x="4" y="16"/>
                  </a:moveTo>
                  <a:cubicBezTo>
                    <a:pt x="4" y="16"/>
                    <a:pt x="4" y="16"/>
                    <a:pt x="4" y="16"/>
                  </a:cubicBezTo>
                  <a:cubicBezTo>
                    <a:pt x="4" y="15"/>
                    <a:pt x="4" y="15"/>
                    <a:pt x="4" y="15"/>
                  </a:cubicBezTo>
                  <a:cubicBezTo>
                    <a:pt x="4" y="15"/>
                    <a:pt x="4" y="15"/>
                    <a:pt x="4" y="15"/>
                  </a:cubicBezTo>
                  <a:cubicBezTo>
                    <a:pt x="4" y="14"/>
                    <a:pt x="4" y="14"/>
                    <a:pt x="4" y="14"/>
                  </a:cubicBezTo>
                  <a:cubicBezTo>
                    <a:pt x="5" y="14"/>
                    <a:pt x="5" y="14"/>
                    <a:pt x="5" y="14"/>
                  </a:cubicBezTo>
                  <a:cubicBezTo>
                    <a:pt x="4" y="15"/>
                    <a:pt x="4" y="15"/>
                    <a:pt x="4" y="16"/>
                  </a:cubicBezTo>
                  <a:moveTo>
                    <a:pt x="7" y="16"/>
                  </a:moveTo>
                  <a:cubicBezTo>
                    <a:pt x="7" y="15"/>
                    <a:pt x="7" y="15"/>
                    <a:pt x="7" y="15"/>
                  </a:cubicBezTo>
                  <a:cubicBezTo>
                    <a:pt x="7" y="14"/>
                    <a:pt x="7" y="14"/>
                    <a:pt x="7" y="14"/>
                  </a:cubicBezTo>
                  <a:cubicBezTo>
                    <a:pt x="8" y="14"/>
                    <a:pt x="8" y="14"/>
                    <a:pt x="8" y="14"/>
                  </a:cubicBezTo>
                  <a:cubicBezTo>
                    <a:pt x="8" y="14"/>
                    <a:pt x="8" y="14"/>
                    <a:pt x="8" y="14"/>
                  </a:cubicBezTo>
                  <a:cubicBezTo>
                    <a:pt x="8" y="16"/>
                    <a:pt x="8" y="16"/>
                    <a:pt x="8" y="16"/>
                  </a:cubicBezTo>
                  <a:cubicBezTo>
                    <a:pt x="8" y="16"/>
                    <a:pt x="8" y="16"/>
                    <a:pt x="8" y="16"/>
                  </a:cubicBezTo>
                  <a:cubicBezTo>
                    <a:pt x="8" y="16"/>
                    <a:pt x="8" y="16"/>
                    <a:pt x="8" y="16"/>
                  </a:cubicBezTo>
                  <a:cubicBezTo>
                    <a:pt x="7" y="16"/>
                    <a:pt x="7" y="16"/>
                    <a:pt x="7" y="16"/>
                  </a:cubicBezTo>
                  <a:moveTo>
                    <a:pt x="3" y="15"/>
                  </a:moveTo>
                  <a:cubicBezTo>
                    <a:pt x="3" y="15"/>
                    <a:pt x="3" y="15"/>
                    <a:pt x="3" y="15"/>
                  </a:cubicBezTo>
                  <a:cubicBezTo>
                    <a:pt x="3" y="13"/>
                    <a:pt x="3" y="13"/>
                    <a:pt x="3" y="13"/>
                  </a:cubicBezTo>
                  <a:cubicBezTo>
                    <a:pt x="3" y="14"/>
                    <a:pt x="3" y="14"/>
                    <a:pt x="3" y="14"/>
                  </a:cubicBezTo>
                  <a:cubicBezTo>
                    <a:pt x="3" y="15"/>
                    <a:pt x="3" y="15"/>
                    <a:pt x="3" y="15"/>
                  </a:cubicBezTo>
                  <a:moveTo>
                    <a:pt x="9" y="15"/>
                  </a:moveTo>
                  <a:cubicBezTo>
                    <a:pt x="9" y="14"/>
                    <a:pt x="9" y="14"/>
                    <a:pt x="9" y="14"/>
                  </a:cubicBezTo>
                  <a:cubicBezTo>
                    <a:pt x="10" y="13"/>
                    <a:pt x="10" y="13"/>
                    <a:pt x="10" y="13"/>
                  </a:cubicBezTo>
                  <a:cubicBezTo>
                    <a:pt x="9" y="14"/>
                    <a:pt x="9" y="14"/>
                    <a:pt x="9" y="14"/>
                  </a:cubicBezTo>
                  <a:cubicBezTo>
                    <a:pt x="9" y="15"/>
                    <a:pt x="9" y="15"/>
                    <a:pt x="9" y="15"/>
                  </a:cubicBezTo>
                  <a:cubicBezTo>
                    <a:pt x="9" y="15"/>
                    <a:pt x="9" y="15"/>
                    <a:pt x="9" y="15"/>
                  </a:cubicBezTo>
                  <a:moveTo>
                    <a:pt x="2" y="14"/>
                  </a:moveTo>
                  <a:cubicBezTo>
                    <a:pt x="2" y="14"/>
                    <a:pt x="2" y="14"/>
                    <a:pt x="2" y="14"/>
                  </a:cubicBezTo>
                  <a:cubicBezTo>
                    <a:pt x="2" y="13"/>
                    <a:pt x="2" y="13"/>
                    <a:pt x="2" y="13"/>
                  </a:cubicBezTo>
                  <a:cubicBezTo>
                    <a:pt x="2" y="13"/>
                    <a:pt x="2" y="13"/>
                    <a:pt x="2" y="13"/>
                  </a:cubicBezTo>
                  <a:cubicBezTo>
                    <a:pt x="2" y="14"/>
                    <a:pt x="2" y="14"/>
                    <a:pt x="2" y="14"/>
                  </a:cubicBezTo>
                  <a:moveTo>
                    <a:pt x="10" y="13"/>
                  </a:moveTo>
                  <a:cubicBezTo>
                    <a:pt x="11" y="12"/>
                    <a:pt x="11" y="12"/>
                    <a:pt x="11" y="12"/>
                  </a:cubicBezTo>
                  <a:cubicBezTo>
                    <a:pt x="11" y="12"/>
                    <a:pt x="11" y="12"/>
                    <a:pt x="11" y="12"/>
                  </a:cubicBezTo>
                  <a:cubicBezTo>
                    <a:pt x="11" y="12"/>
                    <a:pt x="11" y="12"/>
                    <a:pt x="11" y="12"/>
                  </a:cubicBezTo>
                  <a:cubicBezTo>
                    <a:pt x="11" y="12"/>
                    <a:pt x="11" y="12"/>
                    <a:pt x="11" y="12"/>
                  </a:cubicBezTo>
                  <a:cubicBezTo>
                    <a:pt x="10" y="13"/>
                    <a:pt x="10" y="13"/>
                    <a:pt x="10" y="13"/>
                  </a:cubicBezTo>
                  <a:moveTo>
                    <a:pt x="1" y="12"/>
                  </a:moveTo>
                  <a:cubicBezTo>
                    <a:pt x="1" y="12"/>
                    <a:pt x="1" y="12"/>
                    <a:pt x="1" y="12"/>
                  </a:cubicBezTo>
                  <a:cubicBezTo>
                    <a:pt x="1" y="12"/>
                    <a:pt x="1" y="12"/>
                    <a:pt x="1" y="12"/>
                  </a:cubicBezTo>
                  <a:cubicBezTo>
                    <a:pt x="1" y="12"/>
                    <a:pt x="1" y="12"/>
                    <a:pt x="1" y="12"/>
                  </a:cubicBezTo>
                  <a:moveTo>
                    <a:pt x="6" y="14"/>
                  </a:moveTo>
                  <a:cubicBezTo>
                    <a:pt x="5" y="14"/>
                    <a:pt x="4" y="13"/>
                    <a:pt x="3" y="12"/>
                  </a:cubicBezTo>
                  <a:cubicBezTo>
                    <a:pt x="1" y="11"/>
                    <a:pt x="2" y="8"/>
                    <a:pt x="2" y="6"/>
                  </a:cubicBezTo>
                  <a:cubicBezTo>
                    <a:pt x="3" y="5"/>
                    <a:pt x="4" y="3"/>
                    <a:pt x="5" y="2"/>
                  </a:cubicBezTo>
                  <a:cubicBezTo>
                    <a:pt x="6" y="2"/>
                    <a:pt x="7" y="1"/>
                    <a:pt x="7" y="1"/>
                  </a:cubicBezTo>
                  <a:cubicBezTo>
                    <a:pt x="8" y="1"/>
                    <a:pt x="9" y="2"/>
                    <a:pt x="10" y="2"/>
                  </a:cubicBezTo>
                  <a:cubicBezTo>
                    <a:pt x="10" y="3"/>
                    <a:pt x="10" y="3"/>
                    <a:pt x="11" y="3"/>
                  </a:cubicBezTo>
                  <a:cubicBezTo>
                    <a:pt x="12" y="5"/>
                    <a:pt x="12" y="8"/>
                    <a:pt x="11" y="10"/>
                  </a:cubicBezTo>
                  <a:cubicBezTo>
                    <a:pt x="10" y="12"/>
                    <a:pt x="9" y="13"/>
                    <a:pt x="8" y="13"/>
                  </a:cubicBezTo>
                  <a:cubicBezTo>
                    <a:pt x="7" y="14"/>
                    <a:pt x="7" y="14"/>
                    <a:pt x="6" y="14"/>
                  </a:cubicBezTo>
                  <a:moveTo>
                    <a:pt x="7" y="0"/>
                  </a:moveTo>
                  <a:cubicBezTo>
                    <a:pt x="6" y="0"/>
                    <a:pt x="6" y="1"/>
                    <a:pt x="5" y="1"/>
                  </a:cubicBezTo>
                  <a:cubicBezTo>
                    <a:pt x="3" y="2"/>
                    <a:pt x="2" y="4"/>
                    <a:pt x="1" y="6"/>
                  </a:cubicBezTo>
                  <a:cubicBezTo>
                    <a:pt x="1" y="6"/>
                    <a:pt x="1" y="7"/>
                    <a:pt x="1" y="8"/>
                  </a:cubicBezTo>
                  <a:cubicBezTo>
                    <a:pt x="1" y="9"/>
                    <a:pt x="1" y="9"/>
                    <a:pt x="1" y="9"/>
                  </a:cubicBezTo>
                  <a:cubicBezTo>
                    <a:pt x="0" y="10"/>
                    <a:pt x="0" y="12"/>
                    <a:pt x="1" y="14"/>
                  </a:cubicBezTo>
                  <a:cubicBezTo>
                    <a:pt x="1" y="14"/>
                    <a:pt x="1" y="14"/>
                    <a:pt x="1" y="14"/>
                  </a:cubicBezTo>
                  <a:cubicBezTo>
                    <a:pt x="1" y="15"/>
                    <a:pt x="1" y="15"/>
                    <a:pt x="1" y="15"/>
                  </a:cubicBezTo>
                  <a:cubicBezTo>
                    <a:pt x="3" y="17"/>
                    <a:pt x="4" y="17"/>
                    <a:pt x="6" y="17"/>
                  </a:cubicBezTo>
                  <a:cubicBezTo>
                    <a:pt x="6" y="17"/>
                    <a:pt x="6" y="17"/>
                    <a:pt x="6" y="17"/>
                  </a:cubicBezTo>
                  <a:cubicBezTo>
                    <a:pt x="6" y="17"/>
                    <a:pt x="6" y="17"/>
                    <a:pt x="6" y="17"/>
                  </a:cubicBezTo>
                  <a:cubicBezTo>
                    <a:pt x="6" y="17"/>
                    <a:pt x="6" y="17"/>
                    <a:pt x="6" y="17"/>
                  </a:cubicBezTo>
                  <a:cubicBezTo>
                    <a:pt x="6" y="17"/>
                    <a:pt x="6" y="17"/>
                    <a:pt x="6" y="17"/>
                  </a:cubicBezTo>
                  <a:cubicBezTo>
                    <a:pt x="7" y="17"/>
                    <a:pt x="7" y="17"/>
                    <a:pt x="8" y="17"/>
                  </a:cubicBezTo>
                  <a:cubicBezTo>
                    <a:pt x="10" y="16"/>
                    <a:pt x="11" y="15"/>
                    <a:pt x="12" y="13"/>
                  </a:cubicBezTo>
                  <a:cubicBezTo>
                    <a:pt x="12" y="11"/>
                    <a:pt x="13" y="10"/>
                    <a:pt x="13" y="7"/>
                  </a:cubicBezTo>
                  <a:cubicBezTo>
                    <a:pt x="12" y="7"/>
                    <a:pt x="12" y="7"/>
                    <a:pt x="12" y="7"/>
                  </a:cubicBezTo>
                  <a:cubicBezTo>
                    <a:pt x="12" y="5"/>
                    <a:pt x="12" y="4"/>
                    <a:pt x="11" y="3"/>
                  </a:cubicBezTo>
                  <a:cubicBezTo>
                    <a:pt x="11" y="2"/>
                    <a:pt x="11" y="2"/>
                    <a:pt x="10" y="2"/>
                  </a:cubicBezTo>
                  <a:cubicBezTo>
                    <a:pt x="10" y="1"/>
                    <a:pt x="9" y="0"/>
                    <a:pt x="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3200">
                <a:solidFill>
                  <a:prstClr val="black"/>
                </a:solidFill>
              </a:endParaRPr>
            </a:p>
          </p:txBody>
        </p:sp>
        <p:sp>
          <p:nvSpPr>
            <p:cNvPr id="76" name="Freeform 52"/>
            <p:cNvSpPr>
              <a:spLocks noEditPoints="1"/>
            </p:cNvSpPr>
            <p:nvPr/>
          </p:nvSpPr>
          <p:spPr bwMode="auto">
            <a:xfrm>
              <a:off x="4236" y="2334"/>
              <a:ext cx="91" cy="133"/>
            </a:xfrm>
            <a:custGeom>
              <a:avLst/>
              <a:gdLst>
                <a:gd name="T0" fmla="*/ 4 w 38"/>
                <a:gd name="T1" fmla="*/ 48 h 56"/>
                <a:gd name="T2" fmla="*/ 8 w 38"/>
                <a:gd name="T3" fmla="*/ 49 h 56"/>
                <a:gd name="T4" fmla="*/ 9 w 38"/>
                <a:gd name="T5" fmla="*/ 49 h 56"/>
                <a:gd name="T6" fmla="*/ 7 w 38"/>
                <a:gd name="T7" fmla="*/ 55 h 56"/>
                <a:gd name="T8" fmla="*/ 13 w 38"/>
                <a:gd name="T9" fmla="*/ 48 h 56"/>
                <a:gd name="T10" fmla="*/ 8 w 38"/>
                <a:gd name="T11" fmla="*/ 55 h 56"/>
                <a:gd name="T12" fmla="*/ 18 w 38"/>
                <a:gd name="T13" fmla="*/ 47 h 56"/>
                <a:gd name="T14" fmla="*/ 15 w 38"/>
                <a:gd name="T15" fmla="*/ 53 h 56"/>
                <a:gd name="T16" fmla="*/ 18 w 38"/>
                <a:gd name="T17" fmla="*/ 52 h 56"/>
                <a:gd name="T18" fmla="*/ 22 w 38"/>
                <a:gd name="T19" fmla="*/ 46 h 56"/>
                <a:gd name="T20" fmla="*/ 21 w 38"/>
                <a:gd name="T21" fmla="*/ 51 h 56"/>
                <a:gd name="T22" fmla="*/ 28 w 38"/>
                <a:gd name="T23" fmla="*/ 44 h 56"/>
                <a:gd name="T24" fmla="*/ 26 w 38"/>
                <a:gd name="T25" fmla="*/ 44 h 56"/>
                <a:gd name="T26" fmla="*/ 24 w 38"/>
                <a:gd name="T27" fmla="*/ 49 h 56"/>
                <a:gd name="T28" fmla="*/ 4 w 38"/>
                <a:gd name="T29" fmla="*/ 43 h 56"/>
                <a:gd name="T30" fmla="*/ 3 w 38"/>
                <a:gd name="T31" fmla="*/ 47 h 56"/>
                <a:gd name="T32" fmla="*/ 6 w 38"/>
                <a:gd name="T33" fmla="*/ 39 h 56"/>
                <a:gd name="T34" fmla="*/ 5 w 38"/>
                <a:gd name="T35" fmla="*/ 39 h 56"/>
                <a:gd name="T36" fmla="*/ 6 w 38"/>
                <a:gd name="T37" fmla="*/ 38 h 56"/>
                <a:gd name="T38" fmla="*/ 7 w 38"/>
                <a:gd name="T39" fmla="*/ 35 h 56"/>
                <a:gd name="T40" fmla="*/ 17 w 38"/>
                <a:gd name="T41" fmla="*/ 31 h 56"/>
                <a:gd name="T42" fmla="*/ 15 w 38"/>
                <a:gd name="T43" fmla="*/ 32 h 56"/>
                <a:gd name="T44" fmla="*/ 19 w 38"/>
                <a:gd name="T45" fmla="*/ 27 h 56"/>
                <a:gd name="T46" fmla="*/ 19 w 38"/>
                <a:gd name="T47" fmla="*/ 24 h 56"/>
                <a:gd name="T48" fmla="*/ 19 w 38"/>
                <a:gd name="T49" fmla="*/ 26 h 56"/>
                <a:gd name="T50" fmla="*/ 21 w 38"/>
                <a:gd name="T51" fmla="*/ 20 h 56"/>
                <a:gd name="T52" fmla="*/ 19 w 38"/>
                <a:gd name="T53" fmla="*/ 20 h 56"/>
                <a:gd name="T54" fmla="*/ 21 w 38"/>
                <a:gd name="T55" fmla="*/ 19 h 56"/>
                <a:gd name="T56" fmla="*/ 20 w 38"/>
                <a:gd name="T57" fmla="*/ 15 h 56"/>
                <a:gd name="T58" fmla="*/ 20 w 38"/>
                <a:gd name="T59" fmla="*/ 14 h 56"/>
                <a:gd name="T60" fmla="*/ 20 w 38"/>
                <a:gd name="T61" fmla="*/ 14 h 56"/>
                <a:gd name="T62" fmla="*/ 21 w 38"/>
                <a:gd name="T63" fmla="*/ 10 h 56"/>
                <a:gd name="T64" fmla="*/ 20 w 38"/>
                <a:gd name="T65" fmla="*/ 7 h 56"/>
                <a:gd name="T66" fmla="*/ 18 w 38"/>
                <a:gd name="T67" fmla="*/ 6 h 56"/>
                <a:gd name="T68" fmla="*/ 19 w 38"/>
                <a:gd name="T69" fmla="*/ 7 h 56"/>
                <a:gd name="T70" fmla="*/ 18 w 38"/>
                <a:gd name="T71" fmla="*/ 2 h 56"/>
                <a:gd name="T72" fmla="*/ 24 w 38"/>
                <a:gd name="T73" fmla="*/ 1 h 56"/>
                <a:gd name="T74" fmla="*/ 25 w 38"/>
                <a:gd name="T75" fmla="*/ 40 h 56"/>
                <a:gd name="T76" fmla="*/ 6 w 38"/>
                <a:gd name="T77" fmla="*/ 44 h 56"/>
                <a:gd name="T78" fmla="*/ 13 w 38"/>
                <a:gd name="T79" fmla="*/ 34 h 56"/>
                <a:gd name="T80" fmla="*/ 16 w 38"/>
                <a:gd name="T81" fmla="*/ 35 h 56"/>
                <a:gd name="T82" fmla="*/ 24 w 38"/>
                <a:gd name="T83" fmla="*/ 0 h 56"/>
                <a:gd name="T84" fmla="*/ 18 w 38"/>
                <a:gd name="T85" fmla="*/ 0 h 56"/>
                <a:gd name="T86" fmla="*/ 17 w 38"/>
                <a:gd name="T87" fmla="*/ 3 h 56"/>
                <a:gd name="T88" fmla="*/ 16 w 38"/>
                <a:gd name="T89" fmla="*/ 4 h 56"/>
                <a:gd name="T90" fmla="*/ 18 w 38"/>
                <a:gd name="T91" fmla="*/ 8 h 56"/>
                <a:gd name="T92" fmla="*/ 7 w 38"/>
                <a:gd name="T93" fmla="*/ 30 h 56"/>
                <a:gd name="T94" fmla="*/ 7 w 38"/>
                <a:gd name="T95" fmla="*/ 31 h 56"/>
                <a:gd name="T96" fmla="*/ 4 w 38"/>
                <a:gd name="T97" fmla="*/ 39 h 56"/>
                <a:gd name="T98" fmla="*/ 1 w 38"/>
                <a:gd name="T99" fmla="*/ 55 h 56"/>
                <a:gd name="T100" fmla="*/ 0 w 38"/>
                <a:gd name="T101" fmla="*/ 56 h 56"/>
                <a:gd name="T102" fmla="*/ 2 w 38"/>
                <a:gd name="T103" fmla="*/ 56 h 56"/>
                <a:gd name="T104" fmla="*/ 7 w 38"/>
                <a:gd name="T105" fmla="*/ 56 h 56"/>
                <a:gd name="T106" fmla="*/ 11 w 38"/>
                <a:gd name="T107" fmla="*/ 55 h 56"/>
                <a:gd name="T108" fmla="*/ 31 w 38"/>
                <a:gd name="T109" fmla="*/ 41 h 56"/>
                <a:gd name="T110" fmla="*/ 25 w 38"/>
                <a:gd name="T11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8" h="56">
                  <a:moveTo>
                    <a:pt x="2" y="55"/>
                  </a:moveTo>
                  <a:cubicBezTo>
                    <a:pt x="2" y="55"/>
                    <a:pt x="2" y="55"/>
                    <a:pt x="2" y="55"/>
                  </a:cubicBezTo>
                  <a:cubicBezTo>
                    <a:pt x="2" y="54"/>
                    <a:pt x="2" y="53"/>
                    <a:pt x="3" y="52"/>
                  </a:cubicBezTo>
                  <a:cubicBezTo>
                    <a:pt x="3" y="50"/>
                    <a:pt x="4" y="49"/>
                    <a:pt x="4" y="48"/>
                  </a:cubicBezTo>
                  <a:cubicBezTo>
                    <a:pt x="4" y="48"/>
                    <a:pt x="4" y="48"/>
                    <a:pt x="4" y="48"/>
                  </a:cubicBezTo>
                  <a:cubicBezTo>
                    <a:pt x="5" y="48"/>
                    <a:pt x="6" y="48"/>
                    <a:pt x="7" y="48"/>
                  </a:cubicBezTo>
                  <a:cubicBezTo>
                    <a:pt x="8" y="48"/>
                    <a:pt x="8" y="48"/>
                    <a:pt x="8" y="48"/>
                  </a:cubicBezTo>
                  <a:cubicBezTo>
                    <a:pt x="8" y="49"/>
                    <a:pt x="8" y="49"/>
                    <a:pt x="8" y="49"/>
                  </a:cubicBezTo>
                  <a:cubicBezTo>
                    <a:pt x="6" y="51"/>
                    <a:pt x="4" y="54"/>
                    <a:pt x="3" y="55"/>
                  </a:cubicBezTo>
                  <a:cubicBezTo>
                    <a:pt x="3" y="55"/>
                    <a:pt x="2" y="55"/>
                    <a:pt x="2" y="55"/>
                  </a:cubicBezTo>
                  <a:moveTo>
                    <a:pt x="4" y="55"/>
                  </a:moveTo>
                  <a:cubicBezTo>
                    <a:pt x="5" y="54"/>
                    <a:pt x="6" y="52"/>
                    <a:pt x="9" y="49"/>
                  </a:cubicBezTo>
                  <a:cubicBezTo>
                    <a:pt x="9" y="48"/>
                    <a:pt x="9" y="48"/>
                    <a:pt x="9" y="48"/>
                  </a:cubicBezTo>
                  <a:cubicBezTo>
                    <a:pt x="9" y="48"/>
                    <a:pt x="9" y="48"/>
                    <a:pt x="9" y="48"/>
                  </a:cubicBezTo>
                  <a:cubicBezTo>
                    <a:pt x="10" y="48"/>
                    <a:pt x="11" y="48"/>
                    <a:pt x="12" y="48"/>
                  </a:cubicBezTo>
                  <a:cubicBezTo>
                    <a:pt x="7" y="55"/>
                    <a:pt x="7" y="55"/>
                    <a:pt x="7" y="55"/>
                  </a:cubicBezTo>
                  <a:cubicBezTo>
                    <a:pt x="6" y="55"/>
                    <a:pt x="6" y="55"/>
                    <a:pt x="6" y="55"/>
                  </a:cubicBezTo>
                  <a:cubicBezTo>
                    <a:pt x="5" y="55"/>
                    <a:pt x="5" y="55"/>
                    <a:pt x="4" y="55"/>
                  </a:cubicBezTo>
                  <a:moveTo>
                    <a:pt x="8" y="55"/>
                  </a:moveTo>
                  <a:cubicBezTo>
                    <a:pt x="13" y="48"/>
                    <a:pt x="13" y="48"/>
                    <a:pt x="13" y="48"/>
                  </a:cubicBezTo>
                  <a:cubicBezTo>
                    <a:pt x="14" y="48"/>
                    <a:pt x="14" y="48"/>
                    <a:pt x="15" y="48"/>
                  </a:cubicBezTo>
                  <a:cubicBezTo>
                    <a:pt x="11" y="54"/>
                    <a:pt x="11" y="54"/>
                    <a:pt x="11" y="54"/>
                  </a:cubicBezTo>
                  <a:cubicBezTo>
                    <a:pt x="10" y="54"/>
                    <a:pt x="10" y="54"/>
                    <a:pt x="10" y="54"/>
                  </a:cubicBezTo>
                  <a:cubicBezTo>
                    <a:pt x="10" y="54"/>
                    <a:pt x="9" y="54"/>
                    <a:pt x="8" y="55"/>
                  </a:cubicBezTo>
                  <a:moveTo>
                    <a:pt x="12" y="54"/>
                  </a:moveTo>
                  <a:cubicBezTo>
                    <a:pt x="15" y="48"/>
                    <a:pt x="15" y="48"/>
                    <a:pt x="15" y="48"/>
                  </a:cubicBezTo>
                  <a:cubicBezTo>
                    <a:pt x="15" y="48"/>
                    <a:pt x="15" y="48"/>
                    <a:pt x="15" y="48"/>
                  </a:cubicBezTo>
                  <a:cubicBezTo>
                    <a:pt x="16" y="47"/>
                    <a:pt x="17" y="47"/>
                    <a:pt x="18" y="47"/>
                  </a:cubicBezTo>
                  <a:cubicBezTo>
                    <a:pt x="14" y="52"/>
                    <a:pt x="14" y="52"/>
                    <a:pt x="14" y="52"/>
                  </a:cubicBezTo>
                  <a:cubicBezTo>
                    <a:pt x="14" y="53"/>
                    <a:pt x="14" y="53"/>
                    <a:pt x="14" y="53"/>
                  </a:cubicBezTo>
                  <a:cubicBezTo>
                    <a:pt x="14" y="53"/>
                    <a:pt x="13" y="53"/>
                    <a:pt x="12" y="54"/>
                  </a:cubicBezTo>
                  <a:moveTo>
                    <a:pt x="15" y="53"/>
                  </a:moveTo>
                  <a:cubicBezTo>
                    <a:pt x="19" y="47"/>
                    <a:pt x="19" y="47"/>
                    <a:pt x="19" y="47"/>
                  </a:cubicBezTo>
                  <a:cubicBezTo>
                    <a:pt x="19" y="47"/>
                    <a:pt x="19" y="47"/>
                    <a:pt x="19" y="47"/>
                  </a:cubicBezTo>
                  <a:cubicBezTo>
                    <a:pt x="20" y="47"/>
                    <a:pt x="20" y="46"/>
                    <a:pt x="21" y="46"/>
                  </a:cubicBezTo>
                  <a:cubicBezTo>
                    <a:pt x="18" y="52"/>
                    <a:pt x="18" y="52"/>
                    <a:pt x="18" y="52"/>
                  </a:cubicBezTo>
                  <a:cubicBezTo>
                    <a:pt x="18" y="52"/>
                    <a:pt x="18" y="52"/>
                    <a:pt x="18" y="52"/>
                  </a:cubicBezTo>
                  <a:cubicBezTo>
                    <a:pt x="17" y="52"/>
                    <a:pt x="16" y="52"/>
                    <a:pt x="15" y="53"/>
                  </a:cubicBezTo>
                  <a:moveTo>
                    <a:pt x="19" y="51"/>
                  </a:moveTo>
                  <a:cubicBezTo>
                    <a:pt x="22" y="46"/>
                    <a:pt x="22" y="46"/>
                    <a:pt x="22" y="46"/>
                  </a:cubicBezTo>
                  <a:cubicBezTo>
                    <a:pt x="22" y="46"/>
                    <a:pt x="22" y="46"/>
                    <a:pt x="22" y="46"/>
                  </a:cubicBezTo>
                  <a:cubicBezTo>
                    <a:pt x="23" y="45"/>
                    <a:pt x="24" y="45"/>
                    <a:pt x="24" y="45"/>
                  </a:cubicBezTo>
                  <a:cubicBezTo>
                    <a:pt x="23" y="47"/>
                    <a:pt x="22" y="49"/>
                    <a:pt x="21" y="51"/>
                  </a:cubicBezTo>
                  <a:cubicBezTo>
                    <a:pt x="21" y="51"/>
                    <a:pt x="21" y="51"/>
                    <a:pt x="21" y="51"/>
                  </a:cubicBezTo>
                  <a:cubicBezTo>
                    <a:pt x="20" y="51"/>
                    <a:pt x="20" y="51"/>
                    <a:pt x="19" y="51"/>
                  </a:cubicBezTo>
                  <a:moveTo>
                    <a:pt x="25" y="49"/>
                  </a:moveTo>
                  <a:cubicBezTo>
                    <a:pt x="28" y="44"/>
                    <a:pt x="28" y="44"/>
                    <a:pt x="28" y="44"/>
                  </a:cubicBezTo>
                  <a:cubicBezTo>
                    <a:pt x="28" y="44"/>
                    <a:pt x="28" y="44"/>
                    <a:pt x="28" y="44"/>
                  </a:cubicBezTo>
                  <a:cubicBezTo>
                    <a:pt x="28" y="45"/>
                    <a:pt x="27" y="47"/>
                    <a:pt x="27" y="48"/>
                  </a:cubicBezTo>
                  <a:cubicBezTo>
                    <a:pt x="26" y="48"/>
                    <a:pt x="25" y="49"/>
                    <a:pt x="25" y="49"/>
                  </a:cubicBezTo>
                  <a:moveTo>
                    <a:pt x="22" y="50"/>
                  </a:moveTo>
                  <a:cubicBezTo>
                    <a:pt x="23" y="48"/>
                    <a:pt x="25" y="46"/>
                    <a:pt x="26" y="44"/>
                  </a:cubicBezTo>
                  <a:cubicBezTo>
                    <a:pt x="27" y="44"/>
                    <a:pt x="27" y="43"/>
                    <a:pt x="28" y="43"/>
                  </a:cubicBezTo>
                  <a:cubicBezTo>
                    <a:pt x="27" y="43"/>
                    <a:pt x="27" y="43"/>
                    <a:pt x="27" y="43"/>
                  </a:cubicBezTo>
                  <a:cubicBezTo>
                    <a:pt x="24" y="49"/>
                    <a:pt x="24" y="49"/>
                    <a:pt x="24" y="49"/>
                  </a:cubicBezTo>
                  <a:cubicBezTo>
                    <a:pt x="24" y="49"/>
                    <a:pt x="24" y="49"/>
                    <a:pt x="24" y="49"/>
                  </a:cubicBezTo>
                  <a:cubicBezTo>
                    <a:pt x="23" y="50"/>
                    <a:pt x="23" y="50"/>
                    <a:pt x="22" y="50"/>
                  </a:cubicBezTo>
                  <a:moveTo>
                    <a:pt x="3" y="48"/>
                  </a:moveTo>
                  <a:cubicBezTo>
                    <a:pt x="3" y="48"/>
                    <a:pt x="3" y="48"/>
                    <a:pt x="3" y="47"/>
                  </a:cubicBezTo>
                  <a:cubicBezTo>
                    <a:pt x="4" y="46"/>
                    <a:pt x="4" y="44"/>
                    <a:pt x="4" y="43"/>
                  </a:cubicBezTo>
                  <a:cubicBezTo>
                    <a:pt x="5" y="42"/>
                    <a:pt x="5" y="42"/>
                    <a:pt x="5" y="42"/>
                  </a:cubicBezTo>
                  <a:cubicBezTo>
                    <a:pt x="5" y="43"/>
                    <a:pt x="5" y="43"/>
                    <a:pt x="5" y="44"/>
                  </a:cubicBezTo>
                  <a:cubicBezTo>
                    <a:pt x="4" y="46"/>
                    <a:pt x="4" y="47"/>
                    <a:pt x="4" y="47"/>
                  </a:cubicBezTo>
                  <a:cubicBezTo>
                    <a:pt x="3" y="47"/>
                    <a:pt x="3" y="47"/>
                    <a:pt x="3" y="47"/>
                  </a:cubicBezTo>
                  <a:cubicBezTo>
                    <a:pt x="3" y="48"/>
                    <a:pt x="3" y="48"/>
                    <a:pt x="3" y="48"/>
                  </a:cubicBezTo>
                  <a:moveTo>
                    <a:pt x="4" y="42"/>
                  </a:moveTo>
                  <a:cubicBezTo>
                    <a:pt x="5" y="41"/>
                    <a:pt x="5" y="41"/>
                    <a:pt x="5" y="40"/>
                  </a:cubicBezTo>
                  <a:cubicBezTo>
                    <a:pt x="5" y="40"/>
                    <a:pt x="5" y="40"/>
                    <a:pt x="6" y="39"/>
                  </a:cubicBezTo>
                  <a:cubicBezTo>
                    <a:pt x="6" y="40"/>
                    <a:pt x="5" y="41"/>
                    <a:pt x="5" y="41"/>
                  </a:cubicBezTo>
                  <a:cubicBezTo>
                    <a:pt x="5" y="41"/>
                    <a:pt x="5" y="41"/>
                    <a:pt x="5" y="41"/>
                  </a:cubicBezTo>
                  <a:cubicBezTo>
                    <a:pt x="4" y="42"/>
                    <a:pt x="4" y="42"/>
                    <a:pt x="4" y="42"/>
                  </a:cubicBezTo>
                  <a:moveTo>
                    <a:pt x="5" y="39"/>
                  </a:moveTo>
                  <a:cubicBezTo>
                    <a:pt x="5" y="38"/>
                    <a:pt x="5" y="38"/>
                    <a:pt x="5" y="37"/>
                  </a:cubicBezTo>
                  <a:cubicBezTo>
                    <a:pt x="6" y="36"/>
                    <a:pt x="6" y="36"/>
                    <a:pt x="6" y="36"/>
                  </a:cubicBezTo>
                  <a:cubicBezTo>
                    <a:pt x="6" y="37"/>
                    <a:pt x="6" y="38"/>
                    <a:pt x="6" y="38"/>
                  </a:cubicBezTo>
                  <a:cubicBezTo>
                    <a:pt x="6" y="38"/>
                    <a:pt x="6" y="38"/>
                    <a:pt x="6" y="38"/>
                  </a:cubicBezTo>
                  <a:cubicBezTo>
                    <a:pt x="5" y="39"/>
                    <a:pt x="5" y="39"/>
                    <a:pt x="5" y="39"/>
                  </a:cubicBezTo>
                  <a:moveTo>
                    <a:pt x="6" y="36"/>
                  </a:moveTo>
                  <a:cubicBezTo>
                    <a:pt x="6" y="35"/>
                    <a:pt x="6" y="34"/>
                    <a:pt x="7" y="33"/>
                  </a:cubicBezTo>
                  <a:cubicBezTo>
                    <a:pt x="7" y="34"/>
                    <a:pt x="7" y="34"/>
                    <a:pt x="7" y="35"/>
                  </a:cubicBezTo>
                  <a:cubicBezTo>
                    <a:pt x="6" y="36"/>
                    <a:pt x="6" y="36"/>
                    <a:pt x="6" y="36"/>
                  </a:cubicBezTo>
                  <a:moveTo>
                    <a:pt x="15" y="32"/>
                  </a:moveTo>
                  <a:cubicBezTo>
                    <a:pt x="15" y="32"/>
                    <a:pt x="15" y="32"/>
                    <a:pt x="15" y="32"/>
                  </a:cubicBezTo>
                  <a:cubicBezTo>
                    <a:pt x="17" y="31"/>
                    <a:pt x="17" y="31"/>
                    <a:pt x="17" y="31"/>
                  </a:cubicBezTo>
                  <a:cubicBezTo>
                    <a:pt x="16" y="32"/>
                    <a:pt x="16" y="32"/>
                    <a:pt x="16" y="33"/>
                  </a:cubicBezTo>
                  <a:cubicBezTo>
                    <a:pt x="15" y="33"/>
                    <a:pt x="15" y="33"/>
                    <a:pt x="14" y="33"/>
                  </a:cubicBezTo>
                  <a:cubicBezTo>
                    <a:pt x="14" y="33"/>
                    <a:pt x="14" y="33"/>
                    <a:pt x="14" y="33"/>
                  </a:cubicBezTo>
                  <a:cubicBezTo>
                    <a:pt x="14" y="33"/>
                    <a:pt x="15" y="33"/>
                    <a:pt x="15" y="32"/>
                  </a:cubicBezTo>
                  <a:cubicBezTo>
                    <a:pt x="15" y="32"/>
                    <a:pt x="15" y="32"/>
                    <a:pt x="15" y="32"/>
                  </a:cubicBezTo>
                  <a:moveTo>
                    <a:pt x="16" y="31"/>
                  </a:moveTo>
                  <a:cubicBezTo>
                    <a:pt x="16" y="30"/>
                    <a:pt x="17" y="29"/>
                    <a:pt x="17" y="28"/>
                  </a:cubicBezTo>
                  <a:cubicBezTo>
                    <a:pt x="19" y="27"/>
                    <a:pt x="19" y="27"/>
                    <a:pt x="19" y="27"/>
                  </a:cubicBezTo>
                  <a:cubicBezTo>
                    <a:pt x="18" y="28"/>
                    <a:pt x="18" y="29"/>
                    <a:pt x="18" y="29"/>
                  </a:cubicBezTo>
                  <a:cubicBezTo>
                    <a:pt x="16" y="31"/>
                    <a:pt x="16" y="31"/>
                    <a:pt x="16" y="31"/>
                  </a:cubicBezTo>
                  <a:moveTo>
                    <a:pt x="18" y="27"/>
                  </a:moveTo>
                  <a:cubicBezTo>
                    <a:pt x="18" y="26"/>
                    <a:pt x="18" y="25"/>
                    <a:pt x="19" y="24"/>
                  </a:cubicBezTo>
                  <a:cubicBezTo>
                    <a:pt x="19" y="24"/>
                    <a:pt x="19" y="24"/>
                    <a:pt x="19" y="24"/>
                  </a:cubicBezTo>
                  <a:cubicBezTo>
                    <a:pt x="20" y="23"/>
                    <a:pt x="20" y="23"/>
                    <a:pt x="20" y="23"/>
                  </a:cubicBezTo>
                  <a:cubicBezTo>
                    <a:pt x="20" y="24"/>
                    <a:pt x="20" y="25"/>
                    <a:pt x="19" y="26"/>
                  </a:cubicBezTo>
                  <a:cubicBezTo>
                    <a:pt x="19" y="26"/>
                    <a:pt x="19" y="26"/>
                    <a:pt x="19" y="26"/>
                  </a:cubicBezTo>
                  <a:cubicBezTo>
                    <a:pt x="18" y="27"/>
                    <a:pt x="18" y="27"/>
                    <a:pt x="18" y="27"/>
                  </a:cubicBezTo>
                  <a:moveTo>
                    <a:pt x="19" y="23"/>
                  </a:moveTo>
                  <a:cubicBezTo>
                    <a:pt x="19" y="22"/>
                    <a:pt x="19" y="22"/>
                    <a:pt x="19" y="21"/>
                  </a:cubicBezTo>
                  <a:cubicBezTo>
                    <a:pt x="21" y="20"/>
                    <a:pt x="21" y="20"/>
                    <a:pt x="21" y="20"/>
                  </a:cubicBezTo>
                  <a:cubicBezTo>
                    <a:pt x="21" y="21"/>
                    <a:pt x="21" y="21"/>
                    <a:pt x="20" y="22"/>
                  </a:cubicBezTo>
                  <a:cubicBezTo>
                    <a:pt x="20" y="22"/>
                    <a:pt x="20" y="22"/>
                    <a:pt x="20" y="22"/>
                  </a:cubicBezTo>
                  <a:cubicBezTo>
                    <a:pt x="19" y="23"/>
                    <a:pt x="19" y="23"/>
                    <a:pt x="19" y="23"/>
                  </a:cubicBezTo>
                  <a:moveTo>
                    <a:pt x="19" y="20"/>
                  </a:moveTo>
                  <a:cubicBezTo>
                    <a:pt x="20" y="19"/>
                    <a:pt x="20" y="19"/>
                    <a:pt x="20" y="18"/>
                  </a:cubicBezTo>
                  <a:cubicBezTo>
                    <a:pt x="20" y="18"/>
                    <a:pt x="20" y="18"/>
                    <a:pt x="20" y="18"/>
                  </a:cubicBezTo>
                  <a:cubicBezTo>
                    <a:pt x="20" y="18"/>
                    <a:pt x="21" y="17"/>
                    <a:pt x="21" y="17"/>
                  </a:cubicBezTo>
                  <a:cubicBezTo>
                    <a:pt x="21" y="18"/>
                    <a:pt x="21" y="19"/>
                    <a:pt x="21" y="19"/>
                  </a:cubicBezTo>
                  <a:cubicBezTo>
                    <a:pt x="19" y="20"/>
                    <a:pt x="19" y="20"/>
                    <a:pt x="19" y="20"/>
                  </a:cubicBezTo>
                  <a:moveTo>
                    <a:pt x="20" y="17"/>
                  </a:moveTo>
                  <a:cubicBezTo>
                    <a:pt x="20" y="16"/>
                    <a:pt x="20" y="16"/>
                    <a:pt x="20" y="15"/>
                  </a:cubicBezTo>
                  <a:cubicBezTo>
                    <a:pt x="20" y="15"/>
                    <a:pt x="20" y="15"/>
                    <a:pt x="20" y="15"/>
                  </a:cubicBezTo>
                  <a:cubicBezTo>
                    <a:pt x="20" y="15"/>
                    <a:pt x="21" y="14"/>
                    <a:pt x="21" y="14"/>
                  </a:cubicBezTo>
                  <a:cubicBezTo>
                    <a:pt x="21" y="15"/>
                    <a:pt x="21" y="15"/>
                    <a:pt x="21" y="16"/>
                  </a:cubicBezTo>
                  <a:cubicBezTo>
                    <a:pt x="21" y="16"/>
                    <a:pt x="20" y="17"/>
                    <a:pt x="20" y="17"/>
                  </a:cubicBezTo>
                  <a:moveTo>
                    <a:pt x="20" y="14"/>
                  </a:moveTo>
                  <a:cubicBezTo>
                    <a:pt x="20" y="13"/>
                    <a:pt x="20" y="13"/>
                    <a:pt x="20" y="12"/>
                  </a:cubicBezTo>
                  <a:cubicBezTo>
                    <a:pt x="21" y="11"/>
                    <a:pt x="21" y="11"/>
                    <a:pt x="21" y="11"/>
                  </a:cubicBezTo>
                  <a:cubicBezTo>
                    <a:pt x="21" y="12"/>
                    <a:pt x="21" y="12"/>
                    <a:pt x="21" y="13"/>
                  </a:cubicBezTo>
                  <a:cubicBezTo>
                    <a:pt x="21" y="13"/>
                    <a:pt x="20" y="14"/>
                    <a:pt x="20" y="14"/>
                  </a:cubicBezTo>
                  <a:moveTo>
                    <a:pt x="20" y="11"/>
                  </a:moveTo>
                  <a:cubicBezTo>
                    <a:pt x="19" y="11"/>
                    <a:pt x="19" y="10"/>
                    <a:pt x="19" y="9"/>
                  </a:cubicBezTo>
                  <a:cubicBezTo>
                    <a:pt x="21" y="9"/>
                    <a:pt x="21" y="9"/>
                    <a:pt x="21" y="9"/>
                  </a:cubicBezTo>
                  <a:cubicBezTo>
                    <a:pt x="21" y="9"/>
                    <a:pt x="21" y="10"/>
                    <a:pt x="21" y="10"/>
                  </a:cubicBezTo>
                  <a:cubicBezTo>
                    <a:pt x="20" y="11"/>
                    <a:pt x="20" y="11"/>
                    <a:pt x="20" y="11"/>
                  </a:cubicBezTo>
                  <a:moveTo>
                    <a:pt x="19" y="9"/>
                  </a:moveTo>
                  <a:cubicBezTo>
                    <a:pt x="19" y="8"/>
                    <a:pt x="19" y="8"/>
                    <a:pt x="19" y="8"/>
                  </a:cubicBezTo>
                  <a:cubicBezTo>
                    <a:pt x="19" y="7"/>
                    <a:pt x="20" y="7"/>
                    <a:pt x="20" y="7"/>
                  </a:cubicBezTo>
                  <a:cubicBezTo>
                    <a:pt x="20" y="8"/>
                    <a:pt x="20" y="8"/>
                    <a:pt x="20" y="8"/>
                  </a:cubicBezTo>
                  <a:cubicBezTo>
                    <a:pt x="19" y="9"/>
                    <a:pt x="19" y="9"/>
                    <a:pt x="19" y="9"/>
                  </a:cubicBezTo>
                  <a:moveTo>
                    <a:pt x="19" y="7"/>
                  </a:moveTo>
                  <a:cubicBezTo>
                    <a:pt x="18" y="6"/>
                    <a:pt x="18" y="6"/>
                    <a:pt x="18" y="6"/>
                  </a:cubicBezTo>
                  <a:cubicBezTo>
                    <a:pt x="19" y="6"/>
                    <a:pt x="19" y="5"/>
                    <a:pt x="20" y="5"/>
                  </a:cubicBezTo>
                  <a:cubicBezTo>
                    <a:pt x="20" y="6"/>
                    <a:pt x="20" y="6"/>
                    <a:pt x="20" y="6"/>
                  </a:cubicBezTo>
                  <a:cubicBezTo>
                    <a:pt x="20" y="6"/>
                    <a:pt x="20" y="6"/>
                    <a:pt x="20" y="6"/>
                  </a:cubicBezTo>
                  <a:cubicBezTo>
                    <a:pt x="19" y="6"/>
                    <a:pt x="19" y="7"/>
                    <a:pt x="19" y="7"/>
                  </a:cubicBezTo>
                  <a:moveTo>
                    <a:pt x="18" y="5"/>
                  </a:moveTo>
                  <a:cubicBezTo>
                    <a:pt x="18" y="5"/>
                    <a:pt x="18" y="4"/>
                    <a:pt x="18" y="4"/>
                  </a:cubicBezTo>
                  <a:cubicBezTo>
                    <a:pt x="18" y="4"/>
                    <a:pt x="18" y="4"/>
                    <a:pt x="18" y="4"/>
                  </a:cubicBezTo>
                  <a:cubicBezTo>
                    <a:pt x="18" y="3"/>
                    <a:pt x="18" y="3"/>
                    <a:pt x="18" y="2"/>
                  </a:cubicBezTo>
                  <a:cubicBezTo>
                    <a:pt x="19" y="3"/>
                    <a:pt x="19" y="4"/>
                    <a:pt x="19" y="4"/>
                  </a:cubicBezTo>
                  <a:cubicBezTo>
                    <a:pt x="19" y="5"/>
                    <a:pt x="18" y="5"/>
                    <a:pt x="18" y="5"/>
                  </a:cubicBezTo>
                  <a:moveTo>
                    <a:pt x="20" y="2"/>
                  </a:moveTo>
                  <a:cubicBezTo>
                    <a:pt x="21" y="2"/>
                    <a:pt x="23" y="1"/>
                    <a:pt x="24" y="1"/>
                  </a:cubicBezTo>
                  <a:cubicBezTo>
                    <a:pt x="25" y="1"/>
                    <a:pt x="25" y="1"/>
                    <a:pt x="25" y="1"/>
                  </a:cubicBezTo>
                  <a:cubicBezTo>
                    <a:pt x="27" y="5"/>
                    <a:pt x="37" y="22"/>
                    <a:pt x="24" y="39"/>
                  </a:cubicBezTo>
                  <a:cubicBezTo>
                    <a:pt x="24" y="39"/>
                    <a:pt x="24" y="39"/>
                    <a:pt x="24" y="39"/>
                  </a:cubicBezTo>
                  <a:cubicBezTo>
                    <a:pt x="25" y="40"/>
                    <a:pt x="25" y="40"/>
                    <a:pt x="25" y="40"/>
                  </a:cubicBezTo>
                  <a:cubicBezTo>
                    <a:pt x="29" y="41"/>
                    <a:pt x="29" y="41"/>
                    <a:pt x="29" y="41"/>
                  </a:cubicBezTo>
                  <a:cubicBezTo>
                    <a:pt x="24" y="45"/>
                    <a:pt x="17" y="47"/>
                    <a:pt x="7" y="47"/>
                  </a:cubicBezTo>
                  <a:cubicBezTo>
                    <a:pt x="6" y="47"/>
                    <a:pt x="6" y="47"/>
                    <a:pt x="5" y="47"/>
                  </a:cubicBezTo>
                  <a:cubicBezTo>
                    <a:pt x="5" y="46"/>
                    <a:pt x="5" y="45"/>
                    <a:pt x="6" y="44"/>
                  </a:cubicBezTo>
                  <a:cubicBezTo>
                    <a:pt x="7" y="40"/>
                    <a:pt x="8" y="35"/>
                    <a:pt x="8" y="32"/>
                  </a:cubicBezTo>
                  <a:cubicBezTo>
                    <a:pt x="9" y="32"/>
                    <a:pt x="10" y="33"/>
                    <a:pt x="11" y="33"/>
                  </a:cubicBezTo>
                  <a:cubicBezTo>
                    <a:pt x="12" y="33"/>
                    <a:pt x="12" y="34"/>
                    <a:pt x="13" y="34"/>
                  </a:cubicBezTo>
                  <a:cubicBezTo>
                    <a:pt x="13" y="34"/>
                    <a:pt x="13" y="34"/>
                    <a:pt x="13" y="34"/>
                  </a:cubicBezTo>
                  <a:cubicBezTo>
                    <a:pt x="13" y="34"/>
                    <a:pt x="13" y="34"/>
                    <a:pt x="13" y="34"/>
                  </a:cubicBezTo>
                  <a:cubicBezTo>
                    <a:pt x="14" y="34"/>
                    <a:pt x="14" y="34"/>
                    <a:pt x="14" y="34"/>
                  </a:cubicBezTo>
                  <a:cubicBezTo>
                    <a:pt x="14" y="35"/>
                    <a:pt x="15" y="35"/>
                    <a:pt x="15" y="35"/>
                  </a:cubicBezTo>
                  <a:cubicBezTo>
                    <a:pt x="16" y="35"/>
                    <a:pt x="16" y="35"/>
                    <a:pt x="16" y="35"/>
                  </a:cubicBezTo>
                  <a:cubicBezTo>
                    <a:pt x="23" y="24"/>
                    <a:pt x="24" y="13"/>
                    <a:pt x="19" y="2"/>
                  </a:cubicBezTo>
                  <a:cubicBezTo>
                    <a:pt x="19" y="2"/>
                    <a:pt x="20" y="2"/>
                    <a:pt x="20" y="2"/>
                  </a:cubicBezTo>
                  <a:moveTo>
                    <a:pt x="25" y="0"/>
                  </a:moveTo>
                  <a:cubicBezTo>
                    <a:pt x="24" y="0"/>
                    <a:pt x="24" y="0"/>
                    <a:pt x="24" y="0"/>
                  </a:cubicBezTo>
                  <a:cubicBezTo>
                    <a:pt x="23" y="0"/>
                    <a:pt x="21" y="0"/>
                    <a:pt x="20" y="0"/>
                  </a:cubicBezTo>
                  <a:cubicBezTo>
                    <a:pt x="19" y="0"/>
                    <a:pt x="19" y="0"/>
                    <a:pt x="19" y="0"/>
                  </a:cubicBezTo>
                  <a:cubicBezTo>
                    <a:pt x="19" y="0"/>
                    <a:pt x="19" y="0"/>
                    <a:pt x="19" y="0"/>
                  </a:cubicBezTo>
                  <a:cubicBezTo>
                    <a:pt x="18" y="0"/>
                    <a:pt x="18" y="0"/>
                    <a:pt x="18" y="0"/>
                  </a:cubicBezTo>
                  <a:cubicBezTo>
                    <a:pt x="18" y="0"/>
                    <a:pt x="18" y="0"/>
                    <a:pt x="18" y="0"/>
                  </a:cubicBezTo>
                  <a:cubicBezTo>
                    <a:pt x="18" y="0"/>
                    <a:pt x="18" y="0"/>
                    <a:pt x="18" y="0"/>
                  </a:cubicBezTo>
                  <a:cubicBezTo>
                    <a:pt x="18" y="1"/>
                    <a:pt x="18" y="1"/>
                    <a:pt x="18" y="1"/>
                  </a:cubicBezTo>
                  <a:cubicBezTo>
                    <a:pt x="17" y="2"/>
                    <a:pt x="17" y="3"/>
                    <a:pt x="17" y="3"/>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7" y="5"/>
                    <a:pt x="17" y="6"/>
                    <a:pt x="18" y="8"/>
                  </a:cubicBezTo>
                  <a:cubicBezTo>
                    <a:pt x="18" y="8"/>
                    <a:pt x="18" y="8"/>
                    <a:pt x="18" y="8"/>
                  </a:cubicBezTo>
                  <a:cubicBezTo>
                    <a:pt x="18" y="8"/>
                    <a:pt x="18" y="8"/>
                    <a:pt x="18" y="8"/>
                  </a:cubicBezTo>
                  <a:cubicBezTo>
                    <a:pt x="19" y="13"/>
                    <a:pt x="20" y="22"/>
                    <a:pt x="13" y="33"/>
                  </a:cubicBezTo>
                  <a:cubicBezTo>
                    <a:pt x="13" y="33"/>
                    <a:pt x="12" y="32"/>
                    <a:pt x="11" y="32"/>
                  </a:cubicBezTo>
                  <a:cubicBezTo>
                    <a:pt x="10" y="31"/>
                    <a:pt x="8" y="31"/>
                    <a:pt x="7" y="30"/>
                  </a:cubicBezTo>
                  <a:cubicBezTo>
                    <a:pt x="7" y="30"/>
                    <a:pt x="7" y="30"/>
                    <a:pt x="7" y="30"/>
                  </a:cubicBezTo>
                  <a:cubicBezTo>
                    <a:pt x="7" y="30"/>
                    <a:pt x="7" y="30"/>
                    <a:pt x="7" y="30"/>
                  </a:cubicBezTo>
                  <a:cubicBezTo>
                    <a:pt x="7" y="30"/>
                    <a:pt x="7" y="30"/>
                    <a:pt x="7" y="30"/>
                  </a:cubicBezTo>
                  <a:cubicBezTo>
                    <a:pt x="7" y="30"/>
                    <a:pt x="7" y="30"/>
                    <a:pt x="7" y="30"/>
                  </a:cubicBezTo>
                  <a:cubicBezTo>
                    <a:pt x="7" y="31"/>
                    <a:pt x="7" y="31"/>
                    <a:pt x="7" y="31"/>
                  </a:cubicBezTo>
                  <a:cubicBezTo>
                    <a:pt x="7" y="31"/>
                    <a:pt x="7" y="31"/>
                    <a:pt x="7" y="31"/>
                  </a:cubicBezTo>
                  <a:cubicBezTo>
                    <a:pt x="6" y="33"/>
                    <a:pt x="5" y="35"/>
                    <a:pt x="4" y="38"/>
                  </a:cubicBezTo>
                  <a:cubicBezTo>
                    <a:pt x="4" y="39"/>
                    <a:pt x="4" y="39"/>
                    <a:pt x="4" y="39"/>
                  </a:cubicBezTo>
                  <a:cubicBezTo>
                    <a:pt x="4" y="39"/>
                    <a:pt x="4" y="39"/>
                    <a:pt x="4" y="39"/>
                  </a:cubicBezTo>
                  <a:cubicBezTo>
                    <a:pt x="4" y="41"/>
                    <a:pt x="3" y="44"/>
                    <a:pt x="2" y="47"/>
                  </a:cubicBezTo>
                  <a:cubicBezTo>
                    <a:pt x="2" y="50"/>
                    <a:pt x="1" y="52"/>
                    <a:pt x="1" y="53"/>
                  </a:cubicBezTo>
                  <a:cubicBezTo>
                    <a:pt x="1" y="53"/>
                    <a:pt x="1" y="53"/>
                    <a:pt x="1" y="53"/>
                  </a:cubicBezTo>
                  <a:cubicBezTo>
                    <a:pt x="1" y="53"/>
                    <a:pt x="1" y="54"/>
                    <a:pt x="1" y="55"/>
                  </a:cubicBezTo>
                  <a:cubicBezTo>
                    <a:pt x="0" y="55"/>
                    <a:pt x="0" y="55"/>
                    <a:pt x="0" y="55"/>
                  </a:cubicBezTo>
                  <a:cubicBezTo>
                    <a:pt x="0" y="56"/>
                    <a:pt x="0" y="56"/>
                    <a:pt x="0" y="56"/>
                  </a:cubicBezTo>
                  <a:cubicBezTo>
                    <a:pt x="0" y="56"/>
                    <a:pt x="0" y="56"/>
                    <a:pt x="0" y="56"/>
                  </a:cubicBezTo>
                  <a:cubicBezTo>
                    <a:pt x="0" y="56"/>
                    <a:pt x="0" y="56"/>
                    <a:pt x="0" y="56"/>
                  </a:cubicBezTo>
                  <a:cubicBezTo>
                    <a:pt x="0" y="56"/>
                    <a:pt x="0" y="56"/>
                    <a:pt x="0" y="56"/>
                  </a:cubicBezTo>
                  <a:cubicBezTo>
                    <a:pt x="1" y="56"/>
                    <a:pt x="1" y="56"/>
                    <a:pt x="1" y="56"/>
                  </a:cubicBezTo>
                  <a:cubicBezTo>
                    <a:pt x="1" y="56"/>
                    <a:pt x="1" y="56"/>
                    <a:pt x="1" y="56"/>
                  </a:cubicBezTo>
                  <a:cubicBezTo>
                    <a:pt x="2" y="56"/>
                    <a:pt x="2" y="56"/>
                    <a:pt x="2" y="56"/>
                  </a:cubicBezTo>
                  <a:cubicBezTo>
                    <a:pt x="3" y="56"/>
                    <a:pt x="5" y="56"/>
                    <a:pt x="6" y="56"/>
                  </a:cubicBezTo>
                  <a:cubicBezTo>
                    <a:pt x="7" y="56"/>
                    <a:pt x="7" y="56"/>
                    <a:pt x="7" y="56"/>
                  </a:cubicBezTo>
                  <a:cubicBezTo>
                    <a:pt x="7" y="56"/>
                    <a:pt x="7" y="56"/>
                    <a:pt x="7" y="56"/>
                  </a:cubicBezTo>
                  <a:cubicBezTo>
                    <a:pt x="7" y="56"/>
                    <a:pt x="7" y="56"/>
                    <a:pt x="7" y="56"/>
                  </a:cubicBezTo>
                  <a:cubicBezTo>
                    <a:pt x="8" y="56"/>
                    <a:pt x="9" y="55"/>
                    <a:pt x="10" y="55"/>
                  </a:cubicBezTo>
                  <a:cubicBezTo>
                    <a:pt x="10" y="55"/>
                    <a:pt x="10" y="55"/>
                    <a:pt x="10" y="55"/>
                  </a:cubicBezTo>
                  <a:cubicBezTo>
                    <a:pt x="10" y="55"/>
                    <a:pt x="10" y="55"/>
                    <a:pt x="10" y="55"/>
                  </a:cubicBezTo>
                  <a:cubicBezTo>
                    <a:pt x="11" y="55"/>
                    <a:pt x="11" y="55"/>
                    <a:pt x="11" y="55"/>
                  </a:cubicBezTo>
                  <a:cubicBezTo>
                    <a:pt x="11" y="55"/>
                    <a:pt x="11" y="55"/>
                    <a:pt x="11" y="55"/>
                  </a:cubicBezTo>
                  <a:cubicBezTo>
                    <a:pt x="17" y="54"/>
                    <a:pt x="23" y="51"/>
                    <a:pt x="27" y="49"/>
                  </a:cubicBezTo>
                  <a:cubicBezTo>
                    <a:pt x="27" y="49"/>
                    <a:pt x="27" y="49"/>
                    <a:pt x="27" y="49"/>
                  </a:cubicBezTo>
                  <a:cubicBezTo>
                    <a:pt x="29" y="46"/>
                    <a:pt x="30" y="43"/>
                    <a:pt x="31" y="41"/>
                  </a:cubicBezTo>
                  <a:cubicBezTo>
                    <a:pt x="30" y="40"/>
                    <a:pt x="30" y="40"/>
                    <a:pt x="30" y="40"/>
                  </a:cubicBezTo>
                  <a:cubicBezTo>
                    <a:pt x="30" y="40"/>
                    <a:pt x="30" y="40"/>
                    <a:pt x="30" y="40"/>
                  </a:cubicBezTo>
                  <a:cubicBezTo>
                    <a:pt x="26" y="39"/>
                    <a:pt x="26" y="39"/>
                    <a:pt x="26" y="39"/>
                  </a:cubicBezTo>
                  <a:cubicBezTo>
                    <a:pt x="38" y="21"/>
                    <a:pt x="28" y="3"/>
                    <a:pt x="25" y="0"/>
                  </a:cubicBezTo>
                  <a:cubicBezTo>
                    <a:pt x="25" y="0"/>
                    <a:pt x="25" y="0"/>
                    <a:pt x="2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3200">
                <a:solidFill>
                  <a:prstClr val="black"/>
                </a:solidFill>
              </a:endParaRPr>
            </a:p>
          </p:txBody>
        </p:sp>
        <p:sp>
          <p:nvSpPr>
            <p:cNvPr id="77" name="Freeform 53"/>
            <p:cNvSpPr>
              <a:spLocks noEditPoints="1"/>
            </p:cNvSpPr>
            <p:nvPr/>
          </p:nvSpPr>
          <p:spPr bwMode="auto">
            <a:xfrm>
              <a:off x="4039" y="2391"/>
              <a:ext cx="107" cy="128"/>
            </a:xfrm>
            <a:custGeom>
              <a:avLst/>
              <a:gdLst>
                <a:gd name="T0" fmla="*/ 43 w 45"/>
                <a:gd name="T1" fmla="*/ 25 h 54"/>
                <a:gd name="T2" fmla="*/ 39 w 45"/>
                <a:gd name="T3" fmla="*/ 23 h 54"/>
                <a:gd name="T4" fmla="*/ 35 w 45"/>
                <a:gd name="T5" fmla="*/ 22 h 54"/>
                <a:gd name="T6" fmla="*/ 34 w 45"/>
                <a:gd name="T7" fmla="*/ 21 h 54"/>
                <a:gd name="T8" fmla="*/ 35 w 45"/>
                <a:gd name="T9" fmla="*/ 20 h 54"/>
                <a:gd name="T10" fmla="*/ 30 w 45"/>
                <a:gd name="T11" fmla="*/ 19 h 54"/>
                <a:gd name="T12" fmla="*/ 31 w 45"/>
                <a:gd name="T13" fmla="*/ 19 h 54"/>
                <a:gd name="T14" fmla="*/ 33 w 45"/>
                <a:gd name="T15" fmla="*/ 20 h 54"/>
                <a:gd name="T16" fmla="*/ 33 w 45"/>
                <a:gd name="T17" fmla="*/ 18 h 54"/>
                <a:gd name="T18" fmla="*/ 28 w 45"/>
                <a:gd name="T19" fmla="*/ 19 h 54"/>
                <a:gd name="T20" fmla="*/ 29 w 45"/>
                <a:gd name="T21" fmla="*/ 18 h 54"/>
                <a:gd name="T22" fmla="*/ 35 w 45"/>
                <a:gd name="T23" fmla="*/ 18 h 54"/>
                <a:gd name="T24" fmla="*/ 36 w 45"/>
                <a:gd name="T25" fmla="*/ 19 h 54"/>
                <a:gd name="T26" fmla="*/ 40 w 45"/>
                <a:gd name="T27" fmla="*/ 17 h 54"/>
                <a:gd name="T28" fmla="*/ 34 w 45"/>
                <a:gd name="T29" fmla="*/ 17 h 54"/>
                <a:gd name="T30" fmla="*/ 34 w 45"/>
                <a:gd name="T31" fmla="*/ 18 h 54"/>
                <a:gd name="T32" fmla="*/ 2 w 45"/>
                <a:gd name="T33" fmla="*/ 41 h 54"/>
                <a:gd name="T34" fmla="*/ 14 w 45"/>
                <a:gd name="T35" fmla="*/ 20 h 54"/>
                <a:gd name="T36" fmla="*/ 32 w 45"/>
                <a:gd name="T37" fmla="*/ 25 h 54"/>
                <a:gd name="T38" fmla="*/ 31 w 45"/>
                <a:gd name="T39" fmla="*/ 49 h 54"/>
                <a:gd name="T40" fmla="*/ 29 w 45"/>
                <a:gd name="T41" fmla="*/ 51 h 54"/>
                <a:gd name="T42" fmla="*/ 16 w 45"/>
                <a:gd name="T43" fmla="*/ 48 h 54"/>
                <a:gd name="T44" fmla="*/ 3 w 45"/>
                <a:gd name="T45" fmla="*/ 43 h 54"/>
                <a:gd name="T46" fmla="*/ 25 w 45"/>
                <a:gd name="T47" fmla="*/ 17 h 54"/>
                <a:gd name="T48" fmla="*/ 23 w 45"/>
                <a:gd name="T49" fmla="*/ 17 h 54"/>
                <a:gd name="T50" fmla="*/ 21 w 45"/>
                <a:gd name="T51" fmla="*/ 16 h 54"/>
                <a:gd name="T52" fmla="*/ 32 w 45"/>
                <a:gd name="T53" fmla="*/ 17 h 54"/>
                <a:gd name="T54" fmla="*/ 33 w 45"/>
                <a:gd name="T55" fmla="*/ 16 h 54"/>
                <a:gd name="T56" fmla="*/ 19 w 45"/>
                <a:gd name="T57" fmla="*/ 15 h 54"/>
                <a:gd name="T58" fmla="*/ 20 w 45"/>
                <a:gd name="T59" fmla="*/ 15 h 54"/>
                <a:gd name="T60" fmla="*/ 29 w 45"/>
                <a:gd name="T61" fmla="*/ 14 h 54"/>
                <a:gd name="T62" fmla="*/ 24 w 45"/>
                <a:gd name="T63" fmla="*/ 15 h 54"/>
                <a:gd name="T64" fmla="*/ 23 w 45"/>
                <a:gd name="T65" fmla="*/ 15 h 54"/>
                <a:gd name="T66" fmla="*/ 23 w 45"/>
                <a:gd name="T67" fmla="*/ 15 h 54"/>
                <a:gd name="T68" fmla="*/ 20 w 45"/>
                <a:gd name="T69" fmla="*/ 12 h 54"/>
                <a:gd name="T70" fmla="*/ 21 w 45"/>
                <a:gd name="T71" fmla="*/ 12 h 54"/>
                <a:gd name="T72" fmla="*/ 25 w 45"/>
                <a:gd name="T73" fmla="*/ 10 h 54"/>
                <a:gd name="T74" fmla="*/ 25 w 45"/>
                <a:gd name="T75" fmla="*/ 2 h 54"/>
                <a:gd name="T76" fmla="*/ 32 w 45"/>
                <a:gd name="T77" fmla="*/ 4 h 54"/>
                <a:gd name="T78" fmla="*/ 29 w 45"/>
                <a:gd name="T79" fmla="*/ 11 h 54"/>
                <a:gd name="T80" fmla="*/ 32 w 45"/>
                <a:gd name="T81" fmla="*/ 8 h 54"/>
                <a:gd name="T82" fmla="*/ 35 w 45"/>
                <a:gd name="T83" fmla="*/ 7 h 54"/>
                <a:gd name="T84" fmla="*/ 21 w 45"/>
                <a:gd name="T85" fmla="*/ 11 h 54"/>
                <a:gd name="T86" fmla="*/ 22 w 45"/>
                <a:gd name="T87" fmla="*/ 3 h 54"/>
                <a:gd name="T88" fmla="*/ 25 w 45"/>
                <a:gd name="T89" fmla="*/ 0 h 54"/>
                <a:gd name="T90" fmla="*/ 23 w 45"/>
                <a:gd name="T91" fmla="*/ 2 h 54"/>
                <a:gd name="T92" fmla="*/ 17 w 45"/>
                <a:gd name="T93" fmla="*/ 3 h 54"/>
                <a:gd name="T94" fmla="*/ 18 w 45"/>
                <a:gd name="T95" fmla="*/ 12 h 54"/>
                <a:gd name="T96" fmla="*/ 13 w 45"/>
                <a:gd name="T97" fmla="*/ 18 h 54"/>
                <a:gd name="T98" fmla="*/ 1 w 45"/>
                <a:gd name="T99" fmla="*/ 41 h 54"/>
                <a:gd name="T100" fmla="*/ 3 w 45"/>
                <a:gd name="T101" fmla="*/ 45 h 54"/>
                <a:gd name="T102" fmla="*/ 15 w 45"/>
                <a:gd name="T103" fmla="*/ 49 h 54"/>
                <a:gd name="T104" fmla="*/ 28 w 45"/>
                <a:gd name="T105" fmla="*/ 52 h 54"/>
                <a:gd name="T106" fmla="*/ 33 w 45"/>
                <a:gd name="T107" fmla="*/ 50 h 54"/>
                <a:gd name="T108" fmla="*/ 34 w 45"/>
                <a:gd name="T109" fmla="*/ 24 h 54"/>
                <a:gd name="T110" fmla="*/ 44 w 45"/>
                <a:gd name="T111" fmla="*/ 27 h 54"/>
                <a:gd name="T112" fmla="*/ 37 w 45"/>
                <a:gd name="T113" fmla="*/ 20 h 54"/>
                <a:gd name="T114" fmla="*/ 41 w 45"/>
                <a:gd name="T115" fmla="*/ 19 h 54"/>
                <a:gd name="T116" fmla="*/ 41 w 45"/>
                <a:gd name="T117" fmla="*/ 16 h 54"/>
                <a:gd name="T118" fmla="*/ 40 w 45"/>
                <a:gd name="T119" fmla="*/ 10 h 54"/>
                <a:gd name="T120" fmla="*/ 37 w 45"/>
                <a:gd name="T121" fmla="*/ 5 h 54"/>
                <a:gd name="T122" fmla="*/ 33 w 45"/>
                <a:gd name="T123" fmla="*/ 5 h 54"/>
                <a:gd name="T124" fmla="*/ 26 w 45"/>
                <a:gd name="T125"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 h="54">
                  <a:moveTo>
                    <a:pt x="43" y="26"/>
                  </a:moveTo>
                  <a:cubicBezTo>
                    <a:pt x="42" y="26"/>
                    <a:pt x="41" y="26"/>
                    <a:pt x="40" y="25"/>
                  </a:cubicBezTo>
                  <a:cubicBezTo>
                    <a:pt x="42" y="24"/>
                    <a:pt x="42" y="24"/>
                    <a:pt x="42" y="24"/>
                  </a:cubicBezTo>
                  <a:cubicBezTo>
                    <a:pt x="42" y="24"/>
                    <a:pt x="43" y="24"/>
                    <a:pt x="43" y="25"/>
                  </a:cubicBezTo>
                  <a:cubicBezTo>
                    <a:pt x="43" y="25"/>
                    <a:pt x="43" y="25"/>
                    <a:pt x="43" y="26"/>
                  </a:cubicBezTo>
                  <a:moveTo>
                    <a:pt x="39" y="24"/>
                  </a:moveTo>
                  <a:cubicBezTo>
                    <a:pt x="39" y="24"/>
                    <a:pt x="38" y="24"/>
                    <a:pt x="38" y="24"/>
                  </a:cubicBezTo>
                  <a:cubicBezTo>
                    <a:pt x="39" y="23"/>
                    <a:pt x="39" y="23"/>
                    <a:pt x="39" y="23"/>
                  </a:cubicBezTo>
                  <a:cubicBezTo>
                    <a:pt x="40" y="23"/>
                    <a:pt x="40" y="23"/>
                    <a:pt x="41" y="23"/>
                  </a:cubicBezTo>
                  <a:cubicBezTo>
                    <a:pt x="39" y="24"/>
                    <a:pt x="39" y="24"/>
                    <a:pt x="39" y="24"/>
                  </a:cubicBezTo>
                  <a:moveTo>
                    <a:pt x="36" y="23"/>
                  </a:moveTo>
                  <a:cubicBezTo>
                    <a:pt x="36" y="23"/>
                    <a:pt x="36" y="22"/>
                    <a:pt x="35" y="22"/>
                  </a:cubicBezTo>
                  <a:cubicBezTo>
                    <a:pt x="37" y="21"/>
                    <a:pt x="37" y="21"/>
                    <a:pt x="37" y="21"/>
                  </a:cubicBezTo>
                  <a:cubicBezTo>
                    <a:pt x="37" y="21"/>
                    <a:pt x="37" y="22"/>
                    <a:pt x="38" y="22"/>
                  </a:cubicBezTo>
                  <a:cubicBezTo>
                    <a:pt x="36" y="23"/>
                    <a:pt x="36" y="23"/>
                    <a:pt x="36" y="23"/>
                  </a:cubicBezTo>
                  <a:moveTo>
                    <a:pt x="34" y="21"/>
                  </a:moveTo>
                  <a:cubicBezTo>
                    <a:pt x="33" y="21"/>
                    <a:pt x="33" y="21"/>
                    <a:pt x="33" y="21"/>
                  </a:cubicBezTo>
                  <a:cubicBezTo>
                    <a:pt x="34" y="20"/>
                    <a:pt x="34" y="20"/>
                    <a:pt x="35" y="20"/>
                  </a:cubicBezTo>
                  <a:cubicBezTo>
                    <a:pt x="35" y="20"/>
                    <a:pt x="35" y="20"/>
                    <a:pt x="35" y="20"/>
                  </a:cubicBezTo>
                  <a:cubicBezTo>
                    <a:pt x="35" y="20"/>
                    <a:pt x="35" y="20"/>
                    <a:pt x="35" y="20"/>
                  </a:cubicBezTo>
                  <a:cubicBezTo>
                    <a:pt x="34" y="21"/>
                    <a:pt x="34" y="21"/>
                    <a:pt x="34" y="21"/>
                  </a:cubicBezTo>
                  <a:moveTo>
                    <a:pt x="30" y="19"/>
                  </a:moveTo>
                  <a:cubicBezTo>
                    <a:pt x="30" y="19"/>
                    <a:pt x="30" y="19"/>
                    <a:pt x="30" y="19"/>
                  </a:cubicBezTo>
                  <a:cubicBezTo>
                    <a:pt x="30" y="19"/>
                    <a:pt x="30" y="19"/>
                    <a:pt x="30" y="19"/>
                  </a:cubicBezTo>
                  <a:cubicBezTo>
                    <a:pt x="31" y="18"/>
                    <a:pt x="31" y="18"/>
                    <a:pt x="31" y="18"/>
                  </a:cubicBezTo>
                  <a:cubicBezTo>
                    <a:pt x="31" y="18"/>
                    <a:pt x="31" y="18"/>
                    <a:pt x="31" y="18"/>
                  </a:cubicBezTo>
                  <a:cubicBezTo>
                    <a:pt x="31" y="19"/>
                    <a:pt x="31" y="19"/>
                    <a:pt x="31" y="19"/>
                  </a:cubicBezTo>
                  <a:cubicBezTo>
                    <a:pt x="31" y="19"/>
                    <a:pt x="31" y="19"/>
                    <a:pt x="31" y="19"/>
                  </a:cubicBezTo>
                  <a:cubicBezTo>
                    <a:pt x="31" y="19"/>
                    <a:pt x="31" y="19"/>
                    <a:pt x="31" y="19"/>
                  </a:cubicBezTo>
                  <a:cubicBezTo>
                    <a:pt x="30" y="19"/>
                    <a:pt x="30" y="19"/>
                    <a:pt x="30" y="19"/>
                  </a:cubicBezTo>
                  <a:cubicBezTo>
                    <a:pt x="30" y="19"/>
                    <a:pt x="30" y="19"/>
                    <a:pt x="30" y="19"/>
                  </a:cubicBezTo>
                  <a:moveTo>
                    <a:pt x="33" y="20"/>
                  </a:moveTo>
                  <a:cubicBezTo>
                    <a:pt x="32" y="20"/>
                    <a:pt x="32" y="20"/>
                    <a:pt x="32" y="20"/>
                  </a:cubicBezTo>
                  <a:cubicBezTo>
                    <a:pt x="33" y="19"/>
                    <a:pt x="33" y="19"/>
                    <a:pt x="33" y="19"/>
                  </a:cubicBezTo>
                  <a:cubicBezTo>
                    <a:pt x="33" y="18"/>
                    <a:pt x="33" y="18"/>
                    <a:pt x="33" y="18"/>
                  </a:cubicBezTo>
                  <a:cubicBezTo>
                    <a:pt x="33" y="18"/>
                    <a:pt x="33" y="18"/>
                    <a:pt x="33" y="18"/>
                  </a:cubicBezTo>
                  <a:cubicBezTo>
                    <a:pt x="33" y="18"/>
                    <a:pt x="33" y="18"/>
                    <a:pt x="33" y="18"/>
                  </a:cubicBezTo>
                  <a:cubicBezTo>
                    <a:pt x="34" y="19"/>
                    <a:pt x="34" y="19"/>
                    <a:pt x="34" y="19"/>
                  </a:cubicBezTo>
                  <a:cubicBezTo>
                    <a:pt x="33" y="19"/>
                    <a:pt x="33" y="19"/>
                    <a:pt x="33" y="20"/>
                  </a:cubicBezTo>
                  <a:moveTo>
                    <a:pt x="28" y="19"/>
                  </a:moveTo>
                  <a:cubicBezTo>
                    <a:pt x="28" y="19"/>
                    <a:pt x="28" y="18"/>
                    <a:pt x="27" y="18"/>
                  </a:cubicBezTo>
                  <a:cubicBezTo>
                    <a:pt x="28" y="18"/>
                    <a:pt x="28" y="18"/>
                    <a:pt x="28" y="18"/>
                  </a:cubicBezTo>
                  <a:cubicBezTo>
                    <a:pt x="28" y="17"/>
                    <a:pt x="28" y="17"/>
                    <a:pt x="28" y="17"/>
                  </a:cubicBezTo>
                  <a:cubicBezTo>
                    <a:pt x="29" y="18"/>
                    <a:pt x="29" y="18"/>
                    <a:pt x="29" y="18"/>
                  </a:cubicBezTo>
                  <a:cubicBezTo>
                    <a:pt x="28" y="19"/>
                    <a:pt x="28" y="19"/>
                    <a:pt x="28" y="19"/>
                  </a:cubicBezTo>
                  <a:cubicBezTo>
                    <a:pt x="28" y="19"/>
                    <a:pt x="28" y="19"/>
                    <a:pt x="28" y="19"/>
                  </a:cubicBezTo>
                  <a:moveTo>
                    <a:pt x="35" y="19"/>
                  </a:moveTo>
                  <a:cubicBezTo>
                    <a:pt x="35" y="18"/>
                    <a:pt x="35" y="18"/>
                    <a:pt x="35" y="18"/>
                  </a:cubicBezTo>
                  <a:cubicBezTo>
                    <a:pt x="35" y="18"/>
                    <a:pt x="35" y="18"/>
                    <a:pt x="36" y="17"/>
                  </a:cubicBezTo>
                  <a:cubicBezTo>
                    <a:pt x="36" y="17"/>
                    <a:pt x="36" y="17"/>
                    <a:pt x="37" y="17"/>
                  </a:cubicBezTo>
                  <a:cubicBezTo>
                    <a:pt x="37" y="17"/>
                    <a:pt x="37" y="17"/>
                    <a:pt x="37" y="17"/>
                  </a:cubicBezTo>
                  <a:cubicBezTo>
                    <a:pt x="36" y="19"/>
                    <a:pt x="36" y="19"/>
                    <a:pt x="36" y="19"/>
                  </a:cubicBezTo>
                  <a:cubicBezTo>
                    <a:pt x="36" y="19"/>
                    <a:pt x="36" y="19"/>
                    <a:pt x="35" y="19"/>
                  </a:cubicBezTo>
                  <a:moveTo>
                    <a:pt x="38" y="18"/>
                  </a:moveTo>
                  <a:cubicBezTo>
                    <a:pt x="38" y="17"/>
                    <a:pt x="38" y="17"/>
                    <a:pt x="38" y="17"/>
                  </a:cubicBezTo>
                  <a:cubicBezTo>
                    <a:pt x="39" y="17"/>
                    <a:pt x="40" y="17"/>
                    <a:pt x="40" y="17"/>
                  </a:cubicBezTo>
                  <a:cubicBezTo>
                    <a:pt x="40" y="18"/>
                    <a:pt x="40" y="18"/>
                    <a:pt x="40" y="18"/>
                  </a:cubicBezTo>
                  <a:cubicBezTo>
                    <a:pt x="39" y="18"/>
                    <a:pt x="39" y="18"/>
                    <a:pt x="38" y="18"/>
                  </a:cubicBezTo>
                  <a:moveTo>
                    <a:pt x="34" y="18"/>
                  </a:moveTo>
                  <a:cubicBezTo>
                    <a:pt x="34" y="17"/>
                    <a:pt x="34" y="17"/>
                    <a:pt x="34" y="17"/>
                  </a:cubicBezTo>
                  <a:cubicBezTo>
                    <a:pt x="34" y="17"/>
                    <a:pt x="34" y="17"/>
                    <a:pt x="34" y="17"/>
                  </a:cubicBezTo>
                  <a:cubicBezTo>
                    <a:pt x="34" y="17"/>
                    <a:pt x="34" y="17"/>
                    <a:pt x="34" y="17"/>
                  </a:cubicBezTo>
                  <a:cubicBezTo>
                    <a:pt x="34" y="17"/>
                    <a:pt x="34" y="17"/>
                    <a:pt x="34" y="17"/>
                  </a:cubicBezTo>
                  <a:cubicBezTo>
                    <a:pt x="34" y="18"/>
                    <a:pt x="34" y="18"/>
                    <a:pt x="34" y="18"/>
                  </a:cubicBezTo>
                  <a:moveTo>
                    <a:pt x="2" y="43"/>
                  </a:moveTo>
                  <a:cubicBezTo>
                    <a:pt x="2" y="43"/>
                    <a:pt x="1" y="43"/>
                    <a:pt x="1" y="43"/>
                  </a:cubicBezTo>
                  <a:cubicBezTo>
                    <a:pt x="2" y="42"/>
                    <a:pt x="2" y="42"/>
                    <a:pt x="2" y="42"/>
                  </a:cubicBezTo>
                  <a:cubicBezTo>
                    <a:pt x="2" y="42"/>
                    <a:pt x="2" y="41"/>
                    <a:pt x="2" y="41"/>
                  </a:cubicBezTo>
                  <a:cubicBezTo>
                    <a:pt x="2" y="40"/>
                    <a:pt x="2" y="39"/>
                    <a:pt x="2" y="39"/>
                  </a:cubicBezTo>
                  <a:cubicBezTo>
                    <a:pt x="2" y="36"/>
                    <a:pt x="2" y="34"/>
                    <a:pt x="3" y="31"/>
                  </a:cubicBezTo>
                  <a:cubicBezTo>
                    <a:pt x="5" y="27"/>
                    <a:pt x="7" y="23"/>
                    <a:pt x="10" y="21"/>
                  </a:cubicBezTo>
                  <a:cubicBezTo>
                    <a:pt x="11" y="21"/>
                    <a:pt x="12" y="20"/>
                    <a:pt x="14" y="20"/>
                  </a:cubicBezTo>
                  <a:cubicBezTo>
                    <a:pt x="15" y="19"/>
                    <a:pt x="17" y="19"/>
                    <a:pt x="19" y="17"/>
                  </a:cubicBezTo>
                  <a:cubicBezTo>
                    <a:pt x="19" y="17"/>
                    <a:pt x="20" y="17"/>
                    <a:pt x="20" y="18"/>
                  </a:cubicBezTo>
                  <a:cubicBezTo>
                    <a:pt x="24" y="19"/>
                    <a:pt x="27" y="20"/>
                    <a:pt x="30" y="20"/>
                  </a:cubicBezTo>
                  <a:cubicBezTo>
                    <a:pt x="30" y="21"/>
                    <a:pt x="31" y="23"/>
                    <a:pt x="32" y="25"/>
                  </a:cubicBezTo>
                  <a:cubicBezTo>
                    <a:pt x="34" y="28"/>
                    <a:pt x="36" y="31"/>
                    <a:pt x="37" y="34"/>
                  </a:cubicBezTo>
                  <a:cubicBezTo>
                    <a:pt x="38" y="37"/>
                    <a:pt x="37" y="42"/>
                    <a:pt x="35" y="45"/>
                  </a:cubicBezTo>
                  <a:cubicBezTo>
                    <a:pt x="34" y="45"/>
                    <a:pt x="34" y="46"/>
                    <a:pt x="33" y="46"/>
                  </a:cubicBezTo>
                  <a:cubicBezTo>
                    <a:pt x="33" y="47"/>
                    <a:pt x="32" y="48"/>
                    <a:pt x="31" y="49"/>
                  </a:cubicBezTo>
                  <a:cubicBezTo>
                    <a:pt x="31" y="50"/>
                    <a:pt x="31" y="50"/>
                    <a:pt x="31" y="51"/>
                  </a:cubicBezTo>
                  <a:cubicBezTo>
                    <a:pt x="31" y="52"/>
                    <a:pt x="31" y="53"/>
                    <a:pt x="31" y="53"/>
                  </a:cubicBezTo>
                  <a:cubicBezTo>
                    <a:pt x="31" y="53"/>
                    <a:pt x="31" y="53"/>
                    <a:pt x="31" y="53"/>
                  </a:cubicBezTo>
                  <a:cubicBezTo>
                    <a:pt x="30" y="53"/>
                    <a:pt x="30" y="52"/>
                    <a:pt x="29" y="51"/>
                  </a:cubicBezTo>
                  <a:cubicBezTo>
                    <a:pt x="28" y="51"/>
                    <a:pt x="28" y="51"/>
                    <a:pt x="28" y="51"/>
                  </a:cubicBezTo>
                  <a:cubicBezTo>
                    <a:pt x="27" y="51"/>
                    <a:pt x="26" y="50"/>
                    <a:pt x="25" y="50"/>
                  </a:cubicBezTo>
                  <a:cubicBezTo>
                    <a:pt x="24" y="50"/>
                    <a:pt x="23" y="50"/>
                    <a:pt x="22" y="50"/>
                  </a:cubicBezTo>
                  <a:cubicBezTo>
                    <a:pt x="20" y="49"/>
                    <a:pt x="18" y="48"/>
                    <a:pt x="16" y="48"/>
                  </a:cubicBezTo>
                  <a:cubicBezTo>
                    <a:pt x="14" y="47"/>
                    <a:pt x="11" y="46"/>
                    <a:pt x="9" y="45"/>
                  </a:cubicBezTo>
                  <a:cubicBezTo>
                    <a:pt x="9" y="45"/>
                    <a:pt x="9" y="45"/>
                    <a:pt x="9" y="45"/>
                  </a:cubicBezTo>
                  <a:cubicBezTo>
                    <a:pt x="7" y="44"/>
                    <a:pt x="6" y="43"/>
                    <a:pt x="4" y="43"/>
                  </a:cubicBezTo>
                  <a:cubicBezTo>
                    <a:pt x="3" y="43"/>
                    <a:pt x="3" y="43"/>
                    <a:pt x="3" y="43"/>
                  </a:cubicBezTo>
                  <a:cubicBezTo>
                    <a:pt x="2" y="43"/>
                    <a:pt x="2" y="43"/>
                    <a:pt x="2" y="43"/>
                  </a:cubicBezTo>
                  <a:moveTo>
                    <a:pt x="26" y="18"/>
                  </a:moveTo>
                  <a:cubicBezTo>
                    <a:pt x="25" y="18"/>
                    <a:pt x="25" y="18"/>
                    <a:pt x="24" y="17"/>
                  </a:cubicBezTo>
                  <a:cubicBezTo>
                    <a:pt x="25" y="17"/>
                    <a:pt x="25" y="17"/>
                    <a:pt x="25" y="17"/>
                  </a:cubicBezTo>
                  <a:cubicBezTo>
                    <a:pt x="25" y="17"/>
                    <a:pt x="26" y="17"/>
                    <a:pt x="27" y="17"/>
                  </a:cubicBezTo>
                  <a:cubicBezTo>
                    <a:pt x="26" y="18"/>
                    <a:pt x="26" y="18"/>
                    <a:pt x="26" y="18"/>
                  </a:cubicBezTo>
                  <a:cubicBezTo>
                    <a:pt x="26" y="18"/>
                    <a:pt x="26" y="18"/>
                    <a:pt x="26" y="18"/>
                  </a:cubicBezTo>
                  <a:moveTo>
                    <a:pt x="23" y="17"/>
                  </a:moveTo>
                  <a:cubicBezTo>
                    <a:pt x="22" y="17"/>
                    <a:pt x="22" y="17"/>
                    <a:pt x="21" y="16"/>
                  </a:cubicBezTo>
                  <a:cubicBezTo>
                    <a:pt x="21" y="16"/>
                    <a:pt x="21" y="16"/>
                    <a:pt x="21" y="16"/>
                  </a:cubicBezTo>
                  <a:cubicBezTo>
                    <a:pt x="21" y="16"/>
                    <a:pt x="21" y="16"/>
                    <a:pt x="21" y="16"/>
                  </a:cubicBezTo>
                  <a:cubicBezTo>
                    <a:pt x="21" y="16"/>
                    <a:pt x="21" y="16"/>
                    <a:pt x="21" y="16"/>
                  </a:cubicBezTo>
                  <a:cubicBezTo>
                    <a:pt x="22" y="16"/>
                    <a:pt x="23" y="16"/>
                    <a:pt x="23" y="16"/>
                  </a:cubicBezTo>
                  <a:cubicBezTo>
                    <a:pt x="23" y="17"/>
                    <a:pt x="23" y="17"/>
                    <a:pt x="23" y="17"/>
                  </a:cubicBezTo>
                  <a:cubicBezTo>
                    <a:pt x="23" y="17"/>
                    <a:pt x="23" y="17"/>
                    <a:pt x="23" y="17"/>
                  </a:cubicBezTo>
                  <a:moveTo>
                    <a:pt x="32" y="17"/>
                  </a:moveTo>
                  <a:cubicBezTo>
                    <a:pt x="32" y="17"/>
                    <a:pt x="31" y="17"/>
                    <a:pt x="31" y="17"/>
                  </a:cubicBezTo>
                  <a:cubicBezTo>
                    <a:pt x="32" y="15"/>
                    <a:pt x="32" y="15"/>
                    <a:pt x="32" y="15"/>
                  </a:cubicBezTo>
                  <a:cubicBezTo>
                    <a:pt x="33" y="16"/>
                    <a:pt x="33" y="16"/>
                    <a:pt x="33" y="16"/>
                  </a:cubicBezTo>
                  <a:cubicBezTo>
                    <a:pt x="33" y="16"/>
                    <a:pt x="33" y="16"/>
                    <a:pt x="33" y="16"/>
                  </a:cubicBezTo>
                  <a:cubicBezTo>
                    <a:pt x="32" y="17"/>
                    <a:pt x="32" y="17"/>
                    <a:pt x="32" y="17"/>
                  </a:cubicBezTo>
                  <a:moveTo>
                    <a:pt x="19" y="16"/>
                  </a:moveTo>
                  <a:cubicBezTo>
                    <a:pt x="19" y="16"/>
                    <a:pt x="19" y="15"/>
                    <a:pt x="19" y="15"/>
                  </a:cubicBezTo>
                  <a:cubicBezTo>
                    <a:pt x="19" y="15"/>
                    <a:pt x="19" y="15"/>
                    <a:pt x="19" y="15"/>
                  </a:cubicBezTo>
                  <a:cubicBezTo>
                    <a:pt x="19" y="15"/>
                    <a:pt x="19" y="15"/>
                    <a:pt x="19" y="15"/>
                  </a:cubicBezTo>
                  <a:cubicBezTo>
                    <a:pt x="19" y="15"/>
                    <a:pt x="19" y="15"/>
                    <a:pt x="19" y="15"/>
                  </a:cubicBezTo>
                  <a:cubicBezTo>
                    <a:pt x="20" y="15"/>
                    <a:pt x="20" y="15"/>
                    <a:pt x="20" y="15"/>
                  </a:cubicBezTo>
                  <a:cubicBezTo>
                    <a:pt x="20" y="15"/>
                    <a:pt x="20" y="15"/>
                    <a:pt x="20" y="15"/>
                  </a:cubicBezTo>
                  <a:cubicBezTo>
                    <a:pt x="19" y="16"/>
                    <a:pt x="19" y="16"/>
                    <a:pt x="19" y="16"/>
                  </a:cubicBezTo>
                  <a:moveTo>
                    <a:pt x="29" y="16"/>
                  </a:moveTo>
                  <a:cubicBezTo>
                    <a:pt x="29" y="16"/>
                    <a:pt x="28" y="16"/>
                    <a:pt x="28" y="16"/>
                  </a:cubicBezTo>
                  <a:cubicBezTo>
                    <a:pt x="29" y="14"/>
                    <a:pt x="29" y="14"/>
                    <a:pt x="29" y="14"/>
                  </a:cubicBezTo>
                  <a:cubicBezTo>
                    <a:pt x="30" y="15"/>
                    <a:pt x="30" y="15"/>
                    <a:pt x="31" y="15"/>
                  </a:cubicBezTo>
                  <a:cubicBezTo>
                    <a:pt x="29" y="16"/>
                    <a:pt x="29" y="16"/>
                    <a:pt x="29" y="16"/>
                  </a:cubicBezTo>
                  <a:moveTo>
                    <a:pt x="26" y="16"/>
                  </a:moveTo>
                  <a:cubicBezTo>
                    <a:pt x="26" y="16"/>
                    <a:pt x="25" y="15"/>
                    <a:pt x="24" y="15"/>
                  </a:cubicBezTo>
                  <a:cubicBezTo>
                    <a:pt x="26" y="14"/>
                    <a:pt x="26" y="14"/>
                    <a:pt x="26" y="14"/>
                  </a:cubicBezTo>
                  <a:cubicBezTo>
                    <a:pt x="27" y="14"/>
                    <a:pt x="27" y="14"/>
                    <a:pt x="28" y="14"/>
                  </a:cubicBezTo>
                  <a:cubicBezTo>
                    <a:pt x="26" y="16"/>
                    <a:pt x="26" y="16"/>
                    <a:pt x="26" y="16"/>
                  </a:cubicBezTo>
                  <a:moveTo>
                    <a:pt x="23" y="15"/>
                  </a:moveTo>
                  <a:cubicBezTo>
                    <a:pt x="22" y="15"/>
                    <a:pt x="22" y="15"/>
                    <a:pt x="21" y="14"/>
                  </a:cubicBezTo>
                  <a:cubicBezTo>
                    <a:pt x="22" y="14"/>
                    <a:pt x="22" y="13"/>
                    <a:pt x="22" y="13"/>
                  </a:cubicBezTo>
                  <a:cubicBezTo>
                    <a:pt x="23" y="13"/>
                    <a:pt x="24" y="13"/>
                    <a:pt x="25" y="13"/>
                  </a:cubicBezTo>
                  <a:cubicBezTo>
                    <a:pt x="23" y="15"/>
                    <a:pt x="23" y="15"/>
                    <a:pt x="23" y="15"/>
                  </a:cubicBezTo>
                  <a:cubicBezTo>
                    <a:pt x="23" y="15"/>
                    <a:pt x="23" y="15"/>
                    <a:pt x="23" y="15"/>
                  </a:cubicBezTo>
                  <a:moveTo>
                    <a:pt x="20" y="14"/>
                  </a:moveTo>
                  <a:cubicBezTo>
                    <a:pt x="19" y="14"/>
                    <a:pt x="19" y="13"/>
                    <a:pt x="19" y="13"/>
                  </a:cubicBezTo>
                  <a:cubicBezTo>
                    <a:pt x="19" y="12"/>
                    <a:pt x="20" y="12"/>
                    <a:pt x="20" y="12"/>
                  </a:cubicBezTo>
                  <a:cubicBezTo>
                    <a:pt x="20" y="12"/>
                    <a:pt x="20" y="12"/>
                    <a:pt x="20" y="12"/>
                  </a:cubicBezTo>
                  <a:cubicBezTo>
                    <a:pt x="20" y="12"/>
                    <a:pt x="20" y="12"/>
                    <a:pt x="20" y="12"/>
                  </a:cubicBezTo>
                  <a:cubicBezTo>
                    <a:pt x="21" y="12"/>
                    <a:pt x="21" y="12"/>
                    <a:pt x="21" y="12"/>
                  </a:cubicBezTo>
                  <a:cubicBezTo>
                    <a:pt x="21" y="12"/>
                    <a:pt x="21" y="12"/>
                    <a:pt x="21" y="12"/>
                  </a:cubicBezTo>
                  <a:cubicBezTo>
                    <a:pt x="21" y="13"/>
                    <a:pt x="20" y="13"/>
                    <a:pt x="20" y="14"/>
                  </a:cubicBezTo>
                  <a:cubicBezTo>
                    <a:pt x="20" y="14"/>
                    <a:pt x="20" y="14"/>
                    <a:pt x="20" y="14"/>
                  </a:cubicBezTo>
                  <a:moveTo>
                    <a:pt x="24" y="10"/>
                  </a:moveTo>
                  <a:cubicBezTo>
                    <a:pt x="25" y="10"/>
                    <a:pt x="25" y="10"/>
                    <a:pt x="25" y="10"/>
                  </a:cubicBezTo>
                  <a:cubicBezTo>
                    <a:pt x="26" y="9"/>
                    <a:pt x="25" y="9"/>
                    <a:pt x="25" y="8"/>
                  </a:cubicBezTo>
                  <a:cubicBezTo>
                    <a:pt x="25" y="7"/>
                    <a:pt x="25" y="6"/>
                    <a:pt x="25" y="5"/>
                  </a:cubicBezTo>
                  <a:cubicBezTo>
                    <a:pt x="25" y="4"/>
                    <a:pt x="25" y="3"/>
                    <a:pt x="25" y="2"/>
                  </a:cubicBezTo>
                  <a:cubicBezTo>
                    <a:pt x="25" y="2"/>
                    <a:pt x="25" y="2"/>
                    <a:pt x="25" y="2"/>
                  </a:cubicBezTo>
                  <a:cubicBezTo>
                    <a:pt x="25" y="2"/>
                    <a:pt x="25" y="2"/>
                    <a:pt x="25" y="2"/>
                  </a:cubicBezTo>
                  <a:cubicBezTo>
                    <a:pt x="27" y="2"/>
                    <a:pt x="28" y="3"/>
                    <a:pt x="29" y="3"/>
                  </a:cubicBezTo>
                  <a:cubicBezTo>
                    <a:pt x="30" y="3"/>
                    <a:pt x="31" y="4"/>
                    <a:pt x="32" y="4"/>
                  </a:cubicBezTo>
                  <a:cubicBezTo>
                    <a:pt x="32" y="4"/>
                    <a:pt x="32" y="4"/>
                    <a:pt x="32" y="4"/>
                  </a:cubicBezTo>
                  <a:cubicBezTo>
                    <a:pt x="32" y="4"/>
                    <a:pt x="32" y="4"/>
                    <a:pt x="32" y="4"/>
                  </a:cubicBezTo>
                  <a:cubicBezTo>
                    <a:pt x="31" y="5"/>
                    <a:pt x="31" y="5"/>
                    <a:pt x="30" y="6"/>
                  </a:cubicBezTo>
                  <a:cubicBezTo>
                    <a:pt x="29" y="7"/>
                    <a:pt x="28" y="9"/>
                    <a:pt x="29" y="10"/>
                  </a:cubicBezTo>
                  <a:cubicBezTo>
                    <a:pt x="29" y="11"/>
                    <a:pt x="29" y="11"/>
                    <a:pt x="29" y="11"/>
                  </a:cubicBezTo>
                  <a:cubicBezTo>
                    <a:pt x="29" y="11"/>
                    <a:pt x="29" y="11"/>
                    <a:pt x="29" y="11"/>
                  </a:cubicBezTo>
                  <a:cubicBezTo>
                    <a:pt x="30" y="11"/>
                    <a:pt x="30" y="11"/>
                    <a:pt x="30" y="11"/>
                  </a:cubicBezTo>
                  <a:cubicBezTo>
                    <a:pt x="30" y="10"/>
                    <a:pt x="31" y="9"/>
                    <a:pt x="31" y="9"/>
                  </a:cubicBezTo>
                  <a:cubicBezTo>
                    <a:pt x="32" y="8"/>
                    <a:pt x="32" y="8"/>
                    <a:pt x="32" y="8"/>
                  </a:cubicBezTo>
                  <a:cubicBezTo>
                    <a:pt x="32" y="7"/>
                    <a:pt x="33" y="7"/>
                    <a:pt x="34" y="6"/>
                  </a:cubicBezTo>
                  <a:cubicBezTo>
                    <a:pt x="34" y="6"/>
                    <a:pt x="34" y="6"/>
                    <a:pt x="34" y="6"/>
                  </a:cubicBezTo>
                  <a:cubicBezTo>
                    <a:pt x="34" y="6"/>
                    <a:pt x="35" y="6"/>
                    <a:pt x="35" y="6"/>
                  </a:cubicBezTo>
                  <a:cubicBezTo>
                    <a:pt x="35" y="7"/>
                    <a:pt x="35" y="7"/>
                    <a:pt x="35" y="7"/>
                  </a:cubicBezTo>
                  <a:cubicBezTo>
                    <a:pt x="36" y="7"/>
                    <a:pt x="38" y="8"/>
                    <a:pt x="38" y="9"/>
                  </a:cubicBezTo>
                  <a:cubicBezTo>
                    <a:pt x="36" y="10"/>
                    <a:pt x="33" y="12"/>
                    <a:pt x="32" y="14"/>
                  </a:cubicBezTo>
                  <a:cubicBezTo>
                    <a:pt x="32" y="14"/>
                    <a:pt x="32" y="14"/>
                    <a:pt x="32" y="14"/>
                  </a:cubicBezTo>
                  <a:cubicBezTo>
                    <a:pt x="30" y="13"/>
                    <a:pt x="24" y="12"/>
                    <a:pt x="21" y="11"/>
                  </a:cubicBezTo>
                  <a:cubicBezTo>
                    <a:pt x="21" y="10"/>
                    <a:pt x="21" y="10"/>
                    <a:pt x="21" y="10"/>
                  </a:cubicBezTo>
                  <a:cubicBezTo>
                    <a:pt x="22" y="8"/>
                    <a:pt x="21" y="5"/>
                    <a:pt x="19" y="3"/>
                  </a:cubicBezTo>
                  <a:cubicBezTo>
                    <a:pt x="20" y="3"/>
                    <a:pt x="20" y="3"/>
                    <a:pt x="21" y="3"/>
                  </a:cubicBezTo>
                  <a:cubicBezTo>
                    <a:pt x="21" y="3"/>
                    <a:pt x="22" y="3"/>
                    <a:pt x="22" y="3"/>
                  </a:cubicBezTo>
                  <a:cubicBezTo>
                    <a:pt x="22" y="3"/>
                    <a:pt x="22" y="4"/>
                    <a:pt x="22" y="5"/>
                  </a:cubicBezTo>
                  <a:cubicBezTo>
                    <a:pt x="23" y="6"/>
                    <a:pt x="23" y="7"/>
                    <a:pt x="23" y="8"/>
                  </a:cubicBezTo>
                  <a:cubicBezTo>
                    <a:pt x="23" y="9"/>
                    <a:pt x="24" y="10"/>
                    <a:pt x="24" y="10"/>
                  </a:cubicBezTo>
                  <a:moveTo>
                    <a:pt x="25" y="0"/>
                  </a:moveTo>
                  <a:cubicBezTo>
                    <a:pt x="25" y="0"/>
                    <a:pt x="24" y="0"/>
                    <a:pt x="24" y="1"/>
                  </a:cubicBezTo>
                  <a:cubicBezTo>
                    <a:pt x="24" y="1"/>
                    <a:pt x="23" y="1"/>
                    <a:pt x="23" y="2"/>
                  </a:cubicBezTo>
                  <a:cubicBezTo>
                    <a:pt x="23" y="2"/>
                    <a:pt x="23" y="2"/>
                    <a:pt x="23" y="2"/>
                  </a:cubicBezTo>
                  <a:cubicBezTo>
                    <a:pt x="23" y="2"/>
                    <a:pt x="23" y="2"/>
                    <a:pt x="23" y="2"/>
                  </a:cubicBezTo>
                  <a:cubicBezTo>
                    <a:pt x="23" y="2"/>
                    <a:pt x="23" y="2"/>
                    <a:pt x="23" y="2"/>
                  </a:cubicBezTo>
                  <a:cubicBezTo>
                    <a:pt x="22" y="1"/>
                    <a:pt x="22" y="1"/>
                    <a:pt x="21" y="1"/>
                  </a:cubicBezTo>
                  <a:cubicBezTo>
                    <a:pt x="20" y="1"/>
                    <a:pt x="19" y="2"/>
                    <a:pt x="18" y="2"/>
                  </a:cubicBezTo>
                  <a:cubicBezTo>
                    <a:pt x="17" y="3"/>
                    <a:pt x="17" y="3"/>
                    <a:pt x="17" y="3"/>
                  </a:cubicBezTo>
                  <a:cubicBezTo>
                    <a:pt x="18" y="4"/>
                    <a:pt x="18" y="4"/>
                    <a:pt x="18" y="4"/>
                  </a:cubicBezTo>
                  <a:cubicBezTo>
                    <a:pt x="20" y="6"/>
                    <a:pt x="20" y="8"/>
                    <a:pt x="20" y="10"/>
                  </a:cubicBezTo>
                  <a:cubicBezTo>
                    <a:pt x="20" y="11"/>
                    <a:pt x="20" y="11"/>
                    <a:pt x="20" y="11"/>
                  </a:cubicBezTo>
                  <a:cubicBezTo>
                    <a:pt x="19" y="11"/>
                    <a:pt x="18" y="12"/>
                    <a:pt x="18" y="12"/>
                  </a:cubicBezTo>
                  <a:cubicBezTo>
                    <a:pt x="18" y="13"/>
                    <a:pt x="18" y="13"/>
                    <a:pt x="18" y="14"/>
                  </a:cubicBezTo>
                  <a:cubicBezTo>
                    <a:pt x="17" y="14"/>
                    <a:pt x="17" y="14"/>
                    <a:pt x="17" y="14"/>
                  </a:cubicBezTo>
                  <a:cubicBezTo>
                    <a:pt x="17" y="15"/>
                    <a:pt x="17" y="16"/>
                    <a:pt x="18" y="16"/>
                  </a:cubicBezTo>
                  <a:cubicBezTo>
                    <a:pt x="16" y="17"/>
                    <a:pt x="15" y="18"/>
                    <a:pt x="13" y="18"/>
                  </a:cubicBezTo>
                  <a:cubicBezTo>
                    <a:pt x="12" y="19"/>
                    <a:pt x="11" y="19"/>
                    <a:pt x="9" y="20"/>
                  </a:cubicBezTo>
                  <a:cubicBezTo>
                    <a:pt x="6" y="22"/>
                    <a:pt x="3" y="26"/>
                    <a:pt x="2" y="30"/>
                  </a:cubicBezTo>
                  <a:cubicBezTo>
                    <a:pt x="1" y="33"/>
                    <a:pt x="1" y="36"/>
                    <a:pt x="1" y="39"/>
                  </a:cubicBezTo>
                  <a:cubicBezTo>
                    <a:pt x="1" y="39"/>
                    <a:pt x="1" y="40"/>
                    <a:pt x="1" y="41"/>
                  </a:cubicBezTo>
                  <a:cubicBezTo>
                    <a:pt x="0" y="42"/>
                    <a:pt x="0" y="42"/>
                    <a:pt x="0" y="42"/>
                  </a:cubicBezTo>
                  <a:cubicBezTo>
                    <a:pt x="0" y="43"/>
                    <a:pt x="0" y="43"/>
                    <a:pt x="0" y="44"/>
                  </a:cubicBezTo>
                  <a:cubicBezTo>
                    <a:pt x="0" y="45"/>
                    <a:pt x="1" y="45"/>
                    <a:pt x="2" y="45"/>
                  </a:cubicBezTo>
                  <a:cubicBezTo>
                    <a:pt x="2" y="45"/>
                    <a:pt x="3" y="45"/>
                    <a:pt x="3" y="45"/>
                  </a:cubicBezTo>
                  <a:cubicBezTo>
                    <a:pt x="3" y="45"/>
                    <a:pt x="3" y="45"/>
                    <a:pt x="4" y="45"/>
                  </a:cubicBezTo>
                  <a:cubicBezTo>
                    <a:pt x="5" y="45"/>
                    <a:pt x="7" y="45"/>
                    <a:pt x="8" y="46"/>
                  </a:cubicBezTo>
                  <a:cubicBezTo>
                    <a:pt x="9" y="46"/>
                    <a:pt x="9" y="46"/>
                    <a:pt x="9" y="46"/>
                  </a:cubicBezTo>
                  <a:cubicBezTo>
                    <a:pt x="11" y="47"/>
                    <a:pt x="13" y="48"/>
                    <a:pt x="15" y="49"/>
                  </a:cubicBezTo>
                  <a:cubicBezTo>
                    <a:pt x="17" y="50"/>
                    <a:pt x="20" y="50"/>
                    <a:pt x="22" y="51"/>
                  </a:cubicBezTo>
                  <a:cubicBezTo>
                    <a:pt x="23" y="51"/>
                    <a:pt x="24" y="52"/>
                    <a:pt x="25" y="52"/>
                  </a:cubicBezTo>
                  <a:cubicBezTo>
                    <a:pt x="25" y="52"/>
                    <a:pt x="26" y="52"/>
                    <a:pt x="27" y="52"/>
                  </a:cubicBezTo>
                  <a:cubicBezTo>
                    <a:pt x="28" y="52"/>
                    <a:pt x="28" y="52"/>
                    <a:pt x="28" y="52"/>
                  </a:cubicBezTo>
                  <a:cubicBezTo>
                    <a:pt x="28" y="53"/>
                    <a:pt x="29" y="54"/>
                    <a:pt x="31" y="54"/>
                  </a:cubicBezTo>
                  <a:cubicBezTo>
                    <a:pt x="31" y="54"/>
                    <a:pt x="31" y="54"/>
                    <a:pt x="31" y="54"/>
                  </a:cubicBezTo>
                  <a:cubicBezTo>
                    <a:pt x="32" y="54"/>
                    <a:pt x="32" y="52"/>
                    <a:pt x="33" y="51"/>
                  </a:cubicBezTo>
                  <a:cubicBezTo>
                    <a:pt x="33" y="51"/>
                    <a:pt x="33" y="50"/>
                    <a:pt x="33" y="50"/>
                  </a:cubicBezTo>
                  <a:cubicBezTo>
                    <a:pt x="33" y="49"/>
                    <a:pt x="34" y="48"/>
                    <a:pt x="34" y="47"/>
                  </a:cubicBezTo>
                  <a:cubicBezTo>
                    <a:pt x="35" y="47"/>
                    <a:pt x="35" y="46"/>
                    <a:pt x="36" y="46"/>
                  </a:cubicBezTo>
                  <a:cubicBezTo>
                    <a:pt x="38" y="42"/>
                    <a:pt x="39" y="38"/>
                    <a:pt x="38" y="33"/>
                  </a:cubicBezTo>
                  <a:cubicBezTo>
                    <a:pt x="37" y="30"/>
                    <a:pt x="35" y="27"/>
                    <a:pt x="34" y="24"/>
                  </a:cubicBezTo>
                  <a:cubicBezTo>
                    <a:pt x="33" y="23"/>
                    <a:pt x="32" y="21"/>
                    <a:pt x="31" y="20"/>
                  </a:cubicBezTo>
                  <a:cubicBezTo>
                    <a:pt x="34" y="23"/>
                    <a:pt x="39" y="27"/>
                    <a:pt x="43" y="27"/>
                  </a:cubicBezTo>
                  <a:cubicBezTo>
                    <a:pt x="43" y="27"/>
                    <a:pt x="43" y="27"/>
                    <a:pt x="43" y="27"/>
                  </a:cubicBezTo>
                  <a:cubicBezTo>
                    <a:pt x="44" y="27"/>
                    <a:pt x="44" y="27"/>
                    <a:pt x="44" y="27"/>
                  </a:cubicBezTo>
                  <a:cubicBezTo>
                    <a:pt x="44" y="26"/>
                    <a:pt x="44" y="25"/>
                    <a:pt x="45" y="25"/>
                  </a:cubicBezTo>
                  <a:cubicBezTo>
                    <a:pt x="45" y="24"/>
                    <a:pt x="45" y="24"/>
                    <a:pt x="45" y="24"/>
                  </a:cubicBezTo>
                  <a:cubicBezTo>
                    <a:pt x="45" y="24"/>
                    <a:pt x="45" y="24"/>
                    <a:pt x="45" y="24"/>
                  </a:cubicBezTo>
                  <a:cubicBezTo>
                    <a:pt x="42" y="23"/>
                    <a:pt x="39" y="21"/>
                    <a:pt x="37" y="20"/>
                  </a:cubicBezTo>
                  <a:cubicBezTo>
                    <a:pt x="37" y="20"/>
                    <a:pt x="37" y="20"/>
                    <a:pt x="37" y="20"/>
                  </a:cubicBezTo>
                  <a:cubicBezTo>
                    <a:pt x="37" y="20"/>
                    <a:pt x="37" y="20"/>
                    <a:pt x="37" y="20"/>
                  </a:cubicBezTo>
                  <a:cubicBezTo>
                    <a:pt x="38" y="20"/>
                    <a:pt x="39" y="19"/>
                    <a:pt x="41" y="19"/>
                  </a:cubicBezTo>
                  <a:cubicBezTo>
                    <a:pt x="41" y="19"/>
                    <a:pt x="41" y="19"/>
                    <a:pt x="41" y="19"/>
                  </a:cubicBezTo>
                  <a:cubicBezTo>
                    <a:pt x="41" y="18"/>
                    <a:pt x="41" y="18"/>
                    <a:pt x="41" y="18"/>
                  </a:cubicBezTo>
                  <a:cubicBezTo>
                    <a:pt x="41" y="18"/>
                    <a:pt x="41" y="17"/>
                    <a:pt x="41" y="16"/>
                  </a:cubicBezTo>
                  <a:cubicBezTo>
                    <a:pt x="41" y="16"/>
                    <a:pt x="41" y="16"/>
                    <a:pt x="41" y="16"/>
                  </a:cubicBezTo>
                  <a:cubicBezTo>
                    <a:pt x="41" y="16"/>
                    <a:pt x="41" y="16"/>
                    <a:pt x="41" y="16"/>
                  </a:cubicBezTo>
                  <a:cubicBezTo>
                    <a:pt x="39" y="16"/>
                    <a:pt x="38" y="16"/>
                    <a:pt x="36" y="16"/>
                  </a:cubicBezTo>
                  <a:cubicBezTo>
                    <a:pt x="36" y="16"/>
                    <a:pt x="35" y="16"/>
                    <a:pt x="34" y="16"/>
                  </a:cubicBezTo>
                  <a:cubicBezTo>
                    <a:pt x="34" y="15"/>
                    <a:pt x="34" y="15"/>
                    <a:pt x="33" y="15"/>
                  </a:cubicBezTo>
                  <a:cubicBezTo>
                    <a:pt x="34" y="13"/>
                    <a:pt x="37" y="11"/>
                    <a:pt x="40" y="10"/>
                  </a:cubicBezTo>
                  <a:cubicBezTo>
                    <a:pt x="40" y="10"/>
                    <a:pt x="40" y="10"/>
                    <a:pt x="40" y="10"/>
                  </a:cubicBezTo>
                  <a:cubicBezTo>
                    <a:pt x="40" y="9"/>
                    <a:pt x="40" y="9"/>
                    <a:pt x="40" y="9"/>
                  </a:cubicBezTo>
                  <a:cubicBezTo>
                    <a:pt x="39" y="8"/>
                    <a:pt x="38" y="7"/>
                    <a:pt x="37" y="6"/>
                  </a:cubicBezTo>
                  <a:cubicBezTo>
                    <a:pt x="37" y="5"/>
                    <a:pt x="37" y="5"/>
                    <a:pt x="37" y="5"/>
                  </a:cubicBezTo>
                  <a:cubicBezTo>
                    <a:pt x="36" y="5"/>
                    <a:pt x="36" y="5"/>
                    <a:pt x="36" y="5"/>
                  </a:cubicBezTo>
                  <a:cubicBezTo>
                    <a:pt x="36" y="5"/>
                    <a:pt x="36" y="5"/>
                    <a:pt x="36" y="5"/>
                  </a:cubicBezTo>
                  <a:cubicBezTo>
                    <a:pt x="35" y="5"/>
                    <a:pt x="35" y="5"/>
                    <a:pt x="34" y="5"/>
                  </a:cubicBezTo>
                  <a:cubicBezTo>
                    <a:pt x="34" y="5"/>
                    <a:pt x="34" y="5"/>
                    <a:pt x="33" y="5"/>
                  </a:cubicBezTo>
                  <a:cubicBezTo>
                    <a:pt x="33" y="4"/>
                    <a:pt x="33" y="4"/>
                    <a:pt x="33" y="4"/>
                  </a:cubicBezTo>
                  <a:cubicBezTo>
                    <a:pt x="33" y="3"/>
                    <a:pt x="33" y="3"/>
                    <a:pt x="32" y="3"/>
                  </a:cubicBezTo>
                  <a:cubicBezTo>
                    <a:pt x="31" y="2"/>
                    <a:pt x="30" y="2"/>
                    <a:pt x="29" y="2"/>
                  </a:cubicBezTo>
                  <a:cubicBezTo>
                    <a:pt x="28" y="1"/>
                    <a:pt x="27" y="1"/>
                    <a:pt x="26" y="0"/>
                  </a:cubicBezTo>
                  <a:cubicBezTo>
                    <a:pt x="26" y="0"/>
                    <a:pt x="25" y="0"/>
                    <a:pt x="2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3200">
                <a:solidFill>
                  <a:prstClr val="black"/>
                </a:solidFill>
              </a:endParaRPr>
            </a:p>
          </p:txBody>
        </p:sp>
        <p:sp>
          <p:nvSpPr>
            <p:cNvPr id="78" name="Freeform 54"/>
            <p:cNvSpPr>
              <a:spLocks noEditPoints="1"/>
            </p:cNvSpPr>
            <p:nvPr/>
          </p:nvSpPr>
          <p:spPr bwMode="auto">
            <a:xfrm>
              <a:off x="4084" y="2477"/>
              <a:ext cx="9" cy="14"/>
            </a:xfrm>
            <a:custGeom>
              <a:avLst/>
              <a:gdLst>
                <a:gd name="T0" fmla="*/ 1 w 4"/>
                <a:gd name="T1" fmla="*/ 5 h 6"/>
                <a:gd name="T2" fmla="*/ 1 w 4"/>
                <a:gd name="T3" fmla="*/ 5 h 6"/>
                <a:gd name="T4" fmla="*/ 2 w 4"/>
                <a:gd name="T5" fmla="*/ 2 h 6"/>
                <a:gd name="T6" fmla="*/ 2 w 4"/>
                <a:gd name="T7" fmla="*/ 3 h 6"/>
                <a:gd name="T8" fmla="*/ 2 w 4"/>
                <a:gd name="T9" fmla="*/ 4 h 6"/>
                <a:gd name="T10" fmla="*/ 1 w 4"/>
                <a:gd name="T11" fmla="*/ 5 h 6"/>
                <a:gd name="T12" fmla="*/ 1 w 4"/>
                <a:gd name="T13" fmla="*/ 0 h 6"/>
                <a:gd name="T14" fmla="*/ 1 w 4"/>
                <a:gd name="T15" fmla="*/ 0 h 6"/>
                <a:gd name="T16" fmla="*/ 0 w 4"/>
                <a:gd name="T17" fmla="*/ 5 h 6"/>
                <a:gd name="T18" fmla="*/ 0 w 4"/>
                <a:gd name="T19" fmla="*/ 6 h 6"/>
                <a:gd name="T20" fmla="*/ 0 w 4"/>
                <a:gd name="T21" fmla="*/ 6 h 6"/>
                <a:gd name="T22" fmla="*/ 1 w 4"/>
                <a:gd name="T23" fmla="*/ 6 h 6"/>
                <a:gd name="T24" fmla="*/ 1 w 4"/>
                <a:gd name="T25" fmla="*/ 6 h 6"/>
                <a:gd name="T26" fmla="*/ 3 w 4"/>
                <a:gd name="T27" fmla="*/ 5 h 6"/>
                <a:gd name="T28" fmla="*/ 3 w 4"/>
                <a:gd name="T29" fmla="*/ 2 h 6"/>
                <a:gd name="T30" fmla="*/ 2 w 4"/>
                <a:gd name="T31" fmla="*/ 0 h 6"/>
                <a:gd name="T32" fmla="*/ 1 w 4"/>
                <a:gd name="T3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 h="6">
                  <a:moveTo>
                    <a:pt x="1" y="5"/>
                  </a:moveTo>
                  <a:cubicBezTo>
                    <a:pt x="1" y="5"/>
                    <a:pt x="1" y="5"/>
                    <a:pt x="1" y="5"/>
                  </a:cubicBezTo>
                  <a:cubicBezTo>
                    <a:pt x="1" y="4"/>
                    <a:pt x="1" y="3"/>
                    <a:pt x="2" y="2"/>
                  </a:cubicBezTo>
                  <a:cubicBezTo>
                    <a:pt x="2" y="3"/>
                    <a:pt x="2" y="3"/>
                    <a:pt x="2" y="3"/>
                  </a:cubicBezTo>
                  <a:cubicBezTo>
                    <a:pt x="2" y="3"/>
                    <a:pt x="2" y="4"/>
                    <a:pt x="2" y="4"/>
                  </a:cubicBezTo>
                  <a:cubicBezTo>
                    <a:pt x="2" y="5"/>
                    <a:pt x="1" y="5"/>
                    <a:pt x="1" y="5"/>
                  </a:cubicBezTo>
                  <a:moveTo>
                    <a:pt x="1" y="0"/>
                  </a:moveTo>
                  <a:cubicBezTo>
                    <a:pt x="1" y="0"/>
                    <a:pt x="1" y="0"/>
                    <a:pt x="1" y="0"/>
                  </a:cubicBezTo>
                  <a:cubicBezTo>
                    <a:pt x="0" y="2"/>
                    <a:pt x="0" y="4"/>
                    <a:pt x="0" y="5"/>
                  </a:cubicBezTo>
                  <a:cubicBezTo>
                    <a:pt x="0" y="6"/>
                    <a:pt x="0" y="6"/>
                    <a:pt x="0" y="6"/>
                  </a:cubicBezTo>
                  <a:cubicBezTo>
                    <a:pt x="0" y="6"/>
                    <a:pt x="0" y="6"/>
                    <a:pt x="0" y="6"/>
                  </a:cubicBezTo>
                  <a:cubicBezTo>
                    <a:pt x="1" y="6"/>
                    <a:pt x="1" y="6"/>
                    <a:pt x="1" y="6"/>
                  </a:cubicBezTo>
                  <a:cubicBezTo>
                    <a:pt x="1" y="6"/>
                    <a:pt x="1" y="6"/>
                    <a:pt x="1" y="6"/>
                  </a:cubicBezTo>
                  <a:cubicBezTo>
                    <a:pt x="2" y="6"/>
                    <a:pt x="3" y="6"/>
                    <a:pt x="3" y="5"/>
                  </a:cubicBezTo>
                  <a:cubicBezTo>
                    <a:pt x="4" y="4"/>
                    <a:pt x="4" y="3"/>
                    <a:pt x="3" y="2"/>
                  </a:cubicBezTo>
                  <a:cubicBezTo>
                    <a:pt x="3" y="2"/>
                    <a:pt x="2" y="1"/>
                    <a:pt x="2" y="0"/>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3200">
                <a:solidFill>
                  <a:prstClr val="black"/>
                </a:solidFill>
              </a:endParaRPr>
            </a:p>
          </p:txBody>
        </p:sp>
        <p:sp>
          <p:nvSpPr>
            <p:cNvPr id="79" name="Freeform 55"/>
            <p:cNvSpPr>
              <a:spLocks noEditPoints="1"/>
            </p:cNvSpPr>
            <p:nvPr/>
          </p:nvSpPr>
          <p:spPr bwMode="auto">
            <a:xfrm>
              <a:off x="4062" y="2448"/>
              <a:ext cx="46" cy="50"/>
            </a:xfrm>
            <a:custGeom>
              <a:avLst/>
              <a:gdLst>
                <a:gd name="T0" fmla="*/ 12 w 19"/>
                <a:gd name="T1" fmla="*/ 3 h 21"/>
                <a:gd name="T2" fmla="*/ 14 w 19"/>
                <a:gd name="T3" fmla="*/ 1 h 21"/>
                <a:gd name="T4" fmla="*/ 13 w 19"/>
                <a:gd name="T5" fmla="*/ 3 h 21"/>
                <a:gd name="T6" fmla="*/ 13 w 19"/>
                <a:gd name="T7" fmla="*/ 3 h 21"/>
                <a:gd name="T8" fmla="*/ 17 w 19"/>
                <a:gd name="T9" fmla="*/ 7 h 21"/>
                <a:gd name="T10" fmla="*/ 13 w 19"/>
                <a:gd name="T11" fmla="*/ 5 h 21"/>
                <a:gd name="T12" fmla="*/ 12 w 19"/>
                <a:gd name="T13" fmla="*/ 5 h 21"/>
                <a:gd name="T14" fmla="*/ 11 w 19"/>
                <a:gd name="T15" fmla="*/ 11 h 21"/>
                <a:gd name="T16" fmla="*/ 14 w 19"/>
                <a:gd name="T17" fmla="*/ 14 h 21"/>
                <a:gd name="T18" fmla="*/ 13 w 19"/>
                <a:gd name="T19" fmla="*/ 18 h 21"/>
                <a:gd name="T20" fmla="*/ 9 w 19"/>
                <a:gd name="T21" fmla="*/ 19 h 21"/>
                <a:gd name="T22" fmla="*/ 8 w 19"/>
                <a:gd name="T23" fmla="*/ 19 h 21"/>
                <a:gd name="T24" fmla="*/ 7 w 19"/>
                <a:gd name="T25" fmla="*/ 20 h 21"/>
                <a:gd name="T26" fmla="*/ 7 w 19"/>
                <a:gd name="T27" fmla="*/ 19 h 21"/>
                <a:gd name="T28" fmla="*/ 6 w 19"/>
                <a:gd name="T29" fmla="*/ 18 h 21"/>
                <a:gd name="T30" fmla="*/ 3 w 19"/>
                <a:gd name="T31" fmla="*/ 14 h 21"/>
                <a:gd name="T32" fmla="*/ 7 w 19"/>
                <a:gd name="T33" fmla="*/ 17 h 21"/>
                <a:gd name="T34" fmla="*/ 9 w 19"/>
                <a:gd name="T35" fmla="*/ 11 h 21"/>
                <a:gd name="T36" fmla="*/ 6 w 19"/>
                <a:gd name="T37" fmla="*/ 6 h 21"/>
                <a:gd name="T38" fmla="*/ 10 w 19"/>
                <a:gd name="T39" fmla="*/ 3 h 21"/>
                <a:gd name="T40" fmla="*/ 12 w 19"/>
                <a:gd name="T41" fmla="*/ 0 h 21"/>
                <a:gd name="T42" fmla="*/ 11 w 19"/>
                <a:gd name="T43" fmla="*/ 2 h 21"/>
                <a:gd name="T44" fmla="*/ 8 w 19"/>
                <a:gd name="T45" fmla="*/ 2 h 21"/>
                <a:gd name="T46" fmla="*/ 8 w 19"/>
                <a:gd name="T47" fmla="*/ 11 h 21"/>
                <a:gd name="T48" fmla="*/ 4 w 19"/>
                <a:gd name="T49" fmla="*/ 13 h 21"/>
                <a:gd name="T50" fmla="*/ 3 w 19"/>
                <a:gd name="T51" fmla="*/ 13 h 21"/>
                <a:gd name="T52" fmla="*/ 0 w 19"/>
                <a:gd name="T53" fmla="*/ 15 h 21"/>
                <a:gd name="T54" fmla="*/ 6 w 19"/>
                <a:gd name="T55" fmla="*/ 19 h 21"/>
                <a:gd name="T56" fmla="*/ 6 w 19"/>
                <a:gd name="T57" fmla="*/ 20 h 21"/>
                <a:gd name="T58" fmla="*/ 8 w 19"/>
                <a:gd name="T59" fmla="*/ 21 h 21"/>
                <a:gd name="T60" fmla="*/ 9 w 19"/>
                <a:gd name="T61" fmla="*/ 21 h 21"/>
                <a:gd name="T62" fmla="*/ 9 w 19"/>
                <a:gd name="T63" fmla="*/ 20 h 21"/>
                <a:gd name="T64" fmla="*/ 13 w 19"/>
                <a:gd name="T65" fmla="*/ 19 h 21"/>
                <a:gd name="T66" fmla="*/ 15 w 19"/>
                <a:gd name="T67" fmla="*/ 13 h 21"/>
                <a:gd name="T68" fmla="*/ 13 w 19"/>
                <a:gd name="T69" fmla="*/ 6 h 21"/>
                <a:gd name="T70" fmla="*/ 15 w 19"/>
                <a:gd name="T71" fmla="*/ 9 h 21"/>
                <a:gd name="T72" fmla="*/ 16 w 19"/>
                <a:gd name="T73" fmla="*/ 9 h 21"/>
                <a:gd name="T74" fmla="*/ 18 w 19"/>
                <a:gd name="T75" fmla="*/ 6 h 21"/>
                <a:gd name="T76" fmla="*/ 15 w 19"/>
                <a:gd name="T77" fmla="*/ 2 h 21"/>
                <a:gd name="T78" fmla="*/ 15 w 19"/>
                <a:gd name="T79" fmla="*/ 0 h 21"/>
                <a:gd name="T80" fmla="*/ 12 w 19"/>
                <a:gd name="T8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 h="21">
                  <a:moveTo>
                    <a:pt x="11" y="3"/>
                  </a:moveTo>
                  <a:cubicBezTo>
                    <a:pt x="12" y="3"/>
                    <a:pt x="12" y="3"/>
                    <a:pt x="12" y="3"/>
                  </a:cubicBezTo>
                  <a:cubicBezTo>
                    <a:pt x="12" y="2"/>
                    <a:pt x="12" y="1"/>
                    <a:pt x="13" y="1"/>
                  </a:cubicBezTo>
                  <a:cubicBezTo>
                    <a:pt x="14" y="1"/>
                    <a:pt x="14" y="1"/>
                    <a:pt x="14" y="1"/>
                  </a:cubicBezTo>
                  <a:cubicBezTo>
                    <a:pt x="13" y="2"/>
                    <a:pt x="13" y="2"/>
                    <a:pt x="13" y="2"/>
                  </a:cubicBezTo>
                  <a:cubicBezTo>
                    <a:pt x="13" y="3"/>
                    <a:pt x="13" y="3"/>
                    <a:pt x="13" y="3"/>
                  </a:cubicBezTo>
                  <a:cubicBezTo>
                    <a:pt x="13" y="3"/>
                    <a:pt x="13" y="3"/>
                    <a:pt x="13" y="3"/>
                  </a:cubicBezTo>
                  <a:cubicBezTo>
                    <a:pt x="13" y="3"/>
                    <a:pt x="13" y="3"/>
                    <a:pt x="13" y="3"/>
                  </a:cubicBezTo>
                  <a:cubicBezTo>
                    <a:pt x="14" y="3"/>
                    <a:pt x="16" y="5"/>
                    <a:pt x="17" y="7"/>
                  </a:cubicBezTo>
                  <a:cubicBezTo>
                    <a:pt x="17" y="7"/>
                    <a:pt x="17" y="7"/>
                    <a:pt x="17" y="7"/>
                  </a:cubicBezTo>
                  <a:cubicBezTo>
                    <a:pt x="17" y="7"/>
                    <a:pt x="16" y="7"/>
                    <a:pt x="16" y="8"/>
                  </a:cubicBezTo>
                  <a:cubicBezTo>
                    <a:pt x="15" y="7"/>
                    <a:pt x="14" y="5"/>
                    <a:pt x="13" y="5"/>
                  </a:cubicBezTo>
                  <a:cubicBezTo>
                    <a:pt x="13" y="5"/>
                    <a:pt x="13" y="5"/>
                    <a:pt x="13" y="5"/>
                  </a:cubicBezTo>
                  <a:cubicBezTo>
                    <a:pt x="12" y="5"/>
                    <a:pt x="12" y="5"/>
                    <a:pt x="12" y="5"/>
                  </a:cubicBezTo>
                  <a:cubicBezTo>
                    <a:pt x="12" y="7"/>
                    <a:pt x="11" y="8"/>
                    <a:pt x="11" y="10"/>
                  </a:cubicBezTo>
                  <a:cubicBezTo>
                    <a:pt x="11" y="11"/>
                    <a:pt x="11" y="11"/>
                    <a:pt x="11" y="11"/>
                  </a:cubicBezTo>
                  <a:cubicBezTo>
                    <a:pt x="11" y="11"/>
                    <a:pt x="11" y="11"/>
                    <a:pt x="11" y="11"/>
                  </a:cubicBezTo>
                  <a:cubicBezTo>
                    <a:pt x="12" y="12"/>
                    <a:pt x="13" y="13"/>
                    <a:pt x="14" y="14"/>
                  </a:cubicBezTo>
                  <a:cubicBezTo>
                    <a:pt x="14" y="14"/>
                    <a:pt x="14" y="15"/>
                    <a:pt x="14" y="16"/>
                  </a:cubicBezTo>
                  <a:cubicBezTo>
                    <a:pt x="14" y="17"/>
                    <a:pt x="14" y="18"/>
                    <a:pt x="13" y="18"/>
                  </a:cubicBezTo>
                  <a:cubicBezTo>
                    <a:pt x="12" y="19"/>
                    <a:pt x="11" y="19"/>
                    <a:pt x="10" y="19"/>
                  </a:cubicBezTo>
                  <a:cubicBezTo>
                    <a:pt x="9" y="19"/>
                    <a:pt x="9" y="19"/>
                    <a:pt x="9" y="19"/>
                  </a:cubicBezTo>
                  <a:cubicBezTo>
                    <a:pt x="9" y="19"/>
                    <a:pt x="9" y="19"/>
                    <a:pt x="9" y="19"/>
                  </a:cubicBezTo>
                  <a:cubicBezTo>
                    <a:pt x="8" y="19"/>
                    <a:pt x="8" y="19"/>
                    <a:pt x="8" y="19"/>
                  </a:cubicBezTo>
                  <a:cubicBezTo>
                    <a:pt x="8" y="20"/>
                    <a:pt x="8" y="20"/>
                    <a:pt x="8" y="20"/>
                  </a:cubicBezTo>
                  <a:cubicBezTo>
                    <a:pt x="7" y="20"/>
                    <a:pt x="7" y="20"/>
                    <a:pt x="7" y="20"/>
                  </a:cubicBezTo>
                  <a:cubicBezTo>
                    <a:pt x="7" y="19"/>
                    <a:pt x="7" y="19"/>
                    <a:pt x="7" y="19"/>
                  </a:cubicBezTo>
                  <a:cubicBezTo>
                    <a:pt x="7" y="19"/>
                    <a:pt x="7" y="19"/>
                    <a:pt x="7" y="19"/>
                  </a:cubicBezTo>
                  <a:cubicBezTo>
                    <a:pt x="7" y="18"/>
                    <a:pt x="7" y="18"/>
                    <a:pt x="7" y="18"/>
                  </a:cubicBezTo>
                  <a:cubicBezTo>
                    <a:pt x="6" y="18"/>
                    <a:pt x="6" y="18"/>
                    <a:pt x="6" y="18"/>
                  </a:cubicBezTo>
                  <a:cubicBezTo>
                    <a:pt x="5" y="17"/>
                    <a:pt x="4" y="16"/>
                    <a:pt x="2" y="15"/>
                  </a:cubicBezTo>
                  <a:cubicBezTo>
                    <a:pt x="3" y="15"/>
                    <a:pt x="3" y="14"/>
                    <a:pt x="3" y="14"/>
                  </a:cubicBezTo>
                  <a:cubicBezTo>
                    <a:pt x="4" y="15"/>
                    <a:pt x="6" y="16"/>
                    <a:pt x="7" y="17"/>
                  </a:cubicBezTo>
                  <a:cubicBezTo>
                    <a:pt x="7" y="17"/>
                    <a:pt x="7" y="17"/>
                    <a:pt x="7" y="17"/>
                  </a:cubicBezTo>
                  <a:cubicBezTo>
                    <a:pt x="8" y="17"/>
                    <a:pt x="8" y="17"/>
                    <a:pt x="8" y="17"/>
                  </a:cubicBezTo>
                  <a:cubicBezTo>
                    <a:pt x="8" y="15"/>
                    <a:pt x="9" y="13"/>
                    <a:pt x="9" y="11"/>
                  </a:cubicBezTo>
                  <a:cubicBezTo>
                    <a:pt x="9" y="10"/>
                    <a:pt x="9" y="10"/>
                    <a:pt x="9" y="10"/>
                  </a:cubicBezTo>
                  <a:cubicBezTo>
                    <a:pt x="7" y="9"/>
                    <a:pt x="6" y="7"/>
                    <a:pt x="6" y="6"/>
                  </a:cubicBezTo>
                  <a:cubicBezTo>
                    <a:pt x="6" y="5"/>
                    <a:pt x="8" y="4"/>
                    <a:pt x="8" y="3"/>
                  </a:cubicBezTo>
                  <a:cubicBezTo>
                    <a:pt x="9" y="3"/>
                    <a:pt x="9" y="3"/>
                    <a:pt x="10" y="3"/>
                  </a:cubicBezTo>
                  <a:cubicBezTo>
                    <a:pt x="11" y="3"/>
                    <a:pt x="11" y="3"/>
                    <a:pt x="11" y="3"/>
                  </a:cubicBezTo>
                  <a:moveTo>
                    <a:pt x="12" y="0"/>
                  </a:moveTo>
                  <a:cubicBezTo>
                    <a:pt x="12" y="0"/>
                    <a:pt x="12" y="0"/>
                    <a:pt x="12" y="0"/>
                  </a:cubicBezTo>
                  <a:cubicBezTo>
                    <a:pt x="11" y="1"/>
                    <a:pt x="11" y="1"/>
                    <a:pt x="11" y="2"/>
                  </a:cubicBezTo>
                  <a:cubicBezTo>
                    <a:pt x="11" y="2"/>
                    <a:pt x="11" y="2"/>
                    <a:pt x="11" y="2"/>
                  </a:cubicBezTo>
                  <a:cubicBezTo>
                    <a:pt x="9" y="2"/>
                    <a:pt x="8" y="2"/>
                    <a:pt x="8" y="2"/>
                  </a:cubicBezTo>
                  <a:cubicBezTo>
                    <a:pt x="7" y="3"/>
                    <a:pt x="5" y="4"/>
                    <a:pt x="5" y="6"/>
                  </a:cubicBezTo>
                  <a:cubicBezTo>
                    <a:pt x="5" y="8"/>
                    <a:pt x="6" y="9"/>
                    <a:pt x="8" y="11"/>
                  </a:cubicBezTo>
                  <a:cubicBezTo>
                    <a:pt x="8" y="13"/>
                    <a:pt x="7" y="14"/>
                    <a:pt x="7" y="15"/>
                  </a:cubicBezTo>
                  <a:cubicBezTo>
                    <a:pt x="6" y="15"/>
                    <a:pt x="5" y="14"/>
                    <a:pt x="4" y="13"/>
                  </a:cubicBezTo>
                  <a:cubicBezTo>
                    <a:pt x="4" y="13"/>
                    <a:pt x="4" y="13"/>
                    <a:pt x="4" y="13"/>
                  </a:cubicBezTo>
                  <a:cubicBezTo>
                    <a:pt x="3" y="13"/>
                    <a:pt x="3" y="13"/>
                    <a:pt x="3" y="13"/>
                  </a:cubicBezTo>
                  <a:cubicBezTo>
                    <a:pt x="2" y="13"/>
                    <a:pt x="2" y="14"/>
                    <a:pt x="1" y="14"/>
                  </a:cubicBezTo>
                  <a:cubicBezTo>
                    <a:pt x="0" y="15"/>
                    <a:pt x="0" y="15"/>
                    <a:pt x="0" y="15"/>
                  </a:cubicBezTo>
                  <a:cubicBezTo>
                    <a:pt x="1" y="15"/>
                    <a:pt x="1" y="15"/>
                    <a:pt x="1" y="15"/>
                  </a:cubicBezTo>
                  <a:cubicBezTo>
                    <a:pt x="3" y="17"/>
                    <a:pt x="5" y="18"/>
                    <a:pt x="6" y="19"/>
                  </a:cubicBezTo>
                  <a:cubicBezTo>
                    <a:pt x="6" y="19"/>
                    <a:pt x="6" y="19"/>
                    <a:pt x="6" y="19"/>
                  </a:cubicBezTo>
                  <a:cubicBezTo>
                    <a:pt x="6" y="19"/>
                    <a:pt x="6" y="20"/>
                    <a:pt x="6" y="20"/>
                  </a:cubicBezTo>
                  <a:cubicBezTo>
                    <a:pt x="6" y="21"/>
                    <a:pt x="6" y="21"/>
                    <a:pt x="6" y="21"/>
                  </a:cubicBezTo>
                  <a:cubicBezTo>
                    <a:pt x="8" y="21"/>
                    <a:pt x="8" y="21"/>
                    <a:pt x="8" y="21"/>
                  </a:cubicBezTo>
                  <a:cubicBezTo>
                    <a:pt x="8" y="21"/>
                    <a:pt x="8" y="21"/>
                    <a:pt x="8" y="21"/>
                  </a:cubicBezTo>
                  <a:cubicBezTo>
                    <a:pt x="9" y="21"/>
                    <a:pt x="9" y="21"/>
                    <a:pt x="9" y="21"/>
                  </a:cubicBezTo>
                  <a:cubicBezTo>
                    <a:pt x="9" y="20"/>
                    <a:pt x="9" y="20"/>
                    <a:pt x="9" y="20"/>
                  </a:cubicBezTo>
                  <a:cubicBezTo>
                    <a:pt x="9" y="20"/>
                    <a:pt x="9" y="20"/>
                    <a:pt x="9" y="20"/>
                  </a:cubicBezTo>
                  <a:cubicBezTo>
                    <a:pt x="10" y="20"/>
                    <a:pt x="10" y="20"/>
                    <a:pt x="10" y="20"/>
                  </a:cubicBezTo>
                  <a:cubicBezTo>
                    <a:pt x="12" y="20"/>
                    <a:pt x="13" y="20"/>
                    <a:pt x="13" y="19"/>
                  </a:cubicBezTo>
                  <a:cubicBezTo>
                    <a:pt x="15" y="19"/>
                    <a:pt x="16" y="17"/>
                    <a:pt x="16" y="16"/>
                  </a:cubicBezTo>
                  <a:cubicBezTo>
                    <a:pt x="16" y="15"/>
                    <a:pt x="15" y="14"/>
                    <a:pt x="15" y="13"/>
                  </a:cubicBezTo>
                  <a:cubicBezTo>
                    <a:pt x="14" y="12"/>
                    <a:pt x="13" y="11"/>
                    <a:pt x="12" y="10"/>
                  </a:cubicBezTo>
                  <a:cubicBezTo>
                    <a:pt x="12" y="9"/>
                    <a:pt x="13" y="7"/>
                    <a:pt x="13" y="6"/>
                  </a:cubicBezTo>
                  <a:cubicBezTo>
                    <a:pt x="14" y="7"/>
                    <a:pt x="14" y="8"/>
                    <a:pt x="15" y="8"/>
                  </a:cubicBezTo>
                  <a:cubicBezTo>
                    <a:pt x="15" y="8"/>
                    <a:pt x="15" y="9"/>
                    <a:pt x="15" y="9"/>
                  </a:cubicBezTo>
                  <a:cubicBezTo>
                    <a:pt x="16" y="9"/>
                    <a:pt x="16" y="9"/>
                    <a:pt x="16" y="9"/>
                  </a:cubicBezTo>
                  <a:cubicBezTo>
                    <a:pt x="16" y="9"/>
                    <a:pt x="16" y="9"/>
                    <a:pt x="16" y="9"/>
                  </a:cubicBezTo>
                  <a:cubicBezTo>
                    <a:pt x="17" y="8"/>
                    <a:pt x="17" y="8"/>
                    <a:pt x="18" y="8"/>
                  </a:cubicBezTo>
                  <a:cubicBezTo>
                    <a:pt x="18" y="7"/>
                    <a:pt x="19" y="7"/>
                    <a:pt x="18" y="6"/>
                  </a:cubicBezTo>
                  <a:cubicBezTo>
                    <a:pt x="18" y="5"/>
                    <a:pt x="16" y="3"/>
                    <a:pt x="14" y="2"/>
                  </a:cubicBezTo>
                  <a:cubicBezTo>
                    <a:pt x="15" y="2"/>
                    <a:pt x="15" y="2"/>
                    <a:pt x="15" y="2"/>
                  </a:cubicBezTo>
                  <a:cubicBezTo>
                    <a:pt x="15" y="2"/>
                    <a:pt x="15" y="1"/>
                    <a:pt x="15" y="1"/>
                  </a:cubicBezTo>
                  <a:cubicBezTo>
                    <a:pt x="15" y="0"/>
                    <a:pt x="15" y="0"/>
                    <a:pt x="15" y="0"/>
                  </a:cubicBezTo>
                  <a:cubicBezTo>
                    <a:pt x="14" y="0"/>
                    <a:pt x="14" y="0"/>
                    <a:pt x="14" y="0"/>
                  </a:cubicBezTo>
                  <a:cubicBezTo>
                    <a:pt x="12" y="0"/>
                    <a:pt x="12" y="0"/>
                    <a:pt x="1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3200">
                <a:solidFill>
                  <a:prstClr val="black"/>
                </a:solidFill>
              </a:endParaRPr>
            </a:p>
          </p:txBody>
        </p:sp>
        <p:sp>
          <p:nvSpPr>
            <p:cNvPr id="80" name="Freeform 56"/>
            <p:cNvSpPr>
              <a:spLocks noEditPoints="1"/>
            </p:cNvSpPr>
            <p:nvPr/>
          </p:nvSpPr>
          <p:spPr bwMode="auto">
            <a:xfrm>
              <a:off x="4079" y="2458"/>
              <a:ext cx="10" cy="11"/>
            </a:xfrm>
            <a:custGeom>
              <a:avLst/>
              <a:gdLst>
                <a:gd name="T0" fmla="*/ 2 w 4"/>
                <a:gd name="T1" fmla="*/ 3 h 5"/>
                <a:gd name="T2" fmla="*/ 2 w 4"/>
                <a:gd name="T3" fmla="*/ 2 h 5"/>
                <a:gd name="T4" fmla="*/ 3 w 4"/>
                <a:gd name="T5" fmla="*/ 1 h 5"/>
                <a:gd name="T6" fmla="*/ 2 w 4"/>
                <a:gd name="T7" fmla="*/ 3 h 5"/>
                <a:gd name="T8" fmla="*/ 4 w 4"/>
                <a:gd name="T9" fmla="*/ 0 h 5"/>
                <a:gd name="T10" fmla="*/ 1 w 4"/>
                <a:gd name="T11" fmla="*/ 1 h 5"/>
                <a:gd name="T12" fmla="*/ 2 w 4"/>
                <a:gd name="T13" fmla="*/ 4 h 5"/>
                <a:gd name="T14" fmla="*/ 2 w 4"/>
                <a:gd name="T15" fmla="*/ 5 h 5"/>
                <a:gd name="T16" fmla="*/ 2 w 4"/>
                <a:gd name="T17" fmla="*/ 5 h 5"/>
                <a:gd name="T18" fmla="*/ 2 w 4"/>
                <a:gd name="T19" fmla="*/ 5 h 5"/>
                <a:gd name="T20" fmla="*/ 3 w 4"/>
                <a:gd name="T21" fmla="*/ 5 h 5"/>
                <a:gd name="T22" fmla="*/ 3 w 4"/>
                <a:gd name="T23" fmla="*/ 5 h 5"/>
                <a:gd name="T24" fmla="*/ 4 w 4"/>
                <a:gd name="T25" fmla="*/ 0 h 5"/>
                <a:gd name="T26" fmla="*/ 4 w 4"/>
                <a:gd name="T27" fmla="*/ 0 h 5"/>
                <a:gd name="T28" fmla="*/ 4 w 4"/>
                <a:gd name="T29" fmla="*/ 0 h 5"/>
                <a:gd name="T30" fmla="*/ 4 w 4"/>
                <a:gd name="T31"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 h="5">
                  <a:moveTo>
                    <a:pt x="2" y="3"/>
                  </a:moveTo>
                  <a:cubicBezTo>
                    <a:pt x="2" y="3"/>
                    <a:pt x="2" y="2"/>
                    <a:pt x="2" y="2"/>
                  </a:cubicBezTo>
                  <a:cubicBezTo>
                    <a:pt x="2" y="1"/>
                    <a:pt x="2" y="1"/>
                    <a:pt x="3" y="1"/>
                  </a:cubicBezTo>
                  <a:cubicBezTo>
                    <a:pt x="3" y="2"/>
                    <a:pt x="2" y="2"/>
                    <a:pt x="2" y="3"/>
                  </a:cubicBezTo>
                  <a:moveTo>
                    <a:pt x="4" y="0"/>
                  </a:moveTo>
                  <a:cubicBezTo>
                    <a:pt x="3" y="0"/>
                    <a:pt x="1" y="0"/>
                    <a:pt x="1" y="1"/>
                  </a:cubicBezTo>
                  <a:cubicBezTo>
                    <a:pt x="0" y="3"/>
                    <a:pt x="1" y="4"/>
                    <a:pt x="2" y="4"/>
                  </a:cubicBezTo>
                  <a:cubicBezTo>
                    <a:pt x="2" y="5"/>
                    <a:pt x="2" y="5"/>
                    <a:pt x="2" y="5"/>
                  </a:cubicBezTo>
                  <a:cubicBezTo>
                    <a:pt x="2" y="5"/>
                    <a:pt x="2" y="5"/>
                    <a:pt x="2" y="5"/>
                  </a:cubicBezTo>
                  <a:cubicBezTo>
                    <a:pt x="2" y="5"/>
                    <a:pt x="2" y="5"/>
                    <a:pt x="2" y="5"/>
                  </a:cubicBezTo>
                  <a:cubicBezTo>
                    <a:pt x="3" y="5"/>
                    <a:pt x="3" y="5"/>
                    <a:pt x="3" y="5"/>
                  </a:cubicBezTo>
                  <a:cubicBezTo>
                    <a:pt x="3" y="5"/>
                    <a:pt x="3" y="5"/>
                    <a:pt x="3" y="5"/>
                  </a:cubicBezTo>
                  <a:cubicBezTo>
                    <a:pt x="3" y="3"/>
                    <a:pt x="4" y="2"/>
                    <a:pt x="4" y="0"/>
                  </a:cubicBezTo>
                  <a:cubicBezTo>
                    <a:pt x="4" y="0"/>
                    <a:pt x="4" y="0"/>
                    <a:pt x="4" y="0"/>
                  </a:cubicBezTo>
                  <a:cubicBezTo>
                    <a:pt x="4" y="0"/>
                    <a:pt x="4" y="0"/>
                    <a:pt x="4" y="0"/>
                  </a:cubicBezTo>
                  <a:cubicBezTo>
                    <a:pt x="4" y="0"/>
                    <a:pt x="4" y="0"/>
                    <a:pt x="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3200">
                <a:solidFill>
                  <a:prstClr val="black"/>
                </a:solidFill>
              </a:endParaRPr>
            </a:p>
          </p:txBody>
        </p:sp>
        <p:sp>
          <p:nvSpPr>
            <p:cNvPr id="81" name="Freeform 57"/>
            <p:cNvSpPr>
              <a:spLocks noEditPoints="1"/>
            </p:cNvSpPr>
            <p:nvPr/>
          </p:nvSpPr>
          <p:spPr bwMode="auto">
            <a:xfrm>
              <a:off x="3534" y="2367"/>
              <a:ext cx="55" cy="52"/>
            </a:xfrm>
            <a:custGeom>
              <a:avLst/>
              <a:gdLst>
                <a:gd name="T0" fmla="*/ 14 w 23"/>
                <a:gd name="T1" fmla="*/ 21 h 22"/>
                <a:gd name="T2" fmla="*/ 12 w 23"/>
                <a:gd name="T3" fmla="*/ 21 h 22"/>
                <a:gd name="T4" fmla="*/ 13 w 23"/>
                <a:gd name="T5" fmla="*/ 21 h 22"/>
                <a:gd name="T6" fmla="*/ 11 w 23"/>
                <a:gd name="T7" fmla="*/ 21 h 22"/>
                <a:gd name="T8" fmla="*/ 11 w 23"/>
                <a:gd name="T9" fmla="*/ 21 h 22"/>
                <a:gd name="T10" fmla="*/ 10 w 23"/>
                <a:gd name="T11" fmla="*/ 21 h 22"/>
                <a:gd name="T12" fmla="*/ 9 w 23"/>
                <a:gd name="T13" fmla="*/ 21 h 22"/>
                <a:gd name="T14" fmla="*/ 10 w 23"/>
                <a:gd name="T15" fmla="*/ 20 h 22"/>
                <a:gd name="T16" fmla="*/ 8 w 23"/>
                <a:gd name="T17" fmla="*/ 21 h 22"/>
                <a:gd name="T18" fmla="*/ 9 w 23"/>
                <a:gd name="T19" fmla="*/ 21 h 22"/>
                <a:gd name="T20" fmla="*/ 8 w 23"/>
                <a:gd name="T21" fmla="*/ 19 h 22"/>
                <a:gd name="T22" fmla="*/ 7 w 23"/>
                <a:gd name="T23" fmla="*/ 20 h 22"/>
                <a:gd name="T24" fmla="*/ 8 w 23"/>
                <a:gd name="T25" fmla="*/ 19 h 22"/>
                <a:gd name="T26" fmla="*/ 4 w 23"/>
                <a:gd name="T27" fmla="*/ 18 h 22"/>
                <a:gd name="T28" fmla="*/ 5 w 23"/>
                <a:gd name="T29" fmla="*/ 19 h 22"/>
                <a:gd name="T30" fmla="*/ 4 w 23"/>
                <a:gd name="T31" fmla="*/ 16 h 22"/>
                <a:gd name="T32" fmla="*/ 4 w 23"/>
                <a:gd name="T33" fmla="*/ 17 h 22"/>
                <a:gd name="T34" fmla="*/ 3 w 23"/>
                <a:gd name="T35" fmla="*/ 15 h 22"/>
                <a:gd name="T36" fmla="*/ 4 w 23"/>
                <a:gd name="T37" fmla="*/ 15 h 22"/>
                <a:gd name="T38" fmla="*/ 2 w 23"/>
                <a:gd name="T39" fmla="*/ 15 h 22"/>
                <a:gd name="T40" fmla="*/ 3 w 23"/>
                <a:gd name="T41" fmla="*/ 13 h 22"/>
                <a:gd name="T42" fmla="*/ 2 w 23"/>
                <a:gd name="T43" fmla="*/ 13 h 22"/>
                <a:gd name="T44" fmla="*/ 3 w 23"/>
                <a:gd name="T45" fmla="*/ 10 h 22"/>
                <a:gd name="T46" fmla="*/ 2 w 23"/>
                <a:gd name="T47" fmla="*/ 10 h 22"/>
                <a:gd name="T48" fmla="*/ 3 w 23"/>
                <a:gd name="T49" fmla="*/ 9 h 22"/>
                <a:gd name="T50" fmla="*/ 2 w 23"/>
                <a:gd name="T51" fmla="*/ 9 h 22"/>
                <a:gd name="T52" fmla="*/ 3 w 23"/>
                <a:gd name="T53" fmla="*/ 8 h 22"/>
                <a:gd name="T54" fmla="*/ 2 w 23"/>
                <a:gd name="T55" fmla="*/ 7 h 22"/>
                <a:gd name="T56" fmla="*/ 3 w 23"/>
                <a:gd name="T57" fmla="*/ 6 h 22"/>
                <a:gd name="T58" fmla="*/ 3 w 23"/>
                <a:gd name="T59" fmla="*/ 6 h 22"/>
                <a:gd name="T60" fmla="*/ 4 w 23"/>
                <a:gd name="T61" fmla="*/ 5 h 22"/>
                <a:gd name="T62" fmla="*/ 14 w 23"/>
                <a:gd name="T63" fmla="*/ 20 h 22"/>
                <a:gd name="T64" fmla="*/ 9 w 23"/>
                <a:gd name="T65" fmla="*/ 1 h 22"/>
                <a:gd name="T66" fmla="*/ 21 w 23"/>
                <a:gd name="T67" fmla="*/ 16 h 22"/>
                <a:gd name="T68" fmla="*/ 12 w 23"/>
                <a:gd name="T69" fmla="*/ 0 h 22"/>
                <a:gd name="T70" fmla="*/ 6 w 23"/>
                <a:gd name="T71" fmla="*/ 2 h 22"/>
                <a:gd name="T72" fmla="*/ 3 w 23"/>
                <a:gd name="T73" fmla="*/ 4 h 22"/>
                <a:gd name="T74" fmla="*/ 1 w 23"/>
                <a:gd name="T75" fmla="*/ 15 h 22"/>
                <a:gd name="T76" fmla="*/ 10 w 23"/>
                <a:gd name="T77" fmla="*/ 22 h 22"/>
                <a:gd name="T78" fmla="*/ 13 w 23"/>
                <a:gd name="T79" fmla="*/ 22 h 22"/>
                <a:gd name="T80" fmla="*/ 13 w 23"/>
                <a:gd name="T81" fmla="*/ 22 h 22"/>
                <a:gd name="T82" fmla="*/ 18 w 23"/>
                <a:gd name="T83" fmla="*/ 20 h 22"/>
                <a:gd name="T84" fmla="*/ 22 w 23"/>
                <a:gd name="T85" fmla="*/ 8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3" h="22">
                  <a:moveTo>
                    <a:pt x="13" y="21"/>
                  </a:moveTo>
                  <a:cubicBezTo>
                    <a:pt x="13" y="21"/>
                    <a:pt x="13" y="21"/>
                    <a:pt x="13" y="21"/>
                  </a:cubicBezTo>
                  <a:cubicBezTo>
                    <a:pt x="14" y="21"/>
                    <a:pt x="14" y="21"/>
                    <a:pt x="14" y="21"/>
                  </a:cubicBezTo>
                  <a:cubicBezTo>
                    <a:pt x="13" y="21"/>
                    <a:pt x="13" y="21"/>
                    <a:pt x="13" y="21"/>
                  </a:cubicBezTo>
                  <a:moveTo>
                    <a:pt x="12" y="21"/>
                  </a:moveTo>
                  <a:cubicBezTo>
                    <a:pt x="12" y="21"/>
                    <a:pt x="12" y="21"/>
                    <a:pt x="12" y="21"/>
                  </a:cubicBezTo>
                  <a:cubicBezTo>
                    <a:pt x="13" y="21"/>
                    <a:pt x="13" y="21"/>
                    <a:pt x="13" y="21"/>
                  </a:cubicBezTo>
                  <a:cubicBezTo>
                    <a:pt x="13" y="21"/>
                    <a:pt x="13" y="21"/>
                    <a:pt x="13" y="21"/>
                  </a:cubicBezTo>
                  <a:cubicBezTo>
                    <a:pt x="13" y="21"/>
                    <a:pt x="13" y="21"/>
                    <a:pt x="13" y="21"/>
                  </a:cubicBezTo>
                  <a:cubicBezTo>
                    <a:pt x="12" y="21"/>
                    <a:pt x="12" y="21"/>
                    <a:pt x="12" y="21"/>
                  </a:cubicBezTo>
                  <a:moveTo>
                    <a:pt x="11" y="21"/>
                  </a:moveTo>
                  <a:cubicBezTo>
                    <a:pt x="11" y="21"/>
                    <a:pt x="11" y="21"/>
                    <a:pt x="11" y="21"/>
                  </a:cubicBezTo>
                  <a:cubicBezTo>
                    <a:pt x="11" y="21"/>
                    <a:pt x="11" y="21"/>
                    <a:pt x="11" y="21"/>
                  </a:cubicBezTo>
                  <a:cubicBezTo>
                    <a:pt x="12" y="21"/>
                    <a:pt x="12" y="21"/>
                    <a:pt x="12" y="21"/>
                  </a:cubicBezTo>
                  <a:cubicBezTo>
                    <a:pt x="11" y="21"/>
                    <a:pt x="11" y="21"/>
                    <a:pt x="11" y="21"/>
                  </a:cubicBezTo>
                  <a:moveTo>
                    <a:pt x="10" y="21"/>
                  </a:moveTo>
                  <a:cubicBezTo>
                    <a:pt x="10" y="21"/>
                    <a:pt x="10" y="21"/>
                    <a:pt x="10" y="21"/>
                  </a:cubicBezTo>
                  <a:cubicBezTo>
                    <a:pt x="10" y="21"/>
                    <a:pt x="10" y="21"/>
                    <a:pt x="10" y="21"/>
                  </a:cubicBezTo>
                  <a:cubicBezTo>
                    <a:pt x="11" y="21"/>
                    <a:pt x="11" y="21"/>
                    <a:pt x="11" y="21"/>
                  </a:cubicBezTo>
                  <a:cubicBezTo>
                    <a:pt x="10" y="21"/>
                    <a:pt x="10" y="21"/>
                    <a:pt x="10" y="21"/>
                  </a:cubicBezTo>
                  <a:moveTo>
                    <a:pt x="9" y="21"/>
                  </a:moveTo>
                  <a:cubicBezTo>
                    <a:pt x="9" y="21"/>
                    <a:pt x="9" y="21"/>
                    <a:pt x="9" y="21"/>
                  </a:cubicBezTo>
                  <a:cubicBezTo>
                    <a:pt x="10" y="20"/>
                    <a:pt x="10" y="20"/>
                    <a:pt x="10" y="20"/>
                  </a:cubicBezTo>
                  <a:cubicBezTo>
                    <a:pt x="10" y="20"/>
                    <a:pt x="10" y="20"/>
                    <a:pt x="10" y="20"/>
                  </a:cubicBezTo>
                  <a:cubicBezTo>
                    <a:pt x="9" y="21"/>
                    <a:pt x="9" y="21"/>
                    <a:pt x="9" y="21"/>
                  </a:cubicBezTo>
                  <a:moveTo>
                    <a:pt x="9" y="21"/>
                  </a:moveTo>
                  <a:cubicBezTo>
                    <a:pt x="8" y="21"/>
                    <a:pt x="8" y="21"/>
                    <a:pt x="8" y="21"/>
                  </a:cubicBezTo>
                  <a:cubicBezTo>
                    <a:pt x="9" y="20"/>
                    <a:pt x="9" y="20"/>
                    <a:pt x="9" y="20"/>
                  </a:cubicBezTo>
                  <a:cubicBezTo>
                    <a:pt x="9" y="20"/>
                    <a:pt x="9" y="20"/>
                    <a:pt x="9" y="20"/>
                  </a:cubicBezTo>
                  <a:cubicBezTo>
                    <a:pt x="9" y="21"/>
                    <a:pt x="9" y="21"/>
                    <a:pt x="9" y="21"/>
                  </a:cubicBezTo>
                  <a:moveTo>
                    <a:pt x="7" y="21"/>
                  </a:moveTo>
                  <a:cubicBezTo>
                    <a:pt x="7" y="20"/>
                    <a:pt x="7" y="20"/>
                    <a:pt x="7" y="20"/>
                  </a:cubicBezTo>
                  <a:cubicBezTo>
                    <a:pt x="8" y="19"/>
                    <a:pt x="8" y="19"/>
                    <a:pt x="8" y="19"/>
                  </a:cubicBezTo>
                  <a:cubicBezTo>
                    <a:pt x="8" y="20"/>
                    <a:pt x="8" y="20"/>
                    <a:pt x="8" y="20"/>
                  </a:cubicBezTo>
                  <a:cubicBezTo>
                    <a:pt x="7" y="21"/>
                    <a:pt x="7" y="21"/>
                    <a:pt x="7" y="21"/>
                  </a:cubicBezTo>
                  <a:moveTo>
                    <a:pt x="7" y="20"/>
                  </a:moveTo>
                  <a:cubicBezTo>
                    <a:pt x="6" y="20"/>
                    <a:pt x="6" y="20"/>
                    <a:pt x="5" y="19"/>
                  </a:cubicBezTo>
                  <a:cubicBezTo>
                    <a:pt x="6" y="18"/>
                    <a:pt x="6" y="18"/>
                    <a:pt x="6" y="18"/>
                  </a:cubicBezTo>
                  <a:cubicBezTo>
                    <a:pt x="7" y="18"/>
                    <a:pt x="7" y="19"/>
                    <a:pt x="8" y="19"/>
                  </a:cubicBezTo>
                  <a:cubicBezTo>
                    <a:pt x="7" y="20"/>
                    <a:pt x="7" y="20"/>
                    <a:pt x="7" y="20"/>
                  </a:cubicBezTo>
                  <a:moveTo>
                    <a:pt x="5" y="19"/>
                  </a:moveTo>
                  <a:cubicBezTo>
                    <a:pt x="5" y="19"/>
                    <a:pt x="4" y="18"/>
                    <a:pt x="4" y="18"/>
                  </a:cubicBezTo>
                  <a:cubicBezTo>
                    <a:pt x="4" y="17"/>
                    <a:pt x="5" y="17"/>
                    <a:pt x="5" y="16"/>
                  </a:cubicBezTo>
                  <a:cubicBezTo>
                    <a:pt x="5" y="17"/>
                    <a:pt x="5" y="17"/>
                    <a:pt x="6" y="18"/>
                  </a:cubicBezTo>
                  <a:cubicBezTo>
                    <a:pt x="5" y="19"/>
                    <a:pt x="5" y="19"/>
                    <a:pt x="5" y="19"/>
                  </a:cubicBezTo>
                  <a:moveTo>
                    <a:pt x="4" y="17"/>
                  </a:moveTo>
                  <a:cubicBezTo>
                    <a:pt x="3" y="17"/>
                    <a:pt x="3" y="17"/>
                    <a:pt x="3" y="17"/>
                  </a:cubicBezTo>
                  <a:cubicBezTo>
                    <a:pt x="4" y="16"/>
                    <a:pt x="4" y="16"/>
                    <a:pt x="4" y="16"/>
                  </a:cubicBezTo>
                  <a:cubicBezTo>
                    <a:pt x="4" y="15"/>
                    <a:pt x="4" y="15"/>
                    <a:pt x="4" y="15"/>
                  </a:cubicBezTo>
                  <a:cubicBezTo>
                    <a:pt x="5" y="16"/>
                    <a:pt x="5" y="16"/>
                    <a:pt x="5" y="16"/>
                  </a:cubicBezTo>
                  <a:cubicBezTo>
                    <a:pt x="4" y="16"/>
                    <a:pt x="4" y="17"/>
                    <a:pt x="4" y="17"/>
                  </a:cubicBezTo>
                  <a:moveTo>
                    <a:pt x="3" y="16"/>
                  </a:moveTo>
                  <a:cubicBezTo>
                    <a:pt x="3" y="16"/>
                    <a:pt x="2" y="15"/>
                    <a:pt x="2" y="15"/>
                  </a:cubicBezTo>
                  <a:cubicBezTo>
                    <a:pt x="3" y="15"/>
                    <a:pt x="3" y="15"/>
                    <a:pt x="3" y="15"/>
                  </a:cubicBezTo>
                  <a:cubicBezTo>
                    <a:pt x="4" y="14"/>
                    <a:pt x="4" y="14"/>
                    <a:pt x="4" y="14"/>
                  </a:cubicBezTo>
                  <a:cubicBezTo>
                    <a:pt x="4" y="14"/>
                    <a:pt x="4" y="14"/>
                    <a:pt x="4" y="14"/>
                  </a:cubicBezTo>
                  <a:cubicBezTo>
                    <a:pt x="4" y="15"/>
                    <a:pt x="4" y="15"/>
                    <a:pt x="4" y="15"/>
                  </a:cubicBezTo>
                  <a:cubicBezTo>
                    <a:pt x="3" y="16"/>
                    <a:pt x="3" y="16"/>
                    <a:pt x="3" y="16"/>
                  </a:cubicBezTo>
                  <a:cubicBezTo>
                    <a:pt x="3" y="16"/>
                    <a:pt x="3" y="16"/>
                    <a:pt x="3" y="16"/>
                  </a:cubicBezTo>
                  <a:moveTo>
                    <a:pt x="2" y="15"/>
                  </a:moveTo>
                  <a:cubicBezTo>
                    <a:pt x="2" y="14"/>
                    <a:pt x="2" y="14"/>
                    <a:pt x="2" y="13"/>
                  </a:cubicBezTo>
                  <a:cubicBezTo>
                    <a:pt x="3" y="12"/>
                    <a:pt x="3" y="12"/>
                    <a:pt x="3" y="12"/>
                  </a:cubicBezTo>
                  <a:cubicBezTo>
                    <a:pt x="3" y="13"/>
                    <a:pt x="3" y="13"/>
                    <a:pt x="3" y="13"/>
                  </a:cubicBezTo>
                  <a:cubicBezTo>
                    <a:pt x="3" y="14"/>
                    <a:pt x="3" y="14"/>
                    <a:pt x="3" y="14"/>
                  </a:cubicBezTo>
                  <a:cubicBezTo>
                    <a:pt x="2" y="15"/>
                    <a:pt x="2" y="15"/>
                    <a:pt x="2" y="15"/>
                  </a:cubicBezTo>
                  <a:moveTo>
                    <a:pt x="2" y="13"/>
                  </a:moveTo>
                  <a:cubicBezTo>
                    <a:pt x="2" y="12"/>
                    <a:pt x="2" y="11"/>
                    <a:pt x="2" y="11"/>
                  </a:cubicBezTo>
                  <a:cubicBezTo>
                    <a:pt x="3" y="10"/>
                    <a:pt x="3" y="10"/>
                    <a:pt x="3" y="10"/>
                  </a:cubicBezTo>
                  <a:cubicBezTo>
                    <a:pt x="3" y="10"/>
                    <a:pt x="3" y="10"/>
                    <a:pt x="3" y="10"/>
                  </a:cubicBezTo>
                  <a:cubicBezTo>
                    <a:pt x="3" y="10"/>
                    <a:pt x="3" y="11"/>
                    <a:pt x="3" y="12"/>
                  </a:cubicBezTo>
                  <a:cubicBezTo>
                    <a:pt x="2" y="13"/>
                    <a:pt x="2" y="13"/>
                    <a:pt x="2" y="13"/>
                  </a:cubicBezTo>
                  <a:moveTo>
                    <a:pt x="2" y="10"/>
                  </a:moveTo>
                  <a:cubicBezTo>
                    <a:pt x="2" y="9"/>
                    <a:pt x="2" y="9"/>
                    <a:pt x="2" y="9"/>
                  </a:cubicBezTo>
                  <a:cubicBezTo>
                    <a:pt x="3" y="8"/>
                    <a:pt x="3" y="8"/>
                    <a:pt x="3" y="8"/>
                  </a:cubicBezTo>
                  <a:cubicBezTo>
                    <a:pt x="3" y="9"/>
                    <a:pt x="3" y="9"/>
                    <a:pt x="3" y="9"/>
                  </a:cubicBezTo>
                  <a:cubicBezTo>
                    <a:pt x="2" y="10"/>
                    <a:pt x="2" y="10"/>
                    <a:pt x="2" y="10"/>
                  </a:cubicBezTo>
                  <a:cubicBezTo>
                    <a:pt x="2" y="10"/>
                    <a:pt x="2" y="10"/>
                    <a:pt x="2" y="10"/>
                  </a:cubicBezTo>
                  <a:moveTo>
                    <a:pt x="2" y="9"/>
                  </a:moveTo>
                  <a:cubicBezTo>
                    <a:pt x="2" y="8"/>
                    <a:pt x="2" y="8"/>
                    <a:pt x="2" y="8"/>
                  </a:cubicBezTo>
                  <a:cubicBezTo>
                    <a:pt x="2" y="8"/>
                    <a:pt x="3" y="8"/>
                    <a:pt x="3" y="7"/>
                  </a:cubicBezTo>
                  <a:cubicBezTo>
                    <a:pt x="3" y="8"/>
                    <a:pt x="3" y="8"/>
                    <a:pt x="3" y="8"/>
                  </a:cubicBezTo>
                  <a:cubicBezTo>
                    <a:pt x="2" y="9"/>
                    <a:pt x="2" y="9"/>
                    <a:pt x="2" y="9"/>
                  </a:cubicBezTo>
                  <a:moveTo>
                    <a:pt x="2" y="7"/>
                  </a:moveTo>
                  <a:cubicBezTo>
                    <a:pt x="2" y="7"/>
                    <a:pt x="2" y="7"/>
                    <a:pt x="2" y="7"/>
                  </a:cubicBezTo>
                  <a:cubicBezTo>
                    <a:pt x="3" y="6"/>
                    <a:pt x="3" y="6"/>
                    <a:pt x="3" y="6"/>
                  </a:cubicBezTo>
                  <a:cubicBezTo>
                    <a:pt x="3" y="6"/>
                    <a:pt x="3" y="6"/>
                    <a:pt x="3" y="6"/>
                  </a:cubicBezTo>
                  <a:cubicBezTo>
                    <a:pt x="3" y="6"/>
                    <a:pt x="3" y="6"/>
                    <a:pt x="3" y="6"/>
                  </a:cubicBezTo>
                  <a:cubicBezTo>
                    <a:pt x="3" y="7"/>
                    <a:pt x="3" y="7"/>
                    <a:pt x="3" y="7"/>
                  </a:cubicBezTo>
                  <a:cubicBezTo>
                    <a:pt x="3" y="7"/>
                    <a:pt x="2" y="7"/>
                    <a:pt x="2" y="7"/>
                  </a:cubicBezTo>
                  <a:moveTo>
                    <a:pt x="3" y="6"/>
                  </a:moveTo>
                  <a:cubicBezTo>
                    <a:pt x="3" y="5"/>
                    <a:pt x="3" y="5"/>
                    <a:pt x="3" y="5"/>
                  </a:cubicBezTo>
                  <a:cubicBezTo>
                    <a:pt x="4" y="5"/>
                    <a:pt x="4" y="5"/>
                    <a:pt x="4" y="5"/>
                  </a:cubicBezTo>
                  <a:cubicBezTo>
                    <a:pt x="4" y="5"/>
                    <a:pt x="4" y="5"/>
                    <a:pt x="4" y="5"/>
                  </a:cubicBezTo>
                  <a:cubicBezTo>
                    <a:pt x="3" y="6"/>
                    <a:pt x="3" y="6"/>
                    <a:pt x="3" y="6"/>
                  </a:cubicBezTo>
                  <a:cubicBezTo>
                    <a:pt x="3" y="6"/>
                    <a:pt x="3" y="6"/>
                    <a:pt x="3" y="6"/>
                  </a:cubicBezTo>
                  <a:moveTo>
                    <a:pt x="14" y="20"/>
                  </a:moveTo>
                  <a:cubicBezTo>
                    <a:pt x="10" y="20"/>
                    <a:pt x="6" y="18"/>
                    <a:pt x="5" y="14"/>
                  </a:cubicBezTo>
                  <a:cubicBezTo>
                    <a:pt x="3" y="11"/>
                    <a:pt x="4" y="7"/>
                    <a:pt x="5" y="5"/>
                  </a:cubicBezTo>
                  <a:cubicBezTo>
                    <a:pt x="6" y="3"/>
                    <a:pt x="7" y="2"/>
                    <a:pt x="9" y="1"/>
                  </a:cubicBezTo>
                  <a:cubicBezTo>
                    <a:pt x="10" y="1"/>
                    <a:pt x="11" y="1"/>
                    <a:pt x="12" y="1"/>
                  </a:cubicBezTo>
                  <a:cubicBezTo>
                    <a:pt x="16" y="1"/>
                    <a:pt x="19" y="4"/>
                    <a:pt x="21" y="8"/>
                  </a:cubicBezTo>
                  <a:cubicBezTo>
                    <a:pt x="22" y="11"/>
                    <a:pt x="22" y="14"/>
                    <a:pt x="21" y="16"/>
                  </a:cubicBezTo>
                  <a:cubicBezTo>
                    <a:pt x="20" y="18"/>
                    <a:pt x="18" y="19"/>
                    <a:pt x="16" y="20"/>
                  </a:cubicBezTo>
                  <a:cubicBezTo>
                    <a:pt x="15" y="20"/>
                    <a:pt x="14" y="20"/>
                    <a:pt x="14" y="20"/>
                  </a:cubicBezTo>
                  <a:moveTo>
                    <a:pt x="12" y="0"/>
                  </a:moveTo>
                  <a:cubicBezTo>
                    <a:pt x="11" y="0"/>
                    <a:pt x="10" y="0"/>
                    <a:pt x="9" y="0"/>
                  </a:cubicBezTo>
                  <a:cubicBezTo>
                    <a:pt x="8" y="1"/>
                    <a:pt x="7" y="1"/>
                    <a:pt x="6" y="2"/>
                  </a:cubicBezTo>
                  <a:cubicBezTo>
                    <a:pt x="6" y="2"/>
                    <a:pt x="6" y="2"/>
                    <a:pt x="6" y="2"/>
                  </a:cubicBezTo>
                  <a:cubicBezTo>
                    <a:pt x="5" y="2"/>
                    <a:pt x="4" y="3"/>
                    <a:pt x="3" y="4"/>
                  </a:cubicBezTo>
                  <a:cubicBezTo>
                    <a:pt x="3" y="4"/>
                    <a:pt x="3" y="4"/>
                    <a:pt x="3" y="4"/>
                  </a:cubicBezTo>
                  <a:cubicBezTo>
                    <a:pt x="3" y="4"/>
                    <a:pt x="3" y="4"/>
                    <a:pt x="3" y="4"/>
                  </a:cubicBezTo>
                  <a:cubicBezTo>
                    <a:pt x="3" y="4"/>
                    <a:pt x="3" y="4"/>
                    <a:pt x="3" y="4"/>
                  </a:cubicBezTo>
                  <a:cubicBezTo>
                    <a:pt x="2" y="4"/>
                    <a:pt x="2" y="4"/>
                    <a:pt x="2" y="4"/>
                  </a:cubicBezTo>
                  <a:cubicBezTo>
                    <a:pt x="0" y="7"/>
                    <a:pt x="0" y="12"/>
                    <a:pt x="1" y="15"/>
                  </a:cubicBezTo>
                  <a:cubicBezTo>
                    <a:pt x="3" y="19"/>
                    <a:pt x="6" y="22"/>
                    <a:pt x="10" y="22"/>
                  </a:cubicBezTo>
                  <a:cubicBezTo>
                    <a:pt x="10" y="22"/>
                    <a:pt x="10" y="22"/>
                    <a:pt x="10" y="22"/>
                  </a:cubicBezTo>
                  <a:cubicBezTo>
                    <a:pt x="10" y="22"/>
                    <a:pt x="10" y="22"/>
                    <a:pt x="10" y="22"/>
                  </a:cubicBezTo>
                  <a:cubicBezTo>
                    <a:pt x="10" y="22"/>
                    <a:pt x="10" y="22"/>
                    <a:pt x="10" y="22"/>
                  </a:cubicBezTo>
                  <a:cubicBezTo>
                    <a:pt x="11" y="22"/>
                    <a:pt x="11" y="22"/>
                    <a:pt x="12" y="22"/>
                  </a:cubicBezTo>
                  <a:cubicBezTo>
                    <a:pt x="12" y="22"/>
                    <a:pt x="13" y="22"/>
                    <a:pt x="13" y="22"/>
                  </a:cubicBezTo>
                  <a:cubicBezTo>
                    <a:pt x="13" y="22"/>
                    <a:pt x="13" y="22"/>
                    <a:pt x="13" y="22"/>
                  </a:cubicBezTo>
                  <a:cubicBezTo>
                    <a:pt x="13" y="22"/>
                    <a:pt x="13" y="22"/>
                    <a:pt x="13" y="22"/>
                  </a:cubicBezTo>
                  <a:cubicBezTo>
                    <a:pt x="13" y="22"/>
                    <a:pt x="13" y="22"/>
                    <a:pt x="13" y="22"/>
                  </a:cubicBezTo>
                  <a:cubicBezTo>
                    <a:pt x="13" y="22"/>
                    <a:pt x="13" y="22"/>
                    <a:pt x="13" y="22"/>
                  </a:cubicBezTo>
                  <a:cubicBezTo>
                    <a:pt x="14" y="22"/>
                    <a:pt x="14" y="22"/>
                    <a:pt x="14" y="22"/>
                  </a:cubicBezTo>
                  <a:cubicBezTo>
                    <a:pt x="15" y="22"/>
                    <a:pt x="17" y="21"/>
                    <a:pt x="18" y="20"/>
                  </a:cubicBezTo>
                  <a:cubicBezTo>
                    <a:pt x="18" y="20"/>
                    <a:pt x="18" y="20"/>
                    <a:pt x="18" y="20"/>
                  </a:cubicBezTo>
                  <a:cubicBezTo>
                    <a:pt x="20" y="19"/>
                    <a:pt x="21" y="18"/>
                    <a:pt x="22" y="16"/>
                  </a:cubicBezTo>
                  <a:cubicBezTo>
                    <a:pt x="23" y="14"/>
                    <a:pt x="23" y="11"/>
                    <a:pt x="22" y="8"/>
                  </a:cubicBezTo>
                  <a:cubicBezTo>
                    <a:pt x="20" y="3"/>
                    <a:pt x="16" y="0"/>
                    <a:pt x="1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3200">
                <a:solidFill>
                  <a:prstClr val="black"/>
                </a:solidFill>
              </a:endParaRPr>
            </a:p>
          </p:txBody>
        </p:sp>
        <p:sp>
          <p:nvSpPr>
            <p:cNvPr id="82" name="Freeform 58"/>
            <p:cNvSpPr>
              <a:spLocks noEditPoints="1"/>
            </p:cNvSpPr>
            <p:nvPr/>
          </p:nvSpPr>
          <p:spPr bwMode="auto">
            <a:xfrm>
              <a:off x="3544" y="2372"/>
              <a:ext cx="40" cy="40"/>
            </a:xfrm>
            <a:custGeom>
              <a:avLst/>
              <a:gdLst>
                <a:gd name="T0" fmla="*/ 16 w 17"/>
                <a:gd name="T1" fmla="*/ 10 h 17"/>
                <a:gd name="T2" fmla="*/ 16 w 17"/>
                <a:gd name="T3" fmla="*/ 11 h 17"/>
                <a:gd name="T4" fmla="*/ 16 w 17"/>
                <a:gd name="T5" fmla="*/ 9 h 17"/>
                <a:gd name="T6" fmla="*/ 16 w 17"/>
                <a:gd name="T7" fmla="*/ 10 h 17"/>
                <a:gd name="T8" fmla="*/ 16 w 17"/>
                <a:gd name="T9" fmla="*/ 8 h 17"/>
                <a:gd name="T10" fmla="*/ 16 w 17"/>
                <a:gd name="T11" fmla="*/ 7 h 17"/>
                <a:gd name="T12" fmla="*/ 16 w 17"/>
                <a:gd name="T13" fmla="*/ 8 h 17"/>
                <a:gd name="T14" fmla="*/ 15 w 17"/>
                <a:gd name="T15" fmla="*/ 7 h 17"/>
                <a:gd name="T16" fmla="*/ 15 w 17"/>
                <a:gd name="T17" fmla="*/ 6 h 17"/>
                <a:gd name="T18" fmla="*/ 15 w 17"/>
                <a:gd name="T19" fmla="*/ 7 h 17"/>
                <a:gd name="T20" fmla="*/ 14 w 17"/>
                <a:gd name="T21" fmla="*/ 5 h 17"/>
                <a:gd name="T22" fmla="*/ 15 w 17"/>
                <a:gd name="T23" fmla="*/ 5 h 17"/>
                <a:gd name="T24" fmla="*/ 14 w 17"/>
                <a:gd name="T25" fmla="*/ 4 h 17"/>
                <a:gd name="T26" fmla="*/ 13 w 17"/>
                <a:gd name="T27" fmla="*/ 3 h 17"/>
                <a:gd name="T28" fmla="*/ 14 w 17"/>
                <a:gd name="T29" fmla="*/ 4 h 17"/>
                <a:gd name="T30" fmla="*/ 12 w 17"/>
                <a:gd name="T31" fmla="*/ 2 h 17"/>
                <a:gd name="T32" fmla="*/ 13 w 17"/>
                <a:gd name="T33" fmla="*/ 3 h 17"/>
                <a:gd name="T34" fmla="*/ 10 w 17"/>
                <a:gd name="T35" fmla="*/ 16 h 17"/>
                <a:gd name="T36" fmla="*/ 2 w 17"/>
                <a:gd name="T37" fmla="*/ 4 h 17"/>
                <a:gd name="T38" fmla="*/ 4 w 17"/>
                <a:gd name="T39" fmla="*/ 2 h 17"/>
                <a:gd name="T40" fmla="*/ 7 w 17"/>
                <a:gd name="T41" fmla="*/ 2 h 17"/>
                <a:gd name="T42" fmla="*/ 12 w 17"/>
                <a:gd name="T43" fmla="*/ 4 h 17"/>
                <a:gd name="T44" fmla="*/ 12 w 17"/>
                <a:gd name="T45" fmla="*/ 4 h 17"/>
                <a:gd name="T46" fmla="*/ 13 w 17"/>
                <a:gd name="T47" fmla="*/ 15 h 17"/>
                <a:gd name="T48" fmla="*/ 11 w 17"/>
                <a:gd name="T49" fmla="*/ 16 h 17"/>
                <a:gd name="T50" fmla="*/ 11 w 17"/>
                <a:gd name="T51" fmla="*/ 2 h 17"/>
                <a:gd name="T52" fmla="*/ 11 w 17"/>
                <a:gd name="T53" fmla="*/ 2 h 17"/>
                <a:gd name="T54" fmla="*/ 11 w 17"/>
                <a:gd name="T55" fmla="*/ 2 h 17"/>
                <a:gd name="T56" fmla="*/ 10 w 17"/>
                <a:gd name="T57" fmla="*/ 1 h 17"/>
                <a:gd name="T58" fmla="*/ 10 w 17"/>
                <a:gd name="T59" fmla="*/ 1 h 17"/>
                <a:gd name="T60" fmla="*/ 6 w 17"/>
                <a:gd name="T61" fmla="*/ 0 h 17"/>
                <a:gd name="T62" fmla="*/ 1 w 17"/>
                <a:gd name="T63" fmla="*/ 12 h 17"/>
                <a:gd name="T64" fmla="*/ 11 w 17"/>
                <a:gd name="T65" fmla="*/ 17 h 17"/>
                <a:gd name="T66" fmla="*/ 16 w 17"/>
                <a:gd name="T67" fmla="*/ 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 h="17">
                  <a:moveTo>
                    <a:pt x="16" y="11"/>
                  </a:moveTo>
                  <a:cubicBezTo>
                    <a:pt x="16" y="10"/>
                    <a:pt x="16" y="10"/>
                    <a:pt x="16" y="10"/>
                  </a:cubicBezTo>
                  <a:cubicBezTo>
                    <a:pt x="16" y="10"/>
                    <a:pt x="16" y="10"/>
                    <a:pt x="16" y="10"/>
                  </a:cubicBezTo>
                  <a:cubicBezTo>
                    <a:pt x="16" y="11"/>
                    <a:pt x="16" y="11"/>
                    <a:pt x="16" y="11"/>
                  </a:cubicBezTo>
                  <a:moveTo>
                    <a:pt x="16" y="10"/>
                  </a:moveTo>
                  <a:cubicBezTo>
                    <a:pt x="16" y="9"/>
                    <a:pt x="16" y="9"/>
                    <a:pt x="16" y="9"/>
                  </a:cubicBezTo>
                  <a:cubicBezTo>
                    <a:pt x="16" y="9"/>
                    <a:pt x="16" y="9"/>
                    <a:pt x="16" y="9"/>
                  </a:cubicBezTo>
                  <a:cubicBezTo>
                    <a:pt x="16" y="10"/>
                    <a:pt x="16" y="10"/>
                    <a:pt x="16" y="10"/>
                  </a:cubicBezTo>
                  <a:cubicBezTo>
                    <a:pt x="16" y="10"/>
                    <a:pt x="16" y="10"/>
                    <a:pt x="16" y="10"/>
                  </a:cubicBezTo>
                  <a:moveTo>
                    <a:pt x="16" y="8"/>
                  </a:moveTo>
                  <a:cubicBezTo>
                    <a:pt x="15" y="7"/>
                    <a:pt x="15" y="7"/>
                    <a:pt x="15" y="7"/>
                  </a:cubicBezTo>
                  <a:cubicBezTo>
                    <a:pt x="16" y="7"/>
                    <a:pt x="16" y="7"/>
                    <a:pt x="16" y="7"/>
                  </a:cubicBezTo>
                  <a:cubicBezTo>
                    <a:pt x="16" y="8"/>
                    <a:pt x="16" y="8"/>
                    <a:pt x="16" y="8"/>
                  </a:cubicBezTo>
                  <a:cubicBezTo>
                    <a:pt x="16" y="8"/>
                    <a:pt x="16" y="8"/>
                    <a:pt x="16" y="8"/>
                  </a:cubicBezTo>
                  <a:cubicBezTo>
                    <a:pt x="16" y="8"/>
                    <a:pt x="16" y="8"/>
                    <a:pt x="16" y="8"/>
                  </a:cubicBezTo>
                  <a:moveTo>
                    <a:pt x="15" y="7"/>
                  </a:moveTo>
                  <a:cubicBezTo>
                    <a:pt x="15" y="6"/>
                    <a:pt x="15" y="6"/>
                    <a:pt x="15" y="6"/>
                  </a:cubicBezTo>
                  <a:cubicBezTo>
                    <a:pt x="15" y="6"/>
                    <a:pt x="15" y="6"/>
                    <a:pt x="15" y="6"/>
                  </a:cubicBezTo>
                  <a:cubicBezTo>
                    <a:pt x="15" y="7"/>
                    <a:pt x="15" y="7"/>
                    <a:pt x="15" y="7"/>
                  </a:cubicBezTo>
                  <a:cubicBezTo>
                    <a:pt x="15" y="7"/>
                    <a:pt x="15" y="7"/>
                    <a:pt x="15" y="7"/>
                  </a:cubicBezTo>
                  <a:moveTo>
                    <a:pt x="15" y="6"/>
                  </a:moveTo>
                  <a:cubicBezTo>
                    <a:pt x="14" y="5"/>
                    <a:pt x="14" y="5"/>
                    <a:pt x="14" y="5"/>
                  </a:cubicBezTo>
                  <a:cubicBezTo>
                    <a:pt x="14" y="4"/>
                    <a:pt x="14" y="4"/>
                    <a:pt x="14" y="4"/>
                  </a:cubicBezTo>
                  <a:cubicBezTo>
                    <a:pt x="15" y="5"/>
                    <a:pt x="15" y="5"/>
                    <a:pt x="15" y="5"/>
                  </a:cubicBezTo>
                  <a:cubicBezTo>
                    <a:pt x="15" y="6"/>
                    <a:pt x="15" y="6"/>
                    <a:pt x="15" y="6"/>
                  </a:cubicBezTo>
                  <a:moveTo>
                    <a:pt x="14" y="4"/>
                  </a:moveTo>
                  <a:cubicBezTo>
                    <a:pt x="13" y="3"/>
                    <a:pt x="13" y="3"/>
                    <a:pt x="13" y="3"/>
                  </a:cubicBezTo>
                  <a:cubicBezTo>
                    <a:pt x="13" y="3"/>
                    <a:pt x="13" y="3"/>
                    <a:pt x="13" y="3"/>
                  </a:cubicBezTo>
                  <a:cubicBezTo>
                    <a:pt x="14" y="4"/>
                    <a:pt x="14" y="4"/>
                    <a:pt x="14" y="4"/>
                  </a:cubicBezTo>
                  <a:cubicBezTo>
                    <a:pt x="14" y="4"/>
                    <a:pt x="14" y="4"/>
                    <a:pt x="14" y="4"/>
                  </a:cubicBezTo>
                  <a:moveTo>
                    <a:pt x="13" y="3"/>
                  </a:moveTo>
                  <a:cubicBezTo>
                    <a:pt x="12" y="2"/>
                    <a:pt x="12" y="2"/>
                    <a:pt x="12" y="2"/>
                  </a:cubicBezTo>
                  <a:cubicBezTo>
                    <a:pt x="12" y="2"/>
                    <a:pt x="12" y="2"/>
                    <a:pt x="12" y="2"/>
                  </a:cubicBezTo>
                  <a:cubicBezTo>
                    <a:pt x="13" y="3"/>
                    <a:pt x="13" y="3"/>
                    <a:pt x="13" y="3"/>
                  </a:cubicBezTo>
                  <a:cubicBezTo>
                    <a:pt x="13" y="3"/>
                    <a:pt x="13" y="3"/>
                    <a:pt x="13" y="3"/>
                  </a:cubicBezTo>
                  <a:moveTo>
                    <a:pt x="10" y="16"/>
                  </a:moveTo>
                  <a:cubicBezTo>
                    <a:pt x="6" y="16"/>
                    <a:pt x="3" y="14"/>
                    <a:pt x="2" y="11"/>
                  </a:cubicBezTo>
                  <a:cubicBezTo>
                    <a:pt x="1" y="9"/>
                    <a:pt x="1" y="6"/>
                    <a:pt x="2" y="4"/>
                  </a:cubicBezTo>
                  <a:cubicBezTo>
                    <a:pt x="3" y="3"/>
                    <a:pt x="3" y="3"/>
                    <a:pt x="4" y="2"/>
                  </a:cubicBezTo>
                  <a:cubicBezTo>
                    <a:pt x="4" y="2"/>
                    <a:pt x="4" y="2"/>
                    <a:pt x="4" y="2"/>
                  </a:cubicBezTo>
                  <a:cubicBezTo>
                    <a:pt x="4" y="2"/>
                    <a:pt x="5" y="2"/>
                    <a:pt x="5" y="2"/>
                  </a:cubicBezTo>
                  <a:cubicBezTo>
                    <a:pt x="6" y="2"/>
                    <a:pt x="6" y="2"/>
                    <a:pt x="7" y="2"/>
                  </a:cubicBezTo>
                  <a:cubicBezTo>
                    <a:pt x="9" y="2"/>
                    <a:pt x="10" y="2"/>
                    <a:pt x="12" y="4"/>
                  </a:cubicBezTo>
                  <a:cubicBezTo>
                    <a:pt x="12" y="4"/>
                    <a:pt x="12" y="4"/>
                    <a:pt x="12" y="4"/>
                  </a:cubicBezTo>
                  <a:cubicBezTo>
                    <a:pt x="12" y="4"/>
                    <a:pt x="12" y="4"/>
                    <a:pt x="12" y="4"/>
                  </a:cubicBezTo>
                  <a:cubicBezTo>
                    <a:pt x="12" y="4"/>
                    <a:pt x="12" y="4"/>
                    <a:pt x="12" y="4"/>
                  </a:cubicBezTo>
                  <a:cubicBezTo>
                    <a:pt x="13" y="5"/>
                    <a:pt x="14" y="6"/>
                    <a:pt x="15" y="8"/>
                  </a:cubicBezTo>
                  <a:cubicBezTo>
                    <a:pt x="16" y="10"/>
                    <a:pt x="15" y="14"/>
                    <a:pt x="13" y="15"/>
                  </a:cubicBezTo>
                  <a:cubicBezTo>
                    <a:pt x="13" y="15"/>
                    <a:pt x="13" y="15"/>
                    <a:pt x="13" y="15"/>
                  </a:cubicBezTo>
                  <a:cubicBezTo>
                    <a:pt x="12" y="16"/>
                    <a:pt x="12" y="16"/>
                    <a:pt x="11" y="16"/>
                  </a:cubicBezTo>
                  <a:cubicBezTo>
                    <a:pt x="11" y="16"/>
                    <a:pt x="10" y="16"/>
                    <a:pt x="10" y="16"/>
                  </a:cubicBezTo>
                  <a:moveTo>
                    <a:pt x="11" y="2"/>
                  </a:moveTo>
                  <a:cubicBezTo>
                    <a:pt x="11" y="2"/>
                    <a:pt x="11" y="2"/>
                    <a:pt x="11" y="2"/>
                  </a:cubicBezTo>
                  <a:cubicBezTo>
                    <a:pt x="11" y="2"/>
                    <a:pt x="11" y="2"/>
                    <a:pt x="11" y="2"/>
                  </a:cubicBezTo>
                  <a:cubicBezTo>
                    <a:pt x="12" y="2"/>
                    <a:pt x="12" y="2"/>
                    <a:pt x="12" y="2"/>
                  </a:cubicBezTo>
                  <a:cubicBezTo>
                    <a:pt x="11" y="2"/>
                    <a:pt x="11" y="2"/>
                    <a:pt x="11" y="2"/>
                  </a:cubicBezTo>
                  <a:moveTo>
                    <a:pt x="10" y="1"/>
                  </a:moveTo>
                  <a:cubicBezTo>
                    <a:pt x="10" y="1"/>
                    <a:pt x="10" y="1"/>
                    <a:pt x="10" y="1"/>
                  </a:cubicBezTo>
                  <a:cubicBezTo>
                    <a:pt x="10" y="1"/>
                    <a:pt x="10" y="1"/>
                    <a:pt x="10" y="1"/>
                  </a:cubicBezTo>
                  <a:cubicBezTo>
                    <a:pt x="10" y="1"/>
                    <a:pt x="10" y="1"/>
                    <a:pt x="10" y="1"/>
                  </a:cubicBezTo>
                  <a:moveTo>
                    <a:pt x="8" y="0"/>
                  </a:moveTo>
                  <a:cubicBezTo>
                    <a:pt x="7" y="0"/>
                    <a:pt x="7" y="0"/>
                    <a:pt x="6" y="0"/>
                  </a:cubicBezTo>
                  <a:cubicBezTo>
                    <a:pt x="4" y="1"/>
                    <a:pt x="3" y="2"/>
                    <a:pt x="2" y="3"/>
                  </a:cubicBezTo>
                  <a:cubicBezTo>
                    <a:pt x="0" y="6"/>
                    <a:pt x="0" y="9"/>
                    <a:pt x="1" y="12"/>
                  </a:cubicBezTo>
                  <a:cubicBezTo>
                    <a:pt x="3" y="15"/>
                    <a:pt x="6" y="17"/>
                    <a:pt x="10" y="17"/>
                  </a:cubicBezTo>
                  <a:cubicBezTo>
                    <a:pt x="10" y="17"/>
                    <a:pt x="11" y="17"/>
                    <a:pt x="11" y="17"/>
                  </a:cubicBezTo>
                  <a:cubicBezTo>
                    <a:pt x="13" y="17"/>
                    <a:pt x="15" y="15"/>
                    <a:pt x="16" y="13"/>
                  </a:cubicBezTo>
                  <a:cubicBezTo>
                    <a:pt x="17" y="11"/>
                    <a:pt x="17" y="9"/>
                    <a:pt x="16" y="7"/>
                  </a:cubicBezTo>
                  <a:cubicBezTo>
                    <a:pt x="15" y="3"/>
                    <a:pt x="11" y="0"/>
                    <a:pt x="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3200">
                <a:solidFill>
                  <a:prstClr val="black"/>
                </a:solidFill>
              </a:endParaRPr>
            </a:p>
          </p:txBody>
        </p:sp>
        <p:sp>
          <p:nvSpPr>
            <p:cNvPr id="83" name="Freeform 59"/>
            <p:cNvSpPr>
              <a:spLocks noEditPoints="1"/>
            </p:cNvSpPr>
            <p:nvPr/>
          </p:nvSpPr>
          <p:spPr bwMode="auto">
            <a:xfrm>
              <a:off x="3553" y="2379"/>
              <a:ext cx="22" cy="29"/>
            </a:xfrm>
            <a:custGeom>
              <a:avLst/>
              <a:gdLst>
                <a:gd name="T0" fmla="*/ 1 w 9"/>
                <a:gd name="T1" fmla="*/ 6 h 12"/>
                <a:gd name="T2" fmla="*/ 1 w 9"/>
                <a:gd name="T3" fmla="*/ 3 h 12"/>
                <a:gd name="T4" fmla="*/ 2 w 9"/>
                <a:gd name="T5" fmla="*/ 2 h 12"/>
                <a:gd name="T6" fmla="*/ 1 w 9"/>
                <a:gd name="T7" fmla="*/ 1 h 12"/>
                <a:gd name="T8" fmla="*/ 2 w 9"/>
                <a:gd name="T9" fmla="*/ 1 h 12"/>
                <a:gd name="T10" fmla="*/ 2 w 9"/>
                <a:gd name="T11" fmla="*/ 1 h 12"/>
                <a:gd name="T12" fmla="*/ 3 w 9"/>
                <a:gd name="T13" fmla="*/ 2 h 12"/>
                <a:gd name="T14" fmla="*/ 5 w 9"/>
                <a:gd name="T15" fmla="*/ 2 h 12"/>
                <a:gd name="T16" fmla="*/ 4 w 9"/>
                <a:gd name="T17" fmla="*/ 3 h 12"/>
                <a:gd name="T18" fmla="*/ 2 w 9"/>
                <a:gd name="T19" fmla="*/ 5 h 12"/>
                <a:gd name="T20" fmla="*/ 4 w 9"/>
                <a:gd name="T21" fmla="*/ 6 h 12"/>
                <a:gd name="T22" fmla="*/ 7 w 9"/>
                <a:gd name="T23" fmla="*/ 6 h 12"/>
                <a:gd name="T24" fmla="*/ 7 w 9"/>
                <a:gd name="T25" fmla="*/ 9 h 12"/>
                <a:gd name="T26" fmla="*/ 8 w 9"/>
                <a:gd name="T27" fmla="*/ 11 h 12"/>
                <a:gd name="T28" fmla="*/ 7 w 9"/>
                <a:gd name="T29" fmla="*/ 11 h 12"/>
                <a:gd name="T30" fmla="*/ 6 w 9"/>
                <a:gd name="T31" fmla="*/ 10 h 12"/>
                <a:gd name="T32" fmla="*/ 6 w 9"/>
                <a:gd name="T33" fmla="*/ 10 h 12"/>
                <a:gd name="T34" fmla="*/ 4 w 9"/>
                <a:gd name="T35" fmla="*/ 9 h 12"/>
                <a:gd name="T36" fmla="*/ 5 w 9"/>
                <a:gd name="T37" fmla="*/ 9 h 12"/>
                <a:gd name="T38" fmla="*/ 7 w 9"/>
                <a:gd name="T39" fmla="*/ 8 h 12"/>
                <a:gd name="T40" fmla="*/ 6 w 9"/>
                <a:gd name="T41" fmla="*/ 6 h 12"/>
                <a:gd name="T42" fmla="*/ 3 w 9"/>
                <a:gd name="T43" fmla="*/ 6 h 12"/>
                <a:gd name="T44" fmla="*/ 1 w 9"/>
                <a:gd name="T45" fmla="*/ 0 h 12"/>
                <a:gd name="T46" fmla="*/ 0 w 9"/>
                <a:gd name="T47" fmla="*/ 1 h 12"/>
                <a:gd name="T48" fmla="*/ 0 w 9"/>
                <a:gd name="T49" fmla="*/ 2 h 12"/>
                <a:gd name="T50" fmla="*/ 0 w 9"/>
                <a:gd name="T51" fmla="*/ 4 h 12"/>
                <a:gd name="T52" fmla="*/ 3 w 9"/>
                <a:gd name="T53" fmla="*/ 7 h 12"/>
                <a:gd name="T54" fmla="*/ 5 w 9"/>
                <a:gd name="T55" fmla="*/ 7 h 12"/>
                <a:gd name="T56" fmla="*/ 6 w 9"/>
                <a:gd name="T57" fmla="*/ 7 h 12"/>
                <a:gd name="T58" fmla="*/ 6 w 9"/>
                <a:gd name="T59" fmla="*/ 8 h 12"/>
                <a:gd name="T60" fmla="*/ 4 w 9"/>
                <a:gd name="T61" fmla="*/ 8 h 12"/>
                <a:gd name="T62" fmla="*/ 3 w 9"/>
                <a:gd name="T63" fmla="*/ 9 h 12"/>
                <a:gd name="T64" fmla="*/ 5 w 9"/>
                <a:gd name="T65" fmla="*/ 11 h 12"/>
                <a:gd name="T66" fmla="*/ 7 w 9"/>
                <a:gd name="T67" fmla="*/ 12 h 12"/>
                <a:gd name="T68" fmla="*/ 7 w 9"/>
                <a:gd name="T69" fmla="*/ 12 h 12"/>
                <a:gd name="T70" fmla="*/ 8 w 9"/>
                <a:gd name="T71" fmla="*/ 12 h 12"/>
                <a:gd name="T72" fmla="*/ 9 w 9"/>
                <a:gd name="T73" fmla="*/ 11 h 12"/>
                <a:gd name="T74" fmla="*/ 9 w 9"/>
                <a:gd name="T75" fmla="*/ 7 h 12"/>
                <a:gd name="T76" fmla="*/ 5 w 9"/>
                <a:gd name="T77" fmla="*/ 5 h 12"/>
                <a:gd name="T78" fmla="*/ 3 w 9"/>
                <a:gd name="T79" fmla="*/ 5 h 12"/>
                <a:gd name="T80" fmla="*/ 3 w 9"/>
                <a:gd name="T81" fmla="*/ 4 h 12"/>
                <a:gd name="T82" fmla="*/ 4 w 9"/>
                <a:gd name="T83" fmla="*/ 4 h 12"/>
                <a:gd name="T84" fmla="*/ 5 w 9"/>
                <a:gd name="T85" fmla="*/ 4 h 12"/>
                <a:gd name="T86" fmla="*/ 6 w 9"/>
                <a:gd name="T87" fmla="*/ 2 h 12"/>
                <a:gd name="T88" fmla="*/ 3 w 9"/>
                <a:gd name="T89" fmla="*/ 1 h 12"/>
                <a:gd name="T90" fmla="*/ 2 w 9"/>
                <a:gd name="T9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 h="12">
                  <a:moveTo>
                    <a:pt x="3" y="6"/>
                  </a:moveTo>
                  <a:cubicBezTo>
                    <a:pt x="3" y="6"/>
                    <a:pt x="2" y="6"/>
                    <a:pt x="1" y="6"/>
                  </a:cubicBezTo>
                  <a:cubicBezTo>
                    <a:pt x="1" y="5"/>
                    <a:pt x="1" y="5"/>
                    <a:pt x="1" y="4"/>
                  </a:cubicBezTo>
                  <a:cubicBezTo>
                    <a:pt x="1" y="4"/>
                    <a:pt x="1" y="3"/>
                    <a:pt x="1" y="3"/>
                  </a:cubicBezTo>
                  <a:cubicBezTo>
                    <a:pt x="2" y="3"/>
                    <a:pt x="2" y="3"/>
                    <a:pt x="2" y="3"/>
                  </a:cubicBezTo>
                  <a:cubicBezTo>
                    <a:pt x="2" y="2"/>
                    <a:pt x="2" y="2"/>
                    <a:pt x="2" y="2"/>
                  </a:cubicBezTo>
                  <a:cubicBezTo>
                    <a:pt x="1" y="1"/>
                    <a:pt x="1" y="1"/>
                    <a:pt x="1" y="1"/>
                  </a:cubicBezTo>
                  <a:cubicBezTo>
                    <a:pt x="1" y="1"/>
                    <a:pt x="1" y="1"/>
                    <a:pt x="1" y="1"/>
                  </a:cubicBezTo>
                  <a:cubicBezTo>
                    <a:pt x="1" y="1"/>
                    <a:pt x="1" y="1"/>
                    <a:pt x="1" y="1"/>
                  </a:cubicBezTo>
                  <a:cubicBezTo>
                    <a:pt x="2" y="1"/>
                    <a:pt x="2" y="1"/>
                    <a:pt x="2" y="1"/>
                  </a:cubicBezTo>
                  <a:cubicBezTo>
                    <a:pt x="2" y="1"/>
                    <a:pt x="2" y="1"/>
                    <a:pt x="2" y="1"/>
                  </a:cubicBezTo>
                  <a:cubicBezTo>
                    <a:pt x="2" y="1"/>
                    <a:pt x="2" y="1"/>
                    <a:pt x="2" y="1"/>
                  </a:cubicBezTo>
                  <a:cubicBezTo>
                    <a:pt x="2" y="2"/>
                    <a:pt x="2" y="2"/>
                    <a:pt x="2" y="2"/>
                  </a:cubicBezTo>
                  <a:cubicBezTo>
                    <a:pt x="3" y="2"/>
                    <a:pt x="3" y="2"/>
                    <a:pt x="3" y="2"/>
                  </a:cubicBezTo>
                  <a:cubicBezTo>
                    <a:pt x="3" y="2"/>
                    <a:pt x="3" y="2"/>
                    <a:pt x="4" y="2"/>
                  </a:cubicBezTo>
                  <a:cubicBezTo>
                    <a:pt x="4" y="2"/>
                    <a:pt x="5" y="2"/>
                    <a:pt x="5" y="2"/>
                  </a:cubicBezTo>
                  <a:cubicBezTo>
                    <a:pt x="5" y="3"/>
                    <a:pt x="5" y="3"/>
                    <a:pt x="5" y="3"/>
                  </a:cubicBezTo>
                  <a:cubicBezTo>
                    <a:pt x="5" y="3"/>
                    <a:pt x="4" y="3"/>
                    <a:pt x="4" y="3"/>
                  </a:cubicBezTo>
                  <a:cubicBezTo>
                    <a:pt x="3" y="3"/>
                    <a:pt x="3" y="3"/>
                    <a:pt x="2" y="3"/>
                  </a:cubicBezTo>
                  <a:cubicBezTo>
                    <a:pt x="2" y="4"/>
                    <a:pt x="1" y="4"/>
                    <a:pt x="2" y="5"/>
                  </a:cubicBezTo>
                  <a:cubicBezTo>
                    <a:pt x="2" y="5"/>
                    <a:pt x="2" y="6"/>
                    <a:pt x="3" y="6"/>
                  </a:cubicBezTo>
                  <a:cubicBezTo>
                    <a:pt x="4" y="6"/>
                    <a:pt x="4" y="6"/>
                    <a:pt x="4" y="6"/>
                  </a:cubicBezTo>
                  <a:cubicBezTo>
                    <a:pt x="5" y="6"/>
                    <a:pt x="5" y="6"/>
                    <a:pt x="5" y="6"/>
                  </a:cubicBezTo>
                  <a:cubicBezTo>
                    <a:pt x="6" y="6"/>
                    <a:pt x="7" y="6"/>
                    <a:pt x="7" y="6"/>
                  </a:cubicBezTo>
                  <a:cubicBezTo>
                    <a:pt x="8" y="6"/>
                    <a:pt x="8" y="7"/>
                    <a:pt x="8" y="7"/>
                  </a:cubicBezTo>
                  <a:cubicBezTo>
                    <a:pt x="8" y="8"/>
                    <a:pt x="8" y="9"/>
                    <a:pt x="7" y="9"/>
                  </a:cubicBezTo>
                  <a:cubicBezTo>
                    <a:pt x="7" y="10"/>
                    <a:pt x="7" y="10"/>
                    <a:pt x="7" y="10"/>
                  </a:cubicBezTo>
                  <a:cubicBezTo>
                    <a:pt x="8" y="11"/>
                    <a:pt x="8" y="11"/>
                    <a:pt x="8" y="11"/>
                  </a:cubicBezTo>
                  <a:cubicBezTo>
                    <a:pt x="8" y="11"/>
                    <a:pt x="8" y="11"/>
                    <a:pt x="8" y="11"/>
                  </a:cubicBezTo>
                  <a:cubicBezTo>
                    <a:pt x="7" y="11"/>
                    <a:pt x="7" y="11"/>
                    <a:pt x="7" y="11"/>
                  </a:cubicBezTo>
                  <a:cubicBezTo>
                    <a:pt x="7" y="10"/>
                    <a:pt x="7" y="10"/>
                    <a:pt x="7" y="10"/>
                  </a:cubicBezTo>
                  <a:cubicBezTo>
                    <a:pt x="6" y="10"/>
                    <a:pt x="6" y="10"/>
                    <a:pt x="6" y="10"/>
                  </a:cubicBezTo>
                  <a:cubicBezTo>
                    <a:pt x="6" y="10"/>
                    <a:pt x="6" y="10"/>
                    <a:pt x="6" y="10"/>
                  </a:cubicBezTo>
                  <a:cubicBezTo>
                    <a:pt x="6" y="10"/>
                    <a:pt x="6" y="10"/>
                    <a:pt x="6" y="10"/>
                  </a:cubicBezTo>
                  <a:cubicBezTo>
                    <a:pt x="6" y="10"/>
                    <a:pt x="5" y="10"/>
                    <a:pt x="5" y="10"/>
                  </a:cubicBezTo>
                  <a:cubicBezTo>
                    <a:pt x="5" y="10"/>
                    <a:pt x="4" y="10"/>
                    <a:pt x="4" y="9"/>
                  </a:cubicBezTo>
                  <a:cubicBezTo>
                    <a:pt x="4" y="9"/>
                    <a:pt x="4" y="9"/>
                    <a:pt x="4" y="9"/>
                  </a:cubicBezTo>
                  <a:cubicBezTo>
                    <a:pt x="4" y="9"/>
                    <a:pt x="5" y="9"/>
                    <a:pt x="5" y="9"/>
                  </a:cubicBezTo>
                  <a:cubicBezTo>
                    <a:pt x="6" y="9"/>
                    <a:pt x="6" y="9"/>
                    <a:pt x="6" y="9"/>
                  </a:cubicBezTo>
                  <a:cubicBezTo>
                    <a:pt x="7" y="9"/>
                    <a:pt x="7" y="8"/>
                    <a:pt x="7" y="8"/>
                  </a:cubicBezTo>
                  <a:cubicBezTo>
                    <a:pt x="7" y="7"/>
                    <a:pt x="7" y="7"/>
                    <a:pt x="7" y="6"/>
                  </a:cubicBezTo>
                  <a:cubicBezTo>
                    <a:pt x="6" y="6"/>
                    <a:pt x="6" y="6"/>
                    <a:pt x="6" y="6"/>
                  </a:cubicBezTo>
                  <a:cubicBezTo>
                    <a:pt x="5" y="6"/>
                    <a:pt x="5" y="6"/>
                    <a:pt x="5" y="6"/>
                  </a:cubicBezTo>
                  <a:cubicBezTo>
                    <a:pt x="3" y="6"/>
                    <a:pt x="3" y="6"/>
                    <a:pt x="3" y="6"/>
                  </a:cubicBezTo>
                  <a:moveTo>
                    <a:pt x="2" y="0"/>
                  </a:moveTo>
                  <a:cubicBezTo>
                    <a:pt x="1" y="0"/>
                    <a:pt x="1" y="0"/>
                    <a:pt x="1" y="0"/>
                  </a:cubicBezTo>
                  <a:cubicBezTo>
                    <a:pt x="1" y="1"/>
                    <a:pt x="1" y="1"/>
                    <a:pt x="1" y="1"/>
                  </a:cubicBezTo>
                  <a:cubicBezTo>
                    <a:pt x="0" y="1"/>
                    <a:pt x="0" y="1"/>
                    <a:pt x="0" y="1"/>
                  </a:cubicBezTo>
                  <a:cubicBezTo>
                    <a:pt x="0" y="1"/>
                    <a:pt x="0" y="1"/>
                    <a:pt x="0" y="1"/>
                  </a:cubicBezTo>
                  <a:cubicBezTo>
                    <a:pt x="0" y="2"/>
                    <a:pt x="0" y="2"/>
                    <a:pt x="0" y="2"/>
                  </a:cubicBezTo>
                  <a:cubicBezTo>
                    <a:pt x="1" y="2"/>
                    <a:pt x="1" y="2"/>
                    <a:pt x="1" y="2"/>
                  </a:cubicBezTo>
                  <a:cubicBezTo>
                    <a:pt x="0" y="3"/>
                    <a:pt x="0" y="3"/>
                    <a:pt x="0" y="4"/>
                  </a:cubicBezTo>
                  <a:cubicBezTo>
                    <a:pt x="0" y="5"/>
                    <a:pt x="0" y="6"/>
                    <a:pt x="0" y="6"/>
                  </a:cubicBezTo>
                  <a:cubicBezTo>
                    <a:pt x="1" y="7"/>
                    <a:pt x="3" y="7"/>
                    <a:pt x="3" y="7"/>
                  </a:cubicBezTo>
                  <a:cubicBezTo>
                    <a:pt x="3" y="7"/>
                    <a:pt x="3" y="7"/>
                    <a:pt x="3" y="7"/>
                  </a:cubicBezTo>
                  <a:cubicBezTo>
                    <a:pt x="5" y="7"/>
                    <a:pt x="5" y="7"/>
                    <a:pt x="5" y="7"/>
                  </a:cubicBezTo>
                  <a:cubicBezTo>
                    <a:pt x="5" y="7"/>
                    <a:pt x="5" y="7"/>
                    <a:pt x="6" y="7"/>
                  </a:cubicBezTo>
                  <a:cubicBezTo>
                    <a:pt x="6" y="7"/>
                    <a:pt x="6" y="7"/>
                    <a:pt x="6" y="7"/>
                  </a:cubicBezTo>
                  <a:cubicBezTo>
                    <a:pt x="6" y="7"/>
                    <a:pt x="6" y="7"/>
                    <a:pt x="6" y="7"/>
                  </a:cubicBezTo>
                  <a:cubicBezTo>
                    <a:pt x="6" y="8"/>
                    <a:pt x="6" y="8"/>
                    <a:pt x="6" y="8"/>
                  </a:cubicBezTo>
                  <a:cubicBezTo>
                    <a:pt x="6" y="8"/>
                    <a:pt x="5" y="8"/>
                    <a:pt x="5" y="8"/>
                  </a:cubicBezTo>
                  <a:cubicBezTo>
                    <a:pt x="5" y="8"/>
                    <a:pt x="5" y="8"/>
                    <a:pt x="4" y="8"/>
                  </a:cubicBezTo>
                  <a:cubicBezTo>
                    <a:pt x="4" y="8"/>
                    <a:pt x="4" y="8"/>
                    <a:pt x="4" y="8"/>
                  </a:cubicBezTo>
                  <a:cubicBezTo>
                    <a:pt x="3" y="8"/>
                    <a:pt x="3" y="9"/>
                    <a:pt x="3" y="9"/>
                  </a:cubicBezTo>
                  <a:cubicBezTo>
                    <a:pt x="3" y="10"/>
                    <a:pt x="3" y="10"/>
                    <a:pt x="3" y="10"/>
                  </a:cubicBezTo>
                  <a:cubicBezTo>
                    <a:pt x="3" y="10"/>
                    <a:pt x="4" y="11"/>
                    <a:pt x="5" y="11"/>
                  </a:cubicBezTo>
                  <a:cubicBezTo>
                    <a:pt x="5" y="11"/>
                    <a:pt x="6" y="11"/>
                    <a:pt x="6" y="11"/>
                  </a:cubicBezTo>
                  <a:cubicBezTo>
                    <a:pt x="7" y="12"/>
                    <a:pt x="7" y="12"/>
                    <a:pt x="7" y="12"/>
                  </a:cubicBezTo>
                  <a:cubicBezTo>
                    <a:pt x="7" y="12"/>
                    <a:pt x="7" y="12"/>
                    <a:pt x="7" y="12"/>
                  </a:cubicBezTo>
                  <a:cubicBezTo>
                    <a:pt x="7" y="12"/>
                    <a:pt x="7" y="12"/>
                    <a:pt x="7" y="12"/>
                  </a:cubicBezTo>
                  <a:cubicBezTo>
                    <a:pt x="8" y="12"/>
                    <a:pt x="8" y="12"/>
                    <a:pt x="8" y="12"/>
                  </a:cubicBezTo>
                  <a:cubicBezTo>
                    <a:pt x="8" y="12"/>
                    <a:pt x="8" y="12"/>
                    <a:pt x="8" y="12"/>
                  </a:cubicBezTo>
                  <a:cubicBezTo>
                    <a:pt x="9" y="11"/>
                    <a:pt x="9" y="11"/>
                    <a:pt x="9" y="11"/>
                  </a:cubicBezTo>
                  <a:cubicBezTo>
                    <a:pt x="9" y="11"/>
                    <a:pt x="9" y="11"/>
                    <a:pt x="9" y="11"/>
                  </a:cubicBezTo>
                  <a:cubicBezTo>
                    <a:pt x="9" y="11"/>
                    <a:pt x="9" y="11"/>
                    <a:pt x="8" y="10"/>
                  </a:cubicBezTo>
                  <a:cubicBezTo>
                    <a:pt x="8" y="9"/>
                    <a:pt x="9" y="8"/>
                    <a:pt x="9" y="7"/>
                  </a:cubicBezTo>
                  <a:cubicBezTo>
                    <a:pt x="9" y="7"/>
                    <a:pt x="8" y="6"/>
                    <a:pt x="8" y="5"/>
                  </a:cubicBezTo>
                  <a:cubicBezTo>
                    <a:pt x="7" y="5"/>
                    <a:pt x="6" y="5"/>
                    <a:pt x="5" y="5"/>
                  </a:cubicBezTo>
                  <a:cubicBezTo>
                    <a:pt x="5" y="5"/>
                    <a:pt x="5" y="5"/>
                    <a:pt x="4" y="5"/>
                  </a:cubicBezTo>
                  <a:cubicBezTo>
                    <a:pt x="4" y="5"/>
                    <a:pt x="4" y="5"/>
                    <a:pt x="3" y="5"/>
                  </a:cubicBezTo>
                  <a:cubicBezTo>
                    <a:pt x="3" y="5"/>
                    <a:pt x="2" y="5"/>
                    <a:pt x="2" y="5"/>
                  </a:cubicBezTo>
                  <a:cubicBezTo>
                    <a:pt x="2" y="4"/>
                    <a:pt x="3" y="4"/>
                    <a:pt x="3" y="4"/>
                  </a:cubicBezTo>
                  <a:cubicBezTo>
                    <a:pt x="3" y="4"/>
                    <a:pt x="4" y="3"/>
                    <a:pt x="4" y="3"/>
                  </a:cubicBezTo>
                  <a:cubicBezTo>
                    <a:pt x="4" y="3"/>
                    <a:pt x="4" y="3"/>
                    <a:pt x="4" y="4"/>
                  </a:cubicBezTo>
                  <a:cubicBezTo>
                    <a:pt x="5" y="4"/>
                    <a:pt x="5" y="4"/>
                    <a:pt x="5" y="4"/>
                  </a:cubicBezTo>
                  <a:cubicBezTo>
                    <a:pt x="5" y="4"/>
                    <a:pt x="5" y="4"/>
                    <a:pt x="5" y="4"/>
                  </a:cubicBezTo>
                  <a:cubicBezTo>
                    <a:pt x="6" y="3"/>
                    <a:pt x="6" y="3"/>
                    <a:pt x="6" y="3"/>
                  </a:cubicBezTo>
                  <a:cubicBezTo>
                    <a:pt x="6" y="2"/>
                    <a:pt x="6" y="2"/>
                    <a:pt x="6" y="2"/>
                  </a:cubicBezTo>
                  <a:cubicBezTo>
                    <a:pt x="6" y="1"/>
                    <a:pt x="5" y="1"/>
                    <a:pt x="4" y="1"/>
                  </a:cubicBezTo>
                  <a:cubicBezTo>
                    <a:pt x="3" y="1"/>
                    <a:pt x="3" y="1"/>
                    <a:pt x="3" y="1"/>
                  </a:cubicBezTo>
                  <a:cubicBezTo>
                    <a:pt x="3" y="1"/>
                    <a:pt x="3" y="1"/>
                    <a:pt x="3" y="1"/>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3200">
                <a:solidFill>
                  <a:prstClr val="black"/>
                </a:solidFill>
              </a:endParaRPr>
            </a:p>
          </p:txBody>
        </p:sp>
        <p:sp>
          <p:nvSpPr>
            <p:cNvPr id="84" name="Freeform 60"/>
            <p:cNvSpPr>
              <a:spLocks noEditPoints="1"/>
            </p:cNvSpPr>
            <p:nvPr/>
          </p:nvSpPr>
          <p:spPr bwMode="auto">
            <a:xfrm>
              <a:off x="3589" y="2429"/>
              <a:ext cx="55" cy="55"/>
            </a:xfrm>
            <a:custGeom>
              <a:avLst/>
              <a:gdLst>
                <a:gd name="T0" fmla="*/ 6 w 23"/>
                <a:gd name="T1" fmla="*/ 20 h 23"/>
                <a:gd name="T2" fmla="*/ 6 w 23"/>
                <a:gd name="T3" fmla="*/ 20 h 23"/>
                <a:gd name="T4" fmla="*/ 5 w 23"/>
                <a:gd name="T5" fmla="*/ 19 h 23"/>
                <a:gd name="T6" fmla="*/ 5 w 23"/>
                <a:gd name="T7" fmla="*/ 19 h 23"/>
                <a:gd name="T8" fmla="*/ 5 w 23"/>
                <a:gd name="T9" fmla="*/ 19 h 23"/>
                <a:gd name="T10" fmla="*/ 4 w 23"/>
                <a:gd name="T11" fmla="*/ 18 h 23"/>
                <a:gd name="T12" fmla="*/ 5 w 23"/>
                <a:gd name="T13" fmla="*/ 18 h 23"/>
                <a:gd name="T14" fmla="*/ 4 w 23"/>
                <a:gd name="T15" fmla="*/ 18 h 23"/>
                <a:gd name="T16" fmla="*/ 4 w 23"/>
                <a:gd name="T17" fmla="*/ 17 h 23"/>
                <a:gd name="T18" fmla="*/ 4 w 23"/>
                <a:gd name="T19" fmla="*/ 18 h 23"/>
                <a:gd name="T20" fmla="*/ 3 w 23"/>
                <a:gd name="T21" fmla="*/ 17 h 23"/>
                <a:gd name="T22" fmla="*/ 4 w 23"/>
                <a:gd name="T23" fmla="*/ 17 h 23"/>
                <a:gd name="T24" fmla="*/ 3 w 23"/>
                <a:gd name="T25" fmla="*/ 16 h 23"/>
                <a:gd name="T26" fmla="*/ 3 w 23"/>
                <a:gd name="T27" fmla="*/ 15 h 23"/>
                <a:gd name="T28" fmla="*/ 3 w 23"/>
                <a:gd name="T29" fmla="*/ 16 h 23"/>
                <a:gd name="T30" fmla="*/ 2 w 23"/>
                <a:gd name="T31" fmla="*/ 15 h 23"/>
                <a:gd name="T32" fmla="*/ 3 w 23"/>
                <a:gd name="T33" fmla="*/ 15 h 23"/>
                <a:gd name="T34" fmla="*/ 2 w 23"/>
                <a:gd name="T35" fmla="*/ 14 h 23"/>
                <a:gd name="T36" fmla="*/ 3 w 23"/>
                <a:gd name="T37" fmla="*/ 12 h 23"/>
                <a:gd name="T38" fmla="*/ 2 w 23"/>
                <a:gd name="T39" fmla="*/ 14 h 23"/>
                <a:gd name="T40" fmla="*/ 2 w 23"/>
                <a:gd name="T41" fmla="*/ 11 h 23"/>
                <a:gd name="T42" fmla="*/ 3 w 23"/>
                <a:gd name="T43" fmla="*/ 12 h 23"/>
                <a:gd name="T44" fmla="*/ 2 w 23"/>
                <a:gd name="T45" fmla="*/ 10 h 23"/>
                <a:gd name="T46" fmla="*/ 3 w 23"/>
                <a:gd name="T47" fmla="*/ 9 h 23"/>
                <a:gd name="T48" fmla="*/ 3 w 23"/>
                <a:gd name="T49" fmla="*/ 10 h 23"/>
                <a:gd name="T50" fmla="*/ 2 w 23"/>
                <a:gd name="T51" fmla="*/ 9 h 23"/>
                <a:gd name="T52" fmla="*/ 3 w 23"/>
                <a:gd name="T53" fmla="*/ 8 h 23"/>
                <a:gd name="T54" fmla="*/ 4 w 23"/>
                <a:gd name="T55" fmla="*/ 8 h 23"/>
                <a:gd name="T56" fmla="*/ 3 w 23"/>
                <a:gd name="T57" fmla="*/ 9 h 23"/>
                <a:gd name="T58" fmla="*/ 3 w 23"/>
                <a:gd name="T59" fmla="*/ 7 h 23"/>
                <a:gd name="T60" fmla="*/ 5 w 23"/>
                <a:gd name="T61" fmla="*/ 6 h 23"/>
                <a:gd name="T62" fmla="*/ 3 w 23"/>
                <a:gd name="T63" fmla="*/ 7 h 23"/>
                <a:gd name="T64" fmla="*/ 5 w 23"/>
                <a:gd name="T65" fmla="*/ 6 h 23"/>
                <a:gd name="T66" fmla="*/ 5 w 23"/>
                <a:gd name="T67" fmla="*/ 4 h 23"/>
                <a:gd name="T68" fmla="*/ 7 w 23"/>
                <a:gd name="T69" fmla="*/ 4 h 23"/>
                <a:gd name="T70" fmla="*/ 7 w 23"/>
                <a:gd name="T71" fmla="*/ 4 h 23"/>
                <a:gd name="T72" fmla="*/ 6 w 23"/>
                <a:gd name="T73" fmla="*/ 4 h 23"/>
                <a:gd name="T74" fmla="*/ 8 w 23"/>
                <a:gd name="T75" fmla="*/ 3 h 23"/>
                <a:gd name="T76" fmla="*/ 8 w 23"/>
                <a:gd name="T77" fmla="*/ 3 h 23"/>
                <a:gd name="T78" fmla="*/ 7 w 23"/>
                <a:gd name="T79" fmla="*/ 2 h 23"/>
                <a:gd name="T80" fmla="*/ 8 w 23"/>
                <a:gd name="T81" fmla="*/ 3 h 23"/>
                <a:gd name="T82" fmla="*/ 8 w 23"/>
                <a:gd name="T83" fmla="*/ 21 h 23"/>
                <a:gd name="T84" fmla="*/ 14 w 23"/>
                <a:gd name="T85" fmla="*/ 2 h 23"/>
                <a:gd name="T86" fmla="*/ 20 w 23"/>
                <a:gd name="T87" fmla="*/ 17 h 23"/>
                <a:gd name="T88" fmla="*/ 9 w 23"/>
                <a:gd name="T89" fmla="*/ 2 h 23"/>
                <a:gd name="T90" fmla="*/ 9 w 23"/>
                <a:gd name="T91" fmla="*/ 2 h 23"/>
                <a:gd name="T92" fmla="*/ 10 w 23"/>
                <a:gd name="T93" fmla="*/ 2 h 23"/>
                <a:gd name="T94" fmla="*/ 9 w 23"/>
                <a:gd name="T95" fmla="*/ 2 h 23"/>
                <a:gd name="T96" fmla="*/ 10 w 23"/>
                <a:gd name="T97" fmla="*/ 1 h 23"/>
                <a:gd name="T98" fmla="*/ 10 w 23"/>
                <a:gd name="T99" fmla="*/ 1 h 23"/>
                <a:gd name="T100" fmla="*/ 11 w 23"/>
                <a:gd name="T101" fmla="*/ 2 h 23"/>
                <a:gd name="T102" fmla="*/ 11 w 23"/>
                <a:gd name="T103" fmla="*/ 0 h 23"/>
                <a:gd name="T104" fmla="*/ 10 w 23"/>
                <a:gd name="T105" fmla="*/ 0 h 23"/>
                <a:gd name="T106" fmla="*/ 3 w 23"/>
                <a:gd name="T107" fmla="*/ 18 h 23"/>
                <a:gd name="T108" fmla="*/ 3 w 23"/>
                <a:gd name="T109" fmla="*/ 18 h 23"/>
                <a:gd name="T110" fmla="*/ 5 w 23"/>
                <a:gd name="T111" fmla="*/ 21 h 23"/>
                <a:gd name="T112" fmla="*/ 5 w 23"/>
                <a:gd name="T113" fmla="*/ 21 h 23"/>
                <a:gd name="T114" fmla="*/ 10 w 23"/>
                <a:gd name="T115" fmla="*/ 22 h 23"/>
                <a:gd name="T116" fmla="*/ 10 w 23"/>
                <a:gd name="T117" fmla="*/ 22 h 23"/>
                <a:gd name="T118" fmla="*/ 21 w 23"/>
                <a:gd name="T119" fmla="*/ 17 h 23"/>
                <a:gd name="T120" fmla="*/ 15 w 23"/>
                <a:gd name="T121" fmla="*/ 1 h 23"/>
                <a:gd name="T122" fmla="*/ 11 w 23"/>
                <a:gd name="T12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 h="23">
                  <a:moveTo>
                    <a:pt x="6" y="20"/>
                  </a:moveTo>
                  <a:cubicBezTo>
                    <a:pt x="6" y="20"/>
                    <a:pt x="6" y="20"/>
                    <a:pt x="6" y="20"/>
                  </a:cubicBezTo>
                  <a:cubicBezTo>
                    <a:pt x="6" y="20"/>
                    <a:pt x="6" y="20"/>
                    <a:pt x="6" y="20"/>
                  </a:cubicBezTo>
                  <a:cubicBezTo>
                    <a:pt x="6" y="20"/>
                    <a:pt x="6" y="20"/>
                    <a:pt x="6" y="20"/>
                  </a:cubicBezTo>
                  <a:moveTo>
                    <a:pt x="5" y="19"/>
                  </a:move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moveTo>
                    <a:pt x="4" y="19"/>
                  </a:moveTo>
                  <a:cubicBezTo>
                    <a:pt x="4" y="18"/>
                    <a:pt x="4" y="18"/>
                    <a:pt x="4" y="18"/>
                  </a:cubicBezTo>
                  <a:cubicBezTo>
                    <a:pt x="5" y="18"/>
                    <a:pt x="5" y="18"/>
                    <a:pt x="5" y="18"/>
                  </a:cubicBezTo>
                  <a:cubicBezTo>
                    <a:pt x="5" y="18"/>
                    <a:pt x="5" y="18"/>
                    <a:pt x="5" y="18"/>
                  </a:cubicBezTo>
                  <a:cubicBezTo>
                    <a:pt x="4" y="19"/>
                    <a:pt x="4" y="19"/>
                    <a:pt x="4" y="19"/>
                  </a:cubicBezTo>
                  <a:moveTo>
                    <a:pt x="4" y="18"/>
                  </a:moveTo>
                  <a:cubicBezTo>
                    <a:pt x="3" y="17"/>
                    <a:pt x="3" y="17"/>
                    <a:pt x="3" y="17"/>
                  </a:cubicBezTo>
                  <a:cubicBezTo>
                    <a:pt x="4" y="17"/>
                    <a:pt x="4" y="17"/>
                    <a:pt x="4" y="17"/>
                  </a:cubicBezTo>
                  <a:cubicBezTo>
                    <a:pt x="4" y="18"/>
                    <a:pt x="4" y="18"/>
                    <a:pt x="4" y="18"/>
                  </a:cubicBezTo>
                  <a:cubicBezTo>
                    <a:pt x="4" y="18"/>
                    <a:pt x="4" y="18"/>
                    <a:pt x="4" y="18"/>
                  </a:cubicBezTo>
                  <a:moveTo>
                    <a:pt x="3" y="17"/>
                  </a:moveTo>
                  <a:cubicBezTo>
                    <a:pt x="3" y="17"/>
                    <a:pt x="3" y="17"/>
                    <a:pt x="3" y="17"/>
                  </a:cubicBezTo>
                  <a:cubicBezTo>
                    <a:pt x="4" y="16"/>
                    <a:pt x="4" y="16"/>
                    <a:pt x="4" y="16"/>
                  </a:cubicBezTo>
                  <a:cubicBezTo>
                    <a:pt x="4" y="17"/>
                    <a:pt x="4" y="17"/>
                    <a:pt x="4" y="17"/>
                  </a:cubicBezTo>
                  <a:cubicBezTo>
                    <a:pt x="3" y="17"/>
                    <a:pt x="3" y="17"/>
                    <a:pt x="3" y="17"/>
                  </a:cubicBezTo>
                  <a:moveTo>
                    <a:pt x="3" y="16"/>
                  </a:moveTo>
                  <a:cubicBezTo>
                    <a:pt x="2" y="16"/>
                    <a:pt x="2" y="16"/>
                    <a:pt x="2" y="16"/>
                  </a:cubicBezTo>
                  <a:cubicBezTo>
                    <a:pt x="3" y="16"/>
                    <a:pt x="3" y="15"/>
                    <a:pt x="3" y="15"/>
                  </a:cubicBezTo>
                  <a:cubicBezTo>
                    <a:pt x="4" y="16"/>
                    <a:pt x="4" y="16"/>
                    <a:pt x="4" y="16"/>
                  </a:cubicBezTo>
                  <a:cubicBezTo>
                    <a:pt x="3" y="16"/>
                    <a:pt x="3" y="16"/>
                    <a:pt x="3" y="16"/>
                  </a:cubicBezTo>
                  <a:moveTo>
                    <a:pt x="2" y="15"/>
                  </a:moveTo>
                  <a:cubicBezTo>
                    <a:pt x="2" y="15"/>
                    <a:pt x="2" y="15"/>
                    <a:pt x="2" y="15"/>
                  </a:cubicBezTo>
                  <a:cubicBezTo>
                    <a:pt x="3" y="15"/>
                    <a:pt x="3" y="15"/>
                    <a:pt x="3" y="15"/>
                  </a:cubicBezTo>
                  <a:cubicBezTo>
                    <a:pt x="3" y="15"/>
                    <a:pt x="3" y="15"/>
                    <a:pt x="3" y="15"/>
                  </a:cubicBezTo>
                  <a:cubicBezTo>
                    <a:pt x="3" y="15"/>
                    <a:pt x="3" y="15"/>
                    <a:pt x="2" y="15"/>
                  </a:cubicBezTo>
                  <a:moveTo>
                    <a:pt x="2" y="14"/>
                  </a:moveTo>
                  <a:cubicBezTo>
                    <a:pt x="2" y="14"/>
                    <a:pt x="2" y="13"/>
                    <a:pt x="2" y="13"/>
                  </a:cubicBezTo>
                  <a:cubicBezTo>
                    <a:pt x="3" y="12"/>
                    <a:pt x="3" y="12"/>
                    <a:pt x="3" y="12"/>
                  </a:cubicBezTo>
                  <a:cubicBezTo>
                    <a:pt x="3" y="13"/>
                    <a:pt x="3" y="14"/>
                    <a:pt x="3" y="14"/>
                  </a:cubicBezTo>
                  <a:cubicBezTo>
                    <a:pt x="2" y="14"/>
                    <a:pt x="2" y="14"/>
                    <a:pt x="2" y="14"/>
                  </a:cubicBezTo>
                  <a:moveTo>
                    <a:pt x="2" y="12"/>
                  </a:moveTo>
                  <a:cubicBezTo>
                    <a:pt x="2" y="12"/>
                    <a:pt x="2" y="11"/>
                    <a:pt x="2" y="11"/>
                  </a:cubicBezTo>
                  <a:cubicBezTo>
                    <a:pt x="2" y="11"/>
                    <a:pt x="3" y="10"/>
                    <a:pt x="3" y="10"/>
                  </a:cubicBezTo>
                  <a:cubicBezTo>
                    <a:pt x="3" y="11"/>
                    <a:pt x="3" y="11"/>
                    <a:pt x="3" y="12"/>
                  </a:cubicBezTo>
                  <a:cubicBezTo>
                    <a:pt x="2" y="12"/>
                    <a:pt x="2" y="12"/>
                    <a:pt x="2" y="12"/>
                  </a:cubicBezTo>
                  <a:moveTo>
                    <a:pt x="2" y="10"/>
                  </a:moveTo>
                  <a:cubicBezTo>
                    <a:pt x="2" y="9"/>
                    <a:pt x="2" y="9"/>
                    <a:pt x="2" y="9"/>
                  </a:cubicBezTo>
                  <a:cubicBezTo>
                    <a:pt x="3" y="9"/>
                    <a:pt x="3" y="9"/>
                    <a:pt x="3" y="9"/>
                  </a:cubicBezTo>
                  <a:cubicBezTo>
                    <a:pt x="4" y="9"/>
                    <a:pt x="4" y="9"/>
                    <a:pt x="4" y="9"/>
                  </a:cubicBezTo>
                  <a:cubicBezTo>
                    <a:pt x="3" y="10"/>
                    <a:pt x="3" y="10"/>
                    <a:pt x="3" y="10"/>
                  </a:cubicBezTo>
                  <a:cubicBezTo>
                    <a:pt x="3" y="10"/>
                    <a:pt x="2" y="10"/>
                    <a:pt x="2" y="10"/>
                  </a:cubicBezTo>
                  <a:moveTo>
                    <a:pt x="2" y="9"/>
                  </a:moveTo>
                  <a:cubicBezTo>
                    <a:pt x="2" y="8"/>
                    <a:pt x="2" y="8"/>
                    <a:pt x="3" y="8"/>
                  </a:cubicBezTo>
                  <a:cubicBezTo>
                    <a:pt x="3" y="8"/>
                    <a:pt x="3" y="8"/>
                    <a:pt x="3" y="8"/>
                  </a:cubicBezTo>
                  <a:cubicBezTo>
                    <a:pt x="4" y="8"/>
                    <a:pt x="4" y="8"/>
                    <a:pt x="4" y="8"/>
                  </a:cubicBezTo>
                  <a:cubicBezTo>
                    <a:pt x="4" y="8"/>
                    <a:pt x="4" y="8"/>
                    <a:pt x="4" y="8"/>
                  </a:cubicBezTo>
                  <a:cubicBezTo>
                    <a:pt x="4" y="9"/>
                    <a:pt x="4" y="9"/>
                    <a:pt x="4" y="9"/>
                  </a:cubicBezTo>
                  <a:cubicBezTo>
                    <a:pt x="3" y="9"/>
                    <a:pt x="3" y="9"/>
                    <a:pt x="3" y="9"/>
                  </a:cubicBezTo>
                  <a:cubicBezTo>
                    <a:pt x="2" y="9"/>
                    <a:pt x="2" y="9"/>
                    <a:pt x="2" y="9"/>
                  </a:cubicBezTo>
                  <a:moveTo>
                    <a:pt x="3" y="7"/>
                  </a:moveTo>
                  <a:cubicBezTo>
                    <a:pt x="3" y="6"/>
                    <a:pt x="3" y="6"/>
                    <a:pt x="3" y="6"/>
                  </a:cubicBezTo>
                  <a:cubicBezTo>
                    <a:pt x="4" y="6"/>
                    <a:pt x="5" y="6"/>
                    <a:pt x="5" y="6"/>
                  </a:cubicBezTo>
                  <a:cubicBezTo>
                    <a:pt x="5" y="7"/>
                    <a:pt x="5" y="7"/>
                    <a:pt x="5" y="7"/>
                  </a:cubicBezTo>
                  <a:cubicBezTo>
                    <a:pt x="4" y="7"/>
                    <a:pt x="4" y="7"/>
                    <a:pt x="3" y="7"/>
                  </a:cubicBezTo>
                  <a:cubicBezTo>
                    <a:pt x="3" y="7"/>
                    <a:pt x="3" y="7"/>
                    <a:pt x="3" y="7"/>
                  </a:cubicBezTo>
                  <a:moveTo>
                    <a:pt x="5" y="6"/>
                  </a:moveTo>
                  <a:cubicBezTo>
                    <a:pt x="4" y="6"/>
                    <a:pt x="4" y="6"/>
                    <a:pt x="4" y="6"/>
                  </a:cubicBezTo>
                  <a:cubicBezTo>
                    <a:pt x="4" y="5"/>
                    <a:pt x="5" y="5"/>
                    <a:pt x="5" y="4"/>
                  </a:cubicBezTo>
                  <a:cubicBezTo>
                    <a:pt x="6" y="4"/>
                    <a:pt x="6" y="4"/>
                    <a:pt x="6" y="4"/>
                  </a:cubicBezTo>
                  <a:cubicBezTo>
                    <a:pt x="7" y="4"/>
                    <a:pt x="7" y="4"/>
                    <a:pt x="7" y="4"/>
                  </a:cubicBezTo>
                  <a:cubicBezTo>
                    <a:pt x="6" y="5"/>
                    <a:pt x="6" y="5"/>
                    <a:pt x="5" y="6"/>
                  </a:cubicBezTo>
                  <a:moveTo>
                    <a:pt x="7" y="4"/>
                  </a:moveTo>
                  <a:cubicBezTo>
                    <a:pt x="6" y="4"/>
                    <a:pt x="6" y="4"/>
                    <a:pt x="6" y="4"/>
                  </a:cubicBezTo>
                  <a:cubicBezTo>
                    <a:pt x="6" y="4"/>
                    <a:pt x="6" y="4"/>
                    <a:pt x="6" y="4"/>
                  </a:cubicBezTo>
                  <a:cubicBezTo>
                    <a:pt x="6" y="3"/>
                    <a:pt x="6" y="3"/>
                    <a:pt x="6" y="3"/>
                  </a:cubicBezTo>
                  <a:cubicBezTo>
                    <a:pt x="7" y="3"/>
                    <a:pt x="7" y="3"/>
                    <a:pt x="8" y="3"/>
                  </a:cubicBezTo>
                  <a:cubicBezTo>
                    <a:pt x="7" y="4"/>
                    <a:pt x="7" y="4"/>
                    <a:pt x="7" y="4"/>
                  </a:cubicBezTo>
                  <a:moveTo>
                    <a:pt x="8" y="3"/>
                  </a:moveTo>
                  <a:cubicBezTo>
                    <a:pt x="7" y="3"/>
                    <a:pt x="7" y="3"/>
                    <a:pt x="7" y="3"/>
                  </a:cubicBezTo>
                  <a:cubicBezTo>
                    <a:pt x="7" y="2"/>
                    <a:pt x="7" y="2"/>
                    <a:pt x="7" y="2"/>
                  </a:cubicBezTo>
                  <a:cubicBezTo>
                    <a:pt x="8" y="3"/>
                    <a:pt x="8" y="3"/>
                    <a:pt x="9" y="3"/>
                  </a:cubicBezTo>
                  <a:cubicBezTo>
                    <a:pt x="8" y="3"/>
                    <a:pt x="8" y="3"/>
                    <a:pt x="8" y="3"/>
                  </a:cubicBezTo>
                  <a:moveTo>
                    <a:pt x="12" y="22"/>
                  </a:moveTo>
                  <a:cubicBezTo>
                    <a:pt x="11" y="22"/>
                    <a:pt x="9" y="21"/>
                    <a:pt x="8" y="21"/>
                  </a:cubicBezTo>
                  <a:cubicBezTo>
                    <a:pt x="4" y="18"/>
                    <a:pt x="3" y="13"/>
                    <a:pt x="5" y="8"/>
                  </a:cubicBezTo>
                  <a:cubicBezTo>
                    <a:pt x="6" y="5"/>
                    <a:pt x="10" y="2"/>
                    <a:pt x="14" y="2"/>
                  </a:cubicBezTo>
                  <a:cubicBezTo>
                    <a:pt x="15" y="2"/>
                    <a:pt x="16" y="2"/>
                    <a:pt x="17" y="3"/>
                  </a:cubicBezTo>
                  <a:cubicBezTo>
                    <a:pt x="22" y="6"/>
                    <a:pt x="22" y="12"/>
                    <a:pt x="20" y="17"/>
                  </a:cubicBezTo>
                  <a:cubicBezTo>
                    <a:pt x="19" y="20"/>
                    <a:pt x="16" y="22"/>
                    <a:pt x="12" y="22"/>
                  </a:cubicBezTo>
                  <a:moveTo>
                    <a:pt x="9" y="2"/>
                  </a:moveTo>
                  <a:cubicBezTo>
                    <a:pt x="9" y="2"/>
                    <a:pt x="8" y="2"/>
                    <a:pt x="8" y="2"/>
                  </a:cubicBezTo>
                  <a:cubicBezTo>
                    <a:pt x="9" y="2"/>
                    <a:pt x="9" y="2"/>
                    <a:pt x="9" y="2"/>
                  </a:cubicBezTo>
                  <a:cubicBezTo>
                    <a:pt x="9" y="2"/>
                    <a:pt x="9" y="2"/>
                    <a:pt x="9" y="2"/>
                  </a:cubicBezTo>
                  <a:cubicBezTo>
                    <a:pt x="10" y="2"/>
                    <a:pt x="10" y="2"/>
                    <a:pt x="10" y="2"/>
                  </a:cubicBezTo>
                  <a:cubicBezTo>
                    <a:pt x="10" y="2"/>
                    <a:pt x="10" y="2"/>
                    <a:pt x="10" y="2"/>
                  </a:cubicBezTo>
                  <a:cubicBezTo>
                    <a:pt x="9" y="2"/>
                    <a:pt x="9" y="2"/>
                    <a:pt x="9" y="2"/>
                  </a:cubicBezTo>
                  <a:moveTo>
                    <a:pt x="11" y="2"/>
                  </a:moveTo>
                  <a:cubicBezTo>
                    <a:pt x="10" y="1"/>
                    <a:pt x="10" y="1"/>
                    <a:pt x="10" y="1"/>
                  </a:cubicBezTo>
                  <a:cubicBezTo>
                    <a:pt x="10" y="1"/>
                    <a:pt x="10" y="1"/>
                    <a:pt x="10" y="1"/>
                  </a:cubicBezTo>
                  <a:cubicBezTo>
                    <a:pt x="10" y="1"/>
                    <a:pt x="10" y="1"/>
                    <a:pt x="10" y="1"/>
                  </a:cubicBezTo>
                  <a:cubicBezTo>
                    <a:pt x="11" y="1"/>
                    <a:pt x="11" y="1"/>
                    <a:pt x="11" y="1"/>
                  </a:cubicBezTo>
                  <a:cubicBezTo>
                    <a:pt x="11" y="2"/>
                    <a:pt x="11" y="2"/>
                    <a:pt x="11" y="2"/>
                  </a:cubicBezTo>
                  <a:moveTo>
                    <a:pt x="11" y="0"/>
                  </a:moveTo>
                  <a:cubicBezTo>
                    <a:pt x="11" y="0"/>
                    <a:pt x="11" y="0"/>
                    <a:pt x="11" y="0"/>
                  </a:cubicBezTo>
                  <a:cubicBezTo>
                    <a:pt x="11" y="0"/>
                    <a:pt x="11" y="0"/>
                    <a:pt x="11" y="0"/>
                  </a:cubicBezTo>
                  <a:cubicBezTo>
                    <a:pt x="10" y="0"/>
                    <a:pt x="10" y="0"/>
                    <a:pt x="10" y="0"/>
                  </a:cubicBezTo>
                  <a:cubicBezTo>
                    <a:pt x="7" y="1"/>
                    <a:pt x="3" y="4"/>
                    <a:pt x="2" y="7"/>
                  </a:cubicBezTo>
                  <a:cubicBezTo>
                    <a:pt x="0" y="11"/>
                    <a:pt x="0" y="15"/>
                    <a:pt x="3" y="18"/>
                  </a:cubicBezTo>
                  <a:cubicBezTo>
                    <a:pt x="3" y="18"/>
                    <a:pt x="3" y="18"/>
                    <a:pt x="3" y="18"/>
                  </a:cubicBezTo>
                  <a:cubicBezTo>
                    <a:pt x="3" y="18"/>
                    <a:pt x="3" y="18"/>
                    <a:pt x="3" y="18"/>
                  </a:cubicBezTo>
                  <a:cubicBezTo>
                    <a:pt x="3" y="19"/>
                    <a:pt x="4" y="20"/>
                    <a:pt x="5" y="20"/>
                  </a:cubicBezTo>
                  <a:cubicBezTo>
                    <a:pt x="5" y="21"/>
                    <a:pt x="5" y="21"/>
                    <a:pt x="5" y="21"/>
                  </a:cubicBezTo>
                  <a:cubicBezTo>
                    <a:pt x="5" y="21"/>
                    <a:pt x="5" y="21"/>
                    <a:pt x="5" y="21"/>
                  </a:cubicBezTo>
                  <a:cubicBezTo>
                    <a:pt x="5" y="21"/>
                    <a:pt x="5" y="21"/>
                    <a:pt x="5" y="21"/>
                  </a:cubicBezTo>
                  <a:cubicBezTo>
                    <a:pt x="5" y="21"/>
                    <a:pt x="5" y="21"/>
                    <a:pt x="5" y="21"/>
                  </a:cubicBezTo>
                  <a:cubicBezTo>
                    <a:pt x="7" y="21"/>
                    <a:pt x="8" y="22"/>
                    <a:pt x="10" y="22"/>
                  </a:cubicBezTo>
                  <a:cubicBezTo>
                    <a:pt x="10" y="22"/>
                    <a:pt x="10" y="22"/>
                    <a:pt x="10" y="22"/>
                  </a:cubicBezTo>
                  <a:cubicBezTo>
                    <a:pt x="10" y="22"/>
                    <a:pt x="10" y="22"/>
                    <a:pt x="10" y="22"/>
                  </a:cubicBezTo>
                  <a:cubicBezTo>
                    <a:pt x="11" y="23"/>
                    <a:pt x="11" y="23"/>
                    <a:pt x="12" y="23"/>
                  </a:cubicBezTo>
                  <a:cubicBezTo>
                    <a:pt x="16" y="23"/>
                    <a:pt x="20" y="20"/>
                    <a:pt x="21" y="17"/>
                  </a:cubicBezTo>
                  <a:cubicBezTo>
                    <a:pt x="23" y="12"/>
                    <a:pt x="23" y="6"/>
                    <a:pt x="18" y="2"/>
                  </a:cubicBezTo>
                  <a:cubicBezTo>
                    <a:pt x="17" y="2"/>
                    <a:pt x="16" y="1"/>
                    <a:pt x="15" y="1"/>
                  </a:cubicBezTo>
                  <a:cubicBezTo>
                    <a:pt x="15" y="1"/>
                    <a:pt x="15" y="1"/>
                    <a:pt x="15" y="1"/>
                  </a:cubicBezTo>
                  <a:cubicBezTo>
                    <a:pt x="14" y="1"/>
                    <a:pt x="13" y="0"/>
                    <a:pt x="11" y="0"/>
                  </a:cubicBezTo>
                  <a:cubicBezTo>
                    <a:pt x="11" y="0"/>
                    <a:pt x="11" y="0"/>
                    <a:pt x="1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3200">
                <a:solidFill>
                  <a:prstClr val="black"/>
                </a:solidFill>
              </a:endParaRPr>
            </a:p>
          </p:txBody>
        </p:sp>
        <p:sp>
          <p:nvSpPr>
            <p:cNvPr id="85" name="Freeform 61"/>
            <p:cNvSpPr>
              <a:spLocks noEditPoints="1"/>
            </p:cNvSpPr>
            <p:nvPr/>
          </p:nvSpPr>
          <p:spPr bwMode="auto">
            <a:xfrm>
              <a:off x="3599" y="2436"/>
              <a:ext cx="42" cy="43"/>
            </a:xfrm>
            <a:custGeom>
              <a:avLst/>
              <a:gdLst>
                <a:gd name="T0" fmla="*/ 13 w 18"/>
                <a:gd name="T1" fmla="*/ 15 h 18"/>
                <a:gd name="T2" fmla="*/ 12 w 18"/>
                <a:gd name="T3" fmla="*/ 16 h 18"/>
                <a:gd name="T4" fmla="*/ 14 w 18"/>
                <a:gd name="T5" fmla="*/ 14 h 18"/>
                <a:gd name="T6" fmla="*/ 13 w 18"/>
                <a:gd name="T7" fmla="*/ 15 h 18"/>
                <a:gd name="T8" fmla="*/ 14 w 18"/>
                <a:gd name="T9" fmla="*/ 14 h 18"/>
                <a:gd name="T10" fmla="*/ 15 w 18"/>
                <a:gd name="T11" fmla="*/ 13 h 18"/>
                <a:gd name="T12" fmla="*/ 14 w 18"/>
                <a:gd name="T13" fmla="*/ 14 h 18"/>
                <a:gd name="T14" fmla="*/ 15 w 18"/>
                <a:gd name="T15" fmla="*/ 13 h 18"/>
                <a:gd name="T16" fmla="*/ 15 w 18"/>
                <a:gd name="T17" fmla="*/ 12 h 18"/>
                <a:gd name="T18" fmla="*/ 15 w 18"/>
                <a:gd name="T19" fmla="*/ 13 h 18"/>
                <a:gd name="T20" fmla="*/ 15 w 18"/>
                <a:gd name="T21" fmla="*/ 11 h 18"/>
                <a:gd name="T22" fmla="*/ 16 w 18"/>
                <a:gd name="T23" fmla="*/ 10 h 18"/>
                <a:gd name="T24" fmla="*/ 16 w 18"/>
                <a:gd name="T25" fmla="*/ 10 h 18"/>
                <a:gd name="T26" fmla="*/ 16 w 18"/>
                <a:gd name="T27" fmla="*/ 8 h 18"/>
                <a:gd name="T28" fmla="*/ 16 w 18"/>
                <a:gd name="T29" fmla="*/ 10 h 18"/>
                <a:gd name="T30" fmla="*/ 16 w 18"/>
                <a:gd name="T31" fmla="*/ 8 h 18"/>
                <a:gd name="T32" fmla="*/ 16 w 18"/>
                <a:gd name="T33" fmla="*/ 7 h 18"/>
                <a:gd name="T34" fmla="*/ 16 w 18"/>
                <a:gd name="T35" fmla="*/ 6 h 18"/>
                <a:gd name="T36" fmla="*/ 15 w 18"/>
                <a:gd name="T37" fmla="*/ 5 h 18"/>
                <a:gd name="T38" fmla="*/ 16 w 18"/>
                <a:gd name="T39" fmla="*/ 6 h 18"/>
                <a:gd name="T40" fmla="*/ 15 w 18"/>
                <a:gd name="T41" fmla="*/ 5 h 18"/>
                <a:gd name="T42" fmla="*/ 15 w 18"/>
                <a:gd name="T43" fmla="*/ 4 h 18"/>
                <a:gd name="T44" fmla="*/ 15 w 18"/>
                <a:gd name="T45" fmla="*/ 4 h 18"/>
                <a:gd name="T46" fmla="*/ 15 w 18"/>
                <a:gd name="T47" fmla="*/ 4 h 18"/>
                <a:gd name="T48" fmla="*/ 7 w 18"/>
                <a:gd name="T49" fmla="*/ 17 h 18"/>
                <a:gd name="T50" fmla="*/ 2 w 18"/>
                <a:gd name="T51" fmla="*/ 6 h 18"/>
                <a:gd name="T52" fmla="*/ 10 w 18"/>
                <a:gd name="T53" fmla="*/ 1 h 18"/>
                <a:gd name="T54" fmla="*/ 11 w 18"/>
                <a:gd name="T55" fmla="*/ 2 h 18"/>
                <a:gd name="T56" fmla="*/ 15 w 18"/>
                <a:gd name="T57" fmla="*/ 8 h 18"/>
                <a:gd name="T58" fmla="*/ 15 w 18"/>
                <a:gd name="T59" fmla="*/ 8 h 18"/>
                <a:gd name="T60" fmla="*/ 7 w 18"/>
                <a:gd name="T61" fmla="*/ 17 h 18"/>
                <a:gd name="T62" fmla="*/ 7 w 18"/>
                <a:gd name="T63" fmla="*/ 17 h 18"/>
                <a:gd name="T64" fmla="*/ 2 w 18"/>
                <a:gd name="T65" fmla="*/ 6 h 18"/>
                <a:gd name="T66" fmla="*/ 8 w 18"/>
                <a:gd name="T67" fmla="*/ 18 h 18"/>
                <a:gd name="T68" fmla="*/ 13 w 18"/>
                <a:gd name="T69"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 h="18">
                  <a:moveTo>
                    <a:pt x="12" y="16"/>
                  </a:moveTo>
                  <a:cubicBezTo>
                    <a:pt x="13" y="15"/>
                    <a:pt x="13" y="15"/>
                    <a:pt x="13" y="15"/>
                  </a:cubicBezTo>
                  <a:cubicBezTo>
                    <a:pt x="13" y="15"/>
                    <a:pt x="13" y="15"/>
                    <a:pt x="13" y="15"/>
                  </a:cubicBezTo>
                  <a:cubicBezTo>
                    <a:pt x="12" y="16"/>
                    <a:pt x="12" y="16"/>
                    <a:pt x="12" y="16"/>
                  </a:cubicBezTo>
                  <a:moveTo>
                    <a:pt x="13" y="15"/>
                  </a:moveTo>
                  <a:cubicBezTo>
                    <a:pt x="14" y="14"/>
                    <a:pt x="14" y="14"/>
                    <a:pt x="14" y="14"/>
                  </a:cubicBezTo>
                  <a:cubicBezTo>
                    <a:pt x="14" y="14"/>
                    <a:pt x="14" y="14"/>
                    <a:pt x="14" y="14"/>
                  </a:cubicBezTo>
                  <a:cubicBezTo>
                    <a:pt x="13" y="15"/>
                    <a:pt x="13" y="15"/>
                    <a:pt x="13" y="15"/>
                  </a:cubicBezTo>
                  <a:cubicBezTo>
                    <a:pt x="13" y="15"/>
                    <a:pt x="13" y="15"/>
                    <a:pt x="13" y="15"/>
                  </a:cubicBezTo>
                  <a:moveTo>
                    <a:pt x="14" y="14"/>
                  </a:moveTo>
                  <a:cubicBezTo>
                    <a:pt x="14" y="13"/>
                    <a:pt x="14" y="13"/>
                    <a:pt x="14" y="13"/>
                  </a:cubicBezTo>
                  <a:cubicBezTo>
                    <a:pt x="15" y="13"/>
                    <a:pt x="15" y="13"/>
                    <a:pt x="15" y="13"/>
                  </a:cubicBezTo>
                  <a:cubicBezTo>
                    <a:pt x="14" y="14"/>
                    <a:pt x="14" y="14"/>
                    <a:pt x="14" y="14"/>
                  </a:cubicBezTo>
                  <a:cubicBezTo>
                    <a:pt x="14" y="14"/>
                    <a:pt x="14" y="14"/>
                    <a:pt x="14" y="14"/>
                  </a:cubicBezTo>
                  <a:cubicBezTo>
                    <a:pt x="14" y="14"/>
                    <a:pt x="14" y="14"/>
                    <a:pt x="14" y="14"/>
                  </a:cubicBezTo>
                  <a:moveTo>
                    <a:pt x="15" y="13"/>
                  </a:moveTo>
                  <a:cubicBezTo>
                    <a:pt x="15" y="13"/>
                    <a:pt x="15" y="13"/>
                    <a:pt x="15" y="13"/>
                  </a:cubicBezTo>
                  <a:cubicBezTo>
                    <a:pt x="15" y="12"/>
                    <a:pt x="15" y="12"/>
                    <a:pt x="15" y="12"/>
                  </a:cubicBezTo>
                  <a:cubicBezTo>
                    <a:pt x="15" y="12"/>
                    <a:pt x="15" y="12"/>
                    <a:pt x="15" y="12"/>
                  </a:cubicBezTo>
                  <a:cubicBezTo>
                    <a:pt x="15" y="13"/>
                    <a:pt x="15" y="13"/>
                    <a:pt x="15" y="13"/>
                  </a:cubicBezTo>
                  <a:moveTo>
                    <a:pt x="16" y="11"/>
                  </a:moveTo>
                  <a:cubicBezTo>
                    <a:pt x="15" y="11"/>
                    <a:pt x="15" y="11"/>
                    <a:pt x="15" y="11"/>
                  </a:cubicBezTo>
                  <a:cubicBezTo>
                    <a:pt x="15" y="10"/>
                    <a:pt x="15" y="10"/>
                    <a:pt x="15" y="10"/>
                  </a:cubicBezTo>
                  <a:cubicBezTo>
                    <a:pt x="16" y="10"/>
                    <a:pt x="16" y="10"/>
                    <a:pt x="16" y="10"/>
                  </a:cubicBezTo>
                  <a:cubicBezTo>
                    <a:pt x="16" y="11"/>
                    <a:pt x="16" y="11"/>
                    <a:pt x="16" y="11"/>
                  </a:cubicBezTo>
                  <a:moveTo>
                    <a:pt x="16" y="10"/>
                  </a:moveTo>
                  <a:cubicBezTo>
                    <a:pt x="16" y="10"/>
                    <a:pt x="16" y="10"/>
                    <a:pt x="16" y="10"/>
                  </a:cubicBezTo>
                  <a:cubicBezTo>
                    <a:pt x="16" y="9"/>
                    <a:pt x="16" y="9"/>
                    <a:pt x="16" y="8"/>
                  </a:cubicBezTo>
                  <a:cubicBezTo>
                    <a:pt x="16" y="8"/>
                    <a:pt x="16" y="8"/>
                    <a:pt x="16" y="8"/>
                  </a:cubicBezTo>
                  <a:cubicBezTo>
                    <a:pt x="16" y="9"/>
                    <a:pt x="16" y="9"/>
                    <a:pt x="16" y="10"/>
                  </a:cubicBezTo>
                  <a:moveTo>
                    <a:pt x="16" y="8"/>
                  </a:moveTo>
                  <a:cubicBezTo>
                    <a:pt x="16" y="8"/>
                    <a:pt x="16" y="8"/>
                    <a:pt x="16" y="8"/>
                  </a:cubicBezTo>
                  <a:cubicBezTo>
                    <a:pt x="16" y="7"/>
                    <a:pt x="16" y="7"/>
                    <a:pt x="16" y="7"/>
                  </a:cubicBezTo>
                  <a:cubicBezTo>
                    <a:pt x="16" y="7"/>
                    <a:pt x="16" y="7"/>
                    <a:pt x="16" y="7"/>
                  </a:cubicBezTo>
                  <a:cubicBezTo>
                    <a:pt x="16" y="8"/>
                    <a:pt x="16" y="8"/>
                    <a:pt x="16" y="8"/>
                  </a:cubicBezTo>
                  <a:moveTo>
                    <a:pt x="16" y="6"/>
                  </a:moveTo>
                  <a:cubicBezTo>
                    <a:pt x="15" y="6"/>
                    <a:pt x="15" y="6"/>
                    <a:pt x="15" y="6"/>
                  </a:cubicBezTo>
                  <a:cubicBezTo>
                    <a:pt x="15" y="5"/>
                    <a:pt x="15" y="5"/>
                    <a:pt x="15" y="5"/>
                  </a:cubicBezTo>
                  <a:cubicBezTo>
                    <a:pt x="15" y="5"/>
                    <a:pt x="15" y="5"/>
                    <a:pt x="15" y="5"/>
                  </a:cubicBezTo>
                  <a:cubicBezTo>
                    <a:pt x="16" y="6"/>
                    <a:pt x="16" y="6"/>
                    <a:pt x="16" y="6"/>
                  </a:cubicBezTo>
                  <a:moveTo>
                    <a:pt x="15" y="5"/>
                  </a:moveTo>
                  <a:cubicBezTo>
                    <a:pt x="15" y="5"/>
                    <a:pt x="15" y="5"/>
                    <a:pt x="15" y="5"/>
                  </a:cubicBezTo>
                  <a:cubicBezTo>
                    <a:pt x="15" y="4"/>
                    <a:pt x="15" y="4"/>
                    <a:pt x="15" y="4"/>
                  </a:cubicBezTo>
                  <a:cubicBezTo>
                    <a:pt x="15" y="4"/>
                    <a:pt x="15" y="4"/>
                    <a:pt x="15" y="4"/>
                  </a:cubicBezTo>
                  <a:cubicBezTo>
                    <a:pt x="15" y="5"/>
                    <a:pt x="15" y="5"/>
                    <a:pt x="15" y="5"/>
                  </a:cubicBezTo>
                  <a:moveTo>
                    <a:pt x="15" y="4"/>
                  </a:moveTo>
                  <a:cubicBezTo>
                    <a:pt x="15" y="4"/>
                    <a:pt x="15" y="4"/>
                    <a:pt x="15" y="4"/>
                  </a:cubicBezTo>
                  <a:cubicBezTo>
                    <a:pt x="15" y="4"/>
                    <a:pt x="15" y="4"/>
                    <a:pt x="15" y="4"/>
                  </a:cubicBezTo>
                  <a:cubicBezTo>
                    <a:pt x="15" y="4"/>
                    <a:pt x="15" y="4"/>
                    <a:pt x="15" y="4"/>
                  </a:cubicBezTo>
                  <a:moveTo>
                    <a:pt x="7" y="17"/>
                  </a:moveTo>
                  <a:cubicBezTo>
                    <a:pt x="6" y="16"/>
                    <a:pt x="6" y="16"/>
                    <a:pt x="5" y="16"/>
                  </a:cubicBezTo>
                  <a:cubicBezTo>
                    <a:pt x="2" y="14"/>
                    <a:pt x="1" y="10"/>
                    <a:pt x="2" y="6"/>
                  </a:cubicBezTo>
                  <a:cubicBezTo>
                    <a:pt x="4" y="4"/>
                    <a:pt x="6" y="1"/>
                    <a:pt x="10" y="1"/>
                  </a:cubicBezTo>
                  <a:cubicBezTo>
                    <a:pt x="10" y="1"/>
                    <a:pt x="10" y="1"/>
                    <a:pt x="10" y="1"/>
                  </a:cubicBezTo>
                  <a:cubicBezTo>
                    <a:pt x="10" y="1"/>
                    <a:pt x="10" y="1"/>
                    <a:pt x="10" y="1"/>
                  </a:cubicBezTo>
                  <a:cubicBezTo>
                    <a:pt x="11" y="2"/>
                    <a:pt x="11" y="2"/>
                    <a:pt x="11" y="2"/>
                  </a:cubicBezTo>
                  <a:cubicBezTo>
                    <a:pt x="14" y="3"/>
                    <a:pt x="15" y="5"/>
                    <a:pt x="15" y="8"/>
                  </a:cubicBezTo>
                  <a:cubicBezTo>
                    <a:pt x="15" y="8"/>
                    <a:pt x="15" y="8"/>
                    <a:pt x="15" y="8"/>
                  </a:cubicBezTo>
                  <a:cubicBezTo>
                    <a:pt x="15" y="8"/>
                    <a:pt x="15" y="8"/>
                    <a:pt x="15" y="8"/>
                  </a:cubicBezTo>
                  <a:cubicBezTo>
                    <a:pt x="15" y="8"/>
                    <a:pt x="15" y="8"/>
                    <a:pt x="15" y="8"/>
                  </a:cubicBezTo>
                  <a:cubicBezTo>
                    <a:pt x="15" y="10"/>
                    <a:pt x="14" y="11"/>
                    <a:pt x="14" y="12"/>
                  </a:cubicBezTo>
                  <a:cubicBezTo>
                    <a:pt x="13" y="15"/>
                    <a:pt x="10" y="17"/>
                    <a:pt x="7" y="17"/>
                  </a:cubicBezTo>
                  <a:cubicBezTo>
                    <a:pt x="7" y="17"/>
                    <a:pt x="7" y="17"/>
                    <a:pt x="7" y="17"/>
                  </a:cubicBezTo>
                  <a:cubicBezTo>
                    <a:pt x="7" y="17"/>
                    <a:pt x="7" y="17"/>
                    <a:pt x="7" y="17"/>
                  </a:cubicBezTo>
                  <a:moveTo>
                    <a:pt x="10" y="0"/>
                  </a:moveTo>
                  <a:cubicBezTo>
                    <a:pt x="6" y="0"/>
                    <a:pt x="3" y="3"/>
                    <a:pt x="2" y="6"/>
                  </a:cubicBezTo>
                  <a:cubicBezTo>
                    <a:pt x="0" y="10"/>
                    <a:pt x="1" y="15"/>
                    <a:pt x="5" y="17"/>
                  </a:cubicBezTo>
                  <a:cubicBezTo>
                    <a:pt x="6" y="17"/>
                    <a:pt x="7" y="18"/>
                    <a:pt x="8" y="18"/>
                  </a:cubicBezTo>
                  <a:cubicBezTo>
                    <a:pt x="11" y="18"/>
                    <a:pt x="15" y="16"/>
                    <a:pt x="16" y="13"/>
                  </a:cubicBezTo>
                  <a:cubicBezTo>
                    <a:pt x="18" y="9"/>
                    <a:pt x="17" y="4"/>
                    <a:pt x="13" y="1"/>
                  </a:cubicBezTo>
                  <a:cubicBezTo>
                    <a:pt x="12" y="0"/>
                    <a:pt x="11" y="0"/>
                    <a:pt x="1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3200">
                <a:solidFill>
                  <a:prstClr val="black"/>
                </a:solidFill>
              </a:endParaRPr>
            </a:p>
          </p:txBody>
        </p:sp>
        <p:sp>
          <p:nvSpPr>
            <p:cNvPr id="86" name="Freeform 62"/>
            <p:cNvSpPr>
              <a:spLocks noEditPoints="1"/>
            </p:cNvSpPr>
            <p:nvPr/>
          </p:nvSpPr>
          <p:spPr bwMode="auto">
            <a:xfrm>
              <a:off x="3608" y="2441"/>
              <a:ext cx="21" cy="33"/>
            </a:xfrm>
            <a:custGeom>
              <a:avLst/>
              <a:gdLst>
                <a:gd name="T0" fmla="*/ 5 w 9"/>
                <a:gd name="T1" fmla="*/ 2 h 14"/>
                <a:gd name="T2" fmla="*/ 6 w 9"/>
                <a:gd name="T3" fmla="*/ 1 h 14"/>
                <a:gd name="T4" fmla="*/ 6 w 9"/>
                <a:gd name="T5" fmla="*/ 2 h 14"/>
                <a:gd name="T6" fmla="*/ 6 w 9"/>
                <a:gd name="T7" fmla="*/ 2 h 14"/>
                <a:gd name="T8" fmla="*/ 6 w 9"/>
                <a:gd name="T9" fmla="*/ 3 h 14"/>
                <a:gd name="T10" fmla="*/ 7 w 9"/>
                <a:gd name="T11" fmla="*/ 5 h 14"/>
                <a:gd name="T12" fmla="*/ 5 w 9"/>
                <a:gd name="T13" fmla="*/ 3 h 14"/>
                <a:gd name="T14" fmla="*/ 4 w 9"/>
                <a:gd name="T15" fmla="*/ 6 h 14"/>
                <a:gd name="T16" fmla="*/ 6 w 9"/>
                <a:gd name="T17" fmla="*/ 9 h 14"/>
                <a:gd name="T18" fmla="*/ 4 w 9"/>
                <a:gd name="T19" fmla="*/ 11 h 14"/>
                <a:gd name="T20" fmla="*/ 3 w 9"/>
                <a:gd name="T21" fmla="*/ 13 h 14"/>
                <a:gd name="T22" fmla="*/ 3 w 9"/>
                <a:gd name="T23" fmla="*/ 13 h 14"/>
                <a:gd name="T24" fmla="*/ 3 w 9"/>
                <a:gd name="T25" fmla="*/ 11 h 14"/>
                <a:gd name="T26" fmla="*/ 1 w 9"/>
                <a:gd name="T27" fmla="*/ 9 h 14"/>
                <a:gd name="T28" fmla="*/ 4 w 9"/>
                <a:gd name="T29" fmla="*/ 10 h 14"/>
                <a:gd name="T30" fmla="*/ 5 w 9"/>
                <a:gd name="T31" fmla="*/ 10 h 14"/>
                <a:gd name="T32" fmla="*/ 5 w 9"/>
                <a:gd name="T33" fmla="*/ 8 h 14"/>
                <a:gd name="T34" fmla="*/ 2 w 9"/>
                <a:gd name="T35" fmla="*/ 4 h 14"/>
                <a:gd name="T36" fmla="*/ 4 w 9"/>
                <a:gd name="T37" fmla="*/ 3 h 14"/>
                <a:gd name="T38" fmla="*/ 5 w 9"/>
                <a:gd name="T39" fmla="*/ 3 h 14"/>
                <a:gd name="T40" fmla="*/ 5 w 9"/>
                <a:gd name="T41" fmla="*/ 1 h 14"/>
                <a:gd name="T42" fmla="*/ 5 w 9"/>
                <a:gd name="T43" fmla="*/ 2 h 14"/>
                <a:gd name="T44" fmla="*/ 3 w 9"/>
                <a:gd name="T45" fmla="*/ 2 h 14"/>
                <a:gd name="T46" fmla="*/ 3 w 9"/>
                <a:gd name="T47" fmla="*/ 7 h 14"/>
                <a:gd name="T48" fmla="*/ 5 w 9"/>
                <a:gd name="T49" fmla="*/ 9 h 14"/>
                <a:gd name="T50" fmla="*/ 4 w 9"/>
                <a:gd name="T51" fmla="*/ 10 h 14"/>
                <a:gd name="T52" fmla="*/ 3 w 9"/>
                <a:gd name="T53" fmla="*/ 8 h 14"/>
                <a:gd name="T54" fmla="*/ 1 w 9"/>
                <a:gd name="T55" fmla="*/ 8 h 14"/>
                <a:gd name="T56" fmla="*/ 2 w 9"/>
                <a:gd name="T57" fmla="*/ 13 h 14"/>
                <a:gd name="T58" fmla="*/ 3 w 9"/>
                <a:gd name="T59" fmla="*/ 13 h 14"/>
                <a:gd name="T60" fmla="*/ 3 w 9"/>
                <a:gd name="T61" fmla="*/ 14 h 14"/>
                <a:gd name="T62" fmla="*/ 4 w 9"/>
                <a:gd name="T63" fmla="*/ 14 h 14"/>
                <a:gd name="T64" fmla="*/ 7 w 9"/>
                <a:gd name="T65" fmla="*/ 11 h 14"/>
                <a:gd name="T66" fmla="*/ 5 w 9"/>
                <a:gd name="T67" fmla="*/ 6 h 14"/>
                <a:gd name="T68" fmla="*/ 4 w 9"/>
                <a:gd name="T69" fmla="*/ 5 h 14"/>
                <a:gd name="T70" fmla="*/ 5 w 9"/>
                <a:gd name="T71" fmla="*/ 4 h 14"/>
                <a:gd name="T72" fmla="*/ 6 w 9"/>
                <a:gd name="T73" fmla="*/ 6 h 14"/>
                <a:gd name="T74" fmla="*/ 8 w 9"/>
                <a:gd name="T75" fmla="*/ 6 h 14"/>
                <a:gd name="T76" fmla="*/ 9 w 9"/>
                <a:gd name="T77" fmla="*/ 6 h 14"/>
                <a:gd name="T78" fmla="*/ 7 w 9"/>
                <a:gd name="T79" fmla="*/ 2 h 14"/>
                <a:gd name="T80" fmla="*/ 6 w 9"/>
                <a:gd name="T81" fmla="*/ 1 h 14"/>
                <a:gd name="T82" fmla="*/ 5 w 9"/>
                <a:gd name="T83"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 h="14">
                  <a:moveTo>
                    <a:pt x="5" y="3"/>
                  </a:moveTo>
                  <a:cubicBezTo>
                    <a:pt x="5" y="2"/>
                    <a:pt x="5" y="2"/>
                    <a:pt x="5" y="2"/>
                  </a:cubicBezTo>
                  <a:cubicBezTo>
                    <a:pt x="6" y="2"/>
                    <a:pt x="6" y="2"/>
                    <a:pt x="6" y="2"/>
                  </a:cubicBezTo>
                  <a:cubicBezTo>
                    <a:pt x="6" y="1"/>
                    <a:pt x="6" y="1"/>
                    <a:pt x="6" y="1"/>
                  </a:cubicBezTo>
                  <a:cubicBezTo>
                    <a:pt x="6" y="1"/>
                    <a:pt x="6" y="1"/>
                    <a:pt x="6" y="1"/>
                  </a:cubicBezTo>
                  <a:cubicBezTo>
                    <a:pt x="6" y="2"/>
                    <a:pt x="6" y="2"/>
                    <a:pt x="6" y="2"/>
                  </a:cubicBezTo>
                  <a:cubicBezTo>
                    <a:pt x="6" y="2"/>
                    <a:pt x="6" y="2"/>
                    <a:pt x="6" y="2"/>
                  </a:cubicBezTo>
                  <a:cubicBezTo>
                    <a:pt x="6" y="2"/>
                    <a:pt x="6" y="2"/>
                    <a:pt x="6" y="2"/>
                  </a:cubicBezTo>
                  <a:cubicBezTo>
                    <a:pt x="6" y="3"/>
                    <a:pt x="6" y="3"/>
                    <a:pt x="6" y="3"/>
                  </a:cubicBezTo>
                  <a:cubicBezTo>
                    <a:pt x="6" y="3"/>
                    <a:pt x="6" y="3"/>
                    <a:pt x="6" y="3"/>
                  </a:cubicBezTo>
                  <a:cubicBezTo>
                    <a:pt x="7" y="3"/>
                    <a:pt x="8" y="4"/>
                    <a:pt x="8" y="5"/>
                  </a:cubicBezTo>
                  <a:cubicBezTo>
                    <a:pt x="7" y="5"/>
                    <a:pt x="7" y="5"/>
                    <a:pt x="7" y="5"/>
                  </a:cubicBezTo>
                  <a:cubicBezTo>
                    <a:pt x="7" y="4"/>
                    <a:pt x="6" y="4"/>
                    <a:pt x="5" y="4"/>
                  </a:cubicBezTo>
                  <a:cubicBezTo>
                    <a:pt x="5" y="3"/>
                    <a:pt x="5" y="3"/>
                    <a:pt x="5" y="3"/>
                  </a:cubicBezTo>
                  <a:cubicBezTo>
                    <a:pt x="4" y="3"/>
                    <a:pt x="3" y="4"/>
                    <a:pt x="3" y="4"/>
                  </a:cubicBezTo>
                  <a:cubicBezTo>
                    <a:pt x="3" y="5"/>
                    <a:pt x="3" y="5"/>
                    <a:pt x="4" y="6"/>
                  </a:cubicBezTo>
                  <a:cubicBezTo>
                    <a:pt x="5" y="7"/>
                    <a:pt x="5" y="7"/>
                    <a:pt x="5" y="7"/>
                  </a:cubicBezTo>
                  <a:cubicBezTo>
                    <a:pt x="5" y="7"/>
                    <a:pt x="6" y="8"/>
                    <a:pt x="6" y="9"/>
                  </a:cubicBezTo>
                  <a:cubicBezTo>
                    <a:pt x="7" y="9"/>
                    <a:pt x="6" y="10"/>
                    <a:pt x="6" y="11"/>
                  </a:cubicBezTo>
                  <a:cubicBezTo>
                    <a:pt x="6" y="11"/>
                    <a:pt x="5" y="11"/>
                    <a:pt x="4" y="11"/>
                  </a:cubicBezTo>
                  <a:cubicBezTo>
                    <a:pt x="4" y="12"/>
                    <a:pt x="4" y="12"/>
                    <a:pt x="4" y="12"/>
                  </a:cubicBezTo>
                  <a:cubicBezTo>
                    <a:pt x="4" y="12"/>
                    <a:pt x="3" y="12"/>
                    <a:pt x="3" y="13"/>
                  </a:cubicBezTo>
                  <a:cubicBezTo>
                    <a:pt x="3" y="13"/>
                    <a:pt x="3" y="13"/>
                    <a:pt x="3" y="13"/>
                  </a:cubicBezTo>
                  <a:cubicBezTo>
                    <a:pt x="3" y="13"/>
                    <a:pt x="3" y="13"/>
                    <a:pt x="3" y="13"/>
                  </a:cubicBezTo>
                  <a:cubicBezTo>
                    <a:pt x="3" y="12"/>
                    <a:pt x="3" y="12"/>
                    <a:pt x="3" y="12"/>
                  </a:cubicBezTo>
                  <a:cubicBezTo>
                    <a:pt x="3" y="11"/>
                    <a:pt x="3" y="11"/>
                    <a:pt x="3" y="11"/>
                  </a:cubicBezTo>
                  <a:cubicBezTo>
                    <a:pt x="3" y="11"/>
                    <a:pt x="3" y="11"/>
                    <a:pt x="3" y="11"/>
                  </a:cubicBezTo>
                  <a:cubicBezTo>
                    <a:pt x="2" y="10"/>
                    <a:pt x="1" y="10"/>
                    <a:pt x="1" y="9"/>
                  </a:cubicBezTo>
                  <a:cubicBezTo>
                    <a:pt x="2" y="9"/>
                    <a:pt x="2" y="9"/>
                    <a:pt x="2" y="9"/>
                  </a:cubicBezTo>
                  <a:cubicBezTo>
                    <a:pt x="2" y="10"/>
                    <a:pt x="3" y="10"/>
                    <a:pt x="4" y="10"/>
                  </a:cubicBezTo>
                  <a:cubicBezTo>
                    <a:pt x="4" y="11"/>
                    <a:pt x="4" y="11"/>
                    <a:pt x="4" y="11"/>
                  </a:cubicBezTo>
                  <a:cubicBezTo>
                    <a:pt x="5" y="11"/>
                    <a:pt x="5" y="10"/>
                    <a:pt x="5" y="10"/>
                  </a:cubicBezTo>
                  <a:cubicBezTo>
                    <a:pt x="6" y="9"/>
                    <a:pt x="6" y="9"/>
                    <a:pt x="6" y="9"/>
                  </a:cubicBezTo>
                  <a:cubicBezTo>
                    <a:pt x="6" y="8"/>
                    <a:pt x="5" y="8"/>
                    <a:pt x="5" y="8"/>
                  </a:cubicBezTo>
                  <a:cubicBezTo>
                    <a:pt x="3" y="6"/>
                    <a:pt x="3" y="6"/>
                    <a:pt x="3" y="6"/>
                  </a:cubicBezTo>
                  <a:cubicBezTo>
                    <a:pt x="3" y="6"/>
                    <a:pt x="2" y="5"/>
                    <a:pt x="2" y="4"/>
                  </a:cubicBezTo>
                  <a:cubicBezTo>
                    <a:pt x="2" y="4"/>
                    <a:pt x="3" y="3"/>
                    <a:pt x="3" y="3"/>
                  </a:cubicBezTo>
                  <a:cubicBezTo>
                    <a:pt x="4" y="3"/>
                    <a:pt x="4" y="3"/>
                    <a:pt x="4" y="3"/>
                  </a:cubicBezTo>
                  <a:cubicBezTo>
                    <a:pt x="4" y="3"/>
                    <a:pt x="5" y="3"/>
                    <a:pt x="5" y="3"/>
                  </a:cubicBezTo>
                  <a:cubicBezTo>
                    <a:pt x="5" y="3"/>
                    <a:pt x="5" y="3"/>
                    <a:pt x="5" y="3"/>
                  </a:cubicBezTo>
                  <a:moveTo>
                    <a:pt x="5" y="0"/>
                  </a:moveTo>
                  <a:cubicBezTo>
                    <a:pt x="5" y="1"/>
                    <a:pt x="5" y="1"/>
                    <a:pt x="5" y="1"/>
                  </a:cubicBezTo>
                  <a:cubicBezTo>
                    <a:pt x="5" y="1"/>
                    <a:pt x="5" y="1"/>
                    <a:pt x="5" y="1"/>
                  </a:cubicBezTo>
                  <a:cubicBezTo>
                    <a:pt x="5" y="2"/>
                    <a:pt x="5" y="2"/>
                    <a:pt x="5" y="2"/>
                  </a:cubicBezTo>
                  <a:cubicBezTo>
                    <a:pt x="4" y="2"/>
                    <a:pt x="4" y="2"/>
                    <a:pt x="4" y="2"/>
                  </a:cubicBezTo>
                  <a:cubicBezTo>
                    <a:pt x="4" y="2"/>
                    <a:pt x="3" y="2"/>
                    <a:pt x="3" y="2"/>
                  </a:cubicBezTo>
                  <a:cubicBezTo>
                    <a:pt x="2" y="3"/>
                    <a:pt x="2" y="4"/>
                    <a:pt x="2" y="4"/>
                  </a:cubicBezTo>
                  <a:cubicBezTo>
                    <a:pt x="2" y="6"/>
                    <a:pt x="3" y="7"/>
                    <a:pt x="3" y="7"/>
                  </a:cubicBezTo>
                  <a:cubicBezTo>
                    <a:pt x="4" y="8"/>
                    <a:pt x="4" y="8"/>
                    <a:pt x="4" y="8"/>
                  </a:cubicBezTo>
                  <a:cubicBezTo>
                    <a:pt x="5" y="9"/>
                    <a:pt x="5" y="9"/>
                    <a:pt x="5" y="9"/>
                  </a:cubicBezTo>
                  <a:cubicBezTo>
                    <a:pt x="5" y="9"/>
                    <a:pt x="5" y="9"/>
                    <a:pt x="5" y="9"/>
                  </a:cubicBezTo>
                  <a:cubicBezTo>
                    <a:pt x="4" y="10"/>
                    <a:pt x="4" y="10"/>
                    <a:pt x="4" y="10"/>
                  </a:cubicBezTo>
                  <a:cubicBezTo>
                    <a:pt x="3" y="9"/>
                    <a:pt x="3" y="9"/>
                    <a:pt x="3" y="8"/>
                  </a:cubicBezTo>
                  <a:cubicBezTo>
                    <a:pt x="3" y="8"/>
                    <a:pt x="3" y="8"/>
                    <a:pt x="3" y="8"/>
                  </a:cubicBezTo>
                  <a:cubicBezTo>
                    <a:pt x="2" y="8"/>
                    <a:pt x="2" y="8"/>
                    <a:pt x="1" y="8"/>
                  </a:cubicBezTo>
                  <a:cubicBezTo>
                    <a:pt x="1" y="8"/>
                    <a:pt x="1" y="8"/>
                    <a:pt x="1" y="8"/>
                  </a:cubicBezTo>
                  <a:cubicBezTo>
                    <a:pt x="0" y="9"/>
                    <a:pt x="1" y="11"/>
                    <a:pt x="2" y="12"/>
                  </a:cubicBezTo>
                  <a:cubicBezTo>
                    <a:pt x="2" y="13"/>
                    <a:pt x="2" y="13"/>
                    <a:pt x="2" y="13"/>
                  </a:cubicBezTo>
                  <a:cubicBezTo>
                    <a:pt x="2" y="13"/>
                    <a:pt x="2" y="13"/>
                    <a:pt x="2" y="13"/>
                  </a:cubicBezTo>
                  <a:cubicBezTo>
                    <a:pt x="3" y="13"/>
                    <a:pt x="3" y="13"/>
                    <a:pt x="3" y="13"/>
                  </a:cubicBezTo>
                  <a:cubicBezTo>
                    <a:pt x="3" y="14"/>
                    <a:pt x="3" y="14"/>
                    <a:pt x="3" y="14"/>
                  </a:cubicBezTo>
                  <a:cubicBezTo>
                    <a:pt x="3" y="14"/>
                    <a:pt x="3" y="14"/>
                    <a:pt x="3" y="14"/>
                  </a:cubicBezTo>
                  <a:cubicBezTo>
                    <a:pt x="4" y="14"/>
                    <a:pt x="4" y="14"/>
                    <a:pt x="4" y="14"/>
                  </a:cubicBezTo>
                  <a:cubicBezTo>
                    <a:pt x="4" y="14"/>
                    <a:pt x="4" y="14"/>
                    <a:pt x="4" y="14"/>
                  </a:cubicBezTo>
                  <a:cubicBezTo>
                    <a:pt x="4" y="14"/>
                    <a:pt x="4" y="13"/>
                    <a:pt x="4" y="12"/>
                  </a:cubicBezTo>
                  <a:cubicBezTo>
                    <a:pt x="5" y="12"/>
                    <a:pt x="6" y="12"/>
                    <a:pt x="7" y="11"/>
                  </a:cubicBezTo>
                  <a:cubicBezTo>
                    <a:pt x="7" y="11"/>
                    <a:pt x="8" y="10"/>
                    <a:pt x="7" y="9"/>
                  </a:cubicBezTo>
                  <a:cubicBezTo>
                    <a:pt x="7" y="7"/>
                    <a:pt x="6" y="7"/>
                    <a:pt x="5" y="6"/>
                  </a:cubicBezTo>
                  <a:cubicBezTo>
                    <a:pt x="5" y="5"/>
                    <a:pt x="5" y="5"/>
                    <a:pt x="5" y="5"/>
                  </a:cubicBezTo>
                  <a:cubicBezTo>
                    <a:pt x="4" y="5"/>
                    <a:pt x="4" y="5"/>
                    <a:pt x="4" y="5"/>
                  </a:cubicBezTo>
                  <a:cubicBezTo>
                    <a:pt x="5" y="4"/>
                    <a:pt x="5" y="4"/>
                    <a:pt x="5" y="4"/>
                  </a:cubicBezTo>
                  <a:cubicBezTo>
                    <a:pt x="5" y="4"/>
                    <a:pt x="5" y="4"/>
                    <a:pt x="5" y="4"/>
                  </a:cubicBezTo>
                  <a:cubicBezTo>
                    <a:pt x="5" y="5"/>
                    <a:pt x="6" y="5"/>
                    <a:pt x="6" y="5"/>
                  </a:cubicBezTo>
                  <a:cubicBezTo>
                    <a:pt x="6" y="6"/>
                    <a:pt x="6" y="6"/>
                    <a:pt x="6" y="6"/>
                  </a:cubicBezTo>
                  <a:cubicBezTo>
                    <a:pt x="7" y="6"/>
                    <a:pt x="7" y="6"/>
                    <a:pt x="7" y="6"/>
                  </a:cubicBezTo>
                  <a:cubicBezTo>
                    <a:pt x="7" y="6"/>
                    <a:pt x="7" y="6"/>
                    <a:pt x="8" y="6"/>
                  </a:cubicBezTo>
                  <a:cubicBezTo>
                    <a:pt x="8" y="6"/>
                    <a:pt x="8" y="6"/>
                    <a:pt x="8" y="6"/>
                  </a:cubicBezTo>
                  <a:cubicBezTo>
                    <a:pt x="9" y="6"/>
                    <a:pt x="9" y="6"/>
                    <a:pt x="9" y="6"/>
                  </a:cubicBezTo>
                  <a:cubicBezTo>
                    <a:pt x="9" y="4"/>
                    <a:pt x="8" y="3"/>
                    <a:pt x="7" y="2"/>
                  </a:cubicBezTo>
                  <a:cubicBezTo>
                    <a:pt x="7" y="2"/>
                    <a:pt x="7" y="2"/>
                    <a:pt x="7" y="2"/>
                  </a:cubicBezTo>
                  <a:cubicBezTo>
                    <a:pt x="7" y="1"/>
                    <a:pt x="7" y="1"/>
                    <a:pt x="7" y="1"/>
                  </a:cubicBezTo>
                  <a:cubicBezTo>
                    <a:pt x="6" y="1"/>
                    <a:pt x="6" y="1"/>
                    <a:pt x="6" y="1"/>
                  </a:cubicBezTo>
                  <a:cubicBezTo>
                    <a:pt x="6" y="1"/>
                    <a:pt x="6" y="1"/>
                    <a:pt x="6" y="1"/>
                  </a:cubicBezTo>
                  <a:cubicBezTo>
                    <a:pt x="5" y="0"/>
                    <a:pt x="5" y="0"/>
                    <a:pt x="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3200">
                <a:solidFill>
                  <a:prstClr val="black"/>
                </a:solidFill>
              </a:endParaRPr>
            </a:p>
          </p:txBody>
        </p:sp>
        <p:sp>
          <p:nvSpPr>
            <p:cNvPr id="87" name="Freeform 63"/>
            <p:cNvSpPr>
              <a:spLocks noEditPoints="1"/>
            </p:cNvSpPr>
            <p:nvPr/>
          </p:nvSpPr>
          <p:spPr bwMode="auto">
            <a:xfrm>
              <a:off x="3577" y="2496"/>
              <a:ext cx="62" cy="35"/>
            </a:xfrm>
            <a:custGeom>
              <a:avLst/>
              <a:gdLst>
                <a:gd name="T0" fmla="*/ 13 w 26"/>
                <a:gd name="T1" fmla="*/ 11 h 15"/>
                <a:gd name="T2" fmla="*/ 12 w 26"/>
                <a:gd name="T3" fmla="*/ 14 h 15"/>
                <a:gd name="T4" fmla="*/ 10 w 26"/>
                <a:gd name="T5" fmla="*/ 11 h 15"/>
                <a:gd name="T6" fmla="*/ 14 w 26"/>
                <a:gd name="T7" fmla="*/ 14 h 15"/>
                <a:gd name="T8" fmla="*/ 15 w 26"/>
                <a:gd name="T9" fmla="*/ 11 h 15"/>
                <a:gd name="T10" fmla="*/ 15 w 26"/>
                <a:gd name="T11" fmla="*/ 14 h 15"/>
                <a:gd name="T12" fmla="*/ 15 w 26"/>
                <a:gd name="T13" fmla="*/ 11 h 15"/>
                <a:gd name="T14" fmla="*/ 15 w 26"/>
                <a:gd name="T15" fmla="*/ 14 h 15"/>
                <a:gd name="T16" fmla="*/ 8 w 26"/>
                <a:gd name="T17" fmla="*/ 11 h 15"/>
                <a:gd name="T18" fmla="*/ 10 w 26"/>
                <a:gd name="T19" fmla="*/ 14 h 15"/>
                <a:gd name="T20" fmla="*/ 16 w 26"/>
                <a:gd name="T21" fmla="*/ 11 h 15"/>
                <a:gd name="T22" fmla="*/ 16 w 26"/>
                <a:gd name="T23" fmla="*/ 13 h 15"/>
                <a:gd name="T24" fmla="*/ 18 w 26"/>
                <a:gd name="T25" fmla="*/ 10 h 15"/>
                <a:gd name="T26" fmla="*/ 17 w 26"/>
                <a:gd name="T27" fmla="*/ 13 h 15"/>
                <a:gd name="T28" fmla="*/ 6 w 26"/>
                <a:gd name="T29" fmla="*/ 10 h 15"/>
                <a:gd name="T30" fmla="*/ 18 w 26"/>
                <a:gd name="T31" fmla="*/ 13 h 15"/>
                <a:gd name="T32" fmla="*/ 18 w 26"/>
                <a:gd name="T33" fmla="*/ 10 h 15"/>
                <a:gd name="T34" fmla="*/ 18 w 26"/>
                <a:gd name="T35" fmla="*/ 13 h 15"/>
                <a:gd name="T36" fmla="*/ 21 w 26"/>
                <a:gd name="T37" fmla="*/ 10 h 15"/>
                <a:gd name="T38" fmla="*/ 6 w 26"/>
                <a:gd name="T39" fmla="*/ 13 h 15"/>
                <a:gd name="T40" fmla="*/ 6 w 26"/>
                <a:gd name="T41" fmla="*/ 10 h 15"/>
                <a:gd name="T42" fmla="*/ 21 w 26"/>
                <a:gd name="T43" fmla="*/ 10 h 15"/>
                <a:gd name="T44" fmla="*/ 21 w 26"/>
                <a:gd name="T45" fmla="*/ 12 h 15"/>
                <a:gd name="T46" fmla="*/ 3 w 26"/>
                <a:gd name="T47" fmla="*/ 9 h 15"/>
                <a:gd name="T48" fmla="*/ 3 w 26"/>
                <a:gd name="T49" fmla="*/ 12 h 15"/>
                <a:gd name="T50" fmla="*/ 24 w 26"/>
                <a:gd name="T51" fmla="*/ 8 h 15"/>
                <a:gd name="T52" fmla="*/ 2 w 26"/>
                <a:gd name="T53" fmla="*/ 11 h 15"/>
                <a:gd name="T54" fmla="*/ 2 w 26"/>
                <a:gd name="T55" fmla="*/ 8 h 15"/>
                <a:gd name="T56" fmla="*/ 2 w 26"/>
                <a:gd name="T57" fmla="*/ 9 h 15"/>
                <a:gd name="T58" fmla="*/ 2 w 26"/>
                <a:gd name="T59" fmla="*/ 8 h 15"/>
                <a:gd name="T60" fmla="*/ 24 w 26"/>
                <a:gd name="T61" fmla="*/ 8 h 15"/>
                <a:gd name="T62" fmla="*/ 25 w 26"/>
                <a:gd name="T63" fmla="*/ 9 h 15"/>
                <a:gd name="T64" fmla="*/ 3 w 26"/>
                <a:gd name="T65" fmla="*/ 7 h 15"/>
                <a:gd name="T66" fmla="*/ 14 w 26"/>
                <a:gd name="T67" fmla="*/ 1 h 15"/>
                <a:gd name="T68" fmla="*/ 25 w 26"/>
                <a:gd name="T69" fmla="*/ 6 h 15"/>
                <a:gd name="T70" fmla="*/ 3 w 26"/>
                <a:gd name="T71" fmla="*/ 2 h 15"/>
                <a:gd name="T72" fmla="*/ 1 w 26"/>
                <a:gd name="T73" fmla="*/ 6 h 15"/>
                <a:gd name="T74" fmla="*/ 2 w 26"/>
                <a:gd name="T75" fmla="*/ 12 h 15"/>
                <a:gd name="T76" fmla="*/ 22 w 26"/>
                <a:gd name="T77" fmla="*/ 13 h 15"/>
                <a:gd name="T78" fmla="*/ 24 w 26"/>
                <a:gd name="T79" fmla="*/ 12 h 15"/>
                <a:gd name="T80" fmla="*/ 24 w 26"/>
                <a:gd name="T81" fmla="*/ 12 h 15"/>
                <a:gd name="T82" fmla="*/ 26 w 26"/>
                <a:gd name="T83" fmla="*/ 9 h 15"/>
                <a:gd name="T84" fmla="*/ 25 w 26"/>
                <a:gd name="T85" fmla="*/ 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 h="15">
                  <a:moveTo>
                    <a:pt x="12" y="14"/>
                  </a:moveTo>
                  <a:cubicBezTo>
                    <a:pt x="12" y="13"/>
                    <a:pt x="12" y="12"/>
                    <a:pt x="12" y="11"/>
                  </a:cubicBezTo>
                  <a:cubicBezTo>
                    <a:pt x="13" y="11"/>
                    <a:pt x="13" y="11"/>
                    <a:pt x="13" y="11"/>
                  </a:cubicBezTo>
                  <a:cubicBezTo>
                    <a:pt x="14" y="14"/>
                    <a:pt x="14" y="14"/>
                    <a:pt x="14" y="14"/>
                  </a:cubicBezTo>
                  <a:cubicBezTo>
                    <a:pt x="13" y="14"/>
                    <a:pt x="13" y="14"/>
                    <a:pt x="12" y="14"/>
                  </a:cubicBezTo>
                  <a:moveTo>
                    <a:pt x="12" y="14"/>
                  </a:moveTo>
                  <a:cubicBezTo>
                    <a:pt x="11" y="14"/>
                    <a:pt x="11" y="14"/>
                    <a:pt x="10" y="14"/>
                  </a:cubicBezTo>
                  <a:cubicBezTo>
                    <a:pt x="10" y="14"/>
                    <a:pt x="10" y="14"/>
                    <a:pt x="10" y="14"/>
                  </a:cubicBezTo>
                  <a:cubicBezTo>
                    <a:pt x="10" y="11"/>
                    <a:pt x="10" y="11"/>
                    <a:pt x="10" y="11"/>
                  </a:cubicBezTo>
                  <a:cubicBezTo>
                    <a:pt x="11" y="11"/>
                    <a:pt x="11" y="11"/>
                    <a:pt x="12" y="11"/>
                  </a:cubicBezTo>
                  <a:cubicBezTo>
                    <a:pt x="12" y="12"/>
                    <a:pt x="12" y="13"/>
                    <a:pt x="12" y="14"/>
                  </a:cubicBezTo>
                  <a:moveTo>
                    <a:pt x="14" y="14"/>
                  </a:moveTo>
                  <a:cubicBezTo>
                    <a:pt x="14" y="11"/>
                    <a:pt x="14" y="11"/>
                    <a:pt x="14" y="11"/>
                  </a:cubicBezTo>
                  <a:cubicBezTo>
                    <a:pt x="14" y="11"/>
                    <a:pt x="14" y="11"/>
                    <a:pt x="14" y="11"/>
                  </a:cubicBezTo>
                  <a:cubicBezTo>
                    <a:pt x="15" y="11"/>
                    <a:pt x="15" y="11"/>
                    <a:pt x="15" y="11"/>
                  </a:cubicBezTo>
                  <a:cubicBezTo>
                    <a:pt x="15" y="12"/>
                    <a:pt x="15" y="13"/>
                    <a:pt x="15" y="14"/>
                  </a:cubicBezTo>
                  <a:cubicBezTo>
                    <a:pt x="14" y="14"/>
                    <a:pt x="14" y="14"/>
                    <a:pt x="14" y="14"/>
                  </a:cubicBezTo>
                  <a:moveTo>
                    <a:pt x="15" y="14"/>
                  </a:moveTo>
                  <a:cubicBezTo>
                    <a:pt x="15" y="13"/>
                    <a:pt x="15" y="13"/>
                    <a:pt x="15" y="13"/>
                  </a:cubicBezTo>
                  <a:cubicBezTo>
                    <a:pt x="15" y="13"/>
                    <a:pt x="15" y="13"/>
                    <a:pt x="15" y="13"/>
                  </a:cubicBezTo>
                  <a:cubicBezTo>
                    <a:pt x="15" y="12"/>
                    <a:pt x="15" y="12"/>
                    <a:pt x="15" y="11"/>
                  </a:cubicBezTo>
                  <a:cubicBezTo>
                    <a:pt x="16" y="11"/>
                    <a:pt x="16" y="11"/>
                    <a:pt x="16" y="11"/>
                  </a:cubicBezTo>
                  <a:cubicBezTo>
                    <a:pt x="16" y="13"/>
                    <a:pt x="16" y="13"/>
                    <a:pt x="16" y="13"/>
                  </a:cubicBezTo>
                  <a:cubicBezTo>
                    <a:pt x="15" y="14"/>
                    <a:pt x="15" y="14"/>
                    <a:pt x="15" y="14"/>
                  </a:cubicBezTo>
                  <a:moveTo>
                    <a:pt x="10" y="14"/>
                  </a:moveTo>
                  <a:cubicBezTo>
                    <a:pt x="9" y="14"/>
                    <a:pt x="9" y="14"/>
                    <a:pt x="8" y="13"/>
                  </a:cubicBezTo>
                  <a:cubicBezTo>
                    <a:pt x="8" y="13"/>
                    <a:pt x="8" y="12"/>
                    <a:pt x="8" y="11"/>
                  </a:cubicBezTo>
                  <a:cubicBezTo>
                    <a:pt x="9" y="11"/>
                    <a:pt x="9" y="11"/>
                    <a:pt x="10" y="11"/>
                  </a:cubicBezTo>
                  <a:cubicBezTo>
                    <a:pt x="10" y="14"/>
                    <a:pt x="10" y="14"/>
                    <a:pt x="10" y="14"/>
                  </a:cubicBezTo>
                  <a:cubicBezTo>
                    <a:pt x="10" y="14"/>
                    <a:pt x="10" y="14"/>
                    <a:pt x="10" y="14"/>
                  </a:cubicBezTo>
                  <a:moveTo>
                    <a:pt x="16" y="13"/>
                  </a:moveTo>
                  <a:cubicBezTo>
                    <a:pt x="16" y="13"/>
                    <a:pt x="16" y="13"/>
                    <a:pt x="16" y="13"/>
                  </a:cubicBezTo>
                  <a:cubicBezTo>
                    <a:pt x="16" y="11"/>
                    <a:pt x="16" y="11"/>
                    <a:pt x="16" y="11"/>
                  </a:cubicBezTo>
                  <a:cubicBezTo>
                    <a:pt x="16" y="11"/>
                    <a:pt x="16" y="11"/>
                    <a:pt x="16" y="11"/>
                  </a:cubicBezTo>
                  <a:cubicBezTo>
                    <a:pt x="17" y="13"/>
                    <a:pt x="17" y="13"/>
                    <a:pt x="17" y="13"/>
                  </a:cubicBezTo>
                  <a:cubicBezTo>
                    <a:pt x="16" y="13"/>
                    <a:pt x="16" y="13"/>
                    <a:pt x="16" y="13"/>
                  </a:cubicBezTo>
                  <a:moveTo>
                    <a:pt x="17" y="13"/>
                  </a:moveTo>
                  <a:cubicBezTo>
                    <a:pt x="17" y="11"/>
                    <a:pt x="17" y="11"/>
                    <a:pt x="17" y="11"/>
                  </a:cubicBezTo>
                  <a:cubicBezTo>
                    <a:pt x="18" y="10"/>
                    <a:pt x="18" y="10"/>
                    <a:pt x="18" y="10"/>
                  </a:cubicBezTo>
                  <a:cubicBezTo>
                    <a:pt x="18" y="13"/>
                    <a:pt x="18" y="13"/>
                    <a:pt x="18" y="13"/>
                  </a:cubicBezTo>
                  <a:cubicBezTo>
                    <a:pt x="18" y="13"/>
                    <a:pt x="18" y="13"/>
                    <a:pt x="18" y="13"/>
                  </a:cubicBezTo>
                  <a:cubicBezTo>
                    <a:pt x="17" y="13"/>
                    <a:pt x="17" y="13"/>
                    <a:pt x="17" y="13"/>
                  </a:cubicBezTo>
                  <a:moveTo>
                    <a:pt x="8" y="13"/>
                  </a:moveTo>
                  <a:cubicBezTo>
                    <a:pt x="7" y="13"/>
                    <a:pt x="7" y="13"/>
                    <a:pt x="6" y="13"/>
                  </a:cubicBezTo>
                  <a:cubicBezTo>
                    <a:pt x="6" y="12"/>
                    <a:pt x="6" y="11"/>
                    <a:pt x="6" y="10"/>
                  </a:cubicBezTo>
                  <a:cubicBezTo>
                    <a:pt x="7" y="10"/>
                    <a:pt x="7" y="11"/>
                    <a:pt x="8" y="11"/>
                  </a:cubicBezTo>
                  <a:cubicBezTo>
                    <a:pt x="8" y="12"/>
                    <a:pt x="8" y="12"/>
                    <a:pt x="8" y="13"/>
                  </a:cubicBezTo>
                  <a:moveTo>
                    <a:pt x="18" y="13"/>
                  </a:moveTo>
                  <a:cubicBezTo>
                    <a:pt x="18" y="13"/>
                    <a:pt x="18" y="13"/>
                    <a:pt x="18" y="13"/>
                  </a:cubicBezTo>
                  <a:cubicBezTo>
                    <a:pt x="18" y="13"/>
                    <a:pt x="18" y="13"/>
                    <a:pt x="18" y="13"/>
                  </a:cubicBezTo>
                  <a:cubicBezTo>
                    <a:pt x="18" y="10"/>
                    <a:pt x="18" y="10"/>
                    <a:pt x="18" y="10"/>
                  </a:cubicBezTo>
                  <a:cubicBezTo>
                    <a:pt x="19" y="10"/>
                    <a:pt x="19" y="10"/>
                    <a:pt x="19" y="10"/>
                  </a:cubicBezTo>
                  <a:cubicBezTo>
                    <a:pt x="19" y="11"/>
                    <a:pt x="19" y="12"/>
                    <a:pt x="19" y="13"/>
                  </a:cubicBezTo>
                  <a:cubicBezTo>
                    <a:pt x="18" y="13"/>
                    <a:pt x="18" y="13"/>
                    <a:pt x="18" y="13"/>
                  </a:cubicBezTo>
                  <a:moveTo>
                    <a:pt x="20" y="13"/>
                  </a:moveTo>
                  <a:cubicBezTo>
                    <a:pt x="19" y="12"/>
                    <a:pt x="19" y="11"/>
                    <a:pt x="20" y="10"/>
                  </a:cubicBezTo>
                  <a:cubicBezTo>
                    <a:pt x="21" y="10"/>
                    <a:pt x="21" y="10"/>
                    <a:pt x="21" y="10"/>
                  </a:cubicBezTo>
                  <a:cubicBezTo>
                    <a:pt x="21" y="11"/>
                    <a:pt x="21" y="12"/>
                    <a:pt x="21" y="12"/>
                  </a:cubicBezTo>
                  <a:cubicBezTo>
                    <a:pt x="20" y="12"/>
                    <a:pt x="20" y="13"/>
                    <a:pt x="20" y="13"/>
                  </a:cubicBezTo>
                  <a:moveTo>
                    <a:pt x="6" y="13"/>
                  </a:moveTo>
                  <a:cubicBezTo>
                    <a:pt x="5" y="13"/>
                    <a:pt x="4" y="12"/>
                    <a:pt x="4" y="12"/>
                  </a:cubicBezTo>
                  <a:cubicBezTo>
                    <a:pt x="4" y="9"/>
                    <a:pt x="4" y="9"/>
                    <a:pt x="4" y="9"/>
                  </a:cubicBezTo>
                  <a:cubicBezTo>
                    <a:pt x="4" y="10"/>
                    <a:pt x="5" y="10"/>
                    <a:pt x="6" y="10"/>
                  </a:cubicBezTo>
                  <a:cubicBezTo>
                    <a:pt x="6" y="11"/>
                    <a:pt x="6" y="12"/>
                    <a:pt x="6" y="13"/>
                  </a:cubicBezTo>
                  <a:moveTo>
                    <a:pt x="21" y="12"/>
                  </a:moveTo>
                  <a:cubicBezTo>
                    <a:pt x="21" y="11"/>
                    <a:pt x="21" y="11"/>
                    <a:pt x="21" y="10"/>
                  </a:cubicBezTo>
                  <a:cubicBezTo>
                    <a:pt x="22" y="9"/>
                    <a:pt x="22" y="9"/>
                    <a:pt x="22" y="9"/>
                  </a:cubicBezTo>
                  <a:cubicBezTo>
                    <a:pt x="22" y="12"/>
                    <a:pt x="22" y="12"/>
                    <a:pt x="22" y="12"/>
                  </a:cubicBezTo>
                  <a:cubicBezTo>
                    <a:pt x="21" y="12"/>
                    <a:pt x="21" y="12"/>
                    <a:pt x="21" y="12"/>
                  </a:cubicBezTo>
                  <a:moveTo>
                    <a:pt x="3" y="12"/>
                  </a:moveTo>
                  <a:cubicBezTo>
                    <a:pt x="3" y="11"/>
                    <a:pt x="3" y="11"/>
                    <a:pt x="3" y="11"/>
                  </a:cubicBezTo>
                  <a:cubicBezTo>
                    <a:pt x="3" y="9"/>
                    <a:pt x="3" y="9"/>
                    <a:pt x="3" y="9"/>
                  </a:cubicBezTo>
                  <a:cubicBezTo>
                    <a:pt x="4" y="9"/>
                    <a:pt x="4" y="9"/>
                    <a:pt x="4" y="9"/>
                  </a:cubicBezTo>
                  <a:cubicBezTo>
                    <a:pt x="3" y="9"/>
                    <a:pt x="3" y="9"/>
                    <a:pt x="3" y="9"/>
                  </a:cubicBezTo>
                  <a:cubicBezTo>
                    <a:pt x="3" y="12"/>
                    <a:pt x="3" y="12"/>
                    <a:pt x="3" y="12"/>
                  </a:cubicBezTo>
                  <a:moveTo>
                    <a:pt x="22" y="12"/>
                  </a:moveTo>
                  <a:cubicBezTo>
                    <a:pt x="22" y="9"/>
                    <a:pt x="22" y="9"/>
                    <a:pt x="22" y="9"/>
                  </a:cubicBezTo>
                  <a:cubicBezTo>
                    <a:pt x="23" y="9"/>
                    <a:pt x="23" y="9"/>
                    <a:pt x="24" y="8"/>
                  </a:cubicBezTo>
                  <a:cubicBezTo>
                    <a:pt x="24" y="9"/>
                    <a:pt x="24" y="10"/>
                    <a:pt x="24" y="11"/>
                  </a:cubicBezTo>
                  <a:cubicBezTo>
                    <a:pt x="23" y="11"/>
                    <a:pt x="23" y="11"/>
                    <a:pt x="22" y="12"/>
                  </a:cubicBezTo>
                  <a:moveTo>
                    <a:pt x="2" y="11"/>
                  </a:moveTo>
                  <a:cubicBezTo>
                    <a:pt x="2" y="10"/>
                    <a:pt x="2" y="10"/>
                    <a:pt x="2" y="10"/>
                  </a:cubicBezTo>
                  <a:cubicBezTo>
                    <a:pt x="2" y="10"/>
                    <a:pt x="2" y="10"/>
                    <a:pt x="2" y="10"/>
                  </a:cubicBezTo>
                  <a:cubicBezTo>
                    <a:pt x="2" y="8"/>
                    <a:pt x="2" y="8"/>
                    <a:pt x="2" y="8"/>
                  </a:cubicBezTo>
                  <a:cubicBezTo>
                    <a:pt x="2" y="8"/>
                    <a:pt x="2" y="8"/>
                    <a:pt x="2" y="8"/>
                  </a:cubicBezTo>
                  <a:cubicBezTo>
                    <a:pt x="2" y="11"/>
                    <a:pt x="2" y="11"/>
                    <a:pt x="2" y="11"/>
                  </a:cubicBezTo>
                  <a:moveTo>
                    <a:pt x="2" y="9"/>
                  </a:moveTo>
                  <a:cubicBezTo>
                    <a:pt x="2" y="9"/>
                    <a:pt x="2" y="9"/>
                    <a:pt x="2" y="9"/>
                  </a:cubicBezTo>
                  <a:cubicBezTo>
                    <a:pt x="1" y="8"/>
                    <a:pt x="1" y="8"/>
                    <a:pt x="1" y="7"/>
                  </a:cubicBezTo>
                  <a:cubicBezTo>
                    <a:pt x="2" y="8"/>
                    <a:pt x="2" y="8"/>
                    <a:pt x="2" y="8"/>
                  </a:cubicBezTo>
                  <a:cubicBezTo>
                    <a:pt x="2" y="9"/>
                    <a:pt x="2" y="9"/>
                    <a:pt x="2" y="9"/>
                  </a:cubicBezTo>
                  <a:moveTo>
                    <a:pt x="24" y="10"/>
                  </a:moveTo>
                  <a:cubicBezTo>
                    <a:pt x="24" y="10"/>
                    <a:pt x="24" y="9"/>
                    <a:pt x="24" y="8"/>
                  </a:cubicBezTo>
                  <a:cubicBezTo>
                    <a:pt x="25" y="7"/>
                    <a:pt x="25" y="7"/>
                    <a:pt x="25" y="7"/>
                  </a:cubicBezTo>
                  <a:cubicBezTo>
                    <a:pt x="25" y="9"/>
                    <a:pt x="25" y="9"/>
                    <a:pt x="25" y="9"/>
                  </a:cubicBezTo>
                  <a:cubicBezTo>
                    <a:pt x="25" y="9"/>
                    <a:pt x="25" y="9"/>
                    <a:pt x="25" y="9"/>
                  </a:cubicBezTo>
                  <a:cubicBezTo>
                    <a:pt x="25" y="10"/>
                    <a:pt x="25" y="10"/>
                    <a:pt x="24" y="10"/>
                  </a:cubicBezTo>
                  <a:moveTo>
                    <a:pt x="12" y="10"/>
                  </a:moveTo>
                  <a:cubicBezTo>
                    <a:pt x="6" y="10"/>
                    <a:pt x="3" y="8"/>
                    <a:pt x="3" y="7"/>
                  </a:cubicBezTo>
                  <a:cubicBezTo>
                    <a:pt x="2" y="7"/>
                    <a:pt x="2" y="6"/>
                    <a:pt x="2" y="6"/>
                  </a:cubicBezTo>
                  <a:cubicBezTo>
                    <a:pt x="2" y="5"/>
                    <a:pt x="3" y="4"/>
                    <a:pt x="4" y="3"/>
                  </a:cubicBezTo>
                  <a:cubicBezTo>
                    <a:pt x="7" y="1"/>
                    <a:pt x="10" y="1"/>
                    <a:pt x="14" y="1"/>
                  </a:cubicBezTo>
                  <a:cubicBezTo>
                    <a:pt x="17" y="1"/>
                    <a:pt x="20" y="1"/>
                    <a:pt x="22" y="2"/>
                  </a:cubicBezTo>
                  <a:cubicBezTo>
                    <a:pt x="23" y="3"/>
                    <a:pt x="24" y="3"/>
                    <a:pt x="24" y="4"/>
                  </a:cubicBezTo>
                  <a:cubicBezTo>
                    <a:pt x="25" y="4"/>
                    <a:pt x="25" y="5"/>
                    <a:pt x="25" y="6"/>
                  </a:cubicBezTo>
                  <a:cubicBezTo>
                    <a:pt x="24" y="9"/>
                    <a:pt x="16" y="10"/>
                    <a:pt x="12" y="10"/>
                  </a:cubicBezTo>
                  <a:moveTo>
                    <a:pt x="14" y="0"/>
                  </a:moveTo>
                  <a:cubicBezTo>
                    <a:pt x="10" y="0"/>
                    <a:pt x="6" y="0"/>
                    <a:pt x="3" y="2"/>
                  </a:cubicBezTo>
                  <a:cubicBezTo>
                    <a:pt x="2" y="3"/>
                    <a:pt x="1" y="4"/>
                    <a:pt x="1" y="5"/>
                  </a:cubicBezTo>
                  <a:cubicBezTo>
                    <a:pt x="1" y="5"/>
                    <a:pt x="1" y="5"/>
                    <a:pt x="1" y="5"/>
                  </a:cubicBezTo>
                  <a:cubicBezTo>
                    <a:pt x="1" y="6"/>
                    <a:pt x="1" y="6"/>
                    <a:pt x="1" y="6"/>
                  </a:cubicBezTo>
                  <a:cubicBezTo>
                    <a:pt x="0" y="7"/>
                    <a:pt x="0" y="8"/>
                    <a:pt x="1" y="10"/>
                  </a:cubicBezTo>
                  <a:cubicBezTo>
                    <a:pt x="1" y="10"/>
                    <a:pt x="1" y="10"/>
                    <a:pt x="1" y="10"/>
                  </a:cubicBezTo>
                  <a:cubicBezTo>
                    <a:pt x="1" y="11"/>
                    <a:pt x="1" y="11"/>
                    <a:pt x="2" y="12"/>
                  </a:cubicBezTo>
                  <a:cubicBezTo>
                    <a:pt x="3" y="13"/>
                    <a:pt x="6" y="15"/>
                    <a:pt x="12" y="15"/>
                  </a:cubicBezTo>
                  <a:cubicBezTo>
                    <a:pt x="14" y="15"/>
                    <a:pt x="19" y="14"/>
                    <a:pt x="22" y="13"/>
                  </a:cubicBezTo>
                  <a:cubicBezTo>
                    <a:pt x="22" y="13"/>
                    <a:pt x="22" y="13"/>
                    <a:pt x="22" y="13"/>
                  </a:cubicBezTo>
                  <a:cubicBezTo>
                    <a:pt x="23" y="13"/>
                    <a:pt x="23" y="13"/>
                    <a:pt x="23" y="13"/>
                  </a:cubicBezTo>
                  <a:cubicBezTo>
                    <a:pt x="23" y="13"/>
                    <a:pt x="23" y="13"/>
                    <a:pt x="23" y="13"/>
                  </a:cubicBezTo>
                  <a:cubicBezTo>
                    <a:pt x="23" y="12"/>
                    <a:pt x="24" y="12"/>
                    <a:pt x="24" y="12"/>
                  </a:cubicBezTo>
                  <a:cubicBezTo>
                    <a:pt x="24" y="12"/>
                    <a:pt x="24" y="12"/>
                    <a:pt x="24" y="12"/>
                  </a:cubicBezTo>
                  <a:cubicBezTo>
                    <a:pt x="24" y="12"/>
                    <a:pt x="24" y="12"/>
                    <a:pt x="24" y="12"/>
                  </a:cubicBezTo>
                  <a:cubicBezTo>
                    <a:pt x="24" y="12"/>
                    <a:pt x="24" y="12"/>
                    <a:pt x="24" y="12"/>
                  </a:cubicBezTo>
                  <a:cubicBezTo>
                    <a:pt x="25" y="11"/>
                    <a:pt x="26" y="10"/>
                    <a:pt x="26" y="10"/>
                  </a:cubicBezTo>
                  <a:cubicBezTo>
                    <a:pt x="26" y="9"/>
                    <a:pt x="26" y="9"/>
                    <a:pt x="26" y="9"/>
                  </a:cubicBezTo>
                  <a:cubicBezTo>
                    <a:pt x="26" y="9"/>
                    <a:pt x="26" y="9"/>
                    <a:pt x="26" y="9"/>
                  </a:cubicBezTo>
                  <a:cubicBezTo>
                    <a:pt x="26" y="5"/>
                    <a:pt x="26" y="5"/>
                    <a:pt x="26" y="5"/>
                  </a:cubicBezTo>
                  <a:cubicBezTo>
                    <a:pt x="26" y="5"/>
                    <a:pt x="26" y="5"/>
                    <a:pt x="26" y="5"/>
                  </a:cubicBezTo>
                  <a:cubicBezTo>
                    <a:pt x="26" y="4"/>
                    <a:pt x="26" y="3"/>
                    <a:pt x="25" y="3"/>
                  </a:cubicBezTo>
                  <a:cubicBezTo>
                    <a:pt x="24" y="2"/>
                    <a:pt x="23" y="2"/>
                    <a:pt x="23" y="1"/>
                  </a:cubicBezTo>
                  <a:cubicBezTo>
                    <a:pt x="20" y="0"/>
                    <a:pt x="17" y="0"/>
                    <a:pt x="1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3200">
                <a:solidFill>
                  <a:prstClr val="black"/>
                </a:solidFill>
              </a:endParaRPr>
            </a:p>
          </p:txBody>
        </p:sp>
        <p:sp>
          <p:nvSpPr>
            <p:cNvPr id="88" name="Freeform 64"/>
            <p:cNvSpPr>
              <a:spLocks noEditPoints="1"/>
            </p:cNvSpPr>
            <p:nvPr/>
          </p:nvSpPr>
          <p:spPr bwMode="auto">
            <a:xfrm>
              <a:off x="3584" y="2498"/>
              <a:ext cx="50" cy="19"/>
            </a:xfrm>
            <a:custGeom>
              <a:avLst/>
              <a:gdLst>
                <a:gd name="T0" fmla="*/ 10 w 21"/>
                <a:gd name="T1" fmla="*/ 7 h 8"/>
                <a:gd name="T2" fmla="*/ 10 w 21"/>
                <a:gd name="T3" fmla="*/ 7 h 8"/>
                <a:gd name="T4" fmla="*/ 16 w 21"/>
                <a:gd name="T5" fmla="*/ 4 h 8"/>
                <a:gd name="T6" fmla="*/ 18 w 21"/>
                <a:gd name="T7" fmla="*/ 5 h 8"/>
                <a:gd name="T8" fmla="*/ 13 w 21"/>
                <a:gd name="T9" fmla="*/ 7 h 8"/>
                <a:gd name="T10" fmla="*/ 14 w 21"/>
                <a:gd name="T11" fmla="*/ 6 h 8"/>
                <a:gd name="T12" fmla="*/ 12 w 21"/>
                <a:gd name="T13" fmla="*/ 4 h 8"/>
                <a:gd name="T14" fmla="*/ 12 w 21"/>
                <a:gd name="T15" fmla="*/ 4 h 8"/>
                <a:gd name="T16" fmla="*/ 14 w 21"/>
                <a:gd name="T17" fmla="*/ 5 h 8"/>
                <a:gd name="T18" fmla="*/ 2 w 21"/>
                <a:gd name="T19" fmla="*/ 5 h 8"/>
                <a:gd name="T20" fmla="*/ 3 w 21"/>
                <a:gd name="T21" fmla="*/ 4 h 8"/>
                <a:gd name="T22" fmla="*/ 8 w 21"/>
                <a:gd name="T23" fmla="*/ 4 h 8"/>
                <a:gd name="T24" fmla="*/ 7 w 21"/>
                <a:gd name="T25" fmla="*/ 4 h 8"/>
                <a:gd name="T26" fmla="*/ 5 w 21"/>
                <a:gd name="T27" fmla="*/ 5 h 8"/>
                <a:gd name="T28" fmla="*/ 5 w 21"/>
                <a:gd name="T29" fmla="*/ 5 h 8"/>
                <a:gd name="T30" fmla="*/ 7 w 21"/>
                <a:gd name="T31" fmla="*/ 7 h 8"/>
                <a:gd name="T32" fmla="*/ 11 w 21"/>
                <a:gd name="T33" fmla="*/ 3 h 8"/>
                <a:gd name="T34" fmla="*/ 12 w 21"/>
                <a:gd name="T35" fmla="*/ 2 h 8"/>
                <a:gd name="T36" fmla="*/ 13 w 21"/>
                <a:gd name="T37" fmla="*/ 2 h 8"/>
                <a:gd name="T38" fmla="*/ 13 w 21"/>
                <a:gd name="T39" fmla="*/ 3 h 8"/>
                <a:gd name="T40" fmla="*/ 15 w 21"/>
                <a:gd name="T41" fmla="*/ 4 h 8"/>
                <a:gd name="T42" fmla="*/ 13 w 21"/>
                <a:gd name="T43" fmla="*/ 4 h 8"/>
                <a:gd name="T44" fmla="*/ 11 w 21"/>
                <a:gd name="T45" fmla="*/ 3 h 8"/>
                <a:gd name="T46" fmla="*/ 10 w 21"/>
                <a:gd name="T47" fmla="*/ 4 h 8"/>
                <a:gd name="T48" fmla="*/ 13 w 21"/>
                <a:gd name="T49" fmla="*/ 5 h 8"/>
                <a:gd name="T50" fmla="*/ 13 w 21"/>
                <a:gd name="T51" fmla="*/ 6 h 8"/>
                <a:gd name="T52" fmla="*/ 10 w 21"/>
                <a:gd name="T53" fmla="*/ 6 h 8"/>
                <a:gd name="T54" fmla="*/ 10 w 21"/>
                <a:gd name="T55" fmla="*/ 6 h 8"/>
                <a:gd name="T56" fmla="*/ 9 w 21"/>
                <a:gd name="T57" fmla="*/ 7 h 8"/>
                <a:gd name="T58" fmla="*/ 8 w 21"/>
                <a:gd name="T59" fmla="*/ 7 h 8"/>
                <a:gd name="T60" fmla="*/ 8 w 21"/>
                <a:gd name="T61" fmla="*/ 6 h 8"/>
                <a:gd name="T62" fmla="*/ 6 w 21"/>
                <a:gd name="T63" fmla="*/ 5 h 8"/>
                <a:gd name="T64" fmla="*/ 10 w 21"/>
                <a:gd name="T65" fmla="*/ 6 h 8"/>
                <a:gd name="T66" fmla="*/ 11 w 21"/>
                <a:gd name="T67" fmla="*/ 5 h 8"/>
                <a:gd name="T68" fmla="*/ 9 w 21"/>
                <a:gd name="T69" fmla="*/ 4 h 8"/>
                <a:gd name="T70" fmla="*/ 9 w 21"/>
                <a:gd name="T71" fmla="*/ 3 h 8"/>
                <a:gd name="T72" fmla="*/ 9 w 21"/>
                <a:gd name="T73" fmla="*/ 3 h 8"/>
                <a:gd name="T74" fmla="*/ 11 w 21"/>
                <a:gd name="T75" fmla="*/ 3 h 8"/>
                <a:gd name="T76" fmla="*/ 1 w 21"/>
                <a:gd name="T77" fmla="*/ 4 h 8"/>
                <a:gd name="T78" fmla="*/ 11 w 21"/>
                <a:gd name="T79" fmla="*/ 1 h 8"/>
                <a:gd name="T80" fmla="*/ 19 w 21"/>
                <a:gd name="T81" fmla="*/ 3 h 8"/>
                <a:gd name="T82" fmla="*/ 19 w 21"/>
                <a:gd name="T83" fmla="*/ 5 h 8"/>
                <a:gd name="T84" fmla="*/ 17 w 21"/>
                <a:gd name="T85" fmla="*/ 3 h 8"/>
                <a:gd name="T86" fmla="*/ 14 w 21"/>
                <a:gd name="T87" fmla="*/ 2 h 8"/>
                <a:gd name="T88" fmla="*/ 14 w 21"/>
                <a:gd name="T89" fmla="*/ 2 h 8"/>
                <a:gd name="T90" fmla="*/ 12 w 21"/>
                <a:gd name="T91" fmla="*/ 2 h 8"/>
                <a:gd name="T92" fmla="*/ 11 w 21"/>
                <a:gd name="T93" fmla="*/ 2 h 8"/>
                <a:gd name="T94" fmla="*/ 9 w 21"/>
                <a:gd name="T95" fmla="*/ 2 h 8"/>
                <a:gd name="T96" fmla="*/ 3 w 21"/>
                <a:gd name="T97" fmla="*/ 4 h 8"/>
                <a:gd name="T98" fmla="*/ 3 w 21"/>
                <a:gd name="T99" fmla="*/ 4 h 8"/>
                <a:gd name="T100" fmla="*/ 2 w 21"/>
                <a:gd name="T101" fmla="*/ 5 h 8"/>
                <a:gd name="T102" fmla="*/ 2 w 21"/>
                <a:gd name="T103" fmla="*/ 2 h 8"/>
                <a:gd name="T104" fmla="*/ 1 w 21"/>
                <a:gd name="T105" fmla="*/ 6 h 8"/>
                <a:gd name="T106" fmla="*/ 20 w 21"/>
                <a:gd name="T107" fmla="*/ 4 h 8"/>
                <a:gd name="T108" fmla="*/ 18 w 21"/>
                <a:gd name="T109" fmla="*/ 1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 h="8">
                  <a:moveTo>
                    <a:pt x="10" y="7"/>
                  </a:moveTo>
                  <a:cubicBezTo>
                    <a:pt x="10" y="7"/>
                    <a:pt x="10" y="7"/>
                    <a:pt x="10" y="7"/>
                  </a:cubicBezTo>
                  <a:cubicBezTo>
                    <a:pt x="10" y="7"/>
                    <a:pt x="10" y="7"/>
                    <a:pt x="10" y="7"/>
                  </a:cubicBezTo>
                  <a:cubicBezTo>
                    <a:pt x="10" y="7"/>
                    <a:pt x="10" y="7"/>
                    <a:pt x="10" y="7"/>
                  </a:cubicBezTo>
                  <a:moveTo>
                    <a:pt x="14" y="5"/>
                  </a:moveTo>
                  <a:cubicBezTo>
                    <a:pt x="14" y="5"/>
                    <a:pt x="16" y="4"/>
                    <a:pt x="16" y="4"/>
                  </a:cubicBezTo>
                  <a:cubicBezTo>
                    <a:pt x="16" y="4"/>
                    <a:pt x="16" y="4"/>
                    <a:pt x="16" y="4"/>
                  </a:cubicBezTo>
                  <a:cubicBezTo>
                    <a:pt x="17" y="4"/>
                    <a:pt x="17" y="4"/>
                    <a:pt x="18" y="5"/>
                  </a:cubicBezTo>
                  <a:cubicBezTo>
                    <a:pt x="18" y="5"/>
                    <a:pt x="18" y="5"/>
                    <a:pt x="18" y="5"/>
                  </a:cubicBezTo>
                  <a:cubicBezTo>
                    <a:pt x="17" y="6"/>
                    <a:pt x="15" y="7"/>
                    <a:pt x="13" y="7"/>
                  </a:cubicBezTo>
                  <a:cubicBezTo>
                    <a:pt x="13" y="7"/>
                    <a:pt x="13" y="7"/>
                    <a:pt x="13" y="7"/>
                  </a:cubicBezTo>
                  <a:cubicBezTo>
                    <a:pt x="14" y="6"/>
                    <a:pt x="14" y="6"/>
                    <a:pt x="14" y="6"/>
                  </a:cubicBezTo>
                  <a:cubicBezTo>
                    <a:pt x="14" y="5"/>
                    <a:pt x="13" y="5"/>
                    <a:pt x="13" y="5"/>
                  </a:cubicBezTo>
                  <a:cubicBezTo>
                    <a:pt x="12" y="4"/>
                    <a:pt x="12" y="4"/>
                    <a:pt x="12" y="4"/>
                  </a:cubicBezTo>
                  <a:cubicBezTo>
                    <a:pt x="11" y="4"/>
                    <a:pt x="11" y="4"/>
                    <a:pt x="11" y="4"/>
                  </a:cubicBezTo>
                  <a:cubicBezTo>
                    <a:pt x="12" y="4"/>
                    <a:pt x="12" y="4"/>
                    <a:pt x="12" y="4"/>
                  </a:cubicBezTo>
                  <a:cubicBezTo>
                    <a:pt x="12" y="4"/>
                    <a:pt x="13" y="4"/>
                    <a:pt x="13" y="4"/>
                  </a:cubicBezTo>
                  <a:cubicBezTo>
                    <a:pt x="14" y="4"/>
                    <a:pt x="14" y="4"/>
                    <a:pt x="14" y="5"/>
                  </a:cubicBezTo>
                  <a:moveTo>
                    <a:pt x="7" y="7"/>
                  </a:moveTo>
                  <a:cubicBezTo>
                    <a:pt x="4" y="7"/>
                    <a:pt x="3" y="6"/>
                    <a:pt x="2" y="5"/>
                  </a:cubicBezTo>
                  <a:cubicBezTo>
                    <a:pt x="2" y="5"/>
                    <a:pt x="2" y="5"/>
                    <a:pt x="2" y="5"/>
                  </a:cubicBezTo>
                  <a:cubicBezTo>
                    <a:pt x="2" y="5"/>
                    <a:pt x="3" y="5"/>
                    <a:pt x="3" y="4"/>
                  </a:cubicBezTo>
                  <a:cubicBezTo>
                    <a:pt x="4" y="4"/>
                    <a:pt x="6" y="3"/>
                    <a:pt x="8" y="3"/>
                  </a:cubicBezTo>
                  <a:cubicBezTo>
                    <a:pt x="8" y="4"/>
                    <a:pt x="8" y="4"/>
                    <a:pt x="8" y="4"/>
                  </a:cubicBezTo>
                  <a:cubicBezTo>
                    <a:pt x="8" y="5"/>
                    <a:pt x="8" y="5"/>
                    <a:pt x="8" y="5"/>
                  </a:cubicBezTo>
                  <a:cubicBezTo>
                    <a:pt x="8" y="4"/>
                    <a:pt x="8" y="4"/>
                    <a:pt x="7" y="4"/>
                  </a:cubicBezTo>
                  <a:cubicBezTo>
                    <a:pt x="7" y="4"/>
                    <a:pt x="7" y="4"/>
                    <a:pt x="7" y="4"/>
                  </a:cubicBezTo>
                  <a:cubicBezTo>
                    <a:pt x="7" y="4"/>
                    <a:pt x="5" y="5"/>
                    <a:pt x="5" y="5"/>
                  </a:cubicBezTo>
                  <a:cubicBezTo>
                    <a:pt x="5" y="5"/>
                    <a:pt x="5" y="5"/>
                    <a:pt x="5" y="5"/>
                  </a:cubicBezTo>
                  <a:cubicBezTo>
                    <a:pt x="5" y="5"/>
                    <a:pt x="5" y="5"/>
                    <a:pt x="5" y="5"/>
                  </a:cubicBezTo>
                  <a:cubicBezTo>
                    <a:pt x="5" y="6"/>
                    <a:pt x="6" y="6"/>
                    <a:pt x="7" y="6"/>
                  </a:cubicBezTo>
                  <a:cubicBezTo>
                    <a:pt x="7" y="7"/>
                    <a:pt x="7" y="7"/>
                    <a:pt x="7" y="7"/>
                  </a:cubicBezTo>
                  <a:cubicBezTo>
                    <a:pt x="7" y="7"/>
                    <a:pt x="7" y="7"/>
                    <a:pt x="7" y="7"/>
                  </a:cubicBezTo>
                  <a:moveTo>
                    <a:pt x="11" y="3"/>
                  </a:moveTo>
                  <a:cubicBezTo>
                    <a:pt x="12" y="2"/>
                    <a:pt x="12" y="2"/>
                    <a:pt x="12" y="2"/>
                  </a:cubicBezTo>
                  <a:cubicBezTo>
                    <a:pt x="12" y="2"/>
                    <a:pt x="12" y="2"/>
                    <a:pt x="12" y="2"/>
                  </a:cubicBezTo>
                  <a:cubicBezTo>
                    <a:pt x="12" y="2"/>
                    <a:pt x="12" y="2"/>
                    <a:pt x="12" y="2"/>
                  </a:cubicBezTo>
                  <a:cubicBezTo>
                    <a:pt x="13" y="2"/>
                    <a:pt x="13" y="2"/>
                    <a:pt x="13" y="2"/>
                  </a:cubicBezTo>
                  <a:cubicBezTo>
                    <a:pt x="13" y="2"/>
                    <a:pt x="13" y="2"/>
                    <a:pt x="13" y="2"/>
                  </a:cubicBezTo>
                  <a:cubicBezTo>
                    <a:pt x="13" y="3"/>
                    <a:pt x="13" y="3"/>
                    <a:pt x="13" y="3"/>
                  </a:cubicBezTo>
                  <a:cubicBezTo>
                    <a:pt x="13" y="3"/>
                    <a:pt x="13" y="3"/>
                    <a:pt x="13" y="3"/>
                  </a:cubicBezTo>
                  <a:cubicBezTo>
                    <a:pt x="13" y="3"/>
                    <a:pt x="14" y="3"/>
                    <a:pt x="15" y="4"/>
                  </a:cubicBezTo>
                  <a:cubicBezTo>
                    <a:pt x="14" y="4"/>
                    <a:pt x="14" y="4"/>
                    <a:pt x="14" y="4"/>
                  </a:cubicBezTo>
                  <a:cubicBezTo>
                    <a:pt x="13" y="4"/>
                    <a:pt x="13" y="4"/>
                    <a:pt x="13" y="4"/>
                  </a:cubicBezTo>
                  <a:cubicBezTo>
                    <a:pt x="13" y="3"/>
                    <a:pt x="12" y="3"/>
                    <a:pt x="12" y="3"/>
                  </a:cubicBezTo>
                  <a:cubicBezTo>
                    <a:pt x="11" y="3"/>
                    <a:pt x="11" y="3"/>
                    <a:pt x="11" y="3"/>
                  </a:cubicBezTo>
                  <a:cubicBezTo>
                    <a:pt x="11" y="3"/>
                    <a:pt x="11" y="3"/>
                    <a:pt x="10" y="4"/>
                  </a:cubicBezTo>
                  <a:cubicBezTo>
                    <a:pt x="10" y="4"/>
                    <a:pt x="10" y="4"/>
                    <a:pt x="10" y="4"/>
                  </a:cubicBezTo>
                  <a:cubicBezTo>
                    <a:pt x="10" y="4"/>
                    <a:pt x="11" y="4"/>
                    <a:pt x="12" y="5"/>
                  </a:cubicBezTo>
                  <a:cubicBezTo>
                    <a:pt x="13" y="5"/>
                    <a:pt x="13" y="5"/>
                    <a:pt x="13" y="5"/>
                  </a:cubicBezTo>
                  <a:cubicBezTo>
                    <a:pt x="13" y="6"/>
                    <a:pt x="13" y="6"/>
                    <a:pt x="13" y="6"/>
                  </a:cubicBezTo>
                  <a:cubicBezTo>
                    <a:pt x="13" y="6"/>
                    <a:pt x="13" y="6"/>
                    <a:pt x="13" y="6"/>
                  </a:cubicBezTo>
                  <a:cubicBezTo>
                    <a:pt x="13" y="6"/>
                    <a:pt x="12" y="6"/>
                    <a:pt x="11" y="6"/>
                  </a:cubicBezTo>
                  <a:cubicBezTo>
                    <a:pt x="10" y="6"/>
                    <a:pt x="10" y="6"/>
                    <a:pt x="10" y="6"/>
                  </a:cubicBezTo>
                  <a:cubicBezTo>
                    <a:pt x="10" y="6"/>
                    <a:pt x="10" y="6"/>
                    <a:pt x="10" y="6"/>
                  </a:cubicBezTo>
                  <a:cubicBezTo>
                    <a:pt x="10" y="6"/>
                    <a:pt x="10" y="6"/>
                    <a:pt x="10" y="6"/>
                  </a:cubicBezTo>
                  <a:cubicBezTo>
                    <a:pt x="9" y="7"/>
                    <a:pt x="9" y="7"/>
                    <a:pt x="9" y="7"/>
                  </a:cubicBezTo>
                  <a:cubicBezTo>
                    <a:pt x="9" y="7"/>
                    <a:pt x="9" y="7"/>
                    <a:pt x="9" y="7"/>
                  </a:cubicBezTo>
                  <a:cubicBezTo>
                    <a:pt x="9" y="7"/>
                    <a:pt x="9" y="7"/>
                    <a:pt x="8" y="7"/>
                  </a:cubicBezTo>
                  <a:cubicBezTo>
                    <a:pt x="8" y="7"/>
                    <a:pt x="8" y="7"/>
                    <a:pt x="8" y="7"/>
                  </a:cubicBezTo>
                  <a:cubicBezTo>
                    <a:pt x="8" y="7"/>
                    <a:pt x="8" y="6"/>
                    <a:pt x="8" y="6"/>
                  </a:cubicBezTo>
                  <a:cubicBezTo>
                    <a:pt x="8" y="6"/>
                    <a:pt x="8" y="6"/>
                    <a:pt x="8" y="6"/>
                  </a:cubicBezTo>
                  <a:cubicBezTo>
                    <a:pt x="8" y="6"/>
                    <a:pt x="8" y="6"/>
                    <a:pt x="8" y="6"/>
                  </a:cubicBezTo>
                  <a:cubicBezTo>
                    <a:pt x="7" y="6"/>
                    <a:pt x="6" y="6"/>
                    <a:pt x="6" y="5"/>
                  </a:cubicBezTo>
                  <a:cubicBezTo>
                    <a:pt x="6" y="5"/>
                    <a:pt x="7" y="5"/>
                    <a:pt x="7" y="5"/>
                  </a:cubicBezTo>
                  <a:cubicBezTo>
                    <a:pt x="8" y="5"/>
                    <a:pt x="10" y="6"/>
                    <a:pt x="10" y="6"/>
                  </a:cubicBezTo>
                  <a:cubicBezTo>
                    <a:pt x="11" y="5"/>
                    <a:pt x="11" y="5"/>
                    <a:pt x="11" y="5"/>
                  </a:cubicBezTo>
                  <a:cubicBezTo>
                    <a:pt x="11" y="5"/>
                    <a:pt x="11" y="5"/>
                    <a:pt x="11" y="5"/>
                  </a:cubicBezTo>
                  <a:cubicBezTo>
                    <a:pt x="10" y="4"/>
                    <a:pt x="10" y="4"/>
                    <a:pt x="9" y="4"/>
                  </a:cubicBezTo>
                  <a:cubicBezTo>
                    <a:pt x="9" y="4"/>
                    <a:pt x="9" y="4"/>
                    <a:pt x="9" y="4"/>
                  </a:cubicBezTo>
                  <a:cubicBezTo>
                    <a:pt x="8" y="4"/>
                    <a:pt x="8" y="4"/>
                    <a:pt x="8" y="4"/>
                  </a:cubicBezTo>
                  <a:cubicBezTo>
                    <a:pt x="9" y="3"/>
                    <a:pt x="9" y="3"/>
                    <a:pt x="9" y="3"/>
                  </a:cubicBezTo>
                  <a:cubicBezTo>
                    <a:pt x="9" y="3"/>
                    <a:pt x="9" y="3"/>
                    <a:pt x="9" y="3"/>
                  </a:cubicBezTo>
                  <a:cubicBezTo>
                    <a:pt x="9" y="3"/>
                    <a:pt x="9" y="3"/>
                    <a:pt x="9" y="3"/>
                  </a:cubicBezTo>
                  <a:cubicBezTo>
                    <a:pt x="10" y="3"/>
                    <a:pt x="10" y="3"/>
                    <a:pt x="11" y="3"/>
                  </a:cubicBezTo>
                  <a:cubicBezTo>
                    <a:pt x="11" y="3"/>
                    <a:pt x="11" y="3"/>
                    <a:pt x="11" y="3"/>
                  </a:cubicBezTo>
                  <a:moveTo>
                    <a:pt x="2" y="5"/>
                  </a:moveTo>
                  <a:cubicBezTo>
                    <a:pt x="1" y="4"/>
                    <a:pt x="1" y="4"/>
                    <a:pt x="1" y="4"/>
                  </a:cubicBezTo>
                  <a:cubicBezTo>
                    <a:pt x="2" y="4"/>
                    <a:pt x="2" y="3"/>
                    <a:pt x="2" y="3"/>
                  </a:cubicBezTo>
                  <a:cubicBezTo>
                    <a:pt x="5" y="2"/>
                    <a:pt x="8" y="1"/>
                    <a:pt x="11" y="1"/>
                  </a:cubicBezTo>
                  <a:cubicBezTo>
                    <a:pt x="13" y="1"/>
                    <a:pt x="15" y="1"/>
                    <a:pt x="17" y="2"/>
                  </a:cubicBezTo>
                  <a:cubicBezTo>
                    <a:pt x="18" y="2"/>
                    <a:pt x="18" y="2"/>
                    <a:pt x="19" y="3"/>
                  </a:cubicBezTo>
                  <a:cubicBezTo>
                    <a:pt x="19" y="3"/>
                    <a:pt x="20" y="4"/>
                    <a:pt x="19" y="4"/>
                  </a:cubicBezTo>
                  <a:cubicBezTo>
                    <a:pt x="19" y="5"/>
                    <a:pt x="19" y="5"/>
                    <a:pt x="19" y="5"/>
                  </a:cubicBezTo>
                  <a:cubicBezTo>
                    <a:pt x="18" y="4"/>
                    <a:pt x="18" y="4"/>
                    <a:pt x="18" y="4"/>
                  </a:cubicBezTo>
                  <a:cubicBezTo>
                    <a:pt x="18" y="3"/>
                    <a:pt x="17" y="3"/>
                    <a:pt x="17" y="3"/>
                  </a:cubicBezTo>
                  <a:cubicBezTo>
                    <a:pt x="16" y="3"/>
                    <a:pt x="14" y="2"/>
                    <a:pt x="14" y="2"/>
                  </a:cubicBezTo>
                  <a:cubicBezTo>
                    <a:pt x="14" y="2"/>
                    <a:pt x="14" y="2"/>
                    <a:pt x="14" y="2"/>
                  </a:cubicBezTo>
                  <a:cubicBezTo>
                    <a:pt x="14" y="2"/>
                    <a:pt x="14" y="2"/>
                    <a:pt x="14" y="2"/>
                  </a:cubicBezTo>
                  <a:cubicBezTo>
                    <a:pt x="14" y="2"/>
                    <a:pt x="14" y="2"/>
                    <a:pt x="14" y="2"/>
                  </a:cubicBezTo>
                  <a:cubicBezTo>
                    <a:pt x="13" y="2"/>
                    <a:pt x="13" y="1"/>
                    <a:pt x="12" y="1"/>
                  </a:cubicBezTo>
                  <a:cubicBezTo>
                    <a:pt x="12" y="2"/>
                    <a:pt x="12" y="2"/>
                    <a:pt x="12" y="2"/>
                  </a:cubicBezTo>
                  <a:cubicBezTo>
                    <a:pt x="12" y="2"/>
                    <a:pt x="12" y="2"/>
                    <a:pt x="12" y="2"/>
                  </a:cubicBezTo>
                  <a:cubicBezTo>
                    <a:pt x="11" y="2"/>
                    <a:pt x="11" y="2"/>
                    <a:pt x="11" y="2"/>
                  </a:cubicBezTo>
                  <a:cubicBezTo>
                    <a:pt x="11" y="2"/>
                    <a:pt x="11" y="2"/>
                    <a:pt x="11" y="2"/>
                  </a:cubicBezTo>
                  <a:cubicBezTo>
                    <a:pt x="10" y="2"/>
                    <a:pt x="10" y="2"/>
                    <a:pt x="9" y="2"/>
                  </a:cubicBezTo>
                  <a:cubicBezTo>
                    <a:pt x="9" y="2"/>
                    <a:pt x="9" y="2"/>
                    <a:pt x="9" y="2"/>
                  </a:cubicBezTo>
                  <a:cubicBezTo>
                    <a:pt x="7" y="2"/>
                    <a:pt x="5" y="2"/>
                    <a:pt x="3" y="4"/>
                  </a:cubicBezTo>
                  <a:cubicBezTo>
                    <a:pt x="3" y="4"/>
                    <a:pt x="3" y="4"/>
                    <a:pt x="3" y="4"/>
                  </a:cubicBezTo>
                  <a:cubicBezTo>
                    <a:pt x="3" y="4"/>
                    <a:pt x="3" y="4"/>
                    <a:pt x="3" y="4"/>
                  </a:cubicBezTo>
                  <a:cubicBezTo>
                    <a:pt x="3" y="4"/>
                    <a:pt x="3" y="4"/>
                    <a:pt x="3" y="4"/>
                  </a:cubicBezTo>
                  <a:cubicBezTo>
                    <a:pt x="2" y="4"/>
                    <a:pt x="2" y="4"/>
                    <a:pt x="2" y="5"/>
                  </a:cubicBezTo>
                  <a:moveTo>
                    <a:pt x="11" y="0"/>
                  </a:moveTo>
                  <a:cubicBezTo>
                    <a:pt x="8" y="0"/>
                    <a:pt x="5" y="1"/>
                    <a:pt x="2" y="2"/>
                  </a:cubicBezTo>
                  <a:cubicBezTo>
                    <a:pt x="1" y="3"/>
                    <a:pt x="1" y="3"/>
                    <a:pt x="1" y="4"/>
                  </a:cubicBezTo>
                  <a:cubicBezTo>
                    <a:pt x="0" y="5"/>
                    <a:pt x="1" y="5"/>
                    <a:pt x="1" y="6"/>
                  </a:cubicBezTo>
                  <a:cubicBezTo>
                    <a:pt x="2" y="7"/>
                    <a:pt x="4" y="8"/>
                    <a:pt x="9" y="8"/>
                  </a:cubicBezTo>
                  <a:cubicBezTo>
                    <a:pt x="12" y="8"/>
                    <a:pt x="19" y="7"/>
                    <a:pt x="20" y="4"/>
                  </a:cubicBezTo>
                  <a:cubicBezTo>
                    <a:pt x="21" y="4"/>
                    <a:pt x="20" y="3"/>
                    <a:pt x="20" y="2"/>
                  </a:cubicBezTo>
                  <a:cubicBezTo>
                    <a:pt x="19" y="2"/>
                    <a:pt x="18" y="1"/>
                    <a:pt x="18" y="1"/>
                  </a:cubicBezTo>
                  <a:cubicBezTo>
                    <a:pt x="15" y="0"/>
                    <a:pt x="13" y="0"/>
                    <a:pt x="1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3200">
                <a:solidFill>
                  <a:prstClr val="black"/>
                </a:solidFill>
              </a:endParaRPr>
            </a:p>
          </p:txBody>
        </p:sp>
        <p:sp>
          <p:nvSpPr>
            <p:cNvPr id="89" name="Freeform 65"/>
            <p:cNvSpPr>
              <a:spLocks noEditPoints="1"/>
            </p:cNvSpPr>
            <p:nvPr/>
          </p:nvSpPr>
          <p:spPr bwMode="auto">
            <a:xfrm>
              <a:off x="3577" y="2522"/>
              <a:ext cx="62" cy="24"/>
            </a:xfrm>
            <a:custGeom>
              <a:avLst/>
              <a:gdLst>
                <a:gd name="T0" fmla="*/ 13 w 26"/>
                <a:gd name="T1" fmla="*/ 6 h 10"/>
                <a:gd name="T2" fmla="*/ 12 w 26"/>
                <a:gd name="T3" fmla="*/ 6 h 10"/>
                <a:gd name="T4" fmla="*/ 10 w 26"/>
                <a:gd name="T5" fmla="*/ 9 h 10"/>
                <a:gd name="T6" fmla="*/ 12 w 26"/>
                <a:gd name="T7" fmla="*/ 6 h 10"/>
                <a:gd name="T8" fmla="*/ 14 w 26"/>
                <a:gd name="T9" fmla="*/ 6 h 10"/>
                <a:gd name="T10" fmla="*/ 15 w 26"/>
                <a:gd name="T11" fmla="*/ 6 h 10"/>
                <a:gd name="T12" fmla="*/ 15 w 26"/>
                <a:gd name="T13" fmla="*/ 9 h 10"/>
                <a:gd name="T14" fmla="*/ 15 w 26"/>
                <a:gd name="T15" fmla="*/ 6 h 10"/>
                <a:gd name="T16" fmla="*/ 15 w 26"/>
                <a:gd name="T17" fmla="*/ 9 h 10"/>
                <a:gd name="T18" fmla="*/ 16 w 26"/>
                <a:gd name="T19" fmla="*/ 6 h 10"/>
                <a:gd name="T20" fmla="*/ 16 w 26"/>
                <a:gd name="T21" fmla="*/ 9 h 10"/>
                <a:gd name="T22" fmla="*/ 8 w 26"/>
                <a:gd name="T23" fmla="*/ 6 h 10"/>
                <a:gd name="T24" fmla="*/ 10 w 26"/>
                <a:gd name="T25" fmla="*/ 9 h 10"/>
                <a:gd name="T26" fmla="*/ 17 w 26"/>
                <a:gd name="T27" fmla="*/ 6 h 10"/>
                <a:gd name="T28" fmla="*/ 18 w 26"/>
                <a:gd name="T29" fmla="*/ 8 h 10"/>
                <a:gd name="T30" fmla="*/ 8 w 26"/>
                <a:gd name="T31" fmla="*/ 9 h 10"/>
                <a:gd name="T32" fmla="*/ 8 w 26"/>
                <a:gd name="T33" fmla="*/ 6 h 10"/>
                <a:gd name="T34" fmla="*/ 18 w 26"/>
                <a:gd name="T35" fmla="*/ 8 h 10"/>
                <a:gd name="T36" fmla="*/ 18 w 26"/>
                <a:gd name="T37" fmla="*/ 6 h 10"/>
                <a:gd name="T38" fmla="*/ 18 w 26"/>
                <a:gd name="T39" fmla="*/ 8 h 10"/>
                <a:gd name="T40" fmla="*/ 21 w 26"/>
                <a:gd name="T41" fmla="*/ 5 h 10"/>
                <a:gd name="T42" fmla="*/ 6 w 26"/>
                <a:gd name="T43" fmla="*/ 8 h 10"/>
                <a:gd name="T44" fmla="*/ 6 w 26"/>
                <a:gd name="T45" fmla="*/ 5 h 10"/>
                <a:gd name="T46" fmla="*/ 21 w 26"/>
                <a:gd name="T47" fmla="*/ 5 h 10"/>
                <a:gd name="T48" fmla="*/ 21 w 26"/>
                <a:gd name="T49" fmla="*/ 8 h 10"/>
                <a:gd name="T50" fmla="*/ 3 w 26"/>
                <a:gd name="T51" fmla="*/ 4 h 10"/>
                <a:gd name="T52" fmla="*/ 2 w 26"/>
                <a:gd name="T53" fmla="*/ 6 h 10"/>
                <a:gd name="T54" fmla="*/ 2 w 26"/>
                <a:gd name="T55" fmla="*/ 4 h 10"/>
                <a:gd name="T56" fmla="*/ 22 w 26"/>
                <a:gd name="T57" fmla="*/ 7 h 10"/>
                <a:gd name="T58" fmla="*/ 24 w 26"/>
                <a:gd name="T59" fmla="*/ 3 h 10"/>
                <a:gd name="T60" fmla="*/ 2 w 26"/>
                <a:gd name="T61" fmla="*/ 4 h 10"/>
                <a:gd name="T62" fmla="*/ 2 w 26"/>
                <a:gd name="T63" fmla="*/ 3 h 10"/>
                <a:gd name="T64" fmla="*/ 24 w 26"/>
                <a:gd name="T65" fmla="*/ 3 h 10"/>
                <a:gd name="T66" fmla="*/ 25 w 26"/>
                <a:gd name="T67" fmla="*/ 5 h 10"/>
                <a:gd name="T68" fmla="*/ 25 w 26"/>
                <a:gd name="T69" fmla="*/ 0 h 10"/>
                <a:gd name="T70" fmla="*/ 12 w 26"/>
                <a:gd name="T71" fmla="*/ 5 h 10"/>
                <a:gd name="T72" fmla="*/ 1 w 26"/>
                <a:gd name="T73" fmla="*/ 2 h 10"/>
                <a:gd name="T74" fmla="*/ 1 w 26"/>
                <a:gd name="T75" fmla="*/ 1 h 10"/>
                <a:gd name="T76" fmla="*/ 1 w 26"/>
                <a:gd name="T77" fmla="*/ 5 h 10"/>
                <a:gd name="T78" fmla="*/ 12 w 26"/>
                <a:gd name="T79" fmla="*/ 10 h 10"/>
                <a:gd name="T80" fmla="*/ 23 w 26"/>
                <a:gd name="T81" fmla="*/ 8 h 10"/>
                <a:gd name="T82" fmla="*/ 24 w 26"/>
                <a:gd name="T83" fmla="*/ 7 h 10"/>
                <a:gd name="T84" fmla="*/ 26 w 26"/>
                <a:gd name="T85" fmla="*/ 5 h 10"/>
                <a:gd name="T86" fmla="*/ 26 w 26"/>
                <a:gd name="T8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6" h="10">
                  <a:moveTo>
                    <a:pt x="12" y="6"/>
                  </a:moveTo>
                  <a:cubicBezTo>
                    <a:pt x="13" y="6"/>
                    <a:pt x="13" y="6"/>
                    <a:pt x="13" y="6"/>
                  </a:cubicBezTo>
                  <a:cubicBezTo>
                    <a:pt x="13" y="6"/>
                    <a:pt x="13" y="6"/>
                    <a:pt x="13" y="6"/>
                  </a:cubicBezTo>
                  <a:cubicBezTo>
                    <a:pt x="14" y="9"/>
                    <a:pt x="14" y="9"/>
                    <a:pt x="14" y="9"/>
                  </a:cubicBezTo>
                  <a:cubicBezTo>
                    <a:pt x="13" y="9"/>
                    <a:pt x="13" y="9"/>
                    <a:pt x="12" y="9"/>
                  </a:cubicBezTo>
                  <a:cubicBezTo>
                    <a:pt x="12" y="8"/>
                    <a:pt x="12" y="7"/>
                    <a:pt x="12" y="6"/>
                  </a:cubicBezTo>
                  <a:cubicBezTo>
                    <a:pt x="12" y="6"/>
                    <a:pt x="12" y="6"/>
                    <a:pt x="12" y="6"/>
                  </a:cubicBezTo>
                  <a:moveTo>
                    <a:pt x="12" y="9"/>
                  </a:moveTo>
                  <a:cubicBezTo>
                    <a:pt x="11" y="9"/>
                    <a:pt x="11" y="9"/>
                    <a:pt x="10" y="9"/>
                  </a:cubicBezTo>
                  <a:cubicBezTo>
                    <a:pt x="10" y="9"/>
                    <a:pt x="10" y="9"/>
                    <a:pt x="10" y="9"/>
                  </a:cubicBezTo>
                  <a:cubicBezTo>
                    <a:pt x="10" y="6"/>
                    <a:pt x="10" y="6"/>
                    <a:pt x="10" y="6"/>
                  </a:cubicBezTo>
                  <a:cubicBezTo>
                    <a:pt x="11" y="6"/>
                    <a:pt x="11" y="6"/>
                    <a:pt x="12" y="6"/>
                  </a:cubicBezTo>
                  <a:cubicBezTo>
                    <a:pt x="12" y="7"/>
                    <a:pt x="12" y="8"/>
                    <a:pt x="12" y="9"/>
                  </a:cubicBezTo>
                  <a:moveTo>
                    <a:pt x="14" y="9"/>
                  </a:moveTo>
                  <a:cubicBezTo>
                    <a:pt x="14" y="6"/>
                    <a:pt x="14" y="6"/>
                    <a:pt x="14" y="6"/>
                  </a:cubicBezTo>
                  <a:cubicBezTo>
                    <a:pt x="14" y="6"/>
                    <a:pt x="14" y="6"/>
                    <a:pt x="14" y="6"/>
                  </a:cubicBezTo>
                  <a:cubicBezTo>
                    <a:pt x="14" y="6"/>
                    <a:pt x="14" y="6"/>
                    <a:pt x="14" y="6"/>
                  </a:cubicBezTo>
                  <a:cubicBezTo>
                    <a:pt x="15" y="6"/>
                    <a:pt x="15" y="6"/>
                    <a:pt x="15" y="6"/>
                  </a:cubicBezTo>
                  <a:cubicBezTo>
                    <a:pt x="15" y="7"/>
                    <a:pt x="15" y="8"/>
                    <a:pt x="15" y="9"/>
                  </a:cubicBezTo>
                  <a:cubicBezTo>
                    <a:pt x="14" y="9"/>
                    <a:pt x="14" y="9"/>
                    <a:pt x="14" y="9"/>
                  </a:cubicBezTo>
                  <a:moveTo>
                    <a:pt x="15" y="9"/>
                  </a:moveTo>
                  <a:cubicBezTo>
                    <a:pt x="15" y="9"/>
                    <a:pt x="15" y="9"/>
                    <a:pt x="15" y="9"/>
                  </a:cubicBezTo>
                  <a:cubicBezTo>
                    <a:pt x="15" y="8"/>
                    <a:pt x="15" y="8"/>
                    <a:pt x="15" y="8"/>
                  </a:cubicBezTo>
                  <a:cubicBezTo>
                    <a:pt x="15" y="8"/>
                    <a:pt x="15" y="7"/>
                    <a:pt x="15" y="6"/>
                  </a:cubicBezTo>
                  <a:cubicBezTo>
                    <a:pt x="16" y="6"/>
                    <a:pt x="16" y="6"/>
                    <a:pt x="16" y="6"/>
                  </a:cubicBezTo>
                  <a:cubicBezTo>
                    <a:pt x="16" y="9"/>
                    <a:pt x="16" y="9"/>
                    <a:pt x="16" y="9"/>
                  </a:cubicBezTo>
                  <a:cubicBezTo>
                    <a:pt x="15" y="9"/>
                    <a:pt x="15" y="9"/>
                    <a:pt x="15" y="9"/>
                  </a:cubicBezTo>
                  <a:moveTo>
                    <a:pt x="16" y="9"/>
                  </a:moveTo>
                  <a:cubicBezTo>
                    <a:pt x="16" y="9"/>
                    <a:pt x="16" y="9"/>
                    <a:pt x="16" y="9"/>
                  </a:cubicBezTo>
                  <a:cubicBezTo>
                    <a:pt x="16" y="6"/>
                    <a:pt x="16" y="6"/>
                    <a:pt x="16" y="6"/>
                  </a:cubicBezTo>
                  <a:cubicBezTo>
                    <a:pt x="16" y="6"/>
                    <a:pt x="16" y="6"/>
                    <a:pt x="16" y="6"/>
                  </a:cubicBezTo>
                  <a:cubicBezTo>
                    <a:pt x="17" y="9"/>
                    <a:pt x="17" y="9"/>
                    <a:pt x="17" y="9"/>
                  </a:cubicBezTo>
                  <a:cubicBezTo>
                    <a:pt x="16" y="9"/>
                    <a:pt x="16" y="9"/>
                    <a:pt x="16" y="9"/>
                  </a:cubicBezTo>
                  <a:moveTo>
                    <a:pt x="10" y="9"/>
                  </a:moveTo>
                  <a:cubicBezTo>
                    <a:pt x="9" y="9"/>
                    <a:pt x="9" y="9"/>
                    <a:pt x="8" y="9"/>
                  </a:cubicBezTo>
                  <a:cubicBezTo>
                    <a:pt x="8" y="8"/>
                    <a:pt x="8" y="7"/>
                    <a:pt x="8" y="6"/>
                  </a:cubicBezTo>
                  <a:cubicBezTo>
                    <a:pt x="9" y="6"/>
                    <a:pt x="9" y="6"/>
                    <a:pt x="9" y="6"/>
                  </a:cubicBezTo>
                  <a:cubicBezTo>
                    <a:pt x="10" y="6"/>
                    <a:pt x="10" y="6"/>
                    <a:pt x="10" y="6"/>
                  </a:cubicBezTo>
                  <a:cubicBezTo>
                    <a:pt x="10" y="9"/>
                    <a:pt x="10" y="9"/>
                    <a:pt x="10" y="9"/>
                  </a:cubicBezTo>
                  <a:cubicBezTo>
                    <a:pt x="10" y="9"/>
                    <a:pt x="10" y="9"/>
                    <a:pt x="10" y="9"/>
                  </a:cubicBezTo>
                  <a:moveTo>
                    <a:pt x="17" y="9"/>
                  </a:moveTo>
                  <a:cubicBezTo>
                    <a:pt x="17" y="6"/>
                    <a:pt x="17" y="6"/>
                    <a:pt x="17" y="6"/>
                  </a:cubicBezTo>
                  <a:cubicBezTo>
                    <a:pt x="17" y="6"/>
                    <a:pt x="17" y="6"/>
                    <a:pt x="17" y="6"/>
                  </a:cubicBezTo>
                  <a:cubicBezTo>
                    <a:pt x="18" y="6"/>
                    <a:pt x="18" y="6"/>
                    <a:pt x="18" y="6"/>
                  </a:cubicBezTo>
                  <a:cubicBezTo>
                    <a:pt x="18" y="8"/>
                    <a:pt x="18" y="8"/>
                    <a:pt x="18" y="8"/>
                  </a:cubicBezTo>
                  <a:cubicBezTo>
                    <a:pt x="18" y="8"/>
                    <a:pt x="18" y="8"/>
                    <a:pt x="18" y="8"/>
                  </a:cubicBezTo>
                  <a:cubicBezTo>
                    <a:pt x="17" y="9"/>
                    <a:pt x="17" y="9"/>
                    <a:pt x="17" y="9"/>
                  </a:cubicBezTo>
                  <a:moveTo>
                    <a:pt x="8" y="9"/>
                  </a:moveTo>
                  <a:cubicBezTo>
                    <a:pt x="7" y="9"/>
                    <a:pt x="7" y="8"/>
                    <a:pt x="6" y="8"/>
                  </a:cubicBezTo>
                  <a:cubicBezTo>
                    <a:pt x="6" y="7"/>
                    <a:pt x="6" y="6"/>
                    <a:pt x="6" y="6"/>
                  </a:cubicBezTo>
                  <a:cubicBezTo>
                    <a:pt x="7" y="6"/>
                    <a:pt x="7" y="6"/>
                    <a:pt x="8" y="6"/>
                  </a:cubicBezTo>
                  <a:cubicBezTo>
                    <a:pt x="8" y="7"/>
                    <a:pt x="8" y="8"/>
                    <a:pt x="8" y="9"/>
                  </a:cubicBezTo>
                  <a:moveTo>
                    <a:pt x="18" y="8"/>
                  </a:moveTo>
                  <a:cubicBezTo>
                    <a:pt x="18" y="8"/>
                    <a:pt x="18" y="8"/>
                    <a:pt x="18" y="8"/>
                  </a:cubicBezTo>
                  <a:cubicBezTo>
                    <a:pt x="18" y="8"/>
                    <a:pt x="18" y="8"/>
                    <a:pt x="18" y="8"/>
                  </a:cubicBezTo>
                  <a:cubicBezTo>
                    <a:pt x="18" y="6"/>
                    <a:pt x="18" y="6"/>
                    <a:pt x="18" y="6"/>
                  </a:cubicBezTo>
                  <a:cubicBezTo>
                    <a:pt x="18" y="6"/>
                    <a:pt x="18" y="6"/>
                    <a:pt x="18" y="6"/>
                  </a:cubicBezTo>
                  <a:cubicBezTo>
                    <a:pt x="19" y="5"/>
                    <a:pt x="19" y="5"/>
                    <a:pt x="19" y="5"/>
                  </a:cubicBezTo>
                  <a:cubicBezTo>
                    <a:pt x="19" y="6"/>
                    <a:pt x="19" y="7"/>
                    <a:pt x="19" y="8"/>
                  </a:cubicBezTo>
                  <a:cubicBezTo>
                    <a:pt x="18" y="8"/>
                    <a:pt x="18" y="8"/>
                    <a:pt x="18" y="8"/>
                  </a:cubicBezTo>
                  <a:moveTo>
                    <a:pt x="20" y="8"/>
                  </a:moveTo>
                  <a:cubicBezTo>
                    <a:pt x="19" y="7"/>
                    <a:pt x="19" y="6"/>
                    <a:pt x="20" y="5"/>
                  </a:cubicBezTo>
                  <a:cubicBezTo>
                    <a:pt x="21" y="5"/>
                    <a:pt x="21" y="5"/>
                    <a:pt x="21" y="5"/>
                  </a:cubicBezTo>
                  <a:cubicBezTo>
                    <a:pt x="21" y="6"/>
                    <a:pt x="21" y="7"/>
                    <a:pt x="21" y="8"/>
                  </a:cubicBezTo>
                  <a:cubicBezTo>
                    <a:pt x="20" y="8"/>
                    <a:pt x="20" y="8"/>
                    <a:pt x="20" y="8"/>
                  </a:cubicBezTo>
                  <a:moveTo>
                    <a:pt x="6" y="8"/>
                  </a:moveTo>
                  <a:cubicBezTo>
                    <a:pt x="5" y="8"/>
                    <a:pt x="4" y="8"/>
                    <a:pt x="4" y="7"/>
                  </a:cubicBezTo>
                  <a:cubicBezTo>
                    <a:pt x="4" y="5"/>
                    <a:pt x="4" y="5"/>
                    <a:pt x="4" y="5"/>
                  </a:cubicBezTo>
                  <a:cubicBezTo>
                    <a:pt x="4" y="5"/>
                    <a:pt x="5" y="5"/>
                    <a:pt x="6" y="5"/>
                  </a:cubicBezTo>
                  <a:cubicBezTo>
                    <a:pt x="6" y="6"/>
                    <a:pt x="6" y="7"/>
                    <a:pt x="6" y="8"/>
                  </a:cubicBezTo>
                  <a:moveTo>
                    <a:pt x="21" y="8"/>
                  </a:moveTo>
                  <a:cubicBezTo>
                    <a:pt x="21" y="7"/>
                    <a:pt x="21" y="6"/>
                    <a:pt x="21" y="5"/>
                  </a:cubicBezTo>
                  <a:cubicBezTo>
                    <a:pt x="22" y="4"/>
                    <a:pt x="22" y="4"/>
                    <a:pt x="22" y="4"/>
                  </a:cubicBezTo>
                  <a:cubicBezTo>
                    <a:pt x="22" y="7"/>
                    <a:pt x="22" y="7"/>
                    <a:pt x="22" y="7"/>
                  </a:cubicBezTo>
                  <a:cubicBezTo>
                    <a:pt x="21" y="8"/>
                    <a:pt x="21" y="8"/>
                    <a:pt x="21" y="8"/>
                  </a:cubicBezTo>
                  <a:moveTo>
                    <a:pt x="3" y="7"/>
                  </a:moveTo>
                  <a:cubicBezTo>
                    <a:pt x="3" y="7"/>
                    <a:pt x="3" y="7"/>
                    <a:pt x="3" y="7"/>
                  </a:cubicBezTo>
                  <a:cubicBezTo>
                    <a:pt x="3" y="4"/>
                    <a:pt x="3" y="4"/>
                    <a:pt x="3" y="4"/>
                  </a:cubicBezTo>
                  <a:cubicBezTo>
                    <a:pt x="3" y="5"/>
                    <a:pt x="3" y="5"/>
                    <a:pt x="3" y="5"/>
                  </a:cubicBezTo>
                  <a:cubicBezTo>
                    <a:pt x="3" y="7"/>
                    <a:pt x="3" y="7"/>
                    <a:pt x="3" y="7"/>
                  </a:cubicBezTo>
                  <a:moveTo>
                    <a:pt x="2" y="6"/>
                  </a:moveTo>
                  <a:cubicBezTo>
                    <a:pt x="2" y="6"/>
                    <a:pt x="2" y="6"/>
                    <a:pt x="2" y="6"/>
                  </a:cubicBezTo>
                  <a:cubicBezTo>
                    <a:pt x="2" y="6"/>
                    <a:pt x="2" y="6"/>
                    <a:pt x="2" y="6"/>
                  </a:cubicBezTo>
                  <a:cubicBezTo>
                    <a:pt x="2" y="4"/>
                    <a:pt x="2" y="4"/>
                    <a:pt x="2" y="4"/>
                  </a:cubicBezTo>
                  <a:cubicBezTo>
                    <a:pt x="2" y="4"/>
                    <a:pt x="2" y="4"/>
                    <a:pt x="2" y="4"/>
                  </a:cubicBezTo>
                  <a:cubicBezTo>
                    <a:pt x="2" y="6"/>
                    <a:pt x="2" y="6"/>
                    <a:pt x="2" y="6"/>
                  </a:cubicBezTo>
                  <a:moveTo>
                    <a:pt x="22" y="7"/>
                  </a:moveTo>
                  <a:cubicBezTo>
                    <a:pt x="22" y="4"/>
                    <a:pt x="22" y="4"/>
                    <a:pt x="22" y="4"/>
                  </a:cubicBezTo>
                  <a:cubicBezTo>
                    <a:pt x="22" y="4"/>
                    <a:pt x="22" y="4"/>
                    <a:pt x="22" y="4"/>
                  </a:cubicBezTo>
                  <a:cubicBezTo>
                    <a:pt x="23" y="4"/>
                    <a:pt x="23" y="4"/>
                    <a:pt x="24" y="3"/>
                  </a:cubicBezTo>
                  <a:cubicBezTo>
                    <a:pt x="24" y="4"/>
                    <a:pt x="24" y="5"/>
                    <a:pt x="24" y="6"/>
                  </a:cubicBezTo>
                  <a:cubicBezTo>
                    <a:pt x="23" y="6"/>
                    <a:pt x="23" y="7"/>
                    <a:pt x="22" y="7"/>
                  </a:cubicBezTo>
                  <a:moveTo>
                    <a:pt x="2" y="4"/>
                  </a:moveTo>
                  <a:cubicBezTo>
                    <a:pt x="2" y="4"/>
                    <a:pt x="2" y="4"/>
                    <a:pt x="2" y="4"/>
                  </a:cubicBezTo>
                  <a:cubicBezTo>
                    <a:pt x="1" y="3"/>
                    <a:pt x="1" y="3"/>
                    <a:pt x="1" y="3"/>
                  </a:cubicBezTo>
                  <a:cubicBezTo>
                    <a:pt x="2" y="3"/>
                    <a:pt x="2" y="3"/>
                    <a:pt x="2" y="3"/>
                  </a:cubicBezTo>
                  <a:cubicBezTo>
                    <a:pt x="2" y="4"/>
                    <a:pt x="2" y="4"/>
                    <a:pt x="2" y="4"/>
                  </a:cubicBezTo>
                  <a:moveTo>
                    <a:pt x="24" y="6"/>
                  </a:moveTo>
                  <a:cubicBezTo>
                    <a:pt x="24" y="5"/>
                    <a:pt x="24" y="4"/>
                    <a:pt x="24" y="3"/>
                  </a:cubicBezTo>
                  <a:cubicBezTo>
                    <a:pt x="25" y="3"/>
                    <a:pt x="25" y="3"/>
                    <a:pt x="25" y="3"/>
                  </a:cubicBezTo>
                  <a:cubicBezTo>
                    <a:pt x="25" y="5"/>
                    <a:pt x="25" y="5"/>
                    <a:pt x="25" y="5"/>
                  </a:cubicBezTo>
                  <a:cubicBezTo>
                    <a:pt x="25" y="5"/>
                    <a:pt x="25" y="5"/>
                    <a:pt x="25" y="5"/>
                  </a:cubicBezTo>
                  <a:cubicBezTo>
                    <a:pt x="25" y="5"/>
                    <a:pt x="25" y="5"/>
                    <a:pt x="24" y="6"/>
                  </a:cubicBezTo>
                  <a:moveTo>
                    <a:pt x="26" y="0"/>
                  </a:moveTo>
                  <a:cubicBezTo>
                    <a:pt x="25" y="0"/>
                    <a:pt x="25" y="0"/>
                    <a:pt x="25" y="0"/>
                  </a:cubicBezTo>
                  <a:cubicBezTo>
                    <a:pt x="25" y="2"/>
                    <a:pt x="25" y="2"/>
                    <a:pt x="25" y="2"/>
                  </a:cubicBezTo>
                  <a:cubicBezTo>
                    <a:pt x="25" y="2"/>
                    <a:pt x="25" y="2"/>
                    <a:pt x="25" y="2"/>
                  </a:cubicBezTo>
                  <a:cubicBezTo>
                    <a:pt x="21" y="5"/>
                    <a:pt x="17" y="5"/>
                    <a:pt x="12" y="5"/>
                  </a:cubicBezTo>
                  <a:cubicBezTo>
                    <a:pt x="11" y="5"/>
                    <a:pt x="10" y="5"/>
                    <a:pt x="9" y="5"/>
                  </a:cubicBezTo>
                  <a:cubicBezTo>
                    <a:pt x="7" y="5"/>
                    <a:pt x="4" y="4"/>
                    <a:pt x="2" y="2"/>
                  </a:cubicBezTo>
                  <a:cubicBezTo>
                    <a:pt x="1" y="2"/>
                    <a:pt x="1" y="2"/>
                    <a:pt x="1" y="2"/>
                  </a:cubicBezTo>
                  <a:cubicBezTo>
                    <a:pt x="2" y="1"/>
                    <a:pt x="2" y="1"/>
                    <a:pt x="2" y="1"/>
                  </a:cubicBezTo>
                  <a:cubicBezTo>
                    <a:pt x="1" y="1"/>
                    <a:pt x="1" y="1"/>
                    <a:pt x="1" y="1"/>
                  </a:cubicBezTo>
                  <a:cubicBezTo>
                    <a:pt x="1" y="1"/>
                    <a:pt x="1" y="1"/>
                    <a:pt x="1" y="1"/>
                  </a:cubicBezTo>
                  <a:cubicBezTo>
                    <a:pt x="1" y="1"/>
                    <a:pt x="1" y="1"/>
                    <a:pt x="1" y="1"/>
                  </a:cubicBezTo>
                  <a:cubicBezTo>
                    <a:pt x="0" y="1"/>
                    <a:pt x="0" y="2"/>
                    <a:pt x="1" y="2"/>
                  </a:cubicBezTo>
                  <a:cubicBezTo>
                    <a:pt x="0" y="3"/>
                    <a:pt x="1" y="4"/>
                    <a:pt x="1" y="5"/>
                  </a:cubicBezTo>
                  <a:cubicBezTo>
                    <a:pt x="1" y="5"/>
                    <a:pt x="1" y="5"/>
                    <a:pt x="1" y="5"/>
                  </a:cubicBezTo>
                  <a:cubicBezTo>
                    <a:pt x="1" y="6"/>
                    <a:pt x="1" y="6"/>
                    <a:pt x="2" y="7"/>
                  </a:cubicBezTo>
                  <a:cubicBezTo>
                    <a:pt x="3" y="8"/>
                    <a:pt x="6" y="10"/>
                    <a:pt x="12" y="10"/>
                  </a:cubicBezTo>
                  <a:cubicBezTo>
                    <a:pt x="14" y="10"/>
                    <a:pt x="19" y="10"/>
                    <a:pt x="22" y="8"/>
                  </a:cubicBezTo>
                  <a:cubicBezTo>
                    <a:pt x="22" y="8"/>
                    <a:pt x="22" y="8"/>
                    <a:pt x="22" y="8"/>
                  </a:cubicBezTo>
                  <a:cubicBezTo>
                    <a:pt x="23" y="8"/>
                    <a:pt x="23" y="8"/>
                    <a:pt x="23" y="8"/>
                  </a:cubicBezTo>
                  <a:cubicBezTo>
                    <a:pt x="23" y="8"/>
                    <a:pt x="23" y="8"/>
                    <a:pt x="23" y="8"/>
                  </a:cubicBezTo>
                  <a:cubicBezTo>
                    <a:pt x="23" y="8"/>
                    <a:pt x="24" y="7"/>
                    <a:pt x="24" y="7"/>
                  </a:cubicBezTo>
                  <a:cubicBezTo>
                    <a:pt x="24" y="7"/>
                    <a:pt x="24" y="7"/>
                    <a:pt x="24" y="7"/>
                  </a:cubicBezTo>
                  <a:cubicBezTo>
                    <a:pt x="24" y="7"/>
                    <a:pt x="24" y="7"/>
                    <a:pt x="24" y="7"/>
                  </a:cubicBezTo>
                  <a:cubicBezTo>
                    <a:pt x="24" y="7"/>
                    <a:pt x="24" y="7"/>
                    <a:pt x="24" y="7"/>
                  </a:cubicBezTo>
                  <a:cubicBezTo>
                    <a:pt x="25" y="6"/>
                    <a:pt x="26" y="6"/>
                    <a:pt x="26" y="5"/>
                  </a:cubicBezTo>
                  <a:cubicBezTo>
                    <a:pt x="26" y="4"/>
                    <a:pt x="26" y="4"/>
                    <a:pt x="26" y="4"/>
                  </a:cubicBezTo>
                  <a:cubicBezTo>
                    <a:pt x="26" y="4"/>
                    <a:pt x="26" y="4"/>
                    <a:pt x="26" y="4"/>
                  </a:cubicBezTo>
                  <a:cubicBezTo>
                    <a:pt x="26" y="0"/>
                    <a:pt x="26" y="0"/>
                    <a:pt x="26" y="0"/>
                  </a:cubicBezTo>
                  <a:cubicBezTo>
                    <a:pt x="26" y="0"/>
                    <a:pt x="26" y="0"/>
                    <a:pt x="2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3200">
                <a:solidFill>
                  <a:prstClr val="black"/>
                </a:solidFill>
              </a:endParaRPr>
            </a:p>
          </p:txBody>
        </p:sp>
        <p:sp>
          <p:nvSpPr>
            <p:cNvPr id="90" name="Freeform 66"/>
            <p:cNvSpPr>
              <a:spLocks noEditPoints="1"/>
            </p:cNvSpPr>
            <p:nvPr/>
          </p:nvSpPr>
          <p:spPr bwMode="auto">
            <a:xfrm>
              <a:off x="3577" y="2536"/>
              <a:ext cx="62" cy="24"/>
            </a:xfrm>
            <a:custGeom>
              <a:avLst/>
              <a:gdLst>
                <a:gd name="T0" fmla="*/ 13 w 26"/>
                <a:gd name="T1" fmla="*/ 6 h 10"/>
                <a:gd name="T2" fmla="*/ 12 w 26"/>
                <a:gd name="T3" fmla="*/ 6 h 10"/>
                <a:gd name="T4" fmla="*/ 10 w 26"/>
                <a:gd name="T5" fmla="*/ 9 h 10"/>
                <a:gd name="T6" fmla="*/ 12 w 26"/>
                <a:gd name="T7" fmla="*/ 6 h 10"/>
                <a:gd name="T8" fmla="*/ 14 w 26"/>
                <a:gd name="T9" fmla="*/ 6 h 10"/>
                <a:gd name="T10" fmla="*/ 15 w 26"/>
                <a:gd name="T11" fmla="*/ 6 h 10"/>
                <a:gd name="T12" fmla="*/ 15 w 26"/>
                <a:gd name="T13" fmla="*/ 9 h 10"/>
                <a:gd name="T14" fmla="*/ 15 w 26"/>
                <a:gd name="T15" fmla="*/ 6 h 10"/>
                <a:gd name="T16" fmla="*/ 15 w 26"/>
                <a:gd name="T17" fmla="*/ 9 h 10"/>
                <a:gd name="T18" fmla="*/ 16 w 26"/>
                <a:gd name="T19" fmla="*/ 6 h 10"/>
                <a:gd name="T20" fmla="*/ 16 w 26"/>
                <a:gd name="T21" fmla="*/ 9 h 10"/>
                <a:gd name="T22" fmla="*/ 8 w 26"/>
                <a:gd name="T23" fmla="*/ 6 h 10"/>
                <a:gd name="T24" fmla="*/ 10 w 26"/>
                <a:gd name="T25" fmla="*/ 9 h 10"/>
                <a:gd name="T26" fmla="*/ 17 w 26"/>
                <a:gd name="T27" fmla="*/ 6 h 10"/>
                <a:gd name="T28" fmla="*/ 18 w 26"/>
                <a:gd name="T29" fmla="*/ 8 h 10"/>
                <a:gd name="T30" fmla="*/ 8 w 26"/>
                <a:gd name="T31" fmla="*/ 9 h 10"/>
                <a:gd name="T32" fmla="*/ 8 w 26"/>
                <a:gd name="T33" fmla="*/ 6 h 10"/>
                <a:gd name="T34" fmla="*/ 18 w 26"/>
                <a:gd name="T35" fmla="*/ 8 h 10"/>
                <a:gd name="T36" fmla="*/ 18 w 26"/>
                <a:gd name="T37" fmla="*/ 6 h 10"/>
                <a:gd name="T38" fmla="*/ 18 w 26"/>
                <a:gd name="T39" fmla="*/ 8 h 10"/>
                <a:gd name="T40" fmla="*/ 21 w 26"/>
                <a:gd name="T41" fmla="*/ 5 h 10"/>
                <a:gd name="T42" fmla="*/ 6 w 26"/>
                <a:gd name="T43" fmla="*/ 8 h 10"/>
                <a:gd name="T44" fmla="*/ 6 w 26"/>
                <a:gd name="T45" fmla="*/ 6 h 10"/>
                <a:gd name="T46" fmla="*/ 21 w 26"/>
                <a:gd name="T47" fmla="*/ 5 h 10"/>
                <a:gd name="T48" fmla="*/ 21 w 26"/>
                <a:gd name="T49" fmla="*/ 8 h 10"/>
                <a:gd name="T50" fmla="*/ 3 w 26"/>
                <a:gd name="T51" fmla="*/ 4 h 10"/>
                <a:gd name="T52" fmla="*/ 2 w 26"/>
                <a:gd name="T53" fmla="*/ 6 h 10"/>
                <a:gd name="T54" fmla="*/ 2 w 26"/>
                <a:gd name="T55" fmla="*/ 4 h 10"/>
                <a:gd name="T56" fmla="*/ 22 w 26"/>
                <a:gd name="T57" fmla="*/ 7 h 10"/>
                <a:gd name="T58" fmla="*/ 24 w 26"/>
                <a:gd name="T59" fmla="*/ 4 h 10"/>
                <a:gd name="T60" fmla="*/ 2 w 26"/>
                <a:gd name="T61" fmla="*/ 4 h 10"/>
                <a:gd name="T62" fmla="*/ 2 w 26"/>
                <a:gd name="T63" fmla="*/ 3 h 10"/>
                <a:gd name="T64" fmla="*/ 24 w 26"/>
                <a:gd name="T65" fmla="*/ 3 h 10"/>
                <a:gd name="T66" fmla="*/ 25 w 26"/>
                <a:gd name="T67" fmla="*/ 5 h 10"/>
                <a:gd name="T68" fmla="*/ 25 w 26"/>
                <a:gd name="T69" fmla="*/ 0 h 10"/>
                <a:gd name="T70" fmla="*/ 12 w 26"/>
                <a:gd name="T71" fmla="*/ 5 h 10"/>
                <a:gd name="T72" fmla="*/ 1 w 26"/>
                <a:gd name="T73" fmla="*/ 2 h 10"/>
                <a:gd name="T74" fmla="*/ 1 w 26"/>
                <a:gd name="T75" fmla="*/ 1 h 10"/>
                <a:gd name="T76" fmla="*/ 1 w 26"/>
                <a:gd name="T77" fmla="*/ 5 h 10"/>
                <a:gd name="T78" fmla="*/ 12 w 26"/>
                <a:gd name="T79" fmla="*/ 10 h 10"/>
                <a:gd name="T80" fmla="*/ 23 w 26"/>
                <a:gd name="T81" fmla="*/ 8 h 10"/>
                <a:gd name="T82" fmla="*/ 24 w 26"/>
                <a:gd name="T83" fmla="*/ 7 h 10"/>
                <a:gd name="T84" fmla="*/ 26 w 26"/>
                <a:gd name="T85" fmla="*/ 5 h 10"/>
                <a:gd name="T86" fmla="*/ 26 w 26"/>
                <a:gd name="T8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6" h="10">
                  <a:moveTo>
                    <a:pt x="12" y="6"/>
                  </a:moveTo>
                  <a:cubicBezTo>
                    <a:pt x="13" y="6"/>
                    <a:pt x="13" y="6"/>
                    <a:pt x="13" y="6"/>
                  </a:cubicBezTo>
                  <a:cubicBezTo>
                    <a:pt x="13" y="6"/>
                    <a:pt x="13" y="6"/>
                    <a:pt x="13" y="6"/>
                  </a:cubicBezTo>
                  <a:cubicBezTo>
                    <a:pt x="14" y="9"/>
                    <a:pt x="14" y="9"/>
                    <a:pt x="14" y="9"/>
                  </a:cubicBezTo>
                  <a:cubicBezTo>
                    <a:pt x="13" y="9"/>
                    <a:pt x="13" y="9"/>
                    <a:pt x="12" y="9"/>
                  </a:cubicBezTo>
                  <a:cubicBezTo>
                    <a:pt x="12" y="8"/>
                    <a:pt x="12" y="7"/>
                    <a:pt x="12" y="6"/>
                  </a:cubicBezTo>
                  <a:cubicBezTo>
                    <a:pt x="12" y="6"/>
                    <a:pt x="12" y="6"/>
                    <a:pt x="12" y="6"/>
                  </a:cubicBezTo>
                  <a:moveTo>
                    <a:pt x="12" y="9"/>
                  </a:moveTo>
                  <a:cubicBezTo>
                    <a:pt x="11" y="9"/>
                    <a:pt x="11" y="9"/>
                    <a:pt x="10" y="9"/>
                  </a:cubicBezTo>
                  <a:cubicBezTo>
                    <a:pt x="10" y="9"/>
                    <a:pt x="10" y="9"/>
                    <a:pt x="10" y="9"/>
                  </a:cubicBezTo>
                  <a:cubicBezTo>
                    <a:pt x="10" y="6"/>
                    <a:pt x="10" y="6"/>
                    <a:pt x="10" y="6"/>
                  </a:cubicBezTo>
                  <a:cubicBezTo>
                    <a:pt x="11" y="6"/>
                    <a:pt x="11" y="6"/>
                    <a:pt x="12" y="6"/>
                  </a:cubicBezTo>
                  <a:cubicBezTo>
                    <a:pt x="12" y="7"/>
                    <a:pt x="12" y="8"/>
                    <a:pt x="12" y="9"/>
                  </a:cubicBezTo>
                  <a:moveTo>
                    <a:pt x="14" y="9"/>
                  </a:moveTo>
                  <a:cubicBezTo>
                    <a:pt x="14" y="6"/>
                    <a:pt x="14" y="6"/>
                    <a:pt x="14" y="6"/>
                  </a:cubicBezTo>
                  <a:cubicBezTo>
                    <a:pt x="14" y="6"/>
                    <a:pt x="14" y="6"/>
                    <a:pt x="14" y="6"/>
                  </a:cubicBezTo>
                  <a:cubicBezTo>
                    <a:pt x="14" y="6"/>
                    <a:pt x="14" y="6"/>
                    <a:pt x="14" y="6"/>
                  </a:cubicBezTo>
                  <a:cubicBezTo>
                    <a:pt x="15" y="6"/>
                    <a:pt x="15" y="6"/>
                    <a:pt x="15" y="6"/>
                  </a:cubicBezTo>
                  <a:cubicBezTo>
                    <a:pt x="15" y="7"/>
                    <a:pt x="15" y="8"/>
                    <a:pt x="15" y="9"/>
                  </a:cubicBezTo>
                  <a:cubicBezTo>
                    <a:pt x="14" y="9"/>
                    <a:pt x="14" y="9"/>
                    <a:pt x="14" y="9"/>
                  </a:cubicBezTo>
                  <a:moveTo>
                    <a:pt x="15" y="9"/>
                  </a:moveTo>
                  <a:cubicBezTo>
                    <a:pt x="15" y="9"/>
                    <a:pt x="15" y="9"/>
                    <a:pt x="15" y="9"/>
                  </a:cubicBezTo>
                  <a:cubicBezTo>
                    <a:pt x="15" y="8"/>
                    <a:pt x="15" y="8"/>
                    <a:pt x="15" y="8"/>
                  </a:cubicBezTo>
                  <a:cubicBezTo>
                    <a:pt x="15" y="8"/>
                    <a:pt x="15" y="7"/>
                    <a:pt x="15" y="6"/>
                  </a:cubicBezTo>
                  <a:cubicBezTo>
                    <a:pt x="16" y="6"/>
                    <a:pt x="16" y="6"/>
                    <a:pt x="16" y="6"/>
                  </a:cubicBezTo>
                  <a:cubicBezTo>
                    <a:pt x="16" y="9"/>
                    <a:pt x="16" y="9"/>
                    <a:pt x="16" y="9"/>
                  </a:cubicBezTo>
                  <a:cubicBezTo>
                    <a:pt x="15" y="9"/>
                    <a:pt x="15" y="9"/>
                    <a:pt x="15" y="9"/>
                  </a:cubicBezTo>
                  <a:moveTo>
                    <a:pt x="16" y="9"/>
                  </a:moveTo>
                  <a:cubicBezTo>
                    <a:pt x="16" y="9"/>
                    <a:pt x="16" y="9"/>
                    <a:pt x="16" y="9"/>
                  </a:cubicBezTo>
                  <a:cubicBezTo>
                    <a:pt x="16" y="6"/>
                    <a:pt x="16" y="6"/>
                    <a:pt x="16" y="6"/>
                  </a:cubicBezTo>
                  <a:cubicBezTo>
                    <a:pt x="16" y="6"/>
                    <a:pt x="16" y="6"/>
                    <a:pt x="16" y="6"/>
                  </a:cubicBezTo>
                  <a:cubicBezTo>
                    <a:pt x="17" y="9"/>
                    <a:pt x="17" y="9"/>
                    <a:pt x="17" y="9"/>
                  </a:cubicBezTo>
                  <a:cubicBezTo>
                    <a:pt x="16" y="9"/>
                    <a:pt x="16" y="9"/>
                    <a:pt x="16" y="9"/>
                  </a:cubicBezTo>
                  <a:moveTo>
                    <a:pt x="10" y="9"/>
                  </a:moveTo>
                  <a:cubicBezTo>
                    <a:pt x="9" y="9"/>
                    <a:pt x="9" y="9"/>
                    <a:pt x="8" y="9"/>
                  </a:cubicBezTo>
                  <a:cubicBezTo>
                    <a:pt x="8" y="8"/>
                    <a:pt x="8" y="7"/>
                    <a:pt x="8" y="6"/>
                  </a:cubicBezTo>
                  <a:cubicBezTo>
                    <a:pt x="9" y="6"/>
                    <a:pt x="9" y="6"/>
                    <a:pt x="9" y="6"/>
                  </a:cubicBezTo>
                  <a:cubicBezTo>
                    <a:pt x="10" y="6"/>
                    <a:pt x="10" y="6"/>
                    <a:pt x="10" y="6"/>
                  </a:cubicBezTo>
                  <a:cubicBezTo>
                    <a:pt x="10" y="9"/>
                    <a:pt x="10" y="9"/>
                    <a:pt x="10" y="9"/>
                  </a:cubicBezTo>
                  <a:cubicBezTo>
                    <a:pt x="10" y="9"/>
                    <a:pt x="10" y="9"/>
                    <a:pt x="10" y="9"/>
                  </a:cubicBezTo>
                  <a:moveTo>
                    <a:pt x="17" y="9"/>
                  </a:moveTo>
                  <a:cubicBezTo>
                    <a:pt x="17" y="6"/>
                    <a:pt x="17" y="6"/>
                    <a:pt x="17" y="6"/>
                  </a:cubicBezTo>
                  <a:cubicBezTo>
                    <a:pt x="17" y="6"/>
                    <a:pt x="17" y="6"/>
                    <a:pt x="17" y="6"/>
                  </a:cubicBezTo>
                  <a:cubicBezTo>
                    <a:pt x="18" y="6"/>
                    <a:pt x="18" y="6"/>
                    <a:pt x="18" y="6"/>
                  </a:cubicBezTo>
                  <a:cubicBezTo>
                    <a:pt x="18" y="8"/>
                    <a:pt x="18" y="8"/>
                    <a:pt x="18" y="8"/>
                  </a:cubicBezTo>
                  <a:cubicBezTo>
                    <a:pt x="18" y="9"/>
                    <a:pt x="18" y="9"/>
                    <a:pt x="18" y="9"/>
                  </a:cubicBezTo>
                  <a:cubicBezTo>
                    <a:pt x="17" y="9"/>
                    <a:pt x="17" y="9"/>
                    <a:pt x="17" y="9"/>
                  </a:cubicBezTo>
                  <a:moveTo>
                    <a:pt x="8" y="9"/>
                  </a:moveTo>
                  <a:cubicBezTo>
                    <a:pt x="7" y="9"/>
                    <a:pt x="7" y="9"/>
                    <a:pt x="6" y="8"/>
                  </a:cubicBezTo>
                  <a:cubicBezTo>
                    <a:pt x="6" y="7"/>
                    <a:pt x="6" y="7"/>
                    <a:pt x="6" y="6"/>
                  </a:cubicBezTo>
                  <a:cubicBezTo>
                    <a:pt x="7" y="6"/>
                    <a:pt x="7" y="6"/>
                    <a:pt x="8" y="6"/>
                  </a:cubicBezTo>
                  <a:cubicBezTo>
                    <a:pt x="8" y="7"/>
                    <a:pt x="8" y="8"/>
                    <a:pt x="8" y="9"/>
                  </a:cubicBezTo>
                  <a:moveTo>
                    <a:pt x="18" y="8"/>
                  </a:moveTo>
                  <a:cubicBezTo>
                    <a:pt x="18" y="8"/>
                    <a:pt x="18" y="8"/>
                    <a:pt x="18" y="8"/>
                  </a:cubicBezTo>
                  <a:cubicBezTo>
                    <a:pt x="18" y="8"/>
                    <a:pt x="18" y="8"/>
                    <a:pt x="18" y="8"/>
                  </a:cubicBezTo>
                  <a:cubicBezTo>
                    <a:pt x="18" y="6"/>
                    <a:pt x="18" y="6"/>
                    <a:pt x="18" y="6"/>
                  </a:cubicBezTo>
                  <a:cubicBezTo>
                    <a:pt x="18" y="6"/>
                    <a:pt x="18" y="6"/>
                    <a:pt x="18" y="6"/>
                  </a:cubicBezTo>
                  <a:cubicBezTo>
                    <a:pt x="19" y="6"/>
                    <a:pt x="19" y="6"/>
                    <a:pt x="19" y="6"/>
                  </a:cubicBezTo>
                  <a:cubicBezTo>
                    <a:pt x="19" y="6"/>
                    <a:pt x="19" y="7"/>
                    <a:pt x="19" y="8"/>
                  </a:cubicBezTo>
                  <a:cubicBezTo>
                    <a:pt x="18" y="8"/>
                    <a:pt x="18" y="8"/>
                    <a:pt x="18" y="8"/>
                  </a:cubicBezTo>
                  <a:moveTo>
                    <a:pt x="20" y="8"/>
                  </a:moveTo>
                  <a:cubicBezTo>
                    <a:pt x="19" y="7"/>
                    <a:pt x="19" y="6"/>
                    <a:pt x="20" y="5"/>
                  </a:cubicBezTo>
                  <a:cubicBezTo>
                    <a:pt x="21" y="5"/>
                    <a:pt x="21" y="5"/>
                    <a:pt x="21" y="5"/>
                  </a:cubicBezTo>
                  <a:cubicBezTo>
                    <a:pt x="21" y="6"/>
                    <a:pt x="21" y="7"/>
                    <a:pt x="21" y="8"/>
                  </a:cubicBezTo>
                  <a:cubicBezTo>
                    <a:pt x="20" y="8"/>
                    <a:pt x="20" y="8"/>
                    <a:pt x="20" y="8"/>
                  </a:cubicBezTo>
                  <a:moveTo>
                    <a:pt x="6" y="8"/>
                  </a:moveTo>
                  <a:cubicBezTo>
                    <a:pt x="5" y="8"/>
                    <a:pt x="4" y="8"/>
                    <a:pt x="4" y="7"/>
                  </a:cubicBezTo>
                  <a:cubicBezTo>
                    <a:pt x="4" y="5"/>
                    <a:pt x="4" y="5"/>
                    <a:pt x="4" y="5"/>
                  </a:cubicBezTo>
                  <a:cubicBezTo>
                    <a:pt x="4" y="5"/>
                    <a:pt x="5" y="5"/>
                    <a:pt x="6" y="6"/>
                  </a:cubicBezTo>
                  <a:cubicBezTo>
                    <a:pt x="6" y="6"/>
                    <a:pt x="6" y="7"/>
                    <a:pt x="6" y="8"/>
                  </a:cubicBezTo>
                  <a:moveTo>
                    <a:pt x="21" y="8"/>
                  </a:moveTo>
                  <a:cubicBezTo>
                    <a:pt x="21" y="7"/>
                    <a:pt x="21" y="6"/>
                    <a:pt x="21" y="5"/>
                  </a:cubicBezTo>
                  <a:cubicBezTo>
                    <a:pt x="22" y="5"/>
                    <a:pt x="22" y="5"/>
                    <a:pt x="22" y="5"/>
                  </a:cubicBezTo>
                  <a:cubicBezTo>
                    <a:pt x="22" y="7"/>
                    <a:pt x="22" y="7"/>
                    <a:pt x="22" y="7"/>
                  </a:cubicBezTo>
                  <a:cubicBezTo>
                    <a:pt x="21" y="8"/>
                    <a:pt x="21" y="8"/>
                    <a:pt x="21" y="8"/>
                  </a:cubicBezTo>
                  <a:moveTo>
                    <a:pt x="3" y="7"/>
                  </a:moveTo>
                  <a:cubicBezTo>
                    <a:pt x="3" y="7"/>
                    <a:pt x="3" y="7"/>
                    <a:pt x="3" y="7"/>
                  </a:cubicBezTo>
                  <a:cubicBezTo>
                    <a:pt x="3" y="4"/>
                    <a:pt x="3" y="4"/>
                    <a:pt x="3" y="4"/>
                  </a:cubicBezTo>
                  <a:cubicBezTo>
                    <a:pt x="3" y="5"/>
                    <a:pt x="3" y="5"/>
                    <a:pt x="3" y="5"/>
                  </a:cubicBezTo>
                  <a:cubicBezTo>
                    <a:pt x="3" y="7"/>
                    <a:pt x="3" y="7"/>
                    <a:pt x="3" y="7"/>
                  </a:cubicBezTo>
                  <a:moveTo>
                    <a:pt x="2" y="6"/>
                  </a:moveTo>
                  <a:cubicBezTo>
                    <a:pt x="2" y="6"/>
                    <a:pt x="2" y="6"/>
                    <a:pt x="2" y="6"/>
                  </a:cubicBezTo>
                  <a:cubicBezTo>
                    <a:pt x="2" y="6"/>
                    <a:pt x="2" y="6"/>
                    <a:pt x="2" y="6"/>
                  </a:cubicBezTo>
                  <a:cubicBezTo>
                    <a:pt x="2" y="4"/>
                    <a:pt x="2" y="4"/>
                    <a:pt x="2" y="4"/>
                  </a:cubicBezTo>
                  <a:cubicBezTo>
                    <a:pt x="2" y="4"/>
                    <a:pt x="2" y="4"/>
                    <a:pt x="2" y="4"/>
                  </a:cubicBezTo>
                  <a:cubicBezTo>
                    <a:pt x="2" y="6"/>
                    <a:pt x="2" y="6"/>
                    <a:pt x="2" y="6"/>
                  </a:cubicBezTo>
                  <a:moveTo>
                    <a:pt x="22" y="7"/>
                  </a:moveTo>
                  <a:cubicBezTo>
                    <a:pt x="22" y="4"/>
                    <a:pt x="22" y="4"/>
                    <a:pt x="22" y="4"/>
                  </a:cubicBezTo>
                  <a:cubicBezTo>
                    <a:pt x="22" y="4"/>
                    <a:pt x="22" y="4"/>
                    <a:pt x="22" y="4"/>
                  </a:cubicBezTo>
                  <a:cubicBezTo>
                    <a:pt x="23" y="4"/>
                    <a:pt x="23" y="4"/>
                    <a:pt x="24" y="4"/>
                  </a:cubicBezTo>
                  <a:cubicBezTo>
                    <a:pt x="24" y="4"/>
                    <a:pt x="24" y="5"/>
                    <a:pt x="24" y="6"/>
                  </a:cubicBezTo>
                  <a:cubicBezTo>
                    <a:pt x="23" y="7"/>
                    <a:pt x="23" y="7"/>
                    <a:pt x="22" y="7"/>
                  </a:cubicBezTo>
                  <a:moveTo>
                    <a:pt x="2" y="4"/>
                  </a:moveTo>
                  <a:cubicBezTo>
                    <a:pt x="2" y="4"/>
                    <a:pt x="2" y="4"/>
                    <a:pt x="2" y="4"/>
                  </a:cubicBezTo>
                  <a:cubicBezTo>
                    <a:pt x="1" y="3"/>
                    <a:pt x="1" y="3"/>
                    <a:pt x="1" y="3"/>
                  </a:cubicBezTo>
                  <a:cubicBezTo>
                    <a:pt x="2" y="3"/>
                    <a:pt x="2" y="3"/>
                    <a:pt x="2" y="3"/>
                  </a:cubicBezTo>
                  <a:cubicBezTo>
                    <a:pt x="2" y="4"/>
                    <a:pt x="2" y="4"/>
                    <a:pt x="2" y="4"/>
                  </a:cubicBezTo>
                  <a:moveTo>
                    <a:pt x="24" y="6"/>
                  </a:moveTo>
                  <a:cubicBezTo>
                    <a:pt x="24" y="5"/>
                    <a:pt x="24" y="4"/>
                    <a:pt x="24" y="3"/>
                  </a:cubicBezTo>
                  <a:cubicBezTo>
                    <a:pt x="25" y="3"/>
                    <a:pt x="25" y="3"/>
                    <a:pt x="25" y="3"/>
                  </a:cubicBezTo>
                  <a:cubicBezTo>
                    <a:pt x="25" y="5"/>
                    <a:pt x="25" y="5"/>
                    <a:pt x="25" y="5"/>
                  </a:cubicBezTo>
                  <a:cubicBezTo>
                    <a:pt x="25" y="5"/>
                    <a:pt x="25" y="5"/>
                    <a:pt x="25" y="5"/>
                  </a:cubicBezTo>
                  <a:cubicBezTo>
                    <a:pt x="25" y="5"/>
                    <a:pt x="25" y="6"/>
                    <a:pt x="24" y="6"/>
                  </a:cubicBezTo>
                  <a:moveTo>
                    <a:pt x="26" y="0"/>
                  </a:moveTo>
                  <a:cubicBezTo>
                    <a:pt x="25" y="0"/>
                    <a:pt x="25" y="0"/>
                    <a:pt x="25" y="0"/>
                  </a:cubicBezTo>
                  <a:cubicBezTo>
                    <a:pt x="25" y="2"/>
                    <a:pt x="25" y="2"/>
                    <a:pt x="25" y="2"/>
                  </a:cubicBezTo>
                  <a:cubicBezTo>
                    <a:pt x="25" y="2"/>
                    <a:pt x="25" y="2"/>
                    <a:pt x="25" y="2"/>
                  </a:cubicBezTo>
                  <a:cubicBezTo>
                    <a:pt x="21" y="5"/>
                    <a:pt x="17" y="5"/>
                    <a:pt x="12" y="5"/>
                  </a:cubicBezTo>
                  <a:cubicBezTo>
                    <a:pt x="11" y="5"/>
                    <a:pt x="10" y="5"/>
                    <a:pt x="9" y="5"/>
                  </a:cubicBezTo>
                  <a:cubicBezTo>
                    <a:pt x="7" y="5"/>
                    <a:pt x="4" y="5"/>
                    <a:pt x="2" y="3"/>
                  </a:cubicBezTo>
                  <a:cubicBezTo>
                    <a:pt x="1" y="2"/>
                    <a:pt x="1" y="2"/>
                    <a:pt x="1" y="2"/>
                  </a:cubicBezTo>
                  <a:cubicBezTo>
                    <a:pt x="2" y="1"/>
                    <a:pt x="2" y="1"/>
                    <a:pt x="2" y="1"/>
                  </a:cubicBezTo>
                  <a:cubicBezTo>
                    <a:pt x="1" y="1"/>
                    <a:pt x="1" y="1"/>
                    <a:pt x="1" y="1"/>
                  </a:cubicBezTo>
                  <a:cubicBezTo>
                    <a:pt x="1" y="1"/>
                    <a:pt x="1" y="1"/>
                    <a:pt x="1" y="1"/>
                  </a:cubicBezTo>
                  <a:cubicBezTo>
                    <a:pt x="1" y="1"/>
                    <a:pt x="1" y="1"/>
                    <a:pt x="1" y="1"/>
                  </a:cubicBezTo>
                  <a:cubicBezTo>
                    <a:pt x="0" y="1"/>
                    <a:pt x="0" y="2"/>
                    <a:pt x="1" y="2"/>
                  </a:cubicBezTo>
                  <a:cubicBezTo>
                    <a:pt x="0" y="3"/>
                    <a:pt x="1" y="4"/>
                    <a:pt x="1" y="5"/>
                  </a:cubicBezTo>
                  <a:cubicBezTo>
                    <a:pt x="1" y="5"/>
                    <a:pt x="1" y="5"/>
                    <a:pt x="1" y="5"/>
                  </a:cubicBezTo>
                  <a:cubicBezTo>
                    <a:pt x="1" y="6"/>
                    <a:pt x="1" y="7"/>
                    <a:pt x="2" y="7"/>
                  </a:cubicBezTo>
                  <a:cubicBezTo>
                    <a:pt x="3" y="8"/>
                    <a:pt x="6" y="10"/>
                    <a:pt x="12" y="10"/>
                  </a:cubicBezTo>
                  <a:cubicBezTo>
                    <a:pt x="14" y="10"/>
                    <a:pt x="19" y="10"/>
                    <a:pt x="22" y="8"/>
                  </a:cubicBezTo>
                  <a:cubicBezTo>
                    <a:pt x="22" y="8"/>
                    <a:pt x="22" y="8"/>
                    <a:pt x="22" y="8"/>
                  </a:cubicBezTo>
                  <a:cubicBezTo>
                    <a:pt x="23" y="8"/>
                    <a:pt x="23" y="8"/>
                    <a:pt x="23" y="8"/>
                  </a:cubicBezTo>
                  <a:cubicBezTo>
                    <a:pt x="23" y="8"/>
                    <a:pt x="23" y="8"/>
                    <a:pt x="23" y="8"/>
                  </a:cubicBezTo>
                  <a:cubicBezTo>
                    <a:pt x="23" y="8"/>
                    <a:pt x="24" y="7"/>
                    <a:pt x="24" y="7"/>
                  </a:cubicBezTo>
                  <a:cubicBezTo>
                    <a:pt x="24" y="7"/>
                    <a:pt x="24" y="7"/>
                    <a:pt x="24" y="7"/>
                  </a:cubicBezTo>
                  <a:cubicBezTo>
                    <a:pt x="24" y="7"/>
                    <a:pt x="24" y="7"/>
                    <a:pt x="24" y="7"/>
                  </a:cubicBezTo>
                  <a:cubicBezTo>
                    <a:pt x="24" y="7"/>
                    <a:pt x="24" y="7"/>
                    <a:pt x="24" y="7"/>
                  </a:cubicBezTo>
                  <a:cubicBezTo>
                    <a:pt x="25" y="6"/>
                    <a:pt x="26" y="6"/>
                    <a:pt x="26" y="5"/>
                  </a:cubicBezTo>
                  <a:cubicBezTo>
                    <a:pt x="26" y="4"/>
                    <a:pt x="26" y="4"/>
                    <a:pt x="26" y="4"/>
                  </a:cubicBezTo>
                  <a:cubicBezTo>
                    <a:pt x="26" y="4"/>
                    <a:pt x="26" y="4"/>
                    <a:pt x="26" y="4"/>
                  </a:cubicBezTo>
                  <a:cubicBezTo>
                    <a:pt x="26" y="0"/>
                    <a:pt x="26" y="0"/>
                    <a:pt x="26" y="0"/>
                  </a:cubicBezTo>
                  <a:cubicBezTo>
                    <a:pt x="26" y="0"/>
                    <a:pt x="26" y="0"/>
                    <a:pt x="2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3200">
                <a:solidFill>
                  <a:prstClr val="black"/>
                </a:solidFill>
              </a:endParaRPr>
            </a:p>
          </p:txBody>
        </p:sp>
        <p:sp>
          <p:nvSpPr>
            <p:cNvPr id="91" name="Freeform 67"/>
            <p:cNvSpPr>
              <a:spLocks noEditPoints="1"/>
            </p:cNvSpPr>
            <p:nvPr/>
          </p:nvSpPr>
          <p:spPr bwMode="auto">
            <a:xfrm>
              <a:off x="3577" y="2550"/>
              <a:ext cx="62" cy="24"/>
            </a:xfrm>
            <a:custGeom>
              <a:avLst/>
              <a:gdLst>
                <a:gd name="T0" fmla="*/ 13 w 26"/>
                <a:gd name="T1" fmla="*/ 7 h 10"/>
                <a:gd name="T2" fmla="*/ 12 w 26"/>
                <a:gd name="T3" fmla="*/ 6 h 10"/>
                <a:gd name="T4" fmla="*/ 10 w 26"/>
                <a:gd name="T5" fmla="*/ 9 h 10"/>
                <a:gd name="T6" fmla="*/ 12 w 26"/>
                <a:gd name="T7" fmla="*/ 6 h 10"/>
                <a:gd name="T8" fmla="*/ 14 w 26"/>
                <a:gd name="T9" fmla="*/ 7 h 10"/>
                <a:gd name="T10" fmla="*/ 15 w 26"/>
                <a:gd name="T11" fmla="*/ 6 h 10"/>
                <a:gd name="T12" fmla="*/ 15 w 26"/>
                <a:gd name="T13" fmla="*/ 9 h 10"/>
                <a:gd name="T14" fmla="*/ 15 w 26"/>
                <a:gd name="T15" fmla="*/ 6 h 10"/>
                <a:gd name="T16" fmla="*/ 15 w 26"/>
                <a:gd name="T17" fmla="*/ 9 h 10"/>
                <a:gd name="T18" fmla="*/ 16 w 26"/>
                <a:gd name="T19" fmla="*/ 6 h 10"/>
                <a:gd name="T20" fmla="*/ 16 w 26"/>
                <a:gd name="T21" fmla="*/ 9 h 10"/>
                <a:gd name="T22" fmla="*/ 8 w 26"/>
                <a:gd name="T23" fmla="*/ 6 h 10"/>
                <a:gd name="T24" fmla="*/ 10 w 26"/>
                <a:gd name="T25" fmla="*/ 9 h 10"/>
                <a:gd name="T26" fmla="*/ 17 w 26"/>
                <a:gd name="T27" fmla="*/ 6 h 10"/>
                <a:gd name="T28" fmla="*/ 18 w 26"/>
                <a:gd name="T29" fmla="*/ 8 h 10"/>
                <a:gd name="T30" fmla="*/ 8 w 26"/>
                <a:gd name="T31" fmla="*/ 9 h 10"/>
                <a:gd name="T32" fmla="*/ 8 w 26"/>
                <a:gd name="T33" fmla="*/ 6 h 10"/>
                <a:gd name="T34" fmla="*/ 18 w 26"/>
                <a:gd name="T35" fmla="*/ 8 h 10"/>
                <a:gd name="T36" fmla="*/ 18 w 26"/>
                <a:gd name="T37" fmla="*/ 6 h 10"/>
                <a:gd name="T38" fmla="*/ 18 w 26"/>
                <a:gd name="T39" fmla="*/ 9 h 10"/>
                <a:gd name="T40" fmla="*/ 21 w 26"/>
                <a:gd name="T41" fmla="*/ 5 h 10"/>
                <a:gd name="T42" fmla="*/ 6 w 26"/>
                <a:gd name="T43" fmla="*/ 8 h 10"/>
                <a:gd name="T44" fmla="*/ 6 w 26"/>
                <a:gd name="T45" fmla="*/ 6 h 10"/>
                <a:gd name="T46" fmla="*/ 21 w 26"/>
                <a:gd name="T47" fmla="*/ 5 h 10"/>
                <a:gd name="T48" fmla="*/ 21 w 26"/>
                <a:gd name="T49" fmla="*/ 8 h 10"/>
                <a:gd name="T50" fmla="*/ 3 w 26"/>
                <a:gd name="T51" fmla="*/ 4 h 10"/>
                <a:gd name="T52" fmla="*/ 2 w 26"/>
                <a:gd name="T53" fmla="*/ 6 h 10"/>
                <a:gd name="T54" fmla="*/ 2 w 26"/>
                <a:gd name="T55" fmla="*/ 4 h 10"/>
                <a:gd name="T56" fmla="*/ 22 w 26"/>
                <a:gd name="T57" fmla="*/ 7 h 10"/>
                <a:gd name="T58" fmla="*/ 24 w 26"/>
                <a:gd name="T59" fmla="*/ 4 h 10"/>
                <a:gd name="T60" fmla="*/ 2 w 26"/>
                <a:gd name="T61" fmla="*/ 4 h 10"/>
                <a:gd name="T62" fmla="*/ 2 w 26"/>
                <a:gd name="T63" fmla="*/ 4 h 10"/>
                <a:gd name="T64" fmla="*/ 24 w 26"/>
                <a:gd name="T65" fmla="*/ 3 h 10"/>
                <a:gd name="T66" fmla="*/ 25 w 26"/>
                <a:gd name="T67" fmla="*/ 5 h 10"/>
                <a:gd name="T68" fmla="*/ 25 w 26"/>
                <a:gd name="T69" fmla="*/ 0 h 10"/>
                <a:gd name="T70" fmla="*/ 12 w 26"/>
                <a:gd name="T71" fmla="*/ 6 h 10"/>
                <a:gd name="T72" fmla="*/ 1 w 26"/>
                <a:gd name="T73" fmla="*/ 2 h 10"/>
                <a:gd name="T74" fmla="*/ 1 w 26"/>
                <a:gd name="T75" fmla="*/ 1 h 10"/>
                <a:gd name="T76" fmla="*/ 1 w 26"/>
                <a:gd name="T77" fmla="*/ 5 h 10"/>
                <a:gd name="T78" fmla="*/ 12 w 26"/>
                <a:gd name="T79" fmla="*/ 10 h 10"/>
                <a:gd name="T80" fmla="*/ 23 w 26"/>
                <a:gd name="T81" fmla="*/ 8 h 10"/>
                <a:gd name="T82" fmla="*/ 24 w 26"/>
                <a:gd name="T83" fmla="*/ 7 h 10"/>
                <a:gd name="T84" fmla="*/ 26 w 26"/>
                <a:gd name="T85" fmla="*/ 5 h 10"/>
                <a:gd name="T86" fmla="*/ 26 w 26"/>
                <a:gd name="T8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6" h="10">
                  <a:moveTo>
                    <a:pt x="12" y="6"/>
                  </a:moveTo>
                  <a:cubicBezTo>
                    <a:pt x="13" y="6"/>
                    <a:pt x="13" y="6"/>
                    <a:pt x="13" y="6"/>
                  </a:cubicBezTo>
                  <a:cubicBezTo>
                    <a:pt x="13" y="7"/>
                    <a:pt x="13" y="7"/>
                    <a:pt x="13" y="7"/>
                  </a:cubicBezTo>
                  <a:cubicBezTo>
                    <a:pt x="14" y="9"/>
                    <a:pt x="14" y="9"/>
                    <a:pt x="14" y="9"/>
                  </a:cubicBezTo>
                  <a:cubicBezTo>
                    <a:pt x="13" y="9"/>
                    <a:pt x="13" y="9"/>
                    <a:pt x="12" y="9"/>
                  </a:cubicBezTo>
                  <a:cubicBezTo>
                    <a:pt x="12" y="8"/>
                    <a:pt x="12" y="7"/>
                    <a:pt x="12" y="6"/>
                  </a:cubicBezTo>
                  <a:cubicBezTo>
                    <a:pt x="12" y="6"/>
                    <a:pt x="12" y="6"/>
                    <a:pt x="12" y="6"/>
                  </a:cubicBezTo>
                  <a:moveTo>
                    <a:pt x="12" y="9"/>
                  </a:moveTo>
                  <a:cubicBezTo>
                    <a:pt x="11" y="9"/>
                    <a:pt x="11" y="9"/>
                    <a:pt x="10" y="9"/>
                  </a:cubicBezTo>
                  <a:cubicBezTo>
                    <a:pt x="10" y="9"/>
                    <a:pt x="10" y="9"/>
                    <a:pt x="10" y="9"/>
                  </a:cubicBezTo>
                  <a:cubicBezTo>
                    <a:pt x="10" y="6"/>
                    <a:pt x="10" y="6"/>
                    <a:pt x="10" y="6"/>
                  </a:cubicBezTo>
                  <a:cubicBezTo>
                    <a:pt x="11" y="6"/>
                    <a:pt x="11" y="6"/>
                    <a:pt x="12" y="6"/>
                  </a:cubicBezTo>
                  <a:cubicBezTo>
                    <a:pt x="12" y="7"/>
                    <a:pt x="12" y="8"/>
                    <a:pt x="12" y="9"/>
                  </a:cubicBezTo>
                  <a:moveTo>
                    <a:pt x="14" y="9"/>
                  </a:moveTo>
                  <a:cubicBezTo>
                    <a:pt x="14" y="7"/>
                    <a:pt x="14" y="7"/>
                    <a:pt x="14" y="7"/>
                  </a:cubicBezTo>
                  <a:cubicBezTo>
                    <a:pt x="14" y="6"/>
                    <a:pt x="14" y="6"/>
                    <a:pt x="14" y="6"/>
                  </a:cubicBezTo>
                  <a:cubicBezTo>
                    <a:pt x="14" y="6"/>
                    <a:pt x="14" y="6"/>
                    <a:pt x="14" y="6"/>
                  </a:cubicBezTo>
                  <a:cubicBezTo>
                    <a:pt x="15" y="6"/>
                    <a:pt x="15" y="6"/>
                    <a:pt x="15" y="6"/>
                  </a:cubicBezTo>
                  <a:cubicBezTo>
                    <a:pt x="15" y="7"/>
                    <a:pt x="15" y="8"/>
                    <a:pt x="15" y="9"/>
                  </a:cubicBezTo>
                  <a:cubicBezTo>
                    <a:pt x="14" y="9"/>
                    <a:pt x="14" y="9"/>
                    <a:pt x="14" y="9"/>
                  </a:cubicBezTo>
                  <a:moveTo>
                    <a:pt x="15" y="9"/>
                  </a:moveTo>
                  <a:cubicBezTo>
                    <a:pt x="15" y="9"/>
                    <a:pt x="15" y="9"/>
                    <a:pt x="15" y="9"/>
                  </a:cubicBezTo>
                  <a:cubicBezTo>
                    <a:pt x="15" y="8"/>
                    <a:pt x="15" y="8"/>
                    <a:pt x="15" y="8"/>
                  </a:cubicBezTo>
                  <a:cubicBezTo>
                    <a:pt x="15" y="8"/>
                    <a:pt x="15" y="7"/>
                    <a:pt x="15" y="6"/>
                  </a:cubicBezTo>
                  <a:cubicBezTo>
                    <a:pt x="16" y="6"/>
                    <a:pt x="16" y="6"/>
                    <a:pt x="16" y="6"/>
                  </a:cubicBezTo>
                  <a:cubicBezTo>
                    <a:pt x="16" y="9"/>
                    <a:pt x="16" y="9"/>
                    <a:pt x="16" y="9"/>
                  </a:cubicBezTo>
                  <a:cubicBezTo>
                    <a:pt x="15" y="9"/>
                    <a:pt x="15" y="9"/>
                    <a:pt x="15" y="9"/>
                  </a:cubicBezTo>
                  <a:moveTo>
                    <a:pt x="16" y="9"/>
                  </a:moveTo>
                  <a:cubicBezTo>
                    <a:pt x="16" y="9"/>
                    <a:pt x="16" y="9"/>
                    <a:pt x="16" y="9"/>
                  </a:cubicBezTo>
                  <a:cubicBezTo>
                    <a:pt x="16" y="6"/>
                    <a:pt x="16" y="6"/>
                    <a:pt x="16" y="6"/>
                  </a:cubicBezTo>
                  <a:cubicBezTo>
                    <a:pt x="16" y="6"/>
                    <a:pt x="16" y="6"/>
                    <a:pt x="16" y="6"/>
                  </a:cubicBezTo>
                  <a:cubicBezTo>
                    <a:pt x="17" y="9"/>
                    <a:pt x="17" y="9"/>
                    <a:pt x="17" y="9"/>
                  </a:cubicBezTo>
                  <a:cubicBezTo>
                    <a:pt x="16" y="9"/>
                    <a:pt x="16" y="9"/>
                    <a:pt x="16" y="9"/>
                  </a:cubicBezTo>
                  <a:moveTo>
                    <a:pt x="10" y="9"/>
                  </a:moveTo>
                  <a:cubicBezTo>
                    <a:pt x="9" y="9"/>
                    <a:pt x="9" y="9"/>
                    <a:pt x="8" y="9"/>
                  </a:cubicBezTo>
                  <a:cubicBezTo>
                    <a:pt x="8" y="8"/>
                    <a:pt x="8" y="7"/>
                    <a:pt x="8" y="6"/>
                  </a:cubicBezTo>
                  <a:cubicBezTo>
                    <a:pt x="9" y="6"/>
                    <a:pt x="9" y="6"/>
                    <a:pt x="9" y="6"/>
                  </a:cubicBezTo>
                  <a:cubicBezTo>
                    <a:pt x="10" y="6"/>
                    <a:pt x="10" y="6"/>
                    <a:pt x="10" y="6"/>
                  </a:cubicBezTo>
                  <a:cubicBezTo>
                    <a:pt x="10" y="9"/>
                    <a:pt x="10" y="9"/>
                    <a:pt x="10" y="9"/>
                  </a:cubicBezTo>
                  <a:cubicBezTo>
                    <a:pt x="10" y="9"/>
                    <a:pt x="10" y="9"/>
                    <a:pt x="10" y="9"/>
                  </a:cubicBezTo>
                  <a:moveTo>
                    <a:pt x="17" y="9"/>
                  </a:moveTo>
                  <a:cubicBezTo>
                    <a:pt x="17" y="6"/>
                    <a:pt x="17" y="6"/>
                    <a:pt x="17" y="6"/>
                  </a:cubicBezTo>
                  <a:cubicBezTo>
                    <a:pt x="17" y="6"/>
                    <a:pt x="17" y="6"/>
                    <a:pt x="17" y="6"/>
                  </a:cubicBezTo>
                  <a:cubicBezTo>
                    <a:pt x="18" y="6"/>
                    <a:pt x="18" y="6"/>
                    <a:pt x="18" y="6"/>
                  </a:cubicBezTo>
                  <a:cubicBezTo>
                    <a:pt x="18" y="8"/>
                    <a:pt x="18" y="8"/>
                    <a:pt x="18" y="8"/>
                  </a:cubicBezTo>
                  <a:cubicBezTo>
                    <a:pt x="18" y="9"/>
                    <a:pt x="18" y="9"/>
                    <a:pt x="18" y="9"/>
                  </a:cubicBezTo>
                  <a:cubicBezTo>
                    <a:pt x="17" y="9"/>
                    <a:pt x="17" y="9"/>
                    <a:pt x="17" y="9"/>
                  </a:cubicBezTo>
                  <a:moveTo>
                    <a:pt x="8" y="9"/>
                  </a:moveTo>
                  <a:cubicBezTo>
                    <a:pt x="7" y="9"/>
                    <a:pt x="7" y="9"/>
                    <a:pt x="6" y="8"/>
                  </a:cubicBezTo>
                  <a:cubicBezTo>
                    <a:pt x="6" y="8"/>
                    <a:pt x="6" y="7"/>
                    <a:pt x="6" y="6"/>
                  </a:cubicBezTo>
                  <a:cubicBezTo>
                    <a:pt x="7" y="6"/>
                    <a:pt x="7" y="6"/>
                    <a:pt x="8" y="6"/>
                  </a:cubicBezTo>
                  <a:cubicBezTo>
                    <a:pt x="8" y="7"/>
                    <a:pt x="8" y="8"/>
                    <a:pt x="8" y="9"/>
                  </a:cubicBezTo>
                  <a:moveTo>
                    <a:pt x="18" y="9"/>
                  </a:moveTo>
                  <a:cubicBezTo>
                    <a:pt x="18" y="8"/>
                    <a:pt x="18" y="8"/>
                    <a:pt x="18" y="8"/>
                  </a:cubicBezTo>
                  <a:cubicBezTo>
                    <a:pt x="18" y="8"/>
                    <a:pt x="18" y="8"/>
                    <a:pt x="18" y="8"/>
                  </a:cubicBezTo>
                  <a:cubicBezTo>
                    <a:pt x="18" y="6"/>
                    <a:pt x="18" y="6"/>
                    <a:pt x="18" y="6"/>
                  </a:cubicBezTo>
                  <a:cubicBezTo>
                    <a:pt x="18" y="6"/>
                    <a:pt x="18" y="6"/>
                    <a:pt x="18" y="6"/>
                  </a:cubicBezTo>
                  <a:cubicBezTo>
                    <a:pt x="19" y="6"/>
                    <a:pt x="19" y="6"/>
                    <a:pt x="19" y="6"/>
                  </a:cubicBezTo>
                  <a:cubicBezTo>
                    <a:pt x="19" y="7"/>
                    <a:pt x="19" y="7"/>
                    <a:pt x="19" y="8"/>
                  </a:cubicBezTo>
                  <a:cubicBezTo>
                    <a:pt x="18" y="9"/>
                    <a:pt x="18" y="9"/>
                    <a:pt x="18" y="9"/>
                  </a:cubicBezTo>
                  <a:moveTo>
                    <a:pt x="20" y="8"/>
                  </a:moveTo>
                  <a:cubicBezTo>
                    <a:pt x="19" y="7"/>
                    <a:pt x="19" y="6"/>
                    <a:pt x="20" y="5"/>
                  </a:cubicBezTo>
                  <a:cubicBezTo>
                    <a:pt x="21" y="5"/>
                    <a:pt x="21" y="5"/>
                    <a:pt x="21" y="5"/>
                  </a:cubicBezTo>
                  <a:cubicBezTo>
                    <a:pt x="21" y="6"/>
                    <a:pt x="21" y="7"/>
                    <a:pt x="21" y="8"/>
                  </a:cubicBezTo>
                  <a:cubicBezTo>
                    <a:pt x="20" y="8"/>
                    <a:pt x="20" y="8"/>
                    <a:pt x="20" y="8"/>
                  </a:cubicBezTo>
                  <a:moveTo>
                    <a:pt x="6" y="8"/>
                  </a:moveTo>
                  <a:cubicBezTo>
                    <a:pt x="5" y="8"/>
                    <a:pt x="4" y="8"/>
                    <a:pt x="4" y="8"/>
                  </a:cubicBezTo>
                  <a:cubicBezTo>
                    <a:pt x="4" y="5"/>
                    <a:pt x="4" y="5"/>
                    <a:pt x="4" y="5"/>
                  </a:cubicBezTo>
                  <a:cubicBezTo>
                    <a:pt x="4" y="5"/>
                    <a:pt x="5" y="5"/>
                    <a:pt x="6" y="6"/>
                  </a:cubicBezTo>
                  <a:cubicBezTo>
                    <a:pt x="6" y="7"/>
                    <a:pt x="6" y="7"/>
                    <a:pt x="6" y="8"/>
                  </a:cubicBezTo>
                  <a:moveTo>
                    <a:pt x="21" y="8"/>
                  </a:moveTo>
                  <a:cubicBezTo>
                    <a:pt x="21" y="7"/>
                    <a:pt x="21" y="6"/>
                    <a:pt x="21" y="5"/>
                  </a:cubicBezTo>
                  <a:cubicBezTo>
                    <a:pt x="22" y="5"/>
                    <a:pt x="22" y="5"/>
                    <a:pt x="22" y="5"/>
                  </a:cubicBezTo>
                  <a:cubicBezTo>
                    <a:pt x="22" y="7"/>
                    <a:pt x="22" y="7"/>
                    <a:pt x="22" y="7"/>
                  </a:cubicBezTo>
                  <a:cubicBezTo>
                    <a:pt x="21" y="8"/>
                    <a:pt x="21" y="8"/>
                    <a:pt x="21" y="8"/>
                  </a:cubicBezTo>
                  <a:moveTo>
                    <a:pt x="3" y="7"/>
                  </a:moveTo>
                  <a:cubicBezTo>
                    <a:pt x="3" y="7"/>
                    <a:pt x="3" y="7"/>
                    <a:pt x="3" y="7"/>
                  </a:cubicBezTo>
                  <a:cubicBezTo>
                    <a:pt x="3" y="4"/>
                    <a:pt x="3" y="4"/>
                    <a:pt x="3" y="4"/>
                  </a:cubicBezTo>
                  <a:cubicBezTo>
                    <a:pt x="3" y="5"/>
                    <a:pt x="3" y="5"/>
                    <a:pt x="3" y="5"/>
                  </a:cubicBezTo>
                  <a:cubicBezTo>
                    <a:pt x="3" y="7"/>
                    <a:pt x="3" y="7"/>
                    <a:pt x="3" y="7"/>
                  </a:cubicBezTo>
                  <a:moveTo>
                    <a:pt x="2" y="6"/>
                  </a:moveTo>
                  <a:cubicBezTo>
                    <a:pt x="2" y="6"/>
                    <a:pt x="2" y="6"/>
                    <a:pt x="2" y="6"/>
                  </a:cubicBezTo>
                  <a:cubicBezTo>
                    <a:pt x="2" y="6"/>
                    <a:pt x="2" y="6"/>
                    <a:pt x="2" y="6"/>
                  </a:cubicBezTo>
                  <a:cubicBezTo>
                    <a:pt x="2" y="4"/>
                    <a:pt x="2" y="4"/>
                    <a:pt x="2" y="4"/>
                  </a:cubicBezTo>
                  <a:cubicBezTo>
                    <a:pt x="2" y="4"/>
                    <a:pt x="2" y="4"/>
                    <a:pt x="2" y="4"/>
                  </a:cubicBezTo>
                  <a:cubicBezTo>
                    <a:pt x="2" y="6"/>
                    <a:pt x="2" y="6"/>
                    <a:pt x="2" y="6"/>
                  </a:cubicBezTo>
                  <a:moveTo>
                    <a:pt x="22" y="7"/>
                  </a:moveTo>
                  <a:cubicBezTo>
                    <a:pt x="22" y="4"/>
                    <a:pt x="22" y="4"/>
                    <a:pt x="22" y="4"/>
                  </a:cubicBezTo>
                  <a:cubicBezTo>
                    <a:pt x="22" y="4"/>
                    <a:pt x="22" y="4"/>
                    <a:pt x="22" y="4"/>
                  </a:cubicBezTo>
                  <a:cubicBezTo>
                    <a:pt x="23" y="4"/>
                    <a:pt x="23" y="4"/>
                    <a:pt x="24" y="4"/>
                  </a:cubicBezTo>
                  <a:cubicBezTo>
                    <a:pt x="24" y="5"/>
                    <a:pt x="24" y="5"/>
                    <a:pt x="24" y="6"/>
                  </a:cubicBezTo>
                  <a:cubicBezTo>
                    <a:pt x="23" y="7"/>
                    <a:pt x="23" y="7"/>
                    <a:pt x="22" y="7"/>
                  </a:cubicBezTo>
                  <a:moveTo>
                    <a:pt x="2" y="4"/>
                  </a:moveTo>
                  <a:cubicBezTo>
                    <a:pt x="2" y="4"/>
                    <a:pt x="2" y="4"/>
                    <a:pt x="2" y="4"/>
                  </a:cubicBezTo>
                  <a:cubicBezTo>
                    <a:pt x="1" y="3"/>
                    <a:pt x="1" y="3"/>
                    <a:pt x="1" y="3"/>
                  </a:cubicBezTo>
                  <a:cubicBezTo>
                    <a:pt x="2" y="4"/>
                    <a:pt x="2" y="4"/>
                    <a:pt x="2" y="4"/>
                  </a:cubicBezTo>
                  <a:cubicBezTo>
                    <a:pt x="2" y="4"/>
                    <a:pt x="2" y="4"/>
                    <a:pt x="2" y="4"/>
                  </a:cubicBezTo>
                  <a:moveTo>
                    <a:pt x="24" y="6"/>
                  </a:moveTo>
                  <a:cubicBezTo>
                    <a:pt x="24" y="5"/>
                    <a:pt x="24" y="4"/>
                    <a:pt x="24" y="3"/>
                  </a:cubicBezTo>
                  <a:cubicBezTo>
                    <a:pt x="25" y="3"/>
                    <a:pt x="25" y="3"/>
                    <a:pt x="25" y="3"/>
                  </a:cubicBezTo>
                  <a:cubicBezTo>
                    <a:pt x="25" y="5"/>
                    <a:pt x="25" y="5"/>
                    <a:pt x="25" y="5"/>
                  </a:cubicBezTo>
                  <a:cubicBezTo>
                    <a:pt x="25" y="5"/>
                    <a:pt x="25" y="5"/>
                    <a:pt x="25" y="5"/>
                  </a:cubicBezTo>
                  <a:cubicBezTo>
                    <a:pt x="25" y="5"/>
                    <a:pt x="25" y="6"/>
                    <a:pt x="24" y="6"/>
                  </a:cubicBezTo>
                  <a:moveTo>
                    <a:pt x="26" y="0"/>
                  </a:moveTo>
                  <a:cubicBezTo>
                    <a:pt x="25" y="0"/>
                    <a:pt x="25" y="0"/>
                    <a:pt x="25" y="0"/>
                  </a:cubicBezTo>
                  <a:cubicBezTo>
                    <a:pt x="25" y="2"/>
                    <a:pt x="25" y="2"/>
                    <a:pt x="25" y="2"/>
                  </a:cubicBezTo>
                  <a:cubicBezTo>
                    <a:pt x="25" y="2"/>
                    <a:pt x="25" y="2"/>
                    <a:pt x="25" y="2"/>
                  </a:cubicBezTo>
                  <a:cubicBezTo>
                    <a:pt x="21" y="5"/>
                    <a:pt x="17" y="6"/>
                    <a:pt x="12" y="6"/>
                  </a:cubicBezTo>
                  <a:cubicBezTo>
                    <a:pt x="11" y="6"/>
                    <a:pt x="10" y="5"/>
                    <a:pt x="9" y="5"/>
                  </a:cubicBezTo>
                  <a:cubicBezTo>
                    <a:pt x="7" y="5"/>
                    <a:pt x="4" y="5"/>
                    <a:pt x="2" y="3"/>
                  </a:cubicBezTo>
                  <a:cubicBezTo>
                    <a:pt x="1" y="2"/>
                    <a:pt x="1" y="2"/>
                    <a:pt x="1" y="2"/>
                  </a:cubicBezTo>
                  <a:cubicBezTo>
                    <a:pt x="2" y="1"/>
                    <a:pt x="2" y="1"/>
                    <a:pt x="2" y="1"/>
                  </a:cubicBezTo>
                  <a:cubicBezTo>
                    <a:pt x="1" y="1"/>
                    <a:pt x="1" y="1"/>
                    <a:pt x="1" y="1"/>
                  </a:cubicBezTo>
                  <a:cubicBezTo>
                    <a:pt x="1" y="1"/>
                    <a:pt x="1" y="1"/>
                    <a:pt x="1" y="1"/>
                  </a:cubicBezTo>
                  <a:cubicBezTo>
                    <a:pt x="1" y="1"/>
                    <a:pt x="1" y="1"/>
                    <a:pt x="1" y="1"/>
                  </a:cubicBezTo>
                  <a:cubicBezTo>
                    <a:pt x="0" y="1"/>
                    <a:pt x="0" y="2"/>
                    <a:pt x="1" y="2"/>
                  </a:cubicBezTo>
                  <a:cubicBezTo>
                    <a:pt x="0" y="3"/>
                    <a:pt x="1" y="4"/>
                    <a:pt x="1" y="5"/>
                  </a:cubicBezTo>
                  <a:cubicBezTo>
                    <a:pt x="1" y="6"/>
                    <a:pt x="1" y="6"/>
                    <a:pt x="1" y="6"/>
                  </a:cubicBezTo>
                  <a:cubicBezTo>
                    <a:pt x="1" y="6"/>
                    <a:pt x="1" y="7"/>
                    <a:pt x="2" y="7"/>
                  </a:cubicBezTo>
                  <a:cubicBezTo>
                    <a:pt x="3" y="8"/>
                    <a:pt x="6" y="10"/>
                    <a:pt x="12" y="10"/>
                  </a:cubicBezTo>
                  <a:cubicBezTo>
                    <a:pt x="14" y="10"/>
                    <a:pt x="19" y="10"/>
                    <a:pt x="22" y="8"/>
                  </a:cubicBezTo>
                  <a:cubicBezTo>
                    <a:pt x="22" y="8"/>
                    <a:pt x="22" y="8"/>
                    <a:pt x="22" y="8"/>
                  </a:cubicBezTo>
                  <a:cubicBezTo>
                    <a:pt x="23" y="8"/>
                    <a:pt x="23" y="8"/>
                    <a:pt x="23" y="8"/>
                  </a:cubicBezTo>
                  <a:cubicBezTo>
                    <a:pt x="23" y="8"/>
                    <a:pt x="23" y="8"/>
                    <a:pt x="23" y="8"/>
                  </a:cubicBezTo>
                  <a:cubicBezTo>
                    <a:pt x="23" y="8"/>
                    <a:pt x="24" y="8"/>
                    <a:pt x="24" y="7"/>
                  </a:cubicBezTo>
                  <a:cubicBezTo>
                    <a:pt x="24" y="7"/>
                    <a:pt x="24" y="7"/>
                    <a:pt x="24" y="7"/>
                  </a:cubicBezTo>
                  <a:cubicBezTo>
                    <a:pt x="24" y="7"/>
                    <a:pt x="24" y="7"/>
                    <a:pt x="24" y="7"/>
                  </a:cubicBezTo>
                  <a:cubicBezTo>
                    <a:pt x="24" y="7"/>
                    <a:pt x="24" y="7"/>
                    <a:pt x="24" y="7"/>
                  </a:cubicBezTo>
                  <a:cubicBezTo>
                    <a:pt x="25" y="7"/>
                    <a:pt x="26" y="6"/>
                    <a:pt x="26" y="5"/>
                  </a:cubicBezTo>
                  <a:cubicBezTo>
                    <a:pt x="26" y="5"/>
                    <a:pt x="26" y="5"/>
                    <a:pt x="26" y="5"/>
                  </a:cubicBezTo>
                  <a:cubicBezTo>
                    <a:pt x="26" y="4"/>
                    <a:pt x="26" y="4"/>
                    <a:pt x="26" y="4"/>
                  </a:cubicBezTo>
                  <a:cubicBezTo>
                    <a:pt x="26" y="0"/>
                    <a:pt x="26" y="0"/>
                    <a:pt x="26" y="0"/>
                  </a:cubicBezTo>
                  <a:cubicBezTo>
                    <a:pt x="26" y="0"/>
                    <a:pt x="26" y="0"/>
                    <a:pt x="2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3200">
                <a:solidFill>
                  <a:prstClr val="black"/>
                </a:solidFill>
              </a:endParaRPr>
            </a:p>
          </p:txBody>
        </p:sp>
        <p:sp>
          <p:nvSpPr>
            <p:cNvPr id="92" name="Freeform 68"/>
            <p:cNvSpPr>
              <a:spLocks noEditPoints="1"/>
            </p:cNvSpPr>
            <p:nvPr/>
          </p:nvSpPr>
          <p:spPr bwMode="auto">
            <a:xfrm>
              <a:off x="3577" y="2565"/>
              <a:ext cx="62" cy="23"/>
            </a:xfrm>
            <a:custGeom>
              <a:avLst/>
              <a:gdLst>
                <a:gd name="T0" fmla="*/ 13 w 26"/>
                <a:gd name="T1" fmla="*/ 7 h 10"/>
                <a:gd name="T2" fmla="*/ 12 w 26"/>
                <a:gd name="T3" fmla="*/ 7 h 10"/>
                <a:gd name="T4" fmla="*/ 10 w 26"/>
                <a:gd name="T5" fmla="*/ 9 h 10"/>
                <a:gd name="T6" fmla="*/ 12 w 26"/>
                <a:gd name="T7" fmla="*/ 7 h 10"/>
                <a:gd name="T8" fmla="*/ 14 w 26"/>
                <a:gd name="T9" fmla="*/ 7 h 10"/>
                <a:gd name="T10" fmla="*/ 15 w 26"/>
                <a:gd name="T11" fmla="*/ 6 h 10"/>
                <a:gd name="T12" fmla="*/ 15 w 26"/>
                <a:gd name="T13" fmla="*/ 9 h 10"/>
                <a:gd name="T14" fmla="*/ 15 w 26"/>
                <a:gd name="T15" fmla="*/ 6 h 10"/>
                <a:gd name="T16" fmla="*/ 15 w 26"/>
                <a:gd name="T17" fmla="*/ 9 h 10"/>
                <a:gd name="T18" fmla="*/ 16 w 26"/>
                <a:gd name="T19" fmla="*/ 6 h 10"/>
                <a:gd name="T20" fmla="*/ 16 w 26"/>
                <a:gd name="T21" fmla="*/ 9 h 10"/>
                <a:gd name="T22" fmla="*/ 8 w 26"/>
                <a:gd name="T23" fmla="*/ 6 h 10"/>
                <a:gd name="T24" fmla="*/ 10 w 26"/>
                <a:gd name="T25" fmla="*/ 9 h 10"/>
                <a:gd name="T26" fmla="*/ 17 w 26"/>
                <a:gd name="T27" fmla="*/ 6 h 10"/>
                <a:gd name="T28" fmla="*/ 18 w 26"/>
                <a:gd name="T29" fmla="*/ 9 h 10"/>
                <a:gd name="T30" fmla="*/ 8 w 26"/>
                <a:gd name="T31" fmla="*/ 9 h 10"/>
                <a:gd name="T32" fmla="*/ 8 w 26"/>
                <a:gd name="T33" fmla="*/ 6 h 10"/>
                <a:gd name="T34" fmla="*/ 18 w 26"/>
                <a:gd name="T35" fmla="*/ 8 h 10"/>
                <a:gd name="T36" fmla="*/ 18 w 26"/>
                <a:gd name="T37" fmla="*/ 6 h 10"/>
                <a:gd name="T38" fmla="*/ 18 w 26"/>
                <a:gd name="T39" fmla="*/ 9 h 10"/>
                <a:gd name="T40" fmla="*/ 21 w 26"/>
                <a:gd name="T41" fmla="*/ 5 h 10"/>
                <a:gd name="T42" fmla="*/ 6 w 26"/>
                <a:gd name="T43" fmla="*/ 8 h 10"/>
                <a:gd name="T44" fmla="*/ 6 w 26"/>
                <a:gd name="T45" fmla="*/ 6 h 10"/>
                <a:gd name="T46" fmla="*/ 21 w 26"/>
                <a:gd name="T47" fmla="*/ 5 h 10"/>
                <a:gd name="T48" fmla="*/ 21 w 26"/>
                <a:gd name="T49" fmla="*/ 8 h 10"/>
                <a:gd name="T50" fmla="*/ 3 w 26"/>
                <a:gd name="T51" fmla="*/ 5 h 10"/>
                <a:gd name="T52" fmla="*/ 2 w 26"/>
                <a:gd name="T53" fmla="*/ 7 h 10"/>
                <a:gd name="T54" fmla="*/ 2 w 26"/>
                <a:gd name="T55" fmla="*/ 4 h 10"/>
                <a:gd name="T56" fmla="*/ 22 w 26"/>
                <a:gd name="T57" fmla="*/ 7 h 10"/>
                <a:gd name="T58" fmla="*/ 24 w 26"/>
                <a:gd name="T59" fmla="*/ 4 h 10"/>
                <a:gd name="T60" fmla="*/ 2 w 26"/>
                <a:gd name="T61" fmla="*/ 4 h 10"/>
                <a:gd name="T62" fmla="*/ 2 w 26"/>
                <a:gd name="T63" fmla="*/ 4 h 10"/>
                <a:gd name="T64" fmla="*/ 24 w 26"/>
                <a:gd name="T65" fmla="*/ 3 h 10"/>
                <a:gd name="T66" fmla="*/ 25 w 26"/>
                <a:gd name="T67" fmla="*/ 5 h 10"/>
                <a:gd name="T68" fmla="*/ 25 w 26"/>
                <a:gd name="T69" fmla="*/ 1 h 10"/>
                <a:gd name="T70" fmla="*/ 12 w 26"/>
                <a:gd name="T71" fmla="*/ 6 h 10"/>
                <a:gd name="T72" fmla="*/ 1 w 26"/>
                <a:gd name="T73" fmla="*/ 2 h 10"/>
                <a:gd name="T74" fmla="*/ 1 w 26"/>
                <a:gd name="T75" fmla="*/ 1 h 10"/>
                <a:gd name="T76" fmla="*/ 1 w 26"/>
                <a:gd name="T77" fmla="*/ 5 h 10"/>
                <a:gd name="T78" fmla="*/ 12 w 26"/>
                <a:gd name="T79" fmla="*/ 10 h 10"/>
                <a:gd name="T80" fmla="*/ 23 w 26"/>
                <a:gd name="T81" fmla="*/ 8 h 10"/>
                <a:gd name="T82" fmla="*/ 24 w 26"/>
                <a:gd name="T83" fmla="*/ 7 h 10"/>
                <a:gd name="T84" fmla="*/ 26 w 26"/>
                <a:gd name="T85" fmla="*/ 5 h 10"/>
                <a:gd name="T86" fmla="*/ 26 w 26"/>
                <a:gd name="T87"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6" h="10">
                  <a:moveTo>
                    <a:pt x="12" y="7"/>
                  </a:moveTo>
                  <a:cubicBezTo>
                    <a:pt x="13" y="6"/>
                    <a:pt x="13" y="6"/>
                    <a:pt x="13" y="6"/>
                  </a:cubicBezTo>
                  <a:cubicBezTo>
                    <a:pt x="13" y="7"/>
                    <a:pt x="13" y="7"/>
                    <a:pt x="13" y="7"/>
                  </a:cubicBezTo>
                  <a:cubicBezTo>
                    <a:pt x="14" y="9"/>
                    <a:pt x="14" y="9"/>
                    <a:pt x="14" y="9"/>
                  </a:cubicBezTo>
                  <a:cubicBezTo>
                    <a:pt x="13" y="9"/>
                    <a:pt x="13" y="9"/>
                    <a:pt x="12" y="9"/>
                  </a:cubicBezTo>
                  <a:cubicBezTo>
                    <a:pt x="12" y="8"/>
                    <a:pt x="12" y="7"/>
                    <a:pt x="12" y="7"/>
                  </a:cubicBezTo>
                  <a:cubicBezTo>
                    <a:pt x="12" y="7"/>
                    <a:pt x="12" y="7"/>
                    <a:pt x="12" y="7"/>
                  </a:cubicBezTo>
                  <a:moveTo>
                    <a:pt x="12" y="9"/>
                  </a:moveTo>
                  <a:cubicBezTo>
                    <a:pt x="11" y="9"/>
                    <a:pt x="11" y="9"/>
                    <a:pt x="10" y="9"/>
                  </a:cubicBezTo>
                  <a:cubicBezTo>
                    <a:pt x="10" y="9"/>
                    <a:pt x="10" y="9"/>
                    <a:pt x="10" y="9"/>
                  </a:cubicBezTo>
                  <a:cubicBezTo>
                    <a:pt x="10" y="6"/>
                    <a:pt x="10" y="6"/>
                    <a:pt x="10" y="6"/>
                  </a:cubicBezTo>
                  <a:cubicBezTo>
                    <a:pt x="11" y="6"/>
                    <a:pt x="11" y="7"/>
                    <a:pt x="12" y="7"/>
                  </a:cubicBezTo>
                  <a:cubicBezTo>
                    <a:pt x="12" y="7"/>
                    <a:pt x="12" y="8"/>
                    <a:pt x="12" y="9"/>
                  </a:cubicBezTo>
                  <a:moveTo>
                    <a:pt x="14" y="9"/>
                  </a:moveTo>
                  <a:cubicBezTo>
                    <a:pt x="14" y="7"/>
                    <a:pt x="14" y="7"/>
                    <a:pt x="14" y="7"/>
                  </a:cubicBezTo>
                  <a:cubicBezTo>
                    <a:pt x="14" y="7"/>
                    <a:pt x="14" y="7"/>
                    <a:pt x="14" y="7"/>
                  </a:cubicBezTo>
                  <a:cubicBezTo>
                    <a:pt x="14" y="6"/>
                    <a:pt x="14" y="6"/>
                    <a:pt x="14" y="6"/>
                  </a:cubicBezTo>
                  <a:cubicBezTo>
                    <a:pt x="15" y="6"/>
                    <a:pt x="15" y="6"/>
                    <a:pt x="15" y="6"/>
                  </a:cubicBezTo>
                  <a:cubicBezTo>
                    <a:pt x="15" y="7"/>
                    <a:pt x="15" y="8"/>
                    <a:pt x="15" y="9"/>
                  </a:cubicBezTo>
                  <a:cubicBezTo>
                    <a:pt x="14" y="9"/>
                    <a:pt x="14" y="9"/>
                    <a:pt x="14" y="9"/>
                  </a:cubicBezTo>
                  <a:moveTo>
                    <a:pt x="15" y="9"/>
                  </a:moveTo>
                  <a:cubicBezTo>
                    <a:pt x="15" y="9"/>
                    <a:pt x="15" y="9"/>
                    <a:pt x="15" y="9"/>
                  </a:cubicBezTo>
                  <a:cubicBezTo>
                    <a:pt x="15" y="9"/>
                    <a:pt x="15" y="9"/>
                    <a:pt x="15" y="9"/>
                  </a:cubicBezTo>
                  <a:cubicBezTo>
                    <a:pt x="15" y="8"/>
                    <a:pt x="15" y="7"/>
                    <a:pt x="15" y="6"/>
                  </a:cubicBezTo>
                  <a:cubicBezTo>
                    <a:pt x="16" y="6"/>
                    <a:pt x="16" y="6"/>
                    <a:pt x="16" y="6"/>
                  </a:cubicBezTo>
                  <a:cubicBezTo>
                    <a:pt x="16" y="9"/>
                    <a:pt x="16" y="9"/>
                    <a:pt x="16" y="9"/>
                  </a:cubicBezTo>
                  <a:cubicBezTo>
                    <a:pt x="15" y="9"/>
                    <a:pt x="15" y="9"/>
                    <a:pt x="15" y="9"/>
                  </a:cubicBezTo>
                  <a:moveTo>
                    <a:pt x="16" y="9"/>
                  </a:moveTo>
                  <a:cubicBezTo>
                    <a:pt x="16" y="9"/>
                    <a:pt x="16" y="9"/>
                    <a:pt x="16" y="9"/>
                  </a:cubicBezTo>
                  <a:cubicBezTo>
                    <a:pt x="16" y="6"/>
                    <a:pt x="16" y="6"/>
                    <a:pt x="16" y="6"/>
                  </a:cubicBezTo>
                  <a:cubicBezTo>
                    <a:pt x="16" y="6"/>
                    <a:pt x="16" y="6"/>
                    <a:pt x="16" y="6"/>
                  </a:cubicBezTo>
                  <a:cubicBezTo>
                    <a:pt x="17" y="9"/>
                    <a:pt x="17" y="9"/>
                    <a:pt x="17" y="9"/>
                  </a:cubicBezTo>
                  <a:cubicBezTo>
                    <a:pt x="16" y="9"/>
                    <a:pt x="16" y="9"/>
                    <a:pt x="16" y="9"/>
                  </a:cubicBezTo>
                  <a:moveTo>
                    <a:pt x="10" y="9"/>
                  </a:moveTo>
                  <a:cubicBezTo>
                    <a:pt x="9" y="9"/>
                    <a:pt x="9" y="9"/>
                    <a:pt x="8" y="9"/>
                  </a:cubicBezTo>
                  <a:cubicBezTo>
                    <a:pt x="8" y="8"/>
                    <a:pt x="8" y="7"/>
                    <a:pt x="8" y="6"/>
                  </a:cubicBezTo>
                  <a:cubicBezTo>
                    <a:pt x="9" y="6"/>
                    <a:pt x="9" y="6"/>
                    <a:pt x="9" y="6"/>
                  </a:cubicBezTo>
                  <a:cubicBezTo>
                    <a:pt x="10" y="6"/>
                    <a:pt x="10" y="6"/>
                    <a:pt x="10" y="6"/>
                  </a:cubicBezTo>
                  <a:cubicBezTo>
                    <a:pt x="10" y="9"/>
                    <a:pt x="10" y="9"/>
                    <a:pt x="10" y="9"/>
                  </a:cubicBezTo>
                  <a:cubicBezTo>
                    <a:pt x="10" y="9"/>
                    <a:pt x="10" y="9"/>
                    <a:pt x="10" y="9"/>
                  </a:cubicBezTo>
                  <a:moveTo>
                    <a:pt x="17" y="9"/>
                  </a:moveTo>
                  <a:cubicBezTo>
                    <a:pt x="17" y="6"/>
                    <a:pt x="17" y="6"/>
                    <a:pt x="17" y="6"/>
                  </a:cubicBezTo>
                  <a:cubicBezTo>
                    <a:pt x="17" y="6"/>
                    <a:pt x="17" y="6"/>
                    <a:pt x="17" y="6"/>
                  </a:cubicBezTo>
                  <a:cubicBezTo>
                    <a:pt x="18" y="6"/>
                    <a:pt x="18" y="6"/>
                    <a:pt x="18" y="6"/>
                  </a:cubicBezTo>
                  <a:cubicBezTo>
                    <a:pt x="18" y="9"/>
                    <a:pt x="18" y="9"/>
                    <a:pt x="18" y="9"/>
                  </a:cubicBezTo>
                  <a:cubicBezTo>
                    <a:pt x="18" y="9"/>
                    <a:pt x="18" y="9"/>
                    <a:pt x="18" y="9"/>
                  </a:cubicBezTo>
                  <a:cubicBezTo>
                    <a:pt x="17" y="9"/>
                    <a:pt x="17" y="9"/>
                    <a:pt x="17" y="9"/>
                  </a:cubicBezTo>
                  <a:moveTo>
                    <a:pt x="8" y="9"/>
                  </a:moveTo>
                  <a:cubicBezTo>
                    <a:pt x="7" y="9"/>
                    <a:pt x="7" y="9"/>
                    <a:pt x="6" y="9"/>
                  </a:cubicBezTo>
                  <a:cubicBezTo>
                    <a:pt x="6" y="8"/>
                    <a:pt x="6" y="7"/>
                    <a:pt x="6" y="6"/>
                  </a:cubicBezTo>
                  <a:cubicBezTo>
                    <a:pt x="7" y="6"/>
                    <a:pt x="7" y="6"/>
                    <a:pt x="8" y="6"/>
                  </a:cubicBezTo>
                  <a:cubicBezTo>
                    <a:pt x="8" y="7"/>
                    <a:pt x="8" y="8"/>
                    <a:pt x="8" y="9"/>
                  </a:cubicBezTo>
                  <a:moveTo>
                    <a:pt x="18" y="9"/>
                  </a:moveTo>
                  <a:cubicBezTo>
                    <a:pt x="18" y="8"/>
                    <a:pt x="18" y="8"/>
                    <a:pt x="18" y="8"/>
                  </a:cubicBezTo>
                  <a:cubicBezTo>
                    <a:pt x="18" y="8"/>
                    <a:pt x="18" y="8"/>
                    <a:pt x="18" y="8"/>
                  </a:cubicBezTo>
                  <a:cubicBezTo>
                    <a:pt x="18" y="6"/>
                    <a:pt x="18" y="6"/>
                    <a:pt x="18" y="6"/>
                  </a:cubicBezTo>
                  <a:cubicBezTo>
                    <a:pt x="18" y="6"/>
                    <a:pt x="18" y="6"/>
                    <a:pt x="18" y="6"/>
                  </a:cubicBezTo>
                  <a:cubicBezTo>
                    <a:pt x="19" y="6"/>
                    <a:pt x="19" y="6"/>
                    <a:pt x="19" y="6"/>
                  </a:cubicBezTo>
                  <a:cubicBezTo>
                    <a:pt x="19" y="7"/>
                    <a:pt x="19" y="8"/>
                    <a:pt x="19" y="8"/>
                  </a:cubicBezTo>
                  <a:cubicBezTo>
                    <a:pt x="18" y="9"/>
                    <a:pt x="18" y="9"/>
                    <a:pt x="18" y="9"/>
                  </a:cubicBezTo>
                  <a:moveTo>
                    <a:pt x="20" y="8"/>
                  </a:moveTo>
                  <a:cubicBezTo>
                    <a:pt x="19" y="7"/>
                    <a:pt x="19" y="7"/>
                    <a:pt x="20" y="6"/>
                  </a:cubicBezTo>
                  <a:cubicBezTo>
                    <a:pt x="21" y="5"/>
                    <a:pt x="21" y="5"/>
                    <a:pt x="21" y="5"/>
                  </a:cubicBezTo>
                  <a:cubicBezTo>
                    <a:pt x="21" y="6"/>
                    <a:pt x="21" y="7"/>
                    <a:pt x="21" y="8"/>
                  </a:cubicBezTo>
                  <a:cubicBezTo>
                    <a:pt x="20" y="8"/>
                    <a:pt x="20" y="8"/>
                    <a:pt x="20" y="8"/>
                  </a:cubicBezTo>
                  <a:moveTo>
                    <a:pt x="6" y="8"/>
                  </a:moveTo>
                  <a:cubicBezTo>
                    <a:pt x="5" y="8"/>
                    <a:pt x="4" y="8"/>
                    <a:pt x="4" y="8"/>
                  </a:cubicBezTo>
                  <a:cubicBezTo>
                    <a:pt x="4" y="5"/>
                    <a:pt x="4" y="5"/>
                    <a:pt x="4" y="5"/>
                  </a:cubicBezTo>
                  <a:cubicBezTo>
                    <a:pt x="4" y="5"/>
                    <a:pt x="5" y="6"/>
                    <a:pt x="6" y="6"/>
                  </a:cubicBezTo>
                  <a:cubicBezTo>
                    <a:pt x="6" y="7"/>
                    <a:pt x="6" y="8"/>
                    <a:pt x="6" y="8"/>
                  </a:cubicBezTo>
                  <a:moveTo>
                    <a:pt x="21" y="8"/>
                  </a:moveTo>
                  <a:cubicBezTo>
                    <a:pt x="21" y="7"/>
                    <a:pt x="21" y="6"/>
                    <a:pt x="21" y="5"/>
                  </a:cubicBezTo>
                  <a:cubicBezTo>
                    <a:pt x="22" y="5"/>
                    <a:pt x="22" y="5"/>
                    <a:pt x="22" y="5"/>
                  </a:cubicBezTo>
                  <a:cubicBezTo>
                    <a:pt x="22" y="7"/>
                    <a:pt x="22" y="7"/>
                    <a:pt x="22" y="7"/>
                  </a:cubicBezTo>
                  <a:cubicBezTo>
                    <a:pt x="21" y="8"/>
                    <a:pt x="21" y="8"/>
                    <a:pt x="21" y="8"/>
                  </a:cubicBezTo>
                  <a:moveTo>
                    <a:pt x="3" y="7"/>
                  </a:moveTo>
                  <a:cubicBezTo>
                    <a:pt x="3" y="7"/>
                    <a:pt x="3" y="7"/>
                    <a:pt x="3" y="7"/>
                  </a:cubicBezTo>
                  <a:cubicBezTo>
                    <a:pt x="3" y="5"/>
                    <a:pt x="3" y="5"/>
                    <a:pt x="3" y="5"/>
                  </a:cubicBezTo>
                  <a:cubicBezTo>
                    <a:pt x="3" y="5"/>
                    <a:pt x="3" y="5"/>
                    <a:pt x="3" y="5"/>
                  </a:cubicBezTo>
                  <a:cubicBezTo>
                    <a:pt x="3" y="7"/>
                    <a:pt x="3" y="7"/>
                    <a:pt x="3" y="7"/>
                  </a:cubicBezTo>
                  <a:moveTo>
                    <a:pt x="2" y="7"/>
                  </a:moveTo>
                  <a:cubicBezTo>
                    <a:pt x="2" y="6"/>
                    <a:pt x="2" y="6"/>
                    <a:pt x="2" y="6"/>
                  </a:cubicBezTo>
                  <a:cubicBezTo>
                    <a:pt x="2" y="6"/>
                    <a:pt x="2" y="6"/>
                    <a:pt x="2" y="6"/>
                  </a:cubicBezTo>
                  <a:cubicBezTo>
                    <a:pt x="2" y="4"/>
                    <a:pt x="2" y="4"/>
                    <a:pt x="2" y="4"/>
                  </a:cubicBezTo>
                  <a:cubicBezTo>
                    <a:pt x="2" y="4"/>
                    <a:pt x="2" y="4"/>
                    <a:pt x="2" y="4"/>
                  </a:cubicBezTo>
                  <a:cubicBezTo>
                    <a:pt x="2" y="7"/>
                    <a:pt x="2" y="7"/>
                    <a:pt x="2" y="7"/>
                  </a:cubicBezTo>
                  <a:moveTo>
                    <a:pt x="22" y="7"/>
                  </a:moveTo>
                  <a:cubicBezTo>
                    <a:pt x="22" y="5"/>
                    <a:pt x="22" y="5"/>
                    <a:pt x="22" y="5"/>
                  </a:cubicBezTo>
                  <a:cubicBezTo>
                    <a:pt x="22" y="5"/>
                    <a:pt x="22" y="5"/>
                    <a:pt x="22" y="5"/>
                  </a:cubicBezTo>
                  <a:cubicBezTo>
                    <a:pt x="23" y="4"/>
                    <a:pt x="23" y="4"/>
                    <a:pt x="24" y="4"/>
                  </a:cubicBezTo>
                  <a:cubicBezTo>
                    <a:pt x="24" y="5"/>
                    <a:pt x="24" y="6"/>
                    <a:pt x="24" y="6"/>
                  </a:cubicBezTo>
                  <a:cubicBezTo>
                    <a:pt x="23" y="7"/>
                    <a:pt x="23" y="7"/>
                    <a:pt x="22" y="7"/>
                  </a:cubicBezTo>
                  <a:moveTo>
                    <a:pt x="2" y="4"/>
                  </a:moveTo>
                  <a:cubicBezTo>
                    <a:pt x="2" y="4"/>
                    <a:pt x="2" y="4"/>
                    <a:pt x="2" y="4"/>
                  </a:cubicBezTo>
                  <a:cubicBezTo>
                    <a:pt x="1" y="4"/>
                    <a:pt x="1" y="4"/>
                    <a:pt x="1" y="4"/>
                  </a:cubicBezTo>
                  <a:cubicBezTo>
                    <a:pt x="2" y="4"/>
                    <a:pt x="2" y="4"/>
                    <a:pt x="2" y="4"/>
                  </a:cubicBezTo>
                  <a:cubicBezTo>
                    <a:pt x="2" y="4"/>
                    <a:pt x="2" y="4"/>
                    <a:pt x="2" y="4"/>
                  </a:cubicBezTo>
                  <a:moveTo>
                    <a:pt x="24" y="6"/>
                  </a:moveTo>
                  <a:cubicBezTo>
                    <a:pt x="24" y="5"/>
                    <a:pt x="24" y="4"/>
                    <a:pt x="24" y="3"/>
                  </a:cubicBezTo>
                  <a:cubicBezTo>
                    <a:pt x="25" y="3"/>
                    <a:pt x="25" y="3"/>
                    <a:pt x="25" y="3"/>
                  </a:cubicBezTo>
                  <a:cubicBezTo>
                    <a:pt x="25" y="5"/>
                    <a:pt x="25" y="5"/>
                    <a:pt x="25" y="5"/>
                  </a:cubicBezTo>
                  <a:cubicBezTo>
                    <a:pt x="25" y="5"/>
                    <a:pt x="25" y="5"/>
                    <a:pt x="25" y="5"/>
                  </a:cubicBezTo>
                  <a:cubicBezTo>
                    <a:pt x="25" y="5"/>
                    <a:pt x="25" y="6"/>
                    <a:pt x="24" y="6"/>
                  </a:cubicBezTo>
                  <a:moveTo>
                    <a:pt x="26" y="0"/>
                  </a:moveTo>
                  <a:cubicBezTo>
                    <a:pt x="25" y="1"/>
                    <a:pt x="25" y="1"/>
                    <a:pt x="25" y="1"/>
                  </a:cubicBezTo>
                  <a:cubicBezTo>
                    <a:pt x="25" y="2"/>
                    <a:pt x="25" y="2"/>
                    <a:pt x="25" y="2"/>
                  </a:cubicBezTo>
                  <a:cubicBezTo>
                    <a:pt x="25" y="2"/>
                    <a:pt x="25" y="2"/>
                    <a:pt x="25" y="2"/>
                  </a:cubicBezTo>
                  <a:cubicBezTo>
                    <a:pt x="21" y="5"/>
                    <a:pt x="17" y="6"/>
                    <a:pt x="12" y="6"/>
                  </a:cubicBezTo>
                  <a:cubicBezTo>
                    <a:pt x="11" y="6"/>
                    <a:pt x="10" y="6"/>
                    <a:pt x="9" y="5"/>
                  </a:cubicBezTo>
                  <a:cubicBezTo>
                    <a:pt x="7" y="5"/>
                    <a:pt x="4" y="5"/>
                    <a:pt x="2" y="3"/>
                  </a:cubicBezTo>
                  <a:cubicBezTo>
                    <a:pt x="1" y="2"/>
                    <a:pt x="1" y="2"/>
                    <a:pt x="1" y="2"/>
                  </a:cubicBezTo>
                  <a:cubicBezTo>
                    <a:pt x="2" y="2"/>
                    <a:pt x="2" y="2"/>
                    <a:pt x="2" y="2"/>
                  </a:cubicBezTo>
                  <a:cubicBezTo>
                    <a:pt x="1" y="1"/>
                    <a:pt x="1" y="1"/>
                    <a:pt x="1" y="1"/>
                  </a:cubicBezTo>
                  <a:cubicBezTo>
                    <a:pt x="1" y="1"/>
                    <a:pt x="1" y="1"/>
                    <a:pt x="1" y="1"/>
                  </a:cubicBezTo>
                  <a:cubicBezTo>
                    <a:pt x="1" y="1"/>
                    <a:pt x="1" y="1"/>
                    <a:pt x="1" y="1"/>
                  </a:cubicBezTo>
                  <a:cubicBezTo>
                    <a:pt x="0" y="2"/>
                    <a:pt x="0" y="2"/>
                    <a:pt x="1" y="2"/>
                  </a:cubicBezTo>
                  <a:cubicBezTo>
                    <a:pt x="0" y="3"/>
                    <a:pt x="1" y="4"/>
                    <a:pt x="1" y="5"/>
                  </a:cubicBezTo>
                  <a:cubicBezTo>
                    <a:pt x="1" y="6"/>
                    <a:pt x="1" y="6"/>
                    <a:pt x="1" y="6"/>
                  </a:cubicBezTo>
                  <a:cubicBezTo>
                    <a:pt x="1" y="6"/>
                    <a:pt x="1" y="7"/>
                    <a:pt x="2" y="7"/>
                  </a:cubicBezTo>
                  <a:cubicBezTo>
                    <a:pt x="3" y="8"/>
                    <a:pt x="6" y="10"/>
                    <a:pt x="12" y="10"/>
                  </a:cubicBezTo>
                  <a:cubicBezTo>
                    <a:pt x="14" y="10"/>
                    <a:pt x="19" y="10"/>
                    <a:pt x="22" y="8"/>
                  </a:cubicBezTo>
                  <a:cubicBezTo>
                    <a:pt x="22" y="8"/>
                    <a:pt x="22" y="8"/>
                    <a:pt x="22" y="8"/>
                  </a:cubicBezTo>
                  <a:cubicBezTo>
                    <a:pt x="23" y="8"/>
                    <a:pt x="23" y="8"/>
                    <a:pt x="23" y="8"/>
                  </a:cubicBezTo>
                  <a:cubicBezTo>
                    <a:pt x="23" y="8"/>
                    <a:pt x="23" y="8"/>
                    <a:pt x="23" y="8"/>
                  </a:cubicBezTo>
                  <a:cubicBezTo>
                    <a:pt x="23" y="8"/>
                    <a:pt x="24" y="8"/>
                    <a:pt x="24" y="7"/>
                  </a:cubicBezTo>
                  <a:cubicBezTo>
                    <a:pt x="24" y="7"/>
                    <a:pt x="24" y="7"/>
                    <a:pt x="24" y="7"/>
                  </a:cubicBezTo>
                  <a:cubicBezTo>
                    <a:pt x="24" y="7"/>
                    <a:pt x="24" y="7"/>
                    <a:pt x="24" y="7"/>
                  </a:cubicBezTo>
                  <a:cubicBezTo>
                    <a:pt x="24" y="7"/>
                    <a:pt x="24" y="7"/>
                    <a:pt x="24" y="7"/>
                  </a:cubicBezTo>
                  <a:cubicBezTo>
                    <a:pt x="25" y="7"/>
                    <a:pt x="26" y="6"/>
                    <a:pt x="26" y="5"/>
                  </a:cubicBezTo>
                  <a:cubicBezTo>
                    <a:pt x="26" y="5"/>
                    <a:pt x="26" y="5"/>
                    <a:pt x="26" y="5"/>
                  </a:cubicBezTo>
                  <a:cubicBezTo>
                    <a:pt x="26" y="4"/>
                    <a:pt x="26" y="4"/>
                    <a:pt x="26" y="4"/>
                  </a:cubicBezTo>
                  <a:cubicBezTo>
                    <a:pt x="26" y="1"/>
                    <a:pt x="26" y="1"/>
                    <a:pt x="26" y="1"/>
                  </a:cubicBezTo>
                  <a:cubicBezTo>
                    <a:pt x="26" y="0"/>
                    <a:pt x="26" y="0"/>
                    <a:pt x="2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3200">
                <a:solidFill>
                  <a:prstClr val="black"/>
                </a:solidFill>
              </a:endParaRPr>
            </a:p>
          </p:txBody>
        </p:sp>
        <p:sp>
          <p:nvSpPr>
            <p:cNvPr id="93" name="Freeform 69"/>
            <p:cNvSpPr>
              <a:spLocks noEditPoints="1"/>
            </p:cNvSpPr>
            <p:nvPr/>
          </p:nvSpPr>
          <p:spPr bwMode="auto">
            <a:xfrm>
              <a:off x="3515" y="1822"/>
              <a:ext cx="74" cy="65"/>
            </a:xfrm>
            <a:custGeom>
              <a:avLst/>
              <a:gdLst>
                <a:gd name="T0" fmla="*/ 22 w 31"/>
                <a:gd name="T1" fmla="*/ 26 h 27"/>
                <a:gd name="T2" fmla="*/ 20 w 31"/>
                <a:gd name="T3" fmla="*/ 23 h 27"/>
                <a:gd name="T4" fmla="*/ 17 w 31"/>
                <a:gd name="T5" fmla="*/ 21 h 27"/>
                <a:gd name="T6" fmla="*/ 21 w 31"/>
                <a:gd name="T7" fmla="*/ 18 h 27"/>
                <a:gd name="T8" fmla="*/ 22 w 31"/>
                <a:gd name="T9" fmla="*/ 25 h 27"/>
                <a:gd name="T10" fmla="*/ 22 w 31"/>
                <a:gd name="T11" fmla="*/ 26 h 27"/>
                <a:gd name="T12" fmla="*/ 22 w 31"/>
                <a:gd name="T13" fmla="*/ 24 h 27"/>
                <a:gd name="T14" fmla="*/ 21 w 31"/>
                <a:gd name="T15" fmla="*/ 18 h 27"/>
                <a:gd name="T16" fmla="*/ 21 w 31"/>
                <a:gd name="T17" fmla="*/ 18 h 27"/>
                <a:gd name="T18" fmla="*/ 21 w 31"/>
                <a:gd name="T19" fmla="*/ 17 h 27"/>
                <a:gd name="T20" fmla="*/ 15 w 31"/>
                <a:gd name="T21" fmla="*/ 12 h 27"/>
                <a:gd name="T22" fmla="*/ 6 w 31"/>
                <a:gd name="T23" fmla="*/ 4 h 27"/>
                <a:gd name="T24" fmla="*/ 8 w 31"/>
                <a:gd name="T25" fmla="*/ 6 h 27"/>
                <a:gd name="T26" fmla="*/ 16 w 31"/>
                <a:gd name="T27" fmla="*/ 11 h 27"/>
                <a:gd name="T28" fmla="*/ 24 w 31"/>
                <a:gd name="T29" fmla="*/ 16 h 27"/>
                <a:gd name="T30" fmla="*/ 22 w 31"/>
                <a:gd name="T31" fmla="*/ 24 h 27"/>
                <a:gd name="T32" fmla="*/ 13 w 31"/>
                <a:gd name="T33" fmla="*/ 23 h 27"/>
                <a:gd name="T34" fmla="*/ 2 w 31"/>
                <a:gd name="T35" fmla="*/ 2 h 27"/>
                <a:gd name="T36" fmla="*/ 15 w 31"/>
                <a:gd name="T37" fmla="*/ 13 h 27"/>
                <a:gd name="T38" fmla="*/ 20 w 31"/>
                <a:gd name="T39" fmla="*/ 18 h 27"/>
                <a:gd name="T40" fmla="*/ 17 w 31"/>
                <a:gd name="T41" fmla="*/ 20 h 27"/>
                <a:gd name="T42" fmla="*/ 13 w 31"/>
                <a:gd name="T43" fmla="*/ 23 h 27"/>
                <a:gd name="T44" fmla="*/ 24 w 31"/>
                <a:gd name="T45" fmla="*/ 15 h 27"/>
                <a:gd name="T46" fmla="*/ 16 w 31"/>
                <a:gd name="T47" fmla="*/ 10 h 27"/>
                <a:gd name="T48" fmla="*/ 9 w 31"/>
                <a:gd name="T49" fmla="*/ 5 h 27"/>
                <a:gd name="T50" fmla="*/ 3 w 31"/>
                <a:gd name="T51" fmla="*/ 2 h 27"/>
                <a:gd name="T52" fmla="*/ 8 w 31"/>
                <a:gd name="T53" fmla="*/ 3 h 27"/>
                <a:gd name="T54" fmla="*/ 10 w 31"/>
                <a:gd name="T55" fmla="*/ 4 h 27"/>
                <a:gd name="T56" fmla="*/ 30 w 31"/>
                <a:gd name="T57" fmla="*/ 12 h 27"/>
                <a:gd name="T58" fmla="*/ 24 w 31"/>
                <a:gd name="T59" fmla="*/ 15 h 27"/>
                <a:gd name="T60" fmla="*/ 1 w 31"/>
                <a:gd name="T61" fmla="*/ 0 h 27"/>
                <a:gd name="T62" fmla="*/ 1 w 31"/>
                <a:gd name="T63" fmla="*/ 1 h 27"/>
                <a:gd name="T64" fmla="*/ 1 w 31"/>
                <a:gd name="T65" fmla="*/ 1 h 27"/>
                <a:gd name="T66" fmla="*/ 1 w 31"/>
                <a:gd name="T67" fmla="*/ 1 h 27"/>
                <a:gd name="T68" fmla="*/ 5 w 31"/>
                <a:gd name="T69" fmla="*/ 11 h 27"/>
                <a:gd name="T70" fmla="*/ 12 w 31"/>
                <a:gd name="T71" fmla="*/ 24 h 27"/>
                <a:gd name="T72" fmla="*/ 12 w 31"/>
                <a:gd name="T73" fmla="*/ 24 h 27"/>
                <a:gd name="T74" fmla="*/ 17 w 31"/>
                <a:gd name="T75" fmla="*/ 21 h 27"/>
                <a:gd name="T76" fmla="*/ 19 w 31"/>
                <a:gd name="T77" fmla="*/ 24 h 27"/>
                <a:gd name="T78" fmla="*/ 22 w 31"/>
                <a:gd name="T79" fmla="*/ 27 h 27"/>
                <a:gd name="T80" fmla="*/ 22 w 31"/>
                <a:gd name="T81" fmla="*/ 27 h 27"/>
                <a:gd name="T82" fmla="*/ 22 w 31"/>
                <a:gd name="T83" fmla="*/ 27 h 27"/>
                <a:gd name="T84" fmla="*/ 22 w 31"/>
                <a:gd name="T85" fmla="*/ 27 h 27"/>
                <a:gd name="T86" fmla="*/ 23 w 31"/>
                <a:gd name="T87" fmla="*/ 27 h 27"/>
                <a:gd name="T88" fmla="*/ 23 w 31"/>
                <a:gd name="T89" fmla="*/ 26 h 27"/>
                <a:gd name="T90" fmla="*/ 24 w 31"/>
                <a:gd name="T91" fmla="*/ 16 h 27"/>
                <a:gd name="T92" fmla="*/ 30 w 31"/>
                <a:gd name="T93" fmla="*/ 13 h 27"/>
                <a:gd name="T94" fmla="*/ 31 w 31"/>
                <a:gd name="T95" fmla="*/ 13 h 27"/>
                <a:gd name="T96" fmla="*/ 31 w 31"/>
                <a:gd name="T97" fmla="*/ 12 h 27"/>
                <a:gd name="T98" fmla="*/ 31 w 31"/>
                <a:gd name="T99" fmla="*/ 12 h 27"/>
                <a:gd name="T100" fmla="*/ 11 w 31"/>
                <a:gd name="T101" fmla="*/ 4 h 27"/>
                <a:gd name="T102" fmla="*/ 8 w 31"/>
                <a:gd name="T103" fmla="*/ 3 h 27"/>
                <a:gd name="T104" fmla="*/ 1 w 31"/>
                <a:gd name="T105"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 h="27">
                  <a:moveTo>
                    <a:pt x="22" y="26"/>
                  </a:moveTo>
                  <a:cubicBezTo>
                    <a:pt x="21" y="25"/>
                    <a:pt x="20" y="24"/>
                    <a:pt x="20" y="23"/>
                  </a:cubicBezTo>
                  <a:cubicBezTo>
                    <a:pt x="19" y="22"/>
                    <a:pt x="18" y="22"/>
                    <a:pt x="17" y="21"/>
                  </a:cubicBezTo>
                  <a:cubicBezTo>
                    <a:pt x="18" y="20"/>
                    <a:pt x="19" y="19"/>
                    <a:pt x="21" y="18"/>
                  </a:cubicBezTo>
                  <a:cubicBezTo>
                    <a:pt x="21" y="20"/>
                    <a:pt x="21" y="22"/>
                    <a:pt x="22" y="25"/>
                  </a:cubicBezTo>
                  <a:cubicBezTo>
                    <a:pt x="22" y="26"/>
                    <a:pt x="22" y="26"/>
                    <a:pt x="22" y="26"/>
                  </a:cubicBezTo>
                  <a:moveTo>
                    <a:pt x="22" y="24"/>
                  </a:moveTo>
                  <a:cubicBezTo>
                    <a:pt x="22" y="21"/>
                    <a:pt x="22" y="20"/>
                    <a:pt x="21" y="18"/>
                  </a:cubicBezTo>
                  <a:cubicBezTo>
                    <a:pt x="21" y="18"/>
                    <a:pt x="21" y="18"/>
                    <a:pt x="21" y="18"/>
                  </a:cubicBezTo>
                  <a:cubicBezTo>
                    <a:pt x="21" y="17"/>
                    <a:pt x="21" y="17"/>
                    <a:pt x="21" y="17"/>
                  </a:cubicBezTo>
                  <a:cubicBezTo>
                    <a:pt x="19" y="15"/>
                    <a:pt x="17" y="14"/>
                    <a:pt x="15" y="12"/>
                  </a:cubicBezTo>
                  <a:cubicBezTo>
                    <a:pt x="12" y="9"/>
                    <a:pt x="9" y="7"/>
                    <a:pt x="6" y="4"/>
                  </a:cubicBezTo>
                  <a:cubicBezTo>
                    <a:pt x="7" y="5"/>
                    <a:pt x="8" y="5"/>
                    <a:pt x="8" y="6"/>
                  </a:cubicBezTo>
                  <a:cubicBezTo>
                    <a:pt x="11" y="7"/>
                    <a:pt x="13" y="9"/>
                    <a:pt x="16" y="11"/>
                  </a:cubicBezTo>
                  <a:cubicBezTo>
                    <a:pt x="19" y="13"/>
                    <a:pt x="22" y="15"/>
                    <a:pt x="24" y="16"/>
                  </a:cubicBezTo>
                  <a:cubicBezTo>
                    <a:pt x="22" y="24"/>
                    <a:pt x="22" y="24"/>
                    <a:pt x="22" y="24"/>
                  </a:cubicBezTo>
                  <a:moveTo>
                    <a:pt x="13" y="23"/>
                  </a:moveTo>
                  <a:cubicBezTo>
                    <a:pt x="10" y="19"/>
                    <a:pt x="3" y="5"/>
                    <a:pt x="2" y="2"/>
                  </a:cubicBezTo>
                  <a:cubicBezTo>
                    <a:pt x="7" y="6"/>
                    <a:pt x="10" y="9"/>
                    <a:pt x="15" y="13"/>
                  </a:cubicBezTo>
                  <a:cubicBezTo>
                    <a:pt x="16" y="14"/>
                    <a:pt x="18" y="16"/>
                    <a:pt x="20" y="18"/>
                  </a:cubicBezTo>
                  <a:cubicBezTo>
                    <a:pt x="19" y="18"/>
                    <a:pt x="18" y="19"/>
                    <a:pt x="17" y="20"/>
                  </a:cubicBezTo>
                  <a:cubicBezTo>
                    <a:pt x="15" y="22"/>
                    <a:pt x="14" y="23"/>
                    <a:pt x="13" y="23"/>
                  </a:cubicBezTo>
                  <a:moveTo>
                    <a:pt x="24" y="15"/>
                  </a:moveTo>
                  <a:cubicBezTo>
                    <a:pt x="22" y="14"/>
                    <a:pt x="20" y="12"/>
                    <a:pt x="16" y="10"/>
                  </a:cubicBezTo>
                  <a:cubicBezTo>
                    <a:pt x="13" y="8"/>
                    <a:pt x="11" y="7"/>
                    <a:pt x="9" y="5"/>
                  </a:cubicBezTo>
                  <a:cubicBezTo>
                    <a:pt x="7" y="4"/>
                    <a:pt x="5" y="3"/>
                    <a:pt x="3" y="2"/>
                  </a:cubicBezTo>
                  <a:cubicBezTo>
                    <a:pt x="5" y="2"/>
                    <a:pt x="6" y="3"/>
                    <a:pt x="8" y="3"/>
                  </a:cubicBezTo>
                  <a:cubicBezTo>
                    <a:pt x="9" y="4"/>
                    <a:pt x="9" y="4"/>
                    <a:pt x="10" y="4"/>
                  </a:cubicBezTo>
                  <a:cubicBezTo>
                    <a:pt x="16" y="7"/>
                    <a:pt x="23" y="9"/>
                    <a:pt x="30" y="12"/>
                  </a:cubicBezTo>
                  <a:cubicBezTo>
                    <a:pt x="28" y="13"/>
                    <a:pt x="26" y="14"/>
                    <a:pt x="24" y="15"/>
                  </a:cubicBezTo>
                  <a:moveTo>
                    <a:pt x="1" y="0"/>
                  </a:moveTo>
                  <a:cubicBezTo>
                    <a:pt x="1" y="1"/>
                    <a:pt x="1" y="1"/>
                    <a:pt x="1" y="1"/>
                  </a:cubicBezTo>
                  <a:cubicBezTo>
                    <a:pt x="1" y="1"/>
                    <a:pt x="1" y="1"/>
                    <a:pt x="1" y="1"/>
                  </a:cubicBezTo>
                  <a:cubicBezTo>
                    <a:pt x="1" y="1"/>
                    <a:pt x="1" y="1"/>
                    <a:pt x="1" y="1"/>
                  </a:cubicBezTo>
                  <a:cubicBezTo>
                    <a:pt x="0" y="1"/>
                    <a:pt x="0" y="1"/>
                    <a:pt x="5" y="11"/>
                  </a:cubicBezTo>
                  <a:cubicBezTo>
                    <a:pt x="7" y="15"/>
                    <a:pt x="11" y="21"/>
                    <a:pt x="12" y="24"/>
                  </a:cubicBezTo>
                  <a:cubicBezTo>
                    <a:pt x="12" y="24"/>
                    <a:pt x="12" y="24"/>
                    <a:pt x="12" y="24"/>
                  </a:cubicBezTo>
                  <a:cubicBezTo>
                    <a:pt x="14" y="24"/>
                    <a:pt x="15" y="23"/>
                    <a:pt x="17" y="21"/>
                  </a:cubicBezTo>
                  <a:cubicBezTo>
                    <a:pt x="17" y="22"/>
                    <a:pt x="18" y="23"/>
                    <a:pt x="19" y="24"/>
                  </a:cubicBezTo>
                  <a:cubicBezTo>
                    <a:pt x="20" y="25"/>
                    <a:pt x="21" y="25"/>
                    <a:pt x="22" y="27"/>
                  </a:cubicBezTo>
                  <a:cubicBezTo>
                    <a:pt x="22" y="27"/>
                    <a:pt x="22" y="27"/>
                    <a:pt x="22" y="27"/>
                  </a:cubicBezTo>
                  <a:cubicBezTo>
                    <a:pt x="22" y="27"/>
                    <a:pt x="22" y="27"/>
                    <a:pt x="22" y="27"/>
                  </a:cubicBezTo>
                  <a:cubicBezTo>
                    <a:pt x="22" y="27"/>
                    <a:pt x="22" y="27"/>
                    <a:pt x="22" y="27"/>
                  </a:cubicBezTo>
                  <a:cubicBezTo>
                    <a:pt x="23" y="27"/>
                    <a:pt x="23" y="27"/>
                    <a:pt x="23" y="27"/>
                  </a:cubicBezTo>
                  <a:cubicBezTo>
                    <a:pt x="23" y="26"/>
                    <a:pt x="23" y="26"/>
                    <a:pt x="23" y="26"/>
                  </a:cubicBezTo>
                  <a:cubicBezTo>
                    <a:pt x="24" y="16"/>
                    <a:pt x="24" y="16"/>
                    <a:pt x="24" y="16"/>
                  </a:cubicBezTo>
                  <a:cubicBezTo>
                    <a:pt x="26" y="15"/>
                    <a:pt x="28" y="14"/>
                    <a:pt x="30" y="13"/>
                  </a:cubicBezTo>
                  <a:cubicBezTo>
                    <a:pt x="31" y="13"/>
                    <a:pt x="31" y="13"/>
                    <a:pt x="31" y="13"/>
                  </a:cubicBezTo>
                  <a:cubicBezTo>
                    <a:pt x="31" y="12"/>
                    <a:pt x="31" y="12"/>
                    <a:pt x="31" y="12"/>
                  </a:cubicBezTo>
                  <a:cubicBezTo>
                    <a:pt x="31" y="12"/>
                    <a:pt x="31" y="12"/>
                    <a:pt x="31" y="12"/>
                  </a:cubicBezTo>
                  <a:cubicBezTo>
                    <a:pt x="24" y="9"/>
                    <a:pt x="17" y="6"/>
                    <a:pt x="11" y="4"/>
                  </a:cubicBezTo>
                  <a:cubicBezTo>
                    <a:pt x="10" y="3"/>
                    <a:pt x="9" y="3"/>
                    <a:pt x="8" y="3"/>
                  </a:cubicBezTo>
                  <a:cubicBezTo>
                    <a:pt x="6" y="2"/>
                    <a:pt x="5" y="1"/>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3200">
                <a:solidFill>
                  <a:prstClr val="black"/>
                </a:solidFill>
              </a:endParaRPr>
            </a:p>
          </p:txBody>
        </p:sp>
        <p:sp>
          <p:nvSpPr>
            <p:cNvPr id="94" name="Freeform 70"/>
            <p:cNvSpPr>
              <a:spLocks noEditPoints="1"/>
            </p:cNvSpPr>
            <p:nvPr/>
          </p:nvSpPr>
          <p:spPr bwMode="auto">
            <a:xfrm>
              <a:off x="3453" y="1742"/>
              <a:ext cx="74" cy="64"/>
            </a:xfrm>
            <a:custGeom>
              <a:avLst/>
              <a:gdLst>
                <a:gd name="T0" fmla="*/ 22 w 31"/>
                <a:gd name="T1" fmla="*/ 25 h 27"/>
                <a:gd name="T2" fmla="*/ 20 w 31"/>
                <a:gd name="T3" fmla="*/ 23 h 27"/>
                <a:gd name="T4" fmla="*/ 17 w 31"/>
                <a:gd name="T5" fmla="*/ 21 h 27"/>
                <a:gd name="T6" fmla="*/ 21 w 31"/>
                <a:gd name="T7" fmla="*/ 18 h 27"/>
                <a:gd name="T8" fmla="*/ 22 w 31"/>
                <a:gd name="T9" fmla="*/ 25 h 27"/>
                <a:gd name="T10" fmla="*/ 22 w 31"/>
                <a:gd name="T11" fmla="*/ 25 h 27"/>
                <a:gd name="T12" fmla="*/ 23 w 31"/>
                <a:gd name="T13" fmla="*/ 23 h 27"/>
                <a:gd name="T14" fmla="*/ 21 w 31"/>
                <a:gd name="T15" fmla="*/ 18 h 27"/>
                <a:gd name="T16" fmla="*/ 22 w 31"/>
                <a:gd name="T17" fmla="*/ 18 h 27"/>
                <a:gd name="T18" fmla="*/ 21 w 31"/>
                <a:gd name="T19" fmla="*/ 17 h 27"/>
                <a:gd name="T20" fmla="*/ 15 w 31"/>
                <a:gd name="T21" fmla="*/ 12 h 27"/>
                <a:gd name="T22" fmla="*/ 9 w 31"/>
                <a:gd name="T23" fmla="*/ 6 h 27"/>
                <a:gd name="T24" fmla="*/ 16 w 31"/>
                <a:gd name="T25" fmla="*/ 11 h 27"/>
                <a:gd name="T26" fmla="*/ 24 w 31"/>
                <a:gd name="T27" fmla="*/ 16 h 27"/>
                <a:gd name="T28" fmla="*/ 23 w 31"/>
                <a:gd name="T29" fmla="*/ 23 h 27"/>
                <a:gd name="T30" fmla="*/ 13 w 31"/>
                <a:gd name="T31" fmla="*/ 23 h 27"/>
                <a:gd name="T32" fmla="*/ 2 w 31"/>
                <a:gd name="T33" fmla="*/ 2 h 27"/>
                <a:gd name="T34" fmla="*/ 15 w 31"/>
                <a:gd name="T35" fmla="*/ 13 h 27"/>
                <a:gd name="T36" fmla="*/ 20 w 31"/>
                <a:gd name="T37" fmla="*/ 17 h 27"/>
                <a:gd name="T38" fmla="*/ 17 w 31"/>
                <a:gd name="T39" fmla="*/ 20 h 27"/>
                <a:gd name="T40" fmla="*/ 13 w 31"/>
                <a:gd name="T41" fmla="*/ 23 h 27"/>
                <a:gd name="T42" fmla="*/ 24 w 31"/>
                <a:gd name="T43" fmla="*/ 15 h 27"/>
                <a:gd name="T44" fmla="*/ 16 w 31"/>
                <a:gd name="T45" fmla="*/ 10 h 27"/>
                <a:gd name="T46" fmla="*/ 9 w 31"/>
                <a:gd name="T47" fmla="*/ 5 h 27"/>
                <a:gd name="T48" fmla="*/ 4 w 31"/>
                <a:gd name="T49" fmla="*/ 2 h 27"/>
                <a:gd name="T50" fmla="*/ 8 w 31"/>
                <a:gd name="T51" fmla="*/ 4 h 27"/>
                <a:gd name="T52" fmla="*/ 10 w 31"/>
                <a:gd name="T53" fmla="*/ 4 h 27"/>
                <a:gd name="T54" fmla="*/ 29 w 31"/>
                <a:gd name="T55" fmla="*/ 12 h 27"/>
                <a:gd name="T56" fmla="*/ 24 w 31"/>
                <a:gd name="T57" fmla="*/ 15 h 27"/>
                <a:gd name="T58" fmla="*/ 1 w 31"/>
                <a:gd name="T59" fmla="*/ 0 h 27"/>
                <a:gd name="T60" fmla="*/ 1 w 31"/>
                <a:gd name="T61" fmla="*/ 1 h 27"/>
                <a:gd name="T62" fmla="*/ 1 w 31"/>
                <a:gd name="T63" fmla="*/ 1 h 27"/>
                <a:gd name="T64" fmla="*/ 1 w 31"/>
                <a:gd name="T65" fmla="*/ 1 h 27"/>
                <a:gd name="T66" fmla="*/ 5 w 31"/>
                <a:gd name="T67" fmla="*/ 11 h 27"/>
                <a:gd name="T68" fmla="*/ 12 w 31"/>
                <a:gd name="T69" fmla="*/ 24 h 27"/>
                <a:gd name="T70" fmla="*/ 12 w 31"/>
                <a:gd name="T71" fmla="*/ 24 h 27"/>
                <a:gd name="T72" fmla="*/ 17 w 31"/>
                <a:gd name="T73" fmla="*/ 22 h 27"/>
                <a:gd name="T74" fmla="*/ 19 w 31"/>
                <a:gd name="T75" fmla="*/ 24 h 27"/>
                <a:gd name="T76" fmla="*/ 22 w 31"/>
                <a:gd name="T77" fmla="*/ 27 h 27"/>
                <a:gd name="T78" fmla="*/ 22 w 31"/>
                <a:gd name="T79" fmla="*/ 27 h 27"/>
                <a:gd name="T80" fmla="*/ 22 w 31"/>
                <a:gd name="T81" fmla="*/ 27 h 27"/>
                <a:gd name="T82" fmla="*/ 22 w 31"/>
                <a:gd name="T83" fmla="*/ 27 h 27"/>
                <a:gd name="T84" fmla="*/ 23 w 31"/>
                <a:gd name="T85" fmla="*/ 27 h 27"/>
                <a:gd name="T86" fmla="*/ 23 w 31"/>
                <a:gd name="T87" fmla="*/ 26 h 27"/>
                <a:gd name="T88" fmla="*/ 25 w 31"/>
                <a:gd name="T89" fmla="*/ 16 h 27"/>
                <a:gd name="T90" fmla="*/ 30 w 31"/>
                <a:gd name="T91" fmla="*/ 13 h 27"/>
                <a:gd name="T92" fmla="*/ 31 w 31"/>
                <a:gd name="T93" fmla="*/ 13 h 27"/>
                <a:gd name="T94" fmla="*/ 31 w 31"/>
                <a:gd name="T95" fmla="*/ 12 h 27"/>
                <a:gd name="T96" fmla="*/ 31 w 31"/>
                <a:gd name="T97" fmla="*/ 12 h 27"/>
                <a:gd name="T98" fmla="*/ 11 w 31"/>
                <a:gd name="T99" fmla="*/ 3 h 27"/>
                <a:gd name="T100" fmla="*/ 9 w 31"/>
                <a:gd name="T101" fmla="*/ 3 h 27"/>
                <a:gd name="T102" fmla="*/ 1 w 31"/>
                <a:gd name="T103"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 h="27">
                  <a:moveTo>
                    <a:pt x="22" y="25"/>
                  </a:moveTo>
                  <a:cubicBezTo>
                    <a:pt x="21" y="24"/>
                    <a:pt x="20" y="24"/>
                    <a:pt x="20" y="23"/>
                  </a:cubicBezTo>
                  <a:cubicBezTo>
                    <a:pt x="19" y="22"/>
                    <a:pt x="18" y="22"/>
                    <a:pt x="17" y="21"/>
                  </a:cubicBezTo>
                  <a:cubicBezTo>
                    <a:pt x="18" y="20"/>
                    <a:pt x="19" y="19"/>
                    <a:pt x="21" y="18"/>
                  </a:cubicBezTo>
                  <a:cubicBezTo>
                    <a:pt x="21" y="20"/>
                    <a:pt x="21" y="22"/>
                    <a:pt x="22" y="25"/>
                  </a:cubicBezTo>
                  <a:cubicBezTo>
                    <a:pt x="22" y="25"/>
                    <a:pt x="22" y="25"/>
                    <a:pt x="22" y="25"/>
                  </a:cubicBezTo>
                  <a:moveTo>
                    <a:pt x="23" y="23"/>
                  </a:moveTo>
                  <a:cubicBezTo>
                    <a:pt x="22" y="21"/>
                    <a:pt x="22" y="19"/>
                    <a:pt x="21" y="18"/>
                  </a:cubicBezTo>
                  <a:cubicBezTo>
                    <a:pt x="22" y="18"/>
                    <a:pt x="22" y="18"/>
                    <a:pt x="22" y="18"/>
                  </a:cubicBezTo>
                  <a:cubicBezTo>
                    <a:pt x="21" y="17"/>
                    <a:pt x="21" y="17"/>
                    <a:pt x="21" y="17"/>
                  </a:cubicBezTo>
                  <a:cubicBezTo>
                    <a:pt x="19" y="15"/>
                    <a:pt x="17" y="14"/>
                    <a:pt x="15" y="12"/>
                  </a:cubicBezTo>
                  <a:cubicBezTo>
                    <a:pt x="13" y="10"/>
                    <a:pt x="11" y="8"/>
                    <a:pt x="9" y="6"/>
                  </a:cubicBezTo>
                  <a:cubicBezTo>
                    <a:pt x="11" y="8"/>
                    <a:pt x="13" y="9"/>
                    <a:pt x="16" y="11"/>
                  </a:cubicBezTo>
                  <a:cubicBezTo>
                    <a:pt x="19" y="13"/>
                    <a:pt x="22" y="15"/>
                    <a:pt x="24" y="16"/>
                  </a:cubicBezTo>
                  <a:cubicBezTo>
                    <a:pt x="23" y="23"/>
                    <a:pt x="23" y="23"/>
                    <a:pt x="23" y="23"/>
                  </a:cubicBezTo>
                  <a:moveTo>
                    <a:pt x="13" y="23"/>
                  </a:moveTo>
                  <a:cubicBezTo>
                    <a:pt x="10" y="19"/>
                    <a:pt x="4" y="6"/>
                    <a:pt x="2" y="2"/>
                  </a:cubicBezTo>
                  <a:cubicBezTo>
                    <a:pt x="7" y="6"/>
                    <a:pt x="10" y="9"/>
                    <a:pt x="15" y="13"/>
                  </a:cubicBezTo>
                  <a:cubicBezTo>
                    <a:pt x="16" y="14"/>
                    <a:pt x="18" y="16"/>
                    <a:pt x="20" y="17"/>
                  </a:cubicBezTo>
                  <a:cubicBezTo>
                    <a:pt x="19" y="18"/>
                    <a:pt x="18" y="19"/>
                    <a:pt x="17" y="20"/>
                  </a:cubicBezTo>
                  <a:cubicBezTo>
                    <a:pt x="15" y="22"/>
                    <a:pt x="14" y="23"/>
                    <a:pt x="13" y="23"/>
                  </a:cubicBezTo>
                  <a:moveTo>
                    <a:pt x="24" y="15"/>
                  </a:moveTo>
                  <a:cubicBezTo>
                    <a:pt x="22" y="14"/>
                    <a:pt x="20" y="12"/>
                    <a:pt x="16" y="10"/>
                  </a:cubicBezTo>
                  <a:cubicBezTo>
                    <a:pt x="13" y="8"/>
                    <a:pt x="11" y="7"/>
                    <a:pt x="9" y="5"/>
                  </a:cubicBezTo>
                  <a:cubicBezTo>
                    <a:pt x="7" y="4"/>
                    <a:pt x="6" y="3"/>
                    <a:pt x="4" y="2"/>
                  </a:cubicBezTo>
                  <a:cubicBezTo>
                    <a:pt x="6" y="3"/>
                    <a:pt x="7" y="3"/>
                    <a:pt x="8" y="4"/>
                  </a:cubicBezTo>
                  <a:cubicBezTo>
                    <a:pt x="9" y="4"/>
                    <a:pt x="9" y="4"/>
                    <a:pt x="10" y="4"/>
                  </a:cubicBezTo>
                  <a:cubicBezTo>
                    <a:pt x="16" y="7"/>
                    <a:pt x="23" y="10"/>
                    <a:pt x="29" y="12"/>
                  </a:cubicBezTo>
                  <a:cubicBezTo>
                    <a:pt x="28" y="13"/>
                    <a:pt x="26" y="14"/>
                    <a:pt x="24" y="15"/>
                  </a:cubicBezTo>
                  <a:moveTo>
                    <a:pt x="1" y="0"/>
                  </a:moveTo>
                  <a:cubicBezTo>
                    <a:pt x="1" y="1"/>
                    <a:pt x="1" y="1"/>
                    <a:pt x="1" y="1"/>
                  </a:cubicBezTo>
                  <a:cubicBezTo>
                    <a:pt x="1" y="1"/>
                    <a:pt x="1" y="1"/>
                    <a:pt x="1" y="1"/>
                  </a:cubicBezTo>
                  <a:cubicBezTo>
                    <a:pt x="1" y="1"/>
                    <a:pt x="1" y="1"/>
                    <a:pt x="1" y="1"/>
                  </a:cubicBezTo>
                  <a:cubicBezTo>
                    <a:pt x="0" y="1"/>
                    <a:pt x="0" y="1"/>
                    <a:pt x="5" y="11"/>
                  </a:cubicBezTo>
                  <a:cubicBezTo>
                    <a:pt x="7" y="15"/>
                    <a:pt x="10" y="22"/>
                    <a:pt x="12" y="24"/>
                  </a:cubicBezTo>
                  <a:cubicBezTo>
                    <a:pt x="12" y="24"/>
                    <a:pt x="12" y="24"/>
                    <a:pt x="12" y="24"/>
                  </a:cubicBezTo>
                  <a:cubicBezTo>
                    <a:pt x="14" y="24"/>
                    <a:pt x="15" y="23"/>
                    <a:pt x="17" y="22"/>
                  </a:cubicBezTo>
                  <a:cubicBezTo>
                    <a:pt x="17" y="22"/>
                    <a:pt x="18" y="23"/>
                    <a:pt x="19" y="24"/>
                  </a:cubicBezTo>
                  <a:cubicBezTo>
                    <a:pt x="20" y="25"/>
                    <a:pt x="21" y="26"/>
                    <a:pt x="22" y="27"/>
                  </a:cubicBezTo>
                  <a:cubicBezTo>
                    <a:pt x="22" y="27"/>
                    <a:pt x="22" y="27"/>
                    <a:pt x="22" y="27"/>
                  </a:cubicBezTo>
                  <a:cubicBezTo>
                    <a:pt x="22" y="27"/>
                    <a:pt x="22" y="27"/>
                    <a:pt x="22" y="27"/>
                  </a:cubicBezTo>
                  <a:cubicBezTo>
                    <a:pt x="22" y="27"/>
                    <a:pt x="22" y="27"/>
                    <a:pt x="22" y="27"/>
                  </a:cubicBezTo>
                  <a:cubicBezTo>
                    <a:pt x="23" y="27"/>
                    <a:pt x="23" y="27"/>
                    <a:pt x="23" y="27"/>
                  </a:cubicBezTo>
                  <a:cubicBezTo>
                    <a:pt x="23" y="26"/>
                    <a:pt x="23" y="26"/>
                    <a:pt x="23" y="26"/>
                  </a:cubicBezTo>
                  <a:cubicBezTo>
                    <a:pt x="25" y="16"/>
                    <a:pt x="25" y="16"/>
                    <a:pt x="25" y="16"/>
                  </a:cubicBezTo>
                  <a:cubicBezTo>
                    <a:pt x="27" y="15"/>
                    <a:pt x="28" y="14"/>
                    <a:pt x="30" y="13"/>
                  </a:cubicBezTo>
                  <a:cubicBezTo>
                    <a:pt x="31" y="13"/>
                    <a:pt x="31" y="13"/>
                    <a:pt x="31" y="13"/>
                  </a:cubicBezTo>
                  <a:cubicBezTo>
                    <a:pt x="31" y="12"/>
                    <a:pt x="31" y="12"/>
                    <a:pt x="31" y="12"/>
                  </a:cubicBezTo>
                  <a:cubicBezTo>
                    <a:pt x="31" y="12"/>
                    <a:pt x="31" y="12"/>
                    <a:pt x="31" y="12"/>
                  </a:cubicBezTo>
                  <a:cubicBezTo>
                    <a:pt x="24" y="9"/>
                    <a:pt x="17" y="6"/>
                    <a:pt x="11" y="3"/>
                  </a:cubicBezTo>
                  <a:cubicBezTo>
                    <a:pt x="10" y="3"/>
                    <a:pt x="9" y="3"/>
                    <a:pt x="9" y="3"/>
                  </a:cubicBezTo>
                  <a:cubicBezTo>
                    <a:pt x="6" y="2"/>
                    <a:pt x="5" y="1"/>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3200">
                <a:solidFill>
                  <a:prstClr val="black"/>
                </a:solidFill>
              </a:endParaRPr>
            </a:p>
          </p:txBody>
        </p:sp>
        <p:sp>
          <p:nvSpPr>
            <p:cNvPr id="95" name="Freeform 71"/>
            <p:cNvSpPr>
              <a:spLocks noEditPoints="1"/>
            </p:cNvSpPr>
            <p:nvPr/>
          </p:nvSpPr>
          <p:spPr bwMode="auto">
            <a:xfrm>
              <a:off x="3539" y="2108"/>
              <a:ext cx="119" cy="112"/>
            </a:xfrm>
            <a:custGeom>
              <a:avLst/>
              <a:gdLst>
                <a:gd name="T0" fmla="*/ 14 w 50"/>
                <a:gd name="T1" fmla="*/ 46 h 47"/>
                <a:gd name="T2" fmla="*/ 16 w 50"/>
                <a:gd name="T3" fmla="*/ 46 h 47"/>
                <a:gd name="T4" fmla="*/ 19 w 50"/>
                <a:gd name="T5" fmla="*/ 46 h 47"/>
                <a:gd name="T6" fmla="*/ 20 w 50"/>
                <a:gd name="T7" fmla="*/ 46 h 47"/>
                <a:gd name="T8" fmla="*/ 22 w 50"/>
                <a:gd name="T9" fmla="*/ 46 h 47"/>
                <a:gd name="T10" fmla="*/ 24 w 50"/>
                <a:gd name="T11" fmla="*/ 46 h 47"/>
                <a:gd name="T12" fmla="*/ 27 w 50"/>
                <a:gd name="T13" fmla="*/ 46 h 47"/>
                <a:gd name="T14" fmla="*/ 28 w 50"/>
                <a:gd name="T15" fmla="*/ 46 h 47"/>
                <a:gd name="T16" fmla="*/ 33 w 50"/>
                <a:gd name="T17" fmla="*/ 46 h 47"/>
                <a:gd name="T18" fmla="*/ 34 w 50"/>
                <a:gd name="T19" fmla="*/ 46 h 47"/>
                <a:gd name="T20" fmla="*/ 37 w 50"/>
                <a:gd name="T21" fmla="*/ 45 h 47"/>
                <a:gd name="T22" fmla="*/ 38 w 50"/>
                <a:gd name="T23" fmla="*/ 45 h 47"/>
                <a:gd name="T24" fmla="*/ 13 w 50"/>
                <a:gd name="T25" fmla="*/ 45 h 47"/>
                <a:gd name="T26" fmla="*/ 19 w 50"/>
                <a:gd name="T27" fmla="*/ 42 h 47"/>
                <a:gd name="T28" fmla="*/ 31 w 50"/>
                <a:gd name="T29" fmla="*/ 40 h 47"/>
                <a:gd name="T30" fmla="*/ 38 w 50"/>
                <a:gd name="T31" fmla="*/ 44 h 47"/>
                <a:gd name="T32" fmla="*/ 13 w 50"/>
                <a:gd name="T33" fmla="*/ 43 h 47"/>
                <a:gd name="T34" fmla="*/ 6 w 50"/>
                <a:gd name="T35" fmla="*/ 37 h 47"/>
                <a:gd name="T36" fmla="*/ 4 w 50"/>
                <a:gd name="T37" fmla="*/ 37 h 47"/>
                <a:gd name="T38" fmla="*/ 42 w 50"/>
                <a:gd name="T39" fmla="*/ 36 h 47"/>
                <a:gd name="T40" fmla="*/ 8 w 50"/>
                <a:gd name="T41" fmla="*/ 37 h 47"/>
                <a:gd name="T42" fmla="*/ 39 w 50"/>
                <a:gd name="T43" fmla="*/ 36 h 47"/>
                <a:gd name="T44" fmla="*/ 36 w 50"/>
                <a:gd name="T45" fmla="*/ 37 h 47"/>
                <a:gd name="T46" fmla="*/ 43 w 50"/>
                <a:gd name="T47" fmla="*/ 36 h 47"/>
                <a:gd name="T48" fmla="*/ 35 w 50"/>
                <a:gd name="T49" fmla="*/ 35 h 47"/>
                <a:gd name="T50" fmla="*/ 34 w 50"/>
                <a:gd name="T51" fmla="*/ 35 h 47"/>
                <a:gd name="T52" fmla="*/ 31 w 50"/>
                <a:gd name="T53" fmla="*/ 35 h 47"/>
                <a:gd name="T54" fmla="*/ 30 w 50"/>
                <a:gd name="T55" fmla="*/ 35 h 47"/>
                <a:gd name="T56" fmla="*/ 28 w 50"/>
                <a:gd name="T57" fmla="*/ 35 h 47"/>
                <a:gd name="T58" fmla="*/ 26 w 50"/>
                <a:gd name="T59" fmla="*/ 35 h 47"/>
                <a:gd name="T60" fmla="*/ 25 w 50"/>
                <a:gd name="T61" fmla="*/ 35 h 47"/>
                <a:gd name="T62" fmla="*/ 24 w 50"/>
                <a:gd name="T63" fmla="*/ 35 h 47"/>
                <a:gd name="T64" fmla="*/ 11 w 50"/>
                <a:gd name="T65" fmla="*/ 35 h 47"/>
                <a:gd name="T66" fmla="*/ 20 w 50"/>
                <a:gd name="T67" fmla="*/ 35 h 47"/>
                <a:gd name="T68" fmla="*/ 18 w 50"/>
                <a:gd name="T69" fmla="*/ 35 h 47"/>
                <a:gd name="T70" fmla="*/ 17 w 50"/>
                <a:gd name="T71" fmla="*/ 35 h 47"/>
                <a:gd name="T72" fmla="*/ 15 w 50"/>
                <a:gd name="T73" fmla="*/ 35 h 47"/>
                <a:gd name="T74" fmla="*/ 47 w 50"/>
                <a:gd name="T75" fmla="*/ 35 h 47"/>
                <a:gd name="T76" fmla="*/ 4 w 50"/>
                <a:gd name="T77" fmla="*/ 35 h 47"/>
                <a:gd name="T78" fmla="*/ 47 w 50"/>
                <a:gd name="T79" fmla="*/ 36 h 47"/>
                <a:gd name="T80" fmla="*/ 2 w 50"/>
                <a:gd name="T81" fmla="*/ 31 h 47"/>
                <a:gd name="T82" fmla="*/ 7 w 50"/>
                <a:gd name="T83" fmla="*/ 1 h 47"/>
                <a:gd name="T84" fmla="*/ 49 w 50"/>
                <a:gd name="T85" fmla="*/ 9 h 47"/>
                <a:gd name="T86" fmla="*/ 41 w 50"/>
                <a:gd name="T87" fmla="*/ 35 h 47"/>
                <a:gd name="T88" fmla="*/ 7 w 50"/>
                <a:gd name="T89" fmla="*/ 0 h 47"/>
                <a:gd name="T90" fmla="*/ 1 w 50"/>
                <a:gd name="T91" fmla="*/ 32 h 47"/>
                <a:gd name="T92" fmla="*/ 18 w 50"/>
                <a:gd name="T93" fmla="*/ 41 h 47"/>
                <a:gd name="T94" fmla="*/ 12 w 50"/>
                <a:gd name="T95" fmla="*/ 42 h 47"/>
                <a:gd name="T96" fmla="*/ 14 w 50"/>
                <a:gd name="T97" fmla="*/ 47 h 47"/>
                <a:gd name="T98" fmla="*/ 39 w 50"/>
                <a:gd name="T99" fmla="*/ 46 h 47"/>
                <a:gd name="T100" fmla="*/ 32 w 50"/>
                <a:gd name="T101" fmla="*/ 42 h 47"/>
                <a:gd name="T102" fmla="*/ 49 w 50"/>
                <a:gd name="T103" fmla="*/ 37 h 47"/>
                <a:gd name="T104" fmla="*/ 50 w 50"/>
                <a:gd name="T105" fmla="*/ 9 h 47"/>
                <a:gd name="T106" fmla="*/ 7 w 50"/>
                <a:gd name="T10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0" h="47">
                  <a:moveTo>
                    <a:pt x="14" y="46"/>
                  </a:moveTo>
                  <a:cubicBezTo>
                    <a:pt x="13" y="46"/>
                    <a:pt x="13" y="46"/>
                    <a:pt x="13" y="46"/>
                  </a:cubicBezTo>
                  <a:cubicBezTo>
                    <a:pt x="14" y="45"/>
                    <a:pt x="14" y="45"/>
                    <a:pt x="14" y="45"/>
                  </a:cubicBezTo>
                  <a:cubicBezTo>
                    <a:pt x="15" y="45"/>
                    <a:pt x="15" y="45"/>
                    <a:pt x="15" y="45"/>
                  </a:cubicBezTo>
                  <a:cubicBezTo>
                    <a:pt x="14" y="46"/>
                    <a:pt x="14" y="46"/>
                    <a:pt x="14" y="46"/>
                  </a:cubicBezTo>
                  <a:cubicBezTo>
                    <a:pt x="14" y="46"/>
                    <a:pt x="14" y="46"/>
                    <a:pt x="14" y="46"/>
                  </a:cubicBezTo>
                  <a:moveTo>
                    <a:pt x="15" y="46"/>
                  </a:moveTo>
                  <a:cubicBezTo>
                    <a:pt x="16" y="45"/>
                    <a:pt x="16" y="45"/>
                    <a:pt x="16" y="45"/>
                  </a:cubicBezTo>
                  <a:cubicBezTo>
                    <a:pt x="17" y="45"/>
                    <a:pt x="17" y="45"/>
                    <a:pt x="17" y="45"/>
                  </a:cubicBezTo>
                  <a:cubicBezTo>
                    <a:pt x="16" y="46"/>
                    <a:pt x="16" y="46"/>
                    <a:pt x="16" y="46"/>
                  </a:cubicBezTo>
                  <a:cubicBezTo>
                    <a:pt x="16" y="46"/>
                    <a:pt x="16" y="46"/>
                    <a:pt x="16" y="46"/>
                  </a:cubicBezTo>
                  <a:cubicBezTo>
                    <a:pt x="16" y="46"/>
                    <a:pt x="16" y="46"/>
                    <a:pt x="16" y="46"/>
                  </a:cubicBezTo>
                  <a:cubicBezTo>
                    <a:pt x="15" y="46"/>
                    <a:pt x="15" y="46"/>
                    <a:pt x="15" y="46"/>
                  </a:cubicBezTo>
                  <a:cubicBezTo>
                    <a:pt x="15" y="46"/>
                    <a:pt x="15" y="46"/>
                    <a:pt x="15" y="46"/>
                  </a:cubicBezTo>
                  <a:moveTo>
                    <a:pt x="17" y="46"/>
                  </a:moveTo>
                  <a:cubicBezTo>
                    <a:pt x="18" y="45"/>
                    <a:pt x="18" y="45"/>
                    <a:pt x="18" y="45"/>
                  </a:cubicBezTo>
                  <a:cubicBezTo>
                    <a:pt x="19" y="45"/>
                    <a:pt x="19" y="45"/>
                    <a:pt x="19" y="45"/>
                  </a:cubicBezTo>
                  <a:cubicBezTo>
                    <a:pt x="19" y="46"/>
                    <a:pt x="19" y="46"/>
                    <a:pt x="19" y="46"/>
                  </a:cubicBezTo>
                  <a:cubicBezTo>
                    <a:pt x="19" y="46"/>
                    <a:pt x="19" y="46"/>
                    <a:pt x="19" y="46"/>
                  </a:cubicBezTo>
                  <a:cubicBezTo>
                    <a:pt x="18" y="46"/>
                    <a:pt x="18" y="46"/>
                    <a:pt x="17" y="46"/>
                  </a:cubicBezTo>
                  <a:moveTo>
                    <a:pt x="19" y="46"/>
                  </a:moveTo>
                  <a:cubicBezTo>
                    <a:pt x="20" y="45"/>
                    <a:pt x="20" y="45"/>
                    <a:pt x="20" y="45"/>
                  </a:cubicBezTo>
                  <a:cubicBezTo>
                    <a:pt x="21" y="45"/>
                    <a:pt x="21" y="45"/>
                    <a:pt x="21" y="45"/>
                  </a:cubicBezTo>
                  <a:cubicBezTo>
                    <a:pt x="20" y="46"/>
                    <a:pt x="20" y="46"/>
                    <a:pt x="20" y="46"/>
                  </a:cubicBezTo>
                  <a:cubicBezTo>
                    <a:pt x="19" y="46"/>
                    <a:pt x="19" y="46"/>
                    <a:pt x="19" y="46"/>
                  </a:cubicBezTo>
                  <a:moveTo>
                    <a:pt x="21" y="46"/>
                  </a:moveTo>
                  <a:cubicBezTo>
                    <a:pt x="21" y="45"/>
                    <a:pt x="21" y="45"/>
                    <a:pt x="21" y="45"/>
                  </a:cubicBezTo>
                  <a:cubicBezTo>
                    <a:pt x="23" y="45"/>
                    <a:pt x="23" y="45"/>
                    <a:pt x="23" y="45"/>
                  </a:cubicBezTo>
                  <a:cubicBezTo>
                    <a:pt x="22" y="46"/>
                    <a:pt x="22" y="46"/>
                    <a:pt x="22" y="46"/>
                  </a:cubicBezTo>
                  <a:cubicBezTo>
                    <a:pt x="22" y="46"/>
                    <a:pt x="22" y="46"/>
                    <a:pt x="22" y="46"/>
                  </a:cubicBezTo>
                  <a:cubicBezTo>
                    <a:pt x="21" y="46"/>
                    <a:pt x="21" y="46"/>
                    <a:pt x="21" y="46"/>
                  </a:cubicBezTo>
                  <a:moveTo>
                    <a:pt x="23" y="46"/>
                  </a:moveTo>
                  <a:cubicBezTo>
                    <a:pt x="24" y="45"/>
                    <a:pt x="24" y="45"/>
                    <a:pt x="24" y="45"/>
                  </a:cubicBezTo>
                  <a:cubicBezTo>
                    <a:pt x="24" y="45"/>
                    <a:pt x="24" y="45"/>
                    <a:pt x="24" y="45"/>
                  </a:cubicBezTo>
                  <a:cubicBezTo>
                    <a:pt x="24" y="46"/>
                    <a:pt x="24" y="46"/>
                    <a:pt x="24" y="46"/>
                  </a:cubicBezTo>
                  <a:cubicBezTo>
                    <a:pt x="24" y="46"/>
                    <a:pt x="24" y="46"/>
                    <a:pt x="24" y="46"/>
                  </a:cubicBezTo>
                  <a:cubicBezTo>
                    <a:pt x="23" y="46"/>
                    <a:pt x="23" y="46"/>
                    <a:pt x="23" y="46"/>
                  </a:cubicBezTo>
                  <a:moveTo>
                    <a:pt x="25" y="46"/>
                  </a:moveTo>
                  <a:cubicBezTo>
                    <a:pt x="26" y="45"/>
                    <a:pt x="26" y="45"/>
                    <a:pt x="26" y="45"/>
                  </a:cubicBezTo>
                  <a:cubicBezTo>
                    <a:pt x="27" y="45"/>
                    <a:pt x="27" y="45"/>
                    <a:pt x="27" y="45"/>
                  </a:cubicBezTo>
                  <a:cubicBezTo>
                    <a:pt x="27" y="46"/>
                    <a:pt x="27" y="46"/>
                    <a:pt x="27" y="46"/>
                  </a:cubicBezTo>
                  <a:cubicBezTo>
                    <a:pt x="27" y="46"/>
                    <a:pt x="27" y="46"/>
                    <a:pt x="27" y="46"/>
                  </a:cubicBezTo>
                  <a:cubicBezTo>
                    <a:pt x="26" y="46"/>
                    <a:pt x="25" y="46"/>
                    <a:pt x="25" y="46"/>
                  </a:cubicBezTo>
                  <a:moveTo>
                    <a:pt x="28" y="46"/>
                  </a:moveTo>
                  <a:cubicBezTo>
                    <a:pt x="28" y="45"/>
                    <a:pt x="28" y="45"/>
                    <a:pt x="28" y="45"/>
                  </a:cubicBezTo>
                  <a:cubicBezTo>
                    <a:pt x="29" y="45"/>
                    <a:pt x="29" y="45"/>
                    <a:pt x="29" y="45"/>
                  </a:cubicBezTo>
                  <a:cubicBezTo>
                    <a:pt x="29" y="46"/>
                    <a:pt x="29" y="46"/>
                    <a:pt x="29" y="46"/>
                  </a:cubicBezTo>
                  <a:cubicBezTo>
                    <a:pt x="28" y="46"/>
                    <a:pt x="28" y="46"/>
                    <a:pt x="28" y="46"/>
                  </a:cubicBezTo>
                  <a:moveTo>
                    <a:pt x="31" y="46"/>
                  </a:moveTo>
                  <a:cubicBezTo>
                    <a:pt x="31" y="46"/>
                    <a:pt x="30" y="46"/>
                    <a:pt x="30" y="46"/>
                  </a:cubicBezTo>
                  <a:cubicBezTo>
                    <a:pt x="30" y="45"/>
                    <a:pt x="30" y="45"/>
                    <a:pt x="30" y="45"/>
                  </a:cubicBezTo>
                  <a:cubicBezTo>
                    <a:pt x="32" y="45"/>
                    <a:pt x="32" y="45"/>
                    <a:pt x="32" y="45"/>
                  </a:cubicBezTo>
                  <a:cubicBezTo>
                    <a:pt x="31" y="46"/>
                    <a:pt x="31" y="46"/>
                    <a:pt x="31" y="46"/>
                  </a:cubicBezTo>
                  <a:moveTo>
                    <a:pt x="33" y="46"/>
                  </a:moveTo>
                  <a:cubicBezTo>
                    <a:pt x="33" y="46"/>
                    <a:pt x="32" y="46"/>
                    <a:pt x="32" y="46"/>
                  </a:cubicBezTo>
                  <a:cubicBezTo>
                    <a:pt x="33" y="45"/>
                    <a:pt x="33" y="45"/>
                    <a:pt x="33" y="45"/>
                  </a:cubicBezTo>
                  <a:cubicBezTo>
                    <a:pt x="34" y="45"/>
                    <a:pt x="34" y="45"/>
                    <a:pt x="34" y="45"/>
                  </a:cubicBezTo>
                  <a:cubicBezTo>
                    <a:pt x="33" y="46"/>
                    <a:pt x="33" y="46"/>
                    <a:pt x="33" y="46"/>
                  </a:cubicBezTo>
                  <a:moveTo>
                    <a:pt x="35" y="46"/>
                  </a:moveTo>
                  <a:cubicBezTo>
                    <a:pt x="34" y="46"/>
                    <a:pt x="34" y="46"/>
                    <a:pt x="34" y="46"/>
                  </a:cubicBezTo>
                  <a:cubicBezTo>
                    <a:pt x="35" y="45"/>
                    <a:pt x="35" y="45"/>
                    <a:pt x="35" y="45"/>
                  </a:cubicBezTo>
                  <a:cubicBezTo>
                    <a:pt x="36" y="45"/>
                    <a:pt x="36" y="45"/>
                    <a:pt x="36" y="45"/>
                  </a:cubicBezTo>
                  <a:cubicBezTo>
                    <a:pt x="35" y="46"/>
                    <a:pt x="35" y="46"/>
                    <a:pt x="35" y="46"/>
                  </a:cubicBezTo>
                  <a:moveTo>
                    <a:pt x="36" y="46"/>
                  </a:moveTo>
                  <a:cubicBezTo>
                    <a:pt x="36" y="45"/>
                    <a:pt x="36" y="45"/>
                    <a:pt x="36" y="45"/>
                  </a:cubicBezTo>
                  <a:cubicBezTo>
                    <a:pt x="37" y="45"/>
                    <a:pt x="37" y="45"/>
                    <a:pt x="37" y="45"/>
                  </a:cubicBezTo>
                  <a:cubicBezTo>
                    <a:pt x="36" y="46"/>
                    <a:pt x="36" y="46"/>
                    <a:pt x="36" y="46"/>
                  </a:cubicBezTo>
                  <a:cubicBezTo>
                    <a:pt x="36" y="46"/>
                    <a:pt x="36" y="46"/>
                    <a:pt x="36" y="46"/>
                  </a:cubicBezTo>
                  <a:moveTo>
                    <a:pt x="37" y="46"/>
                  </a:moveTo>
                  <a:cubicBezTo>
                    <a:pt x="38" y="45"/>
                    <a:pt x="38" y="45"/>
                    <a:pt x="38" y="45"/>
                  </a:cubicBezTo>
                  <a:cubicBezTo>
                    <a:pt x="38" y="45"/>
                    <a:pt x="38" y="45"/>
                    <a:pt x="38" y="45"/>
                  </a:cubicBezTo>
                  <a:cubicBezTo>
                    <a:pt x="38" y="45"/>
                    <a:pt x="38" y="45"/>
                    <a:pt x="38" y="45"/>
                  </a:cubicBezTo>
                  <a:cubicBezTo>
                    <a:pt x="38" y="46"/>
                    <a:pt x="38" y="46"/>
                    <a:pt x="38" y="46"/>
                  </a:cubicBezTo>
                  <a:cubicBezTo>
                    <a:pt x="37" y="46"/>
                    <a:pt x="37" y="46"/>
                    <a:pt x="37" y="46"/>
                  </a:cubicBezTo>
                  <a:moveTo>
                    <a:pt x="13" y="46"/>
                  </a:moveTo>
                  <a:cubicBezTo>
                    <a:pt x="13" y="45"/>
                    <a:pt x="13" y="45"/>
                    <a:pt x="13" y="45"/>
                  </a:cubicBezTo>
                  <a:cubicBezTo>
                    <a:pt x="13" y="45"/>
                    <a:pt x="13" y="45"/>
                    <a:pt x="13" y="45"/>
                  </a:cubicBezTo>
                  <a:cubicBezTo>
                    <a:pt x="13" y="45"/>
                    <a:pt x="13" y="45"/>
                    <a:pt x="13" y="45"/>
                  </a:cubicBezTo>
                  <a:cubicBezTo>
                    <a:pt x="13" y="45"/>
                    <a:pt x="13" y="45"/>
                    <a:pt x="13" y="45"/>
                  </a:cubicBezTo>
                  <a:cubicBezTo>
                    <a:pt x="13" y="46"/>
                    <a:pt x="13" y="46"/>
                    <a:pt x="13" y="46"/>
                  </a:cubicBezTo>
                  <a:moveTo>
                    <a:pt x="15" y="43"/>
                  </a:moveTo>
                  <a:cubicBezTo>
                    <a:pt x="15" y="43"/>
                    <a:pt x="15" y="43"/>
                    <a:pt x="15" y="43"/>
                  </a:cubicBezTo>
                  <a:cubicBezTo>
                    <a:pt x="16" y="43"/>
                    <a:pt x="16" y="43"/>
                    <a:pt x="17" y="43"/>
                  </a:cubicBezTo>
                  <a:cubicBezTo>
                    <a:pt x="18" y="43"/>
                    <a:pt x="18" y="43"/>
                    <a:pt x="19" y="42"/>
                  </a:cubicBezTo>
                  <a:cubicBezTo>
                    <a:pt x="19" y="42"/>
                    <a:pt x="19" y="42"/>
                    <a:pt x="19" y="41"/>
                  </a:cubicBezTo>
                  <a:cubicBezTo>
                    <a:pt x="19" y="40"/>
                    <a:pt x="19" y="39"/>
                    <a:pt x="19" y="39"/>
                  </a:cubicBezTo>
                  <a:cubicBezTo>
                    <a:pt x="19" y="38"/>
                    <a:pt x="19" y="38"/>
                    <a:pt x="19" y="38"/>
                  </a:cubicBezTo>
                  <a:cubicBezTo>
                    <a:pt x="23" y="38"/>
                    <a:pt x="27" y="38"/>
                    <a:pt x="31" y="38"/>
                  </a:cubicBezTo>
                  <a:cubicBezTo>
                    <a:pt x="31" y="38"/>
                    <a:pt x="31" y="39"/>
                    <a:pt x="31" y="39"/>
                  </a:cubicBezTo>
                  <a:cubicBezTo>
                    <a:pt x="31" y="40"/>
                    <a:pt x="31" y="40"/>
                    <a:pt x="31" y="40"/>
                  </a:cubicBezTo>
                  <a:cubicBezTo>
                    <a:pt x="31" y="40"/>
                    <a:pt x="31" y="40"/>
                    <a:pt x="31" y="40"/>
                  </a:cubicBezTo>
                  <a:cubicBezTo>
                    <a:pt x="31" y="41"/>
                    <a:pt x="31" y="42"/>
                    <a:pt x="31" y="42"/>
                  </a:cubicBezTo>
                  <a:cubicBezTo>
                    <a:pt x="31" y="43"/>
                    <a:pt x="32" y="43"/>
                    <a:pt x="32" y="43"/>
                  </a:cubicBezTo>
                  <a:cubicBezTo>
                    <a:pt x="37" y="43"/>
                    <a:pt x="37" y="43"/>
                    <a:pt x="37" y="43"/>
                  </a:cubicBezTo>
                  <a:cubicBezTo>
                    <a:pt x="37" y="43"/>
                    <a:pt x="37" y="43"/>
                    <a:pt x="38" y="43"/>
                  </a:cubicBezTo>
                  <a:cubicBezTo>
                    <a:pt x="38" y="44"/>
                    <a:pt x="38" y="44"/>
                    <a:pt x="38" y="44"/>
                  </a:cubicBezTo>
                  <a:cubicBezTo>
                    <a:pt x="26" y="44"/>
                    <a:pt x="26" y="44"/>
                    <a:pt x="26" y="44"/>
                  </a:cubicBezTo>
                  <a:cubicBezTo>
                    <a:pt x="26" y="44"/>
                    <a:pt x="26" y="44"/>
                    <a:pt x="26" y="44"/>
                  </a:cubicBezTo>
                  <a:cubicBezTo>
                    <a:pt x="13" y="44"/>
                    <a:pt x="13" y="44"/>
                    <a:pt x="13" y="44"/>
                  </a:cubicBezTo>
                  <a:cubicBezTo>
                    <a:pt x="13" y="44"/>
                    <a:pt x="13" y="44"/>
                    <a:pt x="13" y="44"/>
                  </a:cubicBezTo>
                  <a:cubicBezTo>
                    <a:pt x="13" y="44"/>
                    <a:pt x="13" y="44"/>
                    <a:pt x="13" y="44"/>
                  </a:cubicBezTo>
                  <a:cubicBezTo>
                    <a:pt x="13" y="43"/>
                    <a:pt x="13" y="43"/>
                    <a:pt x="13" y="43"/>
                  </a:cubicBezTo>
                  <a:cubicBezTo>
                    <a:pt x="13" y="43"/>
                    <a:pt x="13" y="43"/>
                    <a:pt x="13" y="43"/>
                  </a:cubicBezTo>
                  <a:cubicBezTo>
                    <a:pt x="14" y="43"/>
                    <a:pt x="14" y="43"/>
                    <a:pt x="14" y="43"/>
                  </a:cubicBezTo>
                  <a:cubicBezTo>
                    <a:pt x="14" y="43"/>
                    <a:pt x="15" y="43"/>
                    <a:pt x="15" y="43"/>
                  </a:cubicBezTo>
                  <a:moveTo>
                    <a:pt x="7" y="37"/>
                  </a:moveTo>
                  <a:cubicBezTo>
                    <a:pt x="7" y="37"/>
                    <a:pt x="7" y="37"/>
                    <a:pt x="7" y="37"/>
                  </a:cubicBezTo>
                  <a:cubicBezTo>
                    <a:pt x="6" y="37"/>
                    <a:pt x="6" y="37"/>
                    <a:pt x="6" y="37"/>
                  </a:cubicBezTo>
                  <a:cubicBezTo>
                    <a:pt x="6" y="36"/>
                    <a:pt x="7" y="36"/>
                    <a:pt x="7" y="36"/>
                  </a:cubicBezTo>
                  <a:cubicBezTo>
                    <a:pt x="7" y="36"/>
                    <a:pt x="7" y="36"/>
                    <a:pt x="7" y="36"/>
                  </a:cubicBezTo>
                  <a:cubicBezTo>
                    <a:pt x="8" y="36"/>
                    <a:pt x="8" y="36"/>
                    <a:pt x="8" y="36"/>
                  </a:cubicBezTo>
                  <a:cubicBezTo>
                    <a:pt x="8" y="36"/>
                    <a:pt x="7" y="36"/>
                    <a:pt x="7" y="37"/>
                  </a:cubicBezTo>
                  <a:moveTo>
                    <a:pt x="5" y="37"/>
                  </a:moveTo>
                  <a:cubicBezTo>
                    <a:pt x="5" y="37"/>
                    <a:pt x="5" y="37"/>
                    <a:pt x="4" y="37"/>
                  </a:cubicBezTo>
                  <a:cubicBezTo>
                    <a:pt x="5" y="36"/>
                    <a:pt x="5" y="36"/>
                    <a:pt x="5" y="36"/>
                  </a:cubicBezTo>
                  <a:cubicBezTo>
                    <a:pt x="6" y="36"/>
                    <a:pt x="6" y="36"/>
                    <a:pt x="6" y="36"/>
                  </a:cubicBezTo>
                  <a:cubicBezTo>
                    <a:pt x="5" y="36"/>
                    <a:pt x="5" y="36"/>
                    <a:pt x="5" y="36"/>
                  </a:cubicBezTo>
                  <a:cubicBezTo>
                    <a:pt x="5" y="37"/>
                    <a:pt x="5" y="37"/>
                    <a:pt x="5" y="37"/>
                  </a:cubicBezTo>
                  <a:moveTo>
                    <a:pt x="41" y="36"/>
                  </a:moveTo>
                  <a:cubicBezTo>
                    <a:pt x="42" y="36"/>
                    <a:pt x="42" y="36"/>
                    <a:pt x="42" y="36"/>
                  </a:cubicBezTo>
                  <a:cubicBezTo>
                    <a:pt x="43" y="36"/>
                    <a:pt x="43" y="36"/>
                    <a:pt x="43" y="36"/>
                  </a:cubicBezTo>
                  <a:cubicBezTo>
                    <a:pt x="42" y="36"/>
                    <a:pt x="42" y="36"/>
                    <a:pt x="42" y="36"/>
                  </a:cubicBezTo>
                  <a:cubicBezTo>
                    <a:pt x="42" y="36"/>
                    <a:pt x="42" y="36"/>
                    <a:pt x="42" y="36"/>
                  </a:cubicBezTo>
                  <a:cubicBezTo>
                    <a:pt x="42" y="36"/>
                    <a:pt x="41" y="36"/>
                    <a:pt x="41" y="36"/>
                  </a:cubicBezTo>
                  <a:moveTo>
                    <a:pt x="9" y="37"/>
                  </a:moveTo>
                  <a:cubicBezTo>
                    <a:pt x="8" y="37"/>
                    <a:pt x="8" y="37"/>
                    <a:pt x="8" y="37"/>
                  </a:cubicBezTo>
                  <a:cubicBezTo>
                    <a:pt x="8" y="36"/>
                    <a:pt x="9" y="36"/>
                    <a:pt x="9" y="36"/>
                  </a:cubicBezTo>
                  <a:cubicBezTo>
                    <a:pt x="10" y="36"/>
                    <a:pt x="10" y="36"/>
                    <a:pt x="10" y="36"/>
                  </a:cubicBezTo>
                  <a:cubicBezTo>
                    <a:pt x="10" y="36"/>
                    <a:pt x="9" y="36"/>
                    <a:pt x="9" y="37"/>
                  </a:cubicBezTo>
                  <a:cubicBezTo>
                    <a:pt x="9" y="37"/>
                    <a:pt x="9" y="37"/>
                    <a:pt x="9" y="37"/>
                  </a:cubicBezTo>
                  <a:moveTo>
                    <a:pt x="39" y="37"/>
                  </a:moveTo>
                  <a:cubicBezTo>
                    <a:pt x="39" y="36"/>
                    <a:pt x="39" y="36"/>
                    <a:pt x="39" y="36"/>
                  </a:cubicBezTo>
                  <a:cubicBezTo>
                    <a:pt x="40" y="36"/>
                    <a:pt x="40" y="36"/>
                    <a:pt x="40" y="36"/>
                  </a:cubicBezTo>
                  <a:cubicBezTo>
                    <a:pt x="41" y="36"/>
                    <a:pt x="41" y="36"/>
                    <a:pt x="41" y="36"/>
                  </a:cubicBezTo>
                  <a:cubicBezTo>
                    <a:pt x="40" y="36"/>
                    <a:pt x="40" y="36"/>
                    <a:pt x="40" y="36"/>
                  </a:cubicBezTo>
                  <a:cubicBezTo>
                    <a:pt x="40" y="37"/>
                    <a:pt x="40" y="37"/>
                    <a:pt x="40" y="37"/>
                  </a:cubicBezTo>
                  <a:cubicBezTo>
                    <a:pt x="40" y="37"/>
                    <a:pt x="39" y="37"/>
                    <a:pt x="39" y="37"/>
                  </a:cubicBezTo>
                  <a:moveTo>
                    <a:pt x="36" y="37"/>
                  </a:moveTo>
                  <a:cubicBezTo>
                    <a:pt x="37" y="36"/>
                    <a:pt x="37" y="36"/>
                    <a:pt x="37" y="36"/>
                  </a:cubicBezTo>
                  <a:cubicBezTo>
                    <a:pt x="38" y="36"/>
                    <a:pt x="38" y="36"/>
                    <a:pt x="39" y="36"/>
                  </a:cubicBezTo>
                  <a:cubicBezTo>
                    <a:pt x="38" y="36"/>
                    <a:pt x="38" y="36"/>
                    <a:pt x="38" y="36"/>
                  </a:cubicBezTo>
                  <a:cubicBezTo>
                    <a:pt x="38" y="37"/>
                    <a:pt x="38" y="37"/>
                    <a:pt x="38" y="37"/>
                  </a:cubicBezTo>
                  <a:cubicBezTo>
                    <a:pt x="37" y="37"/>
                    <a:pt x="37" y="37"/>
                    <a:pt x="36" y="37"/>
                  </a:cubicBezTo>
                  <a:moveTo>
                    <a:pt x="43" y="36"/>
                  </a:moveTo>
                  <a:cubicBezTo>
                    <a:pt x="44" y="36"/>
                    <a:pt x="44" y="36"/>
                    <a:pt x="44" y="36"/>
                  </a:cubicBezTo>
                  <a:cubicBezTo>
                    <a:pt x="44" y="36"/>
                    <a:pt x="44" y="36"/>
                    <a:pt x="45" y="35"/>
                  </a:cubicBezTo>
                  <a:cubicBezTo>
                    <a:pt x="44" y="36"/>
                    <a:pt x="44" y="36"/>
                    <a:pt x="44" y="36"/>
                  </a:cubicBezTo>
                  <a:cubicBezTo>
                    <a:pt x="44" y="36"/>
                    <a:pt x="43" y="36"/>
                    <a:pt x="43" y="36"/>
                  </a:cubicBezTo>
                  <a:moveTo>
                    <a:pt x="35" y="37"/>
                  </a:moveTo>
                  <a:cubicBezTo>
                    <a:pt x="35" y="35"/>
                    <a:pt x="35" y="35"/>
                    <a:pt x="35" y="35"/>
                  </a:cubicBezTo>
                  <a:cubicBezTo>
                    <a:pt x="36" y="35"/>
                    <a:pt x="36" y="35"/>
                    <a:pt x="36" y="35"/>
                  </a:cubicBezTo>
                  <a:cubicBezTo>
                    <a:pt x="36" y="36"/>
                    <a:pt x="36" y="36"/>
                    <a:pt x="35" y="37"/>
                  </a:cubicBezTo>
                  <a:cubicBezTo>
                    <a:pt x="35" y="37"/>
                    <a:pt x="35" y="37"/>
                    <a:pt x="35" y="37"/>
                  </a:cubicBezTo>
                  <a:moveTo>
                    <a:pt x="32" y="37"/>
                  </a:moveTo>
                  <a:cubicBezTo>
                    <a:pt x="32" y="36"/>
                    <a:pt x="32" y="36"/>
                    <a:pt x="33" y="35"/>
                  </a:cubicBezTo>
                  <a:cubicBezTo>
                    <a:pt x="33" y="35"/>
                    <a:pt x="34" y="35"/>
                    <a:pt x="34" y="35"/>
                  </a:cubicBezTo>
                  <a:cubicBezTo>
                    <a:pt x="34" y="37"/>
                    <a:pt x="34" y="37"/>
                    <a:pt x="34" y="37"/>
                  </a:cubicBezTo>
                  <a:cubicBezTo>
                    <a:pt x="34" y="37"/>
                    <a:pt x="34" y="37"/>
                    <a:pt x="34" y="37"/>
                  </a:cubicBezTo>
                  <a:cubicBezTo>
                    <a:pt x="33" y="37"/>
                    <a:pt x="32" y="37"/>
                    <a:pt x="32" y="37"/>
                  </a:cubicBezTo>
                  <a:moveTo>
                    <a:pt x="30" y="37"/>
                  </a:moveTo>
                  <a:cubicBezTo>
                    <a:pt x="31" y="36"/>
                    <a:pt x="31" y="36"/>
                    <a:pt x="31" y="36"/>
                  </a:cubicBezTo>
                  <a:cubicBezTo>
                    <a:pt x="31" y="35"/>
                    <a:pt x="31" y="35"/>
                    <a:pt x="31" y="35"/>
                  </a:cubicBezTo>
                  <a:cubicBezTo>
                    <a:pt x="32" y="35"/>
                    <a:pt x="32" y="35"/>
                    <a:pt x="32" y="35"/>
                  </a:cubicBezTo>
                  <a:cubicBezTo>
                    <a:pt x="31" y="36"/>
                    <a:pt x="31" y="36"/>
                    <a:pt x="31" y="37"/>
                  </a:cubicBezTo>
                  <a:cubicBezTo>
                    <a:pt x="30" y="37"/>
                    <a:pt x="30" y="37"/>
                    <a:pt x="30" y="37"/>
                  </a:cubicBezTo>
                  <a:moveTo>
                    <a:pt x="29" y="37"/>
                  </a:moveTo>
                  <a:cubicBezTo>
                    <a:pt x="29" y="35"/>
                    <a:pt x="29" y="35"/>
                    <a:pt x="29" y="35"/>
                  </a:cubicBezTo>
                  <a:cubicBezTo>
                    <a:pt x="30" y="35"/>
                    <a:pt x="30" y="35"/>
                    <a:pt x="30" y="35"/>
                  </a:cubicBezTo>
                  <a:cubicBezTo>
                    <a:pt x="30" y="35"/>
                    <a:pt x="30" y="35"/>
                    <a:pt x="30" y="35"/>
                  </a:cubicBezTo>
                  <a:cubicBezTo>
                    <a:pt x="30" y="37"/>
                    <a:pt x="30" y="37"/>
                    <a:pt x="30" y="37"/>
                  </a:cubicBezTo>
                  <a:cubicBezTo>
                    <a:pt x="29" y="37"/>
                    <a:pt x="29" y="37"/>
                    <a:pt x="29" y="37"/>
                  </a:cubicBezTo>
                  <a:moveTo>
                    <a:pt x="27" y="37"/>
                  </a:moveTo>
                  <a:cubicBezTo>
                    <a:pt x="27" y="36"/>
                    <a:pt x="28" y="36"/>
                    <a:pt x="28" y="35"/>
                  </a:cubicBezTo>
                  <a:cubicBezTo>
                    <a:pt x="28" y="35"/>
                    <a:pt x="28" y="35"/>
                    <a:pt x="28" y="35"/>
                  </a:cubicBezTo>
                  <a:cubicBezTo>
                    <a:pt x="29" y="35"/>
                    <a:pt x="29" y="35"/>
                    <a:pt x="29" y="35"/>
                  </a:cubicBezTo>
                  <a:cubicBezTo>
                    <a:pt x="28" y="37"/>
                    <a:pt x="28" y="37"/>
                    <a:pt x="28" y="37"/>
                  </a:cubicBezTo>
                  <a:cubicBezTo>
                    <a:pt x="27" y="37"/>
                    <a:pt x="27" y="37"/>
                    <a:pt x="27" y="37"/>
                  </a:cubicBezTo>
                  <a:moveTo>
                    <a:pt x="26" y="37"/>
                  </a:moveTo>
                  <a:cubicBezTo>
                    <a:pt x="26" y="36"/>
                    <a:pt x="26" y="36"/>
                    <a:pt x="26" y="36"/>
                  </a:cubicBezTo>
                  <a:cubicBezTo>
                    <a:pt x="26" y="35"/>
                    <a:pt x="26" y="35"/>
                    <a:pt x="26" y="35"/>
                  </a:cubicBezTo>
                  <a:cubicBezTo>
                    <a:pt x="27" y="35"/>
                    <a:pt x="27" y="35"/>
                    <a:pt x="27" y="35"/>
                  </a:cubicBezTo>
                  <a:cubicBezTo>
                    <a:pt x="27" y="35"/>
                    <a:pt x="27" y="35"/>
                    <a:pt x="27" y="35"/>
                  </a:cubicBezTo>
                  <a:cubicBezTo>
                    <a:pt x="27" y="36"/>
                    <a:pt x="26" y="36"/>
                    <a:pt x="26" y="37"/>
                  </a:cubicBezTo>
                  <a:cubicBezTo>
                    <a:pt x="26" y="37"/>
                    <a:pt x="26" y="37"/>
                    <a:pt x="26" y="37"/>
                  </a:cubicBezTo>
                  <a:moveTo>
                    <a:pt x="24" y="37"/>
                  </a:moveTo>
                  <a:cubicBezTo>
                    <a:pt x="24" y="36"/>
                    <a:pt x="25" y="36"/>
                    <a:pt x="25" y="35"/>
                  </a:cubicBezTo>
                  <a:cubicBezTo>
                    <a:pt x="26" y="35"/>
                    <a:pt x="26" y="35"/>
                    <a:pt x="26" y="35"/>
                  </a:cubicBezTo>
                  <a:cubicBezTo>
                    <a:pt x="25" y="36"/>
                    <a:pt x="25" y="36"/>
                    <a:pt x="25" y="37"/>
                  </a:cubicBezTo>
                  <a:cubicBezTo>
                    <a:pt x="24" y="37"/>
                    <a:pt x="24" y="37"/>
                    <a:pt x="24" y="37"/>
                  </a:cubicBezTo>
                  <a:moveTo>
                    <a:pt x="22" y="37"/>
                  </a:moveTo>
                  <a:cubicBezTo>
                    <a:pt x="22" y="36"/>
                    <a:pt x="23" y="36"/>
                    <a:pt x="23" y="35"/>
                  </a:cubicBezTo>
                  <a:cubicBezTo>
                    <a:pt x="23" y="35"/>
                    <a:pt x="24" y="35"/>
                    <a:pt x="24" y="35"/>
                  </a:cubicBezTo>
                  <a:cubicBezTo>
                    <a:pt x="24" y="36"/>
                    <a:pt x="24" y="36"/>
                    <a:pt x="23" y="37"/>
                  </a:cubicBezTo>
                  <a:cubicBezTo>
                    <a:pt x="23" y="37"/>
                    <a:pt x="23" y="37"/>
                    <a:pt x="23" y="37"/>
                  </a:cubicBezTo>
                  <a:cubicBezTo>
                    <a:pt x="23" y="37"/>
                    <a:pt x="22" y="37"/>
                    <a:pt x="22" y="37"/>
                  </a:cubicBezTo>
                  <a:moveTo>
                    <a:pt x="11" y="37"/>
                  </a:moveTo>
                  <a:cubicBezTo>
                    <a:pt x="11" y="37"/>
                    <a:pt x="10" y="37"/>
                    <a:pt x="10" y="37"/>
                  </a:cubicBezTo>
                  <a:cubicBezTo>
                    <a:pt x="10" y="36"/>
                    <a:pt x="10" y="36"/>
                    <a:pt x="11" y="35"/>
                  </a:cubicBezTo>
                  <a:cubicBezTo>
                    <a:pt x="11" y="35"/>
                    <a:pt x="11" y="35"/>
                    <a:pt x="11" y="35"/>
                  </a:cubicBezTo>
                  <a:cubicBezTo>
                    <a:pt x="12" y="35"/>
                    <a:pt x="12" y="35"/>
                    <a:pt x="12" y="35"/>
                  </a:cubicBezTo>
                  <a:cubicBezTo>
                    <a:pt x="11" y="37"/>
                    <a:pt x="11" y="37"/>
                    <a:pt x="11" y="37"/>
                  </a:cubicBezTo>
                  <a:moveTo>
                    <a:pt x="19" y="37"/>
                  </a:moveTo>
                  <a:cubicBezTo>
                    <a:pt x="20" y="36"/>
                    <a:pt x="20" y="36"/>
                    <a:pt x="20" y="36"/>
                  </a:cubicBezTo>
                  <a:cubicBezTo>
                    <a:pt x="20" y="35"/>
                    <a:pt x="20" y="35"/>
                    <a:pt x="20" y="35"/>
                  </a:cubicBezTo>
                  <a:cubicBezTo>
                    <a:pt x="21" y="35"/>
                    <a:pt x="21" y="35"/>
                    <a:pt x="22" y="35"/>
                  </a:cubicBezTo>
                  <a:cubicBezTo>
                    <a:pt x="22" y="36"/>
                    <a:pt x="22" y="36"/>
                    <a:pt x="21" y="37"/>
                  </a:cubicBezTo>
                  <a:cubicBezTo>
                    <a:pt x="21" y="37"/>
                    <a:pt x="21" y="37"/>
                    <a:pt x="21" y="37"/>
                  </a:cubicBezTo>
                  <a:cubicBezTo>
                    <a:pt x="20" y="37"/>
                    <a:pt x="20" y="37"/>
                    <a:pt x="19" y="37"/>
                  </a:cubicBezTo>
                  <a:moveTo>
                    <a:pt x="17" y="37"/>
                  </a:moveTo>
                  <a:cubicBezTo>
                    <a:pt x="17" y="36"/>
                    <a:pt x="17" y="36"/>
                    <a:pt x="18" y="35"/>
                  </a:cubicBezTo>
                  <a:cubicBezTo>
                    <a:pt x="18" y="35"/>
                    <a:pt x="19" y="35"/>
                    <a:pt x="19" y="35"/>
                  </a:cubicBezTo>
                  <a:cubicBezTo>
                    <a:pt x="18" y="37"/>
                    <a:pt x="18" y="37"/>
                    <a:pt x="18" y="37"/>
                  </a:cubicBezTo>
                  <a:cubicBezTo>
                    <a:pt x="17" y="37"/>
                    <a:pt x="17" y="37"/>
                    <a:pt x="17" y="37"/>
                  </a:cubicBezTo>
                  <a:moveTo>
                    <a:pt x="15" y="37"/>
                  </a:moveTo>
                  <a:cubicBezTo>
                    <a:pt x="15" y="35"/>
                    <a:pt x="15" y="35"/>
                    <a:pt x="15" y="35"/>
                  </a:cubicBezTo>
                  <a:cubicBezTo>
                    <a:pt x="16" y="35"/>
                    <a:pt x="16" y="35"/>
                    <a:pt x="17" y="35"/>
                  </a:cubicBezTo>
                  <a:cubicBezTo>
                    <a:pt x="17" y="36"/>
                    <a:pt x="16" y="36"/>
                    <a:pt x="16" y="37"/>
                  </a:cubicBezTo>
                  <a:cubicBezTo>
                    <a:pt x="16" y="37"/>
                    <a:pt x="15" y="37"/>
                    <a:pt x="15" y="37"/>
                  </a:cubicBezTo>
                  <a:moveTo>
                    <a:pt x="12" y="37"/>
                  </a:moveTo>
                  <a:cubicBezTo>
                    <a:pt x="13" y="35"/>
                    <a:pt x="13" y="35"/>
                    <a:pt x="13" y="35"/>
                  </a:cubicBezTo>
                  <a:cubicBezTo>
                    <a:pt x="14" y="35"/>
                    <a:pt x="14" y="35"/>
                    <a:pt x="14" y="35"/>
                  </a:cubicBezTo>
                  <a:cubicBezTo>
                    <a:pt x="15" y="35"/>
                    <a:pt x="15" y="35"/>
                    <a:pt x="15" y="35"/>
                  </a:cubicBezTo>
                  <a:cubicBezTo>
                    <a:pt x="14" y="37"/>
                    <a:pt x="14" y="37"/>
                    <a:pt x="14" y="37"/>
                  </a:cubicBezTo>
                  <a:cubicBezTo>
                    <a:pt x="14" y="37"/>
                    <a:pt x="14" y="37"/>
                    <a:pt x="14" y="37"/>
                  </a:cubicBezTo>
                  <a:cubicBezTo>
                    <a:pt x="13" y="37"/>
                    <a:pt x="13" y="37"/>
                    <a:pt x="12" y="37"/>
                  </a:cubicBezTo>
                  <a:moveTo>
                    <a:pt x="45" y="36"/>
                  </a:moveTo>
                  <a:cubicBezTo>
                    <a:pt x="46" y="35"/>
                    <a:pt x="46" y="35"/>
                    <a:pt x="46" y="35"/>
                  </a:cubicBezTo>
                  <a:cubicBezTo>
                    <a:pt x="46" y="35"/>
                    <a:pt x="47" y="35"/>
                    <a:pt x="47" y="35"/>
                  </a:cubicBezTo>
                  <a:cubicBezTo>
                    <a:pt x="47" y="36"/>
                    <a:pt x="46" y="36"/>
                    <a:pt x="46" y="36"/>
                  </a:cubicBezTo>
                  <a:cubicBezTo>
                    <a:pt x="46" y="36"/>
                    <a:pt x="46" y="36"/>
                    <a:pt x="45" y="36"/>
                  </a:cubicBezTo>
                  <a:moveTo>
                    <a:pt x="4" y="36"/>
                  </a:moveTo>
                  <a:cubicBezTo>
                    <a:pt x="3" y="36"/>
                    <a:pt x="3" y="36"/>
                    <a:pt x="3" y="36"/>
                  </a:cubicBezTo>
                  <a:cubicBezTo>
                    <a:pt x="3" y="35"/>
                    <a:pt x="3" y="35"/>
                    <a:pt x="3" y="35"/>
                  </a:cubicBezTo>
                  <a:cubicBezTo>
                    <a:pt x="4" y="35"/>
                    <a:pt x="4" y="35"/>
                    <a:pt x="4" y="35"/>
                  </a:cubicBezTo>
                  <a:cubicBezTo>
                    <a:pt x="4" y="36"/>
                    <a:pt x="4" y="36"/>
                    <a:pt x="4" y="36"/>
                  </a:cubicBezTo>
                  <a:moveTo>
                    <a:pt x="47" y="36"/>
                  </a:moveTo>
                  <a:cubicBezTo>
                    <a:pt x="47" y="36"/>
                    <a:pt x="48" y="35"/>
                    <a:pt x="48" y="35"/>
                  </a:cubicBezTo>
                  <a:cubicBezTo>
                    <a:pt x="48" y="35"/>
                    <a:pt x="49" y="35"/>
                    <a:pt x="49" y="34"/>
                  </a:cubicBezTo>
                  <a:cubicBezTo>
                    <a:pt x="49" y="35"/>
                    <a:pt x="49" y="35"/>
                    <a:pt x="48" y="36"/>
                  </a:cubicBezTo>
                  <a:cubicBezTo>
                    <a:pt x="47" y="36"/>
                    <a:pt x="47" y="36"/>
                    <a:pt x="47" y="36"/>
                  </a:cubicBezTo>
                  <a:moveTo>
                    <a:pt x="2" y="36"/>
                  </a:moveTo>
                  <a:cubicBezTo>
                    <a:pt x="2" y="35"/>
                    <a:pt x="2" y="35"/>
                    <a:pt x="2" y="34"/>
                  </a:cubicBezTo>
                  <a:cubicBezTo>
                    <a:pt x="2" y="34"/>
                    <a:pt x="2" y="35"/>
                    <a:pt x="3" y="35"/>
                  </a:cubicBezTo>
                  <a:cubicBezTo>
                    <a:pt x="2" y="36"/>
                    <a:pt x="2" y="36"/>
                    <a:pt x="2" y="36"/>
                  </a:cubicBezTo>
                  <a:moveTo>
                    <a:pt x="7" y="35"/>
                  </a:moveTo>
                  <a:cubicBezTo>
                    <a:pt x="3" y="35"/>
                    <a:pt x="2" y="34"/>
                    <a:pt x="2" y="31"/>
                  </a:cubicBezTo>
                  <a:cubicBezTo>
                    <a:pt x="2" y="14"/>
                    <a:pt x="2" y="14"/>
                    <a:pt x="2" y="14"/>
                  </a:cubicBezTo>
                  <a:cubicBezTo>
                    <a:pt x="2" y="14"/>
                    <a:pt x="1" y="13"/>
                    <a:pt x="1" y="12"/>
                  </a:cubicBezTo>
                  <a:cubicBezTo>
                    <a:pt x="1" y="9"/>
                    <a:pt x="1" y="4"/>
                    <a:pt x="2" y="2"/>
                  </a:cubicBezTo>
                  <a:cubicBezTo>
                    <a:pt x="3" y="2"/>
                    <a:pt x="3" y="1"/>
                    <a:pt x="3" y="1"/>
                  </a:cubicBezTo>
                  <a:cubicBezTo>
                    <a:pt x="4" y="1"/>
                    <a:pt x="4" y="1"/>
                    <a:pt x="4" y="1"/>
                  </a:cubicBezTo>
                  <a:cubicBezTo>
                    <a:pt x="5" y="1"/>
                    <a:pt x="6" y="1"/>
                    <a:pt x="7" y="1"/>
                  </a:cubicBezTo>
                  <a:cubicBezTo>
                    <a:pt x="8" y="1"/>
                    <a:pt x="10" y="1"/>
                    <a:pt x="11" y="1"/>
                  </a:cubicBezTo>
                  <a:cubicBezTo>
                    <a:pt x="12" y="1"/>
                    <a:pt x="14" y="1"/>
                    <a:pt x="15" y="1"/>
                  </a:cubicBezTo>
                  <a:cubicBezTo>
                    <a:pt x="47" y="1"/>
                    <a:pt x="47" y="1"/>
                    <a:pt x="47" y="1"/>
                  </a:cubicBezTo>
                  <a:cubicBezTo>
                    <a:pt x="47" y="1"/>
                    <a:pt x="48" y="2"/>
                    <a:pt x="48" y="2"/>
                  </a:cubicBezTo>
                  <a:cubicBezTo>
                    <a:pt x="49" y="3"/>
                    <a:pt x="49" y="6"/>
                    <a:pt x="49" y="7"/>
                  </a:cubicBezTo>
                  <a:cubicBezTo>
                    <a:pt x="49" y="8"/>
                    <a:pt x="49" y="8"/>
                    <a:pt x="49" y="9"/>
                  </a:cubicBezTo>
                  <a:cubicBezTo>
                    <a:pt x="49" y="23"/>
                    <a:pt x="49" y="23"/>
                    <a:pt x="49" y="23"/>
                  </a:cubicBezTo>
                  <a:cubicBezTo>
                    <a:pt x="49" y="24"/>
                    <a:pt x="49" y="25"/>
                    <a:pt x="49" y="26"/>
                  </a:cubicBezTo>
                  <a:cubicBezTo>
                    <a:pt x="49" y="28"/>
                    <a:pt x="49" y="30"/>
                    <a:pt x="49" y="32"/>
                  </a:cubicBezTo>
                  <a:cubicBezTo>
                    <a:pt x="49" y="33"/>
                    <a:pt x="49" y="33"/>
                    <a:pt x="48" y="33"/>
                  </a:cubicBezTo>
                  <a:cubicBezTo>
                    <a:pt x="47" y="34"/>
                    <a:pt x="45" y="35"/>
                    <a:pt x="43" y="35"/>
                  </a:cubicBezTo>
                  <a:cubicBezTo>
                    <a:pt x="42" y="35"/>
                    <a:pt x="42" y="35"/>
                    <a:pt x="41" y="35"/>
                  </a:cubicBezTo>
                  <a:cubicBezTo>
                    <a:pt x="41" y="35"/>
                    <a:pt x="40" y="35"/>
                    <a:pt x="40" y="35"/>
                  </a:cubicBezTo>
                  <a:cubicBezTo>
                    <a:pt x="36" y="35"/>
                    <a:pt x="31" y="34"/>
                    <a:pt x="27" y="34"/>
                  </a:cubicBezTo>
                  <a:cubicBezTo>
                    <a:pt x="22" y="34"/>
                    <a:pt x="18" y="34"/>
                    <a:pt x="14" y="34"/>
                  </a:cubicBezTo>
                  <a:cubicBezTo>
                    <a:pt x="13" y="34"/>
                    <a:pt x="12" y="34"/>
                    <a:pt x="11" y="34"/>
                  </a:cubicBezTo>
                  <a:cubicBezTo>
                    <a:pt x="10" y="35"/>
                    <a:pt x="9" y="35"/>
                    <a:pt x="7" y="35"/>
                  </a:cubicBezTo>
                  <a:moveTo>
                    <a:pt x="7" y="0"/>
                  </a:moveTo>
                  <a:cubicBezTo>
                    <a:pt x="6" y="0"/>
                    <a:pt x="4" y="0"/>
                    <a:pt x="3" y="0"/>
                  </a:cubicBezTo>
                  <a:cubicBezTo>
                    <a:pt x="3" y="0"/>
                    <a:pt x="2" y="1"/>
                    <a:pt x="2" y="1"/>
                  </a:cubicBezTo>
                  <a:cubicBezTo>
                    <a:pt x="0" y="3"/>
                    <a:pt x="0" y="8"/>
                    <a:pt x="0" y="12"/>
                  </a:cubicBezTo>
                  <a:cubicBezTo>
                    <a:pt x="0" y="13"/>
                    <a:pt x="1" y="14"/>
                    <a:pt x="1" y="14"/>
                  </a:cubicBezTo>
                  <a:cubicBezTo>
                    <a:pt x="1" y="31"/>
                    <a:pt x="1" y="31"/>
                    <a:pt x="1" y="31"/>
                  </a:cubicBezTo>
                  <a:cubicBezTo>
                    <a:pt x="1" y="32"/>
                    <a:pt x="1" y="32"/>
                    <a:pt x="1" y="32"/>
                  </a:cubicBezTo>
                  <a:cubicBezTo>
                    <a:pt x="1" y="34"/>
                    <a:pt x="1" y="35"/>
                    <a:pt x="2" y="36"/>
                  </a:cubicBezTo>
                  <a:cubicBezTo>
                    <a:pt x="3" y="38"/>
                    <a:pt x="4" y="38"/>
                    <a:pt x="6" y="38"/>
                  </a:cubicBezTo>
                  <a:cubicBezTo>
                    <a:pt x="9" y="38"/>
                    <a:pt x="13" y="38"/>
                    <a:pt x="17" y="38"/>
                  </a:cubicBezTo>
                  <a:cubicBezTo>
                    <a:pt x="17" y="38"/>
                    <a:pt x="18" y="38"/>
                    <a:pt x="18" y="38"/>
                  </a:cubicBezTo>
                  <a:cubicBezTo>
                    <a:pt x="18" y="39"/>
                    <a:pt x="18" y="39"/>
                    <a:pt x="18" y="39"/>
                  </a:cubicBezTo>
                  <a:cubicBezTo>
                    <a:pt x="18" y="39"/>
                    <a:pt x="18" y="40"/>
                    <a:pt x="18" y="41"/>
                  </a:cubicBezTo>
                  <a:cubicBezTo>
                    <a:pt x="18" y="42"/>
                    <a:pt x="18" y="42"/>
                    <a:pt x="18" y="42"/>
                  </a:cubicBezTo>
                  <a:cubicBezTo>
                    <a:pt x="18" y="42"/>
                    <a:pt x="17" y="42"/>
                    <a:pt x="17" y="42"/>
                  </a:cubicBezTo>
                  <a:cubicBezTo>
                    <a:pt x="16" y="42"/>
                    <a:pt x="16" y="42"/>
                    <a:pt x="15" y="42"/>
                  </a:cubicBezTo>
                  <a:cubicBezTo>
                    <a:pt x="14" y="42"/>
                    <a:pt x="14" y="42"/>
                    <a:pt x="14" y="42"/>
                  </a:cubicBezTo>
                  <a:cubicBezTo>
                    <a:pt x="14" y="42"/>
                    <a:pt x="14" y="42"/>
                    <a:pt x="13" y="42"/>
                  </a:cubicBezTo>
                  <a:cubicBezTo>
                    <a:pt x="13" y="42"/>
                    <a:pt x="12" y="42"/>
                    <a:pt x="12" y="42"/>
                  </a:cubicBezTo>
                  <a:cubicBezTo>
                    <a:pt x="12" y="43"/>
                    <a:pt x="12" y="43"/>
                    <a:pt x="12" y="44"/>
                  </a:cubicBezTo>
                  <a:cubicBezTo>
                    <a:pt x="12" y="44"/>
                    <a:pt x="12" y="44"/>
                    <a:pt x="12" y="44"/>
                  </a:cubicBezTo>
                  <a:cubicBezTo>
                    <a:pt x="12" y="44"/>
                    <a:pt x="12" y="44"/>
                    <a:pt x="12" y="44"/>
                  </a:cubicBezTo>
                  <a:cubicBezTo>
                    <a:pt x="12" y="44"/>
                    <a:pt x="12" y="46"/>
                    <a:pt x="12" y="46"/>
                  </a:cubicBezTo>
                  <a:cubicBezTo>
                    <a:pt x="12" y="47"/>
                    <a:pt x="12" y="47"/>
                    <a:pt x="12" y="47"/>
                  </a:cubicBezTo>
                  <a:cubicBezTo>
                    <a:pt x="13" y="47"/>
                    <a:pt x="13" y="47"/>
                    <a:pt x="14" y="47"/>
                  </a:cubicBezTo>
                  <a:cubicBezTo>
                    <a:pt x="15" y="47"/>
                    <a:pt x="15" y="47"/>
                    <a:pt x="15" y="47"/>
                  </a:cubicBezTo>
                  <a:cubicBezTo>
                    <a:pt x="16" y="47"/>
                    <a:pt x="16" y="47"/>
                    <a:pt x="16" y="47"/>
                  </a:cubicBezTo>
                  <a:cubicBezTo>
                    <a:pt x="18" y="47"/>
                    <a:pt x="21" y="47"/>
                    <a:pt x="23" y="47"/>
                  </a:cubicBezTo>
                  <a:cubicBezTo>
                    <a:pt x="25" y="47"/>
                    <a:pt x="27" y="47"/>
                    <a:pt x="29" y="47"/>
                  </a:cubicBezTo>
                  <a:cubicBezTo>
                    <a:pt x="31" y="47"/>
                    <a:pt x="33" y="47"/>
                    <a:pt x="35" y="47"/>
                  </a:cubicBezTo>
                  <a:cubicBezTo>
                    <a:pt x="35" y="47"/>
                    <a:pt x="39" y="47"/>
                    <a:pt x="39" y="46"/>
                  </a:cubicBezTo>
                  <a:cubicBezTo>
                    <a:pt x="39" y="44"/>
                    <a:pt x="39" y="44"/>
                    <a:pt x="39" y="44"/>
                  </a:cubicBezTo>
                  <a:cubicBezTo>
                    <a:pt x="39" y="44"/>
                    <a:pt x="39" y="44"/>
                    <a:pt x="39" y="44"/>
                  </a:cubicBezTo>
                  <a:cubicBezTo>
                    <a:pt x="39" y="44"/>
                    <a:pt x="39" y="44"/>
                    <a:pt x="39" y="44"/>
                  </a:cubicBezTo>
                  <a:cubicBezTo>
                    <a:pt x="39" y="43"/>
                    <a:pt x="38" y="42"/>
                    <a:pt x="37" y="42"/>
                  </a:cubicBezTo>
                  <a:cubicBezTo>
                    <a:pt x="32" y="42"/>
                    <a:pt x="32" y="42"/>
                    <a:pt x="32" y="42"/>
                  </a:cubicBezTo>
                  <a:cubicBezTo>
                    <a:pt x="32" y="42"/>
                    <a:pt x="32" y="42"/>
                    <a:pt x="32" y="42"/>
                  </a:cubicBezTo>
                  <a:cubicBezTo>
                    <a:pt x="32" y="42"/>
                    <a:pt x="32" y="41"/>
                    <a:pt x="32" y="41"/>
                  </a:cubicBezTo>
                  <a:cubicBezTo>
                    <a:pt x="32" y="40"/>
                    <a:pt x="32" y="40"/>
                    <a:pt x="32" y="40"/>
                  </a:cubicBezTo>
                  <a:cubicBezTo>
                    <a:pt x="32" y="39"/>
                    <a:pt x="32" y="39"/>
                    <a:pt x="32" y="39"/>
                  </a:cubicBezTo>
                  <a:cubicBezTo>
                    <a:pt x="32" y="39"/>
                    <a:pt x="32" y="38"/>
                    <a:pt x="32" y="38"/>
                  </a:cubicBezTo>
                  <a:cubicBezTo>
                    <a:pt x="39" y="38"/>
                    <a:pt x="45" y="37"/>
                    <a:pt x="47" y="37"/>
                  </a:cubicBezTo>
                  <a:cubicBezTo>
                    <a:pt x="47" y="37"/>
                    <a:pt x="48" y="37"/>
                    <a:pt x="49" y="37"/>
                  </a:cubicBezTo>
                  <a:cubicBezTo>
                    <a:pt x="50" y="36"/>
                    <a:pt x="50" y="34"/>
                    <a:pt x="50" y="33"/>
                  </a:cubicBezTo>
                  <a:cubicBezTo>
                    <a:pt x="50" y="32"/>
                    <a:pt x="50" y="32"/>
                    <a:pt x="50" y="32"/>
                  </a:cubicBezTo>
                  <a:cubicBezTo>
                    <a:pt x="50" y="32"/>
                    <a:pt x="50" y="32"/>
                    <a:pt x="50" y="32"/>
                  </a:cubicBezTo>
                  <a:cubicBezTo>
                    <a:pt x="50" y="30"/>
                    <a:pt x="50" y="28"/>
                    <a:pt x="50" y="26"/>
                  </a:cubicBezTo>
                  <a:cubicBezTo>
                    <a:pt x="50" y="25"/>
                    <a:pt x="50" y="24"/>
                    <a:pt x="50" y="23"/>
                  </a:cubicBezTo>
                  <a:cubicBezTo>
                    <a:pt x="50" y="9"/>
                    <a:pt x="50" y="9"/>
                    <a:pt x="50" y="9"/>
                  </a:cubicBezTo>
                  <a:cubicBezTo>
                    <a:pt x="50" y="8"/>
                    <a:pt x="50" y="8"/>
                    <a:pt x="50" y="8"/>
                  </a:cubicBezTo>
                  <a:cubicBezTo>
                    <a:pt x="50" y="6"/>
                    <a:pt x="50" y="3"/>
                    <a:pt x="49" y="1"/>
                  </a:cubicBezTo>
                  <a:cubicBezTo>
                    <a:pt x="48" y="1"/>
                    <a:pt x="48" y="0"/>
                    <a:pt x="47" y="0"/>
                  </a:cubicBezTo>
                  <a:cubicBezTo>
                    <a:pt x="15" y="0"/>
                    <a:pt x="15" y="0"/>
                    <a:pt x="15" y="0"/>
                  </a:cubicBezTo>
                  <a:cubicBezTo>
                    <a:pt x="14" y="0"/>
                    <a:pt x="12" y="0"/>
                    <a:pt x="11" y="0"/>
                  </a:cubicBezTo>
                  <a:cubicBezTo>
                    <a:pt x="10" y="0"/>
                    <a:pt x="8" y="0"/>
                    <a:pt x="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3200">
                <a:solidFill>
                  <a:prstClr val="black"/>
                </a:solidFill>
              </a:endParaRPr>
            </a:p>
          </p:txBody>
        </p:sp>
        <p:sp>
          <p:nvSpPr>
            <p:cNvPr id="96" name="Freeform 72"/>
            <p:cNvSpPr>
              <a:spLocks noEditPoints="1"/>
            </p:cNvSpPr>
            <p:nvPr/>
          </p:nvSpPr>
          <p:spPr bwMode="auto">
            <a:xfrm>
              <a:off x="3672" y="2213"/>
              <a:ext cx="60" cy="49"/>
            </a:xfrm>
            <a:custGeom>
              <a:avLst/>
              <a:gdLst>
                <a:gd name="T0" fmla="*/ 15 w 25"/>
                <a:gd name="T1" fmla="*/ 18 h 21"/>
                <a:gd name="T2" fmla="*/ 8 w 25"/>
                <a:gd name="T3" fmla="*/ 13 h 21"/>
                <a:gd name="T4" fmla="*/ 2 w 25"/>
                <a:gd name="T5" fmla="*/ 8 h 21"/>
                <a:gd name="T6" fmla="*/ 4 w 25"/>
                <a:gd name="T7" fmla="*/ 9 h 21"/>
                <a:gd name="T8" fmla="*/ 12 w 25"/>
                <a:gd name="T9" fmla="*/ 15 h 21"/>
                <a:gd name="T10" fmla="*/ 19 w 25"/>
                <a:gd name="T11" fmla="*/ 19 h 21"/>
                <a:gd name="T12" fmla="*/ 22 w 25"/>
                <a:gd name="T13" fmla="*/ 18 h 21"/>
                <a:gd name="T14" fmla="*/ 19 w 25"/>
                <a:gd name="T15" fmla="*/ 18 h 21"/>
                <a:gd name="T16" fmla="*/ 13 w 25"/>
                <a:gd name="T17" fmla="*/ 15 h 21"/>
                <a:gd name="T18" fmla="*/ 7 w 25"/>
                <a:gd name="T19" fmla="*/ 10 h 21"/>
                <a:gd name="T20" fmla="*/ 8 w 25"/>
                <a:gd name="T21" fmla="*/ 7 h 21"/>
                <a:gd name="T22" fmla="*/ 13 w 25"/>
                <a:gd name="T23" fmla="*/ 5 h 21"/>
                <a:gd name="T24" fmla="*/ 18 w 25"/>
                <a:gd name="T25" fmla="*/ 3 h 21"/>
                <a:gd name="T26" fmla="*/ 24 w 25"/>
                <a:gd name="T27" fmla="*/ 14 h 21"/>
                <a:gd name="T28" fmla="*/ 24 w 25"/>
                <a:gd name="T29" fmla="*/ 16 h 21"/>
                <a:gd name="T30" fmla="*/ 6 w 25"/>
                <a:gd name="T31" fmla="*/ 9 h 21"/>
                <a:gd name="T32" fmla="*/ 4 w 25"/>
                <a:gd name="T33" fmla="*/ 8 h 21"/>
                <a:gd name="T34" fmla="*/ 2 w 25"/>
                <a:gd name="T35" fmla="*/ 6 h 21"/>
                <a:gd name="T36" fmla="*/ 11 w 25"/>
                <a:gd name="T37" fmla="*/ 5 h 21"/>
                <a:gd name="T38" fmla="*/ 11 w 25"/>
                <a:gd name="T39" fmla="*/ 5 h 21"/>
                <a:gd name="T40" fmla="*/ 6 w 25"/>
                <a:gd name="T41" fmla="*/ 9 h 21"/>
                <a:gd name="T42" fmla="*/ 11 w 25"/>
                <a:gd name="T43" fmla="*/ 4 h 21"/>
                <a:gd name="T44" fmla="*/ 7 w 25"/>
                <a:gd name="T45" fmla="*/ 1 h 21"/>
                <a:gd name="T46" fmla="*/ 16 w 25"/>
                <a:gd name="T47" fmla="*/ 2 h 21"/>
                <a:gd name="T48" fmla="*/ 12 w 25"/>
                <a:gd name="T49" fmla="*/ 4 h 21"/>
                <a:gd name="T50" fmla="*/ 7 w 25"/>
                <a:gd name="T51" fmla="*/ 0 h 21"/>
                <a:gd name="T52" fmla="*/ 5 w 25"/>
                <a:gd name="T53" fmla="*/ 1 h 21"/>
                <a:gd name="T54" fmla="*/ 1 w 25"/>
                <a:gd name="T55" fmla="*/ 4 h 21"/>
                <a:gd name="T56" fmla="*/ 1 w 25"/>
                <a:gd name="T57" fmla="*/ 8 h 21"/>
                <a:gd name="T58" fmla="*/ 8 w 25"/>
                <a:gd name="T59" fmla="*/ 14 h 21"/>
                <a:gd name="T60" fmla="*/ 14 w 25"/>
                <a:gd name="T61" fmla="*/ 19 h 21"/>
                <a:gd name="T62" fmla="*/ 23 w 25"/>
                <a:gd name="T63" fmla="*/ 19 h 21"/>
                <a:gd name="T64" fmla="*/ 19 w 25"/>
                <a:gd name="T65" fmla="*/ 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 h="21">
                  <a:moveTo>
                    <a:pt x="19" y="20"/>
                  </a:moveTo>
                  <a:cubicBezTo>
                    <a:pt x="18" y="20"/>
                    <a:pt x="16" y="19"/>
                    <a:pt x="15" y="18"/>
                  </a:cubicBezTo>
                  <a:cubicBezTo>
                    <a:pt x="14" y="18"/>
                    <a:pt x="12" y="17"/>
                    <a:pt x="11" y="16"/>
                  </a:cubicBezTo>
                  <a:cubicBezTo>
                    <a:pt x="10" y="15"/>
                    <a:pt x="9" y="14"/>
                    <a:pt x="8" y="13"/>
                  </a:cubicBezTo>
                  <a:cubicBezTo>
                    <a:pt x="8" y="13"/>
                    <a:pt x="7" y="13"/>
                    <a:pt x="6" y="12"/>
                  </a:cubicBezTo>
                  <a:cubicBezTo>
                    <a:pt x="4" y="11"/>
                    <a:pt x="2" y="10"/>
                    <a:pt x="2" y="8"/>
                  </a:cubicBezTo>
                  <a:cubicBezTo>
                    <a:pt x="2" y="8"/>
                    <a:pt x="3" y="9"/>
                    <a:pt x="4" y="9"/>
                  </a:cubicBezTo>
                  <a:cubicBezTo>
                    <a:pt x="4" y="9"/>
                    <a:pt x="4" y="9"/>
                    <a:pt x="4" y="9"/>
                  </a:cubicBezTo>
                  <a:cubicBezTo>
                    <a:pt x="7" y="11"/>
                    <a:pt x="10" y="13"/>
                    <a:pt x="12" y="14"/>
                  </a:cubicBezTo>
                  <a:cubicBezTo>
                    <a:pt x="12" y="15"/>
                    <a:pt x="12" y="15"/>
                    <a:pt x="12" y="15"/>
                  </a:cubicBezTo>
                  <a:cubicBezTo>
                    <a:pt x="13" y="16"/>
                    <a:pt x="14" y="17"/>
                    <a:pt x="15" y="18"/>
                  </a:cubicBezTo>
                  <a:cubicBezTo>
                    <a:pt x="16" y="19"/>
                    <a:pt x="18" y="19"/>
                    <a:pt x="19" y="19"/>
                  </a:cubicBezTo>
                  <a:cubicBezTo>
                    <a:pt x="20" y="19"/>
                    <a:pt x="22" y="18"/>
                    <a:pt x="23" y="18"/>
                  </a:cubicBezTo>
                  <a:cubicBezTo>
                    <a:pt x="22" y="18"/>
                    <a:pt x="22" y="18"/>
                    <a:pt x="22" y="18"/>
                  </a:cubicBezTo>
                  <a:cubicBezTo>
                    <a:pt x="21" y="19"/>
                    <a:pt x="20" y="20"/>
                    <a:pt x="19" y="20"/>
                  </a:cubicBezTo>
                  <a:moveTo>
                    <a:pt x="19" y="18"/>
                  </a:moveTo>
                  <a:cubicBezTo>
                    <a:pt x="18" y="18"/>
                    <a:pt x="17" y="18"/>
                    <a:pt x="16" y="17"/>
                  </a:cubicBezTo>
                  <a:cubicBezTo>
                    <a:pt x="15" y="16"/>
                    <a:pt x="14" y="16"/>
                    <a:pt x="13" y="15"/>
                  </a:cubicBezTo>
                  <a:cubicBezTo>
                    <a:pt x="12" y="14"/>
                    <a:pt x="12" y="14"/>
                    <a:pt x="12" y="14"/>
                  </a:cubicBezTo>
                  <a:cubicBezTo>
                    <a:pt x="11" y="12"/>
                    <a:pt x="9" y="11"/>
                    <a:pt x="7" y="10"/>
                  </a:cubicBezTo>
                  <a:cubicBezTo>
                    <a:pt x="7" y="10"/>
                    <a:pt x="7" y="10"/>
                    <a:pt x="7" y="10"/>
                  </a:cubicBezTo>
                  <a:cubicBezTo>
                    <a:pt x="7" y="9"/>
                    <a:pt x="8" y="8"/>
                    <a:pt x="8" y="7"/>
                  </a:cubicBezTo>
                  <a:cubicBezTo>
                    <a:pt x="9" y="7"/>
                    <a:pt x="10" y="6"/>
                    <a:pt x="11" y="6"/>
                  </a:cubicBezTo>
                  <a:cubicBezTo>
                    <a:pt x="13" y="5"/>
                    <a:pt x="13" y="5"/>
                    <a:pt x="13" y="5"/>
                  </a:cubicBezTo>
                  <a:cubicBezTo>
                    <a:pt x="14" y="4"/>
                    <a:pt x="16" y="3"/>
                    <a:pt x="18" y="3"/>
                  </a:cubicBezTo>
                  <a:cubicBezTo>
                    <a:pt x="18" y="3"/>
                    <a:pt x="18" y="3"/>
                    <a:pt x="18" y="3"/>
                  </a:cubicBezTo>
                  <a:cubicBezTo>
                    <a:pt x="19" y="4"/>
                    <a:pt x="19" y="4"/>
                    <a:pt x="19" y="4"/>
                  </a:cubicBezTo>
                  <a:cubicBezTo>
                    <a:pt x="22" y="6"/>
                    <a:pt x="24" y="10"/>
                    <a:pt x="24" y="14"/>
                  </a:cubicBezTo>
                  <a:cubicBezTo>
                    <a:pt x="24" y="14"/>
                    <a:pt x="24" y="15"/>
                    <a:pt x="24" y="16"/>
                  </a:cubicBezTo>
                  <a:cubicBezTo>
                    <a:pt x="24" y="16"/>
                    <a:pt x="24" y="16"/>
                    <a:pt x="24" y="16"/>
                  </a:cubicBezTo>
                  <a:cubicBezTo>
                    <a:pt x="22" y="17"/>
                    <a:pt x="21" y="18"/>
                    <a:pt x="19" y="18"/>
                  </a:cubicBezTo>
                  <a:moveTo>
                    <a:pt x="6" y="9"/>
                  </a:moveTo>
                  <a:cubicBezTo>
                    <a:pt x="6" y="9"/>
                    <a:pt x="5" y="9"/>
                    <a:pt x="5" y="9"/>
                  </a:cubicBezTo>
                  <a:cubicBezTo>
                    <a:pt x="4" y="8"/>
                    <a:pt x="4" y="8"/>
                    <a:pt x="4" y="8"/>
                  </a:cubicBezTo>
                  <a:cubicBezTo>
                    <a:pt x="3" y="8"/>
                    <a:pt x="3" y="8"/>
                    <a:pt x="2" y="7"/>
                  </a:cubicBezTo>
                  <a:cubicBezTo>
                    <a:pt x="2" y="6"/>
                    <a:pt x="2" y="6"/>
                    <a:pt x="2" y="6"/>
                  </a:cubicBezTo>
                  <a:cubicBezTo>
                    <a:pt x="2" y="4"/>
                    <a:pt x="3" y="3"/>
                    <a:pt x="5" y="2"/>
                  </a:cubicBezTo>
                  <a:cubicBezTo>
                    <a:pt x="7" y="3"/>
                    <a:pt x="9" y="4"/>
                    <a:pt x="11" y="5"/>
                  </a:cubicBezTo>
                  <a:cubicBezTo>
                    <a:pt x="11" y="5"/>
                    <a:pt x="11" y="5"/>
                    <a:pt x="11" y="5"/>
                  </a:cubicBezTo>
                  <a:cubicBezTo>
                    <a:pt x="11" y="5"/>
                    <a:pt x="11" y="5"/>
                    <a:pt x="11" y="5"/>
                  </a:cubicBezTo>
                  <a:cubicBezTo>
                    <a:pt x="10" y="5"/>
                    <a:pt x="9" y="6"/>
                    <a:pt x="8" y="7"/>
                  </a:cubicBezTo>
                  <a:cubicBezTo>
                    <a:pt x="7" y="8"/>
                    <a:pt x="6" y="8"/>
                    <a:pt x="6" y="9"/>
                  </a:cubicBezTo>
                  <a:moveTo>
                    <a:pt x="12" y="4"/>
                  </a:moveTo>
                  <a:cubicBezTo>
                    <a:pt x="11" y="4"/>
                    <a:pt x="11" y="4"/>
                    <a:pt x="11" y="4"/>
                  </a:cubicBezTo>
                  <a:cubicBezTo>
                    <a:pt x="10" y="3"/>
                    <a:pt x="8" y="2"/>
                    <a:pt x="6" y="1"/>
                  </a:cubicBezTo>
                  <a:cubicBezTo>
                    <a:pt x="7" y="1"/>
                    <a:pt x="7" y="1"/>
                    <a:pt x="7" y="1"/>
                  </a:cubicBezTo>
                  <a:cubicBezTo>
                    <a:pt x="8" y="1"/>
                    <a:pt x="9" y="1"/>
                    <a:pt x="10" y="1"/>
                  </a:cubicBezTo>
                  <a:cubicBezTo>
                    <a:pt x="12" y="1"/>
                    <a:pt x="15" y="1"/>
                    <a:pt x="16" y="2"/>
                  </a:cubicBezTo>
                  <a:cubicBezTo>
                    <a:pt x="15" y="3"/>
                    <a:pt x="14" y="3"/>
                    <a:pt x="12" y="4"/>
                  </a:cubicBezTo>
                  <a:cubicBezTo>
                    <a:pt x="12" y="4"/>
                    <a:pt x="12" y="4"/>
                    <a:pt x="12" y="4"/>
                  </a:cubicBezTo>
                  <a:moveTo>
                    <a:pt x="10" y="0"/>
                  </a:moveTo>
                  <a:cubicBezTo>
                    <a:pt x="9" y="0"/>
                    <a:pt x="8" y="0"/>
                    <a:pt x="7" y="0"/>
                  </a:cubicBezTo>
                  <a:cubicBezTo>
                    <a:pt x="6" y="0"/>
                    <a:pt x="6" y="1"/>
                    <a:pt x="5" y="1"/>
                  </a:cubicBezTo>
                  <a:cubicBezTo>
                    <a:pt x="5" y="1"/>
                    <a:pt x="5" y="1"/>
                    <a:pt x="5" y="1"/>
                  </a:cubicBezTo>
                  <a:cubicBezTo>
                    <a:pt x="3" y="2"/>
                    <a:pt x="2" y="3"/>
                    <a:pt x="1" y="4"/>
                  </a:cubicBezTo>
                  <a:cubicBezTo>
                    <a:pt x="1" y="4"/>
                    <a:pt x="1" y="4"/>
                    <a:pt x="1" y="4"/>
                  </a:cubicBezTo>
                  <a:cubicBezTo>
                    <a:pt x="0" y="5"/>
                    <a:pt x="0" y="6"/>
                    <a:pt x="1" y="6"/>
                  </a:cubicBezTo>
                  <a:cubicBezTo>
                    <a:pt x="0" y="7"/>
                    <a:pt x="0" y="7"/>
                    <a:pt x="1" y="8"/>
                  </a:cubicBezTo>
                  <a:cubicBezTo>
                    <a:pt x="1" y="10"/>
                    <a:pt x="4" y="12"/>
                    <a:pt x="6" y="13"/>
                  </a:cubicBezTo>
                  <a:cubicBezTo>
                    <a:pt x="6" y="13"/>
                    <a:pt x="7" y="14"/>
                    <a:pt x="8" y="14"/>
                  </a:cubicBezTo>
                  <a:cubicBezTo>
                    <a:pt x="9" y="15"/>
                    <a:pt x="10" y="16"/>
                    <a:pt x="11" y="16"/>
                  </a:cubicBezTo>
                  <a:cubicBezTo>
                    <a:pt x="12" y="17"/>
                    <a:pt x="13" y="18"/>
                    <a:pt x="14" y="19"/>
                  </a:cubicBezTo>
                  <a:cubicBezTo>
                    <a:pt x="16" y="20"/>
                    <a:pt x="17" y="21"/>
                    <a:pt x="19" y="21"/>
                  </a:cubicBezTo>
                  <a:cubicBezTo>
                    <a:pt x="21" y="21"/>
                    <a:pt x="22" y="20"/>
                    <a:pt x="23" y="19"/>
                  </a:cubicBezTo>
                  <a:cubicBezTo>
                    <a:pt x="24" y="18"/>
                    <a:pt x="25" y="16"/>
                    <a:pt x="25" y="14"/>
                  </a:cubicBezTo>
                  <a:cubicBezTo>
                    <a:pt x="25" y="9"/>
                    <a:pt x="22" y="5"/>
                    <a:pt x="19" y="3"/>
                  </a:cubicBezTo>
                  <a:cubicBezTo>
                    <a:pt x="17" y="1"/>
                    <a:pt x="13" y="0"/>
                    <a:pt x="1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3200">
                <a:solidFill>
                  <a:prstClr val="black"/>
                </a:solidFill>
              </a:endParaRPr>
            </a:p>
          </p:txBody>
        </p:sp>
        <p:sp>
          <p:nvSpPr>
            <p:cNvPr id="97" name="Freeform 73"/>
            <p:cNvSpPr>
              <a:spLocks noEditPoints="1"/>
            </p:cNvSpPr>
            <p:nvPr/>
          </p:nvSpPr>
          <p:spPr bwMode="auto">
            <a:xfrm>
              <a:off x="3530" y="2224"/>
              <a:ext cx="133" cy="34"/>
            </a:xfrm>
            <a:custGeom>
              <a:avLst/>
              <a:gdLst>
                <a:gd name="T0" fmla="*/ 10 w 56"/>
                <a:gd name="T1" fmla="*/ 12 h 14"/>
                <a:gd name="T2" fmla="*/ 8 w 56"/>
                <a:gd name="T3" fmla="*/ 12 h 14"/>
                <a:gd name="T4" fmla="*/ 11 w 56"/>
                <a:gd name="T5" fmla="*/ 12 h 14"/>
                <a:gd name="T6" fmla="*/ 11 w 56"/>
                <a:gd name="T7" fmla="*/ 12 h 14"/>
                <a:gd name="T8" fmla="*/ 16 w 56"/>
                <a:gd name="T9" fmla="*/ 12 h 14"/>
                <a:gd name="T10" fmla="*/ 17 w 56"/>
                <a:gd name="T11" fmla="*/ 12 h 14"/>
                <a:gd name="T12" fmla="*/ 19 w 56"/>
                <a:gd name="T13" fmla="*/ 12 h 14"/>
                <a:gd name="T14" fmla="*/ 6 w 56"/>
                <a:gd name="T15" fmla="*/ 12 h 14"/>
                <a:gd name="T16" fmla="*/ 7 w 56"/>
                <a:gd name="T17" fmla="*/ 12 h 14"/>
                <a:gd name="T18" fmla="*/ 20 w 56"/>
                <a:gd name="T19" fmla="*/ 12 h 14"/>
                <a:gd name="T20" fmla="*/ 23 w 56"/>
                <a:gd name="T21" fmla="*/ 12 h 14"/>
                <a:gd name="T22" fmla="*/ 24 w 56"/>
                <a:gd name="T23" fmla="*/ 12 h 14"/>
                <a:gd name="T24" fmla="*/ 24 w 56"/>
                <a:gd name="T25" fmla="*/ 12 h 14"/>
                <a:gd name="T26" fmla="*/ 29 w 56"/>
                <a:gd name="T27" fmla="*/ 11 h 14"/>
                <a:gd name="T28" fmla="*/ 29 w 56"/>
                <a:gd name="T29" fmla="*/ 12 h 14"/>
                <a:gd name="T30" fmla="*/ 29 w 56"/>
                <a:gd name="T31" fmla="*/ 11 h 14"/>
                <a:gd name="T32" fmla="*/ 29 w 56"/>
                <a:gd name="T33" fmla="*/ 12 h 14"/>
                <a:gd name="T34" fmla="*/ 33 w 56"/>
                <a:gd name="T35" fmla="*/ 11 h 14"/>
                <a:gd name="T36" fmla="*/ 34 w 56"/>
                <a:gd name="T37" fmla="*/ 12 h 14"/>
                <a:gd name="T38" fmla="*/ 35 w 56"/>
                <a:gd name="T39" fmla="*/ 12 h 14"/>
                <a:gd name="T40" fmla="*/ 37 w 56"/>
                <a:gd name="T41" fmla="*/ 12 h 14"/>
                <a:gd name="T42" fmla="*/ 38 w 56"/>
                <a:gd name="T43" fmla="*/ 12 h 14"/>
                <a:gd name="T44" fmla="*/ 39 w 56"/>
                <a:gd name="T45" fmla="*/ 12 h 14"/>
                <a:gd name="T46" fmla="*/ 41 w 56"/>
                <a:gd name="T47" fmla="*/ 12 h 14"/>
                <a:gd name="T48" fmla="*/ 42 w 56"/>
                <a:gd name="T49" fmla="*/ 11 h 14"/>
                <a:gd name="T50" fmla="*/ 42 w 56"/>
                <a:gd name="T51" fmla="*/ 12 h 14"/>
                <a:gd name="T52" fmla="*/ 46 w 56"/>
                <a:gd name="T53" fmla="*/ 11 h 14"/>
                <a:gd name="T54" fmla="*/ 46 w 56"/>
                <a:gd name="T55" fmla="*/ 12 h 14"/>
                <a:gd name="T56" fmla="*/ 48 w 56"/>
                <a:gd name="T57" fmla="*/ 12 h 14"/>
                <a:gd name="T58" fmla="*/ 49 w 56"/>
                <a:gd name="T59" fmla="*/ 12 h 14"/>
                <a:gd name="T60" fmla="*/ 50 w 56"/>
                <a:gd name="T61" fmla="*/ 12 h 14"/>
                <a:gd name="T62" fmla="*/ 4 w 56"/>
                <a:gd name="T63" fmla="*/ 11 h 14"/>
                <a:gd name="T64" fmla="*/ 3 w 56"/>
                <a:gd name="T65" fmla="*/ 12 h 14"/>
                <a:gd name="T66" fmla="*/ 53 w 56"/>
                <a:gd name="T67" fmla="*/ 11 h 14"/>
                <a:gd name="T68" fmla="*/ 53 w 56"/>
                <a:gd name="T69" fmla="*/ 12 h 14"/>
                <a:gd name="T70" fmla="*/ 55 w 56"/>
                <a:gd name="T71" fmla="*/ 12 h 14"/>
                <a:gd name="T72" fmla="*/ 1 w 56"/>
                <a:gd name="T73" fmla="*/ 11 h 14"/>
                <a:gd name="T74" fmla="*/ 2 w 56"/>
                <a:gd name="T75" fmla="*/ 12 h 14"/>
                <a:gd name="T76" fmla="*/ 9 w 56"/>
                <a:gd name="T77" fmla="*/ 2 h 14"/>
                <a:gd name="T78" fmla="*/ 51 w 56"/>
                <a:gd name="T79" fmla="*/ 1 h 14"/>
                <a:gd name="T80" fmla="*/ 10 w 56"/>
                <a:gd name="T81" fmla="*/ 11 h 14"/>
                <a:gd name="T82" fmla="*/ 8 w 56"/>
                <a:gd name="T83" fmla="*/ 1 h 14"/>
                <a:gd name="T84" fmla="*/ 1 w 56"/>
                <a:gd name="T85" fmla="*/ 10 h 14"/>
                <a:gd name="T86" fmla="*/ 0 w 56"/>
                <a:gd name="T87" fmla="*/ 13 h 14"/>
                <a:gd name="T88" fmla="*/ 1 w 56"/>
                <a:gd name="T89" fmla="*/ 14 h 14"/>
                <a:gd name="T90" fmla="*/ 13 w 56"/>
                <a:gd name="T91" fmla="*/ 13 h 14"/>
                <a:gd name="T92" fmla="*/ 13 w 56"/>
                <a:gd name="T93" fmla="*/ 13 h 14"/>
                <a:gd name="T94" fmla="*/ 16 w 56"/>
                <a:gd name="T95" fmla="*/ 13 h 14"/>
                <a:gd name="T96" fmla="*/ 19 w 56"/>
                <a:gd name="T97" fmla="*/ 13 h 14"/>
                <a:gd name="T98" fmla="*/ 20 w 56"/>
                <a:gd name="T99" fmla="*/ 13 h 14"/>
                <a:gd name="T100" fmla="*/ 23 w 56"/>
                <a:gd name="T101" fmla="*/ 13 h 14"/>
                <a:gd name="T102" fmla="*/ 28 w 56"/>
                <a:gd name="T103" fmla="*/ 13 h 14"/>
                <a:gd name="T104" fmla="*/ 33 w 56"/>
                <a:gd name="T105" fmla="*/ 13 h 14"/>
                <a:gd name="T106" fmla="*/ 33 w 56"/>
                <a:gd name="T107" fmla="*/ 13 h 14"/>
                <a:gd name="T108" fmla="*/ 55 w 56"/>
                <a:gd name="T109" fmla="*/ 13 h 14"/>
                <a:gd name="T110" fmla="*/ 56 w 56"/>
                <a:gd name="T111" fmla="*/ 13 h 14"/>
                <a:gd name="T112" fmla="*/ 56 w 56"/>
                <a:gd name="T113" fmla="*/ 11 h 14"/>
                <a:gd name="T114" fmla="*/ 50 w 56"/>
                <a:gd name="T115"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6" h="14">
                  <a:moveTo>
                    <a:pt x="9" y="12"/>
                  </a:moveTo>
                  <a:cubicBezTo>
                    <a:pt x="10" y="12"/>
                    <a:pt x="10" y="12"/>
                    <a:pt x="10" y="12"/>
                  </a:cubicBezTo>
                  <a:cubicBezTo>
                    <a:pt x="10" y="12"/>
                    <a:pt x="10" y="12"/>
                    <a:pt x="10" y="12"/>
                  </a:cubicBezTo>
                  <a:cubicBezTo>
                    <a:pt x="8" y="12"/>
                    <a:pt x="8" y="12"/>
                    <a:pt x="8" y="12"/>
                  </a:cubicBezTo>
                  <a:cubicBezTo>
                    <a:pt x="8" y="12"/>
                    <a:pt x="8" y="12"/>
                    <a:pt x="8" y="12"/>
                  </a:cubicBezTo>
                  <a:cubicBezTo>
                    <a:pt x="8" y="12"/>
                    <a:pt x="8" y="12"/>
                    <a:pt x="8" y="12"/>
                  </a:cubicBezTo>
                  <a:cubicBezTo>
                    <a:pt x="9" y="12"/>
                    <a:pt x="9" y="12"/>
                    <a:pt x="9" y="12"/>
                  </a:cubicBezTo>
                  <a:moveTo>
                    <a:pt x="11" y="12"/>
                  </a:moveTo>
                  <a:cubicBezTo>
                    <a:pt x="11" y="12"/>
                    <a:pt x="11" y="12"/>
                    <a:pt x="11" y="12"/>
                  </a:cubicBezTo>
                  <a:cubicBezTo>
                    <a:pt x="13" y="12"/>
                    <a:pt x="13" y="12"/>
                    <a:pt x="13" y="12"/>
                  </a:cubicBezTo>
                  <a:cubicBezTo>
                    <a:pt x="13" y="12"/>
                    <a:pt x="13" y="12"/>
                    <a:pt x="13" y="12"/>
                  </a:cubicBezTo>
                  <a:cubicBezTo>
                    <a:pt x="11" y="12"/>
                    <a:pt x="11" y="12"/>
                    <a:pt x="11" y="12"/>
                  </a:cubicBezTo>
                  <a:moveTo>
                    <a:pt x="14" y="12"/>
                  </a:moveTo>
                  <a:cubicBezTo>
                    <a:pt x="14" y="12"/>
                    <a:pt x="14" y="12"/>
                    <a:pt x="14" y="12"/>
                  </a:cubicBezTo>
                  <a:cubicBezTo>
                    <a:pt x="16" y="12"/>
                    <a:pt x="16" y="12"/>
                    <a:pt x="16" y="12"/>
                  </a:cubicBezTo>
                  <a:cubicBezTo>
                    <a:pt x="16" y="12"/>
                    <a:pt x="16" y="12"/>
                    <a:pt x="16" y="12"/>
                  </a:cubicBezTo>
                  <a:cubicBezTo>
                    <a:pt x="14" y="12"/>
                    <a:pt x="14" y="12"/>
                    <a:pt x="14" y="12"/>
                  </a:cubicBezTo>
                  <a:moveTo>
                    <a:pt x="17" y="12"/>
                  </a:moveTo>
                  <a:cubicBezTo>
                    <a:pt x="17" y="12"/>
                    <a:pt x="17" y="12"/>
                    <a:pt x="17" y="12"/>
                  </a:cubicBezTo>
                  <a:cubicBezTo>
                    <a:pt x="20" y="12"/>
                    <a:pt x="20" y="12"/>
                    <a:pt x="20" y="12"/>
                  </a:cubicBezTo>
                  <a:cubicBezTo>
                    <a:pt x="19" y="12"/>
                    <a:pt x="19" y="12"/>
                    <a:pt x="19" y="12"/>
                  </a:cubicBezTo>
                  <a:cubicBezTo>
                    <a:pt x="17" y="12"/>
                    <a:pt x="17" y="12"/>
                    <a:pt x="17" y="12"/>
                  </a:cubicBezTo>
                  <a:moveTo>
                    <a:pt x="6" y="12"/>
                  </a:moveTo>
                  <a:cubicBezTo>
                    <a:pt x="6" y="12"/>
                    <a:pt x="6" y="12"/>
                    <a:pt x="6" y="12"/>
                  </a:cubicBezTo>
                  <a:cubicBezTo>
                    <a:pt x="6" y="12"/>
                    <a:pt x="6" y="12"/>
                    <a:pt x="6" y="12"/>
                  </a:cubicBezTo>
                  <a:cubicBezTo>
                    <a:pt x="7" y="12"/>
                    <a:pt x="7" y="12"/>
                    <a:pt x="7" y="12"/>
                  </a:cubicBezTo>
                  <a:cubicBezTo>
                    <a:pt x="7" y="12"/>
                    <a:pt x="7" y="12"/>
                    <a:pt x="7" y="12"/>
                  </a:cubicBezTo>
                  <a:cubicBezTo>
                    <a:pt x="6" y="12"/>
                    <a:pt x="6" y="12"/>
                    <a:pt x="6" y="12"/>
                  </a:cubicBezTo>
                  <a:moveTo>
                    <a:pt x="20" y="12"/>
                  </a:moveTo>
                  <a:cubicBezTo>
                    <a:pt x="20" y="12"/>
                    <a:pt x="20" y="12"/>
                    <a:pt x="20" y="12"/>
                  </a:cubicBezTo>
                  <a:cubicBezTo>
                    <a:pt x="21" y="12"/>
                    <a:pt x="21" y="12"/>
                    <a:pt x="21" y="12"/>
                  </a:cubicBezTo>
                  <a:cubicBezTo>
                    <a:pt x="23" y="12"/>
                    <a:pt x="23" y="12"/>
                    <a:pt x="23" y="12"/>
                  </a:cubicBezTo>
                  <a:cubicBezTo>
                    <a:pt x="23" y="12"/>
                    <a:pt x="23" y="12"/>
                    <a:pt x="23" y="12"/>
                  </a:cubicBezTo>
                  <a:cubicBezTo>
                    <a:pt x="20" y="12"/>
                    <a:pt x="20" y="12"/>
                    <a:pt x="20" y="12"/>
                  </a:cubicBezTo>
                  <a:moveTo>
                    <a:pt x="24" y="12"/>
                  </a:moveTo>
                  <a:cubicBezTo>
                    <a:pt x="24" y="12"/>
                    <a:pt x="24" y="12"/>
                    <a:pt x="24" y="12"/>
                  </a:cubicBezTo>
                  <a:cubicBezTo>
                    <a:pt x="27" y="12"/>
                    <a:pt x="27" y="12"/>
                    <a:pt x="27" y="12"/>
                  </a:cubicBezTo>
                  <a:cubicBezTo>
                    <a:pt x="26" y="12"/>
                    <a:pt x="26" y="12"/>
                    <a:pt x="26" y="12"/>
                  </a:cubicBezTo>
                  <a:cubicBezTo>
                    <a:pt x="24" y="12"/>
                    <a:pt x="24" y="12"/>
                    <a:pt x="24" y="12"/>
                  </a:cubicBezTo>
                  <a:moveTo>
                    <a:pt x="27" y="12"/>
                  </a:moveTo>
                  <a:cubicBezTo>
                    <a:pt x="28" y="11"/>
                    <a:pt x="28" y="11"/>
                    <a:pt x="28" y="11"/>
                  </a:cubicBezTo>
                  <a:cubicBezTo>
                    <a:pt x="29" y="11"/>
                    <a:pt x="29" y="11"/>
                    <a:pt x="29" y="11"/>
                  </a:cubicBezTo>
                  <a:cubicBezTo>
                    <a:pt x="28" y="12"/>
                    <a:pt x="28" y="12"/>
                    <a:pt x="28" y="12"/>
                  </a:cubicBezTo>
                  <a:cubicBezTo>
                    <a:pt x="27" y="12"/>
                    <a:pt x="27" y="12"/>
                    <a:pt x="27" y="12"/>
                  </a:cubicBezTo>
                  <a:moveTo>
                    <a:pt x="29" y="12"/>
                  </a:moveTo>
                  <a:cubicBezTo>
                    <a:pt x="29" y="12"/>
                    <a:pt x="29" y="12"/>
                    <a:pt x="29" y="12"/>
                  </a:cubicBezTo>
                  <a:cubicBezTo>
                    <a:pt x="29" y="12"/>
                    <a:pt x="29" y="12"/>
                    <a:pt x="29" y="12"/>
                  </a:cubicBezTo>
                  <a:cubicBezTo>
                    <a:pt x="29" y="11"/>
                    <a:pt x="29" y="11"/>
                    <a:pt x="29" y="11"/>
                  </a:cubicBezTo>
                  <a:cubicBezTo>
                    <a:pt x="31" y="11"/>
                    <a:pt x="31" y="11"/>
                    <a:pt x="31" y="11"/>
                  </a:cubicBezTo>
                  <a:cubicBezTo>
                    <a:pt x="31" y="12"/>
                    <a:pt x="31" y="12"/>
                    <a:pt x="31" y="12"/>
                  </a:cubicBezTo>
                  <a:cubicBezTo>
                    <a:pt x="29" y="12"/>
                    <a:pt x="29" y="12"/>
                    <a:pt x="29" y="12"/>
                  </a:cubicBezTo>
                  <a:moveTo>
                    <a:pt x="32" y="12"/>
                  </a:moveTo>
                  <a:cubicBezTo>
                    <a:pt x="32" y="11"/>
                    <a:pt x="32" y="11"/>
                    <a:pt x="32" y="11"/>
                  </a:cubicBezTo>
                  <a:cubicBezTo>
                    <a:pt x="33" y="11"/>
                    <a:pt x="33" y="11"/>
                    <a:pt x="33" y="11"/>
                  </a:cubicBezTo>
                  <a:cubicBezTo>
                    <a:pt x="33" y="12"/>
                    <a:pt x="33" y="12"/>
                    <a:pt x="33" y="12"/>
                  </a:cubicBezTo>
                  <a:cubicBezTo>
                    <a:pt x="32" y="12"/>
                    <a:pt x="32" y="12"/>
                    <a:pt x="32" y="12"/>
                  </a:cubicBezTo>
                  <a:moveTo>
                    <a:pt x="34" y="12"/>
                  </a:moveTo>
                  <a:cubicBezTo>
                    <a:pt x="34" y="11"/>
                    <a:pt x="34" y="11"/>
                    <a:pt x="34" y="11"/>
                  </a:cubicBezTo>
                  <a:cubicBezTo>
                    <a:pt x="36" y="11"/>
                    <a:pt x="36" y="11"/>
                    <a:pt x="36" y="11"/>
                  </a:cubicBezTo>
                  <a:cubicBezTo>
                    <a:pt x="35" y="12"/>
                    <a:pt x="35" y="12"/>
                    <a:pt x="35" y="12"/>
                  </a:cubicBezTo>
                  <a:cubicBezTo>
                    <a:pt x="34" y="12"/>
                    <a:pt x="34" y="12"/>
                    <a:pt x="34" y="12"/>
                  </a:cubicBezTo>
                  <a:moveTo>
                    <a:pt x="36" y="12"/>
                  </a:moveTo>
                  <a:cubicBezTo>
                    <a:pt x="37" y="12"/>
                    <a:pt x="37" y="12"/>
                    <a:pt x="37" y="12"/>
                  </a:cubicBezTo>
                  <a:cubicBezTo>
                    <a:pt x="37" y="11"/>
                    <a:pt x="37" y="11"/>
                    <a:pt x="37" y="11"/>
                  </a:cubicBezTo>
                  <a:cubicBezTo>
                    <a:pt x="39" y="11"/>
                    <a:pt x="39" y="11"/>
                    <a:pt x="39" y="11"/>
                  </a:cubicBezTo>
                  <a:cubicBezTo>
                    <a:pt x="38" y="12"/>
                    <a:pt x="38" y="12"/>
                    <a:pt x="38" y="12"/>
                  </a:cubicBezTo>
                  <a:cubicBezTo>
                    <a:pt x="36" y="12"/>
                    <a:pt x="36" y="12"/>
                    <a:pt x="36" y="12"/>
                  </a:cubicBezTo>
                  <a:moveTo>
                    <a:pt x="39" y="12"/>
                  </a:moveTo>
                  <a:cubicBezTo>
                    <a:pt x="39" y="12"/>
                    <a:pt x="39" y="12"/>
                    <a:pt x="39" y="12"/>
                  </a:cubicBezTo>
                  <a:cubicBezTo>
                    <a:pt x="40" y="11"/>
                    <a:pt x="40" y="11"/>
                    <a:pt x="40" y="11"/>
                  </a:cubicBezTo>
                  <a:cubicBezTo>
                    <a:pt x="41" y="11"/>
                    <a:pt x="41" y="11"/>
                    <a:pt x="41" y="11"/>
                  </a:cubicBezTo>
                  <a:cubicBezTo>
                    <a:pt x="41" y="12"/>
                    <a:pt x="41" y="12"/>
                    <a:pt x="41" y="12"/>
                  </a:cubicBezTo>
                  <a:cubicBezTo>
                    <a:pt x="39" y="12"/>
                    <a:pt x="39" y="12"/>
                    <a:pt x="39" y="12"/>
                  </a:cubicBezTo>
                  <a:moveTo>
                    <a:pt x="42" y="12"/>
                  </a:moveTo>
                  <a:cubicBezTo>
                    <a:pt x="42" y="11"/>
                    <a:pt x="42" y="11"/>
                    <a:pt x="42" y="11"/>
                  </a:cubicBezTo>
                  <a:cubicBezTo>
                    <a:pt x="44" y="11"/>
                    <a:pt x="44" y="11"/>
                    <a:pt x="44" y="11"/>
                  </a:cubicBezTo>
                  <a:cubicBezTo>
                    <a:pt x="43" y="12"/>
                    <a:pt x="43" y="12"/>
                    <a:pt x="43" y="12"/>
                  </a:cubicBezTo>
                  <a:cubicBezTo>
                    <a:pt x="42" y="12"/>
                    <a:pt x="42" y="12"/>
                    <a:pt x="42" y="12"/>
                  </a:cubicBezTo>
                  <a:moveTo>
                    <a:pt x="44" y="12"/>
                  </a:moveTo>
                  <a:cubicBezTo>
                    <a:pt x="45" y="11"/>
                    <a:pt x="45" y="11"/>
                    <a:pt x="45" y="11"/>
                  </a:cubicBezTo>
                  <a:cubicBezTo>
                    <a:pt x="46" y="11"/>
                    <a:pt x="46" y="11"/>
                    <a:pt x="46" y="11"/>
                  </a:cubicBezTo>
                  <a:cubicBezTo>
                    <a:pt x="45" y="12"/>
                    <a:pt x="45" y="12"/>
                    <a:pt x="45" y="12"/>
                  </a:cubicBezTo>
                  <a:cubicBezTo>
                    <a:pt x="44" y="12"/>
                    <a:pt x="44" y="12"/>
                    <a:pt x="44" y="12"/>
                  </a:cubicBezTo>
                  <a:moveTo>
                    <a:pt x="46" y="12"/>
                  </a:moveTo>
                  <a:cubicBezTo>
                    <a:pt x="47" y="11"/>
                    <a:pt x="47" y="11"/>
                    <a:pt x="47" y="11"/>
                  </a:cubicBezTo>
                  <a:cubicBezTo>
                    <a:pt x="48" y="11"/>
                    <a:pt x="48" y="11"/>
                    <a:pt x="48" y="11"/>
                  </a:cubicBezTo>
                  <a:cubicBezTo>
                    <a:pt x="48" y="12"/>
                    <a:pt x="48" y="12"/>
                    <a:pt x="48" y="12"/>
                  </a:cubicBezTo>
                  <a:cubicBezTo>
                    <a:pt x="46" y="12"/>
                    <a:pt x="46" y="12"/>
                    <a:pt x="46" y="12"/>
                  </a:cubicBezTo>
                  <a:moveTo>
                    <a:pt x="49" y="12"/>
                  </a:moveTo>
                  <a:cubicBezTo>
                    <a:pt x="49" y="12"/>
                    <a:pt x="49" y="12"/>
                    <a:pt x="49" y="12"/>
                  </a:cubicBezTo>
                  <a:cubicBezTo>
                    <a:pt x="49" y="11"/>
                    <a:pt x="49" y="11"/>
                    <a:pt x="49" y="11"/>
                  </a:cubicBezTo>
                  <a:cubicBezTo>
                    <a:pt x="50" y="11"/>
                    <a:pt x="50" y="11"/>
                    <a:pt x="50" y="11"/>
                  </a:cubicBezTo>
                  <a:cubicBezTo>
                    <a:pt x="50" y="12"/>
                    <a:pt x="50" y="12"/>
                    <a:pt x="50" y="12"/>
                  </a:cubicBezTo>
                  <a:cubicBezTo>
                    <a:pt x="49" y="12"/>
                    <a:pt x="49" y="12"/>
                    <a:pt x="49" y="12"/>
                  </a:cubicBezTo>
                  <a:moveTo>
                    <a:pt x="3" y="12"/>
                  </a:moveTo>
                  <a:cubicBezTo>
                    <a:pt x="4" y="11"/>
                    <a:pt x="4" y="11"/>
                    <a:pt x="4" y="11"/>
                  </a:cubicBezTo>
                  <a:cubicBezTo>
                    <a:pt x="4" y="11"/>
                    <a:pt x="5" y="11"/>
                    <a:pt x="5" y="12"/>
                  </a:cubicBezTo>
                  <a:cubicBezTo>
                    <a:pt x="5" y="12"/>
                    <a:pt x="5" y="12"/>
                    <a:pt x="5" y="12"/>
                  </a:cubicBezTo>
                  <a:cubicBezTo>
                    <a:pt x="3" y="12"/>
                    <a:pt x="3" y="12"/>
                    <a:pt x="3" y="12"/>
                  </a:cubicBezTo>
                  <a:moveTo>
                    <a:pt x="51" y="12"/>
                  </a:moveTo>
                  <a:cubicBezTo>
                    <a:pt x="51" y="11"/>
                    <a:pt x="51" y="11"/>
                    <a:pt x="51" y="11"/>
                  </a:cubicBezTo>
                  <a:cubicBezTo>
                    <a:pt x="53" y="11"/>
                    <a:pt x="53" y="11"/>
                    <a:pt x="53" y="11"/>
                  </a:cubicBezTo>
                  <a:cubicBezTo>
                    <a:pt x="52" y="12"/>
                    <a:pt x="52" y="12"/>
                    <a:pt x="52" y="12"/>
                  </a:cubicBezTo>
                  <a:cubicBezTo>
                    <a:pt x="51" y="12"/>
                    <a:pt x="51" y="12"/>
                    <a:pt x="51" y="12"/>
                  </a:cubicBezTo>
                  <a:moveTo>
                    <a:pt x="53" y="12"/>
                  </a:moveTo>
                  <a:cubicBezTo>
                    <a:pt x="54" y="11"/>
                    <a:pt x="54" y="11"/>
                    <a:pt x="54" y="11"/>
                  </a:cubicBezTo>
                  <a:cubicBezTo>
                    <a:pt x="55" y="11"/>
                    <a:pt x="55" y="11"/>
                    <a:pt x="55" y="11"/>
                  </a:cubicBezTo>
                  <a:cubicBezTo>
                    <a:pt x="55" y="12"/>
                    <a:pt x="55" y="12"/>
                    <a:pt x="55" y="12"/>
                  </a:cubicBezTo>
                  <a:cubicBezTo>
                    <a:pt x="53" y="12"/>
                    <a:pt x="53" y="12"/>
                    <a:pt x="53" y="12"/>
                  </a:cubicBezTo>
                  <a:moveTo>
                    <a:pt x="2" y="12"/>
                  </a:moveTo>
                  <a:cubicBezTo>
                    <a:pt x="1" y="12"/>
                    <a:pt x="1" y="11"/>
                    <a:pt x="1" y="11"/>
                  </a:cubicBezTo>
                  <a:cubicBezTo>
                    <a:pt x="2" y="11"/>
                    <a:pt x="2" y="11"/>
                    <a:pt x="3" y="11"/>
                  </a:cubicBezTo>
                  <a:cubicBezTo>
                    <a:pt x="3" y="12"/>
                    <a:pt x="3" y="12"/>
                    <a:pt x="3" y="12"/>
                  </a:cubicBezTo>
                  <a:cubicBezTo>
                    <a:pt x="2" y="12"/>
                    <a:pt x="2" y="12"/>
                    <a:pt x="2" y="12"/>
                  </a:cubicBezTo>
                  <a:moveTo>
                    <a:pt x="9" y="11"/>
                  </a:moveTo>
                  <a:cubicBezTo>
                    <a:pt x="6" y="11"/>
                    <a:pt x="4" y="11"/>
                    <a:pt x="2" y="10"/>
                  </a:cubicBezTo>
                  <a:cubicBezTo>
                    <a:pt x="9" y="2"/>
                    <a:pt x="9" y="2"/>
                    <a:pt x="9" y="2"/>
                  </a:cubicBezTo>
                  <a:cubicBezTo>
                    <a:pt x="17" y="1"/>
                    <a:pt x="26" y="1"/>
                    <a:pt x="34" y="1"/>
                  </a:cubicBezTo>
                  <a:cubicBezTo>
                    <a:pt x="40" y="1"/>
                    <a:pt x="45" y="1"/>
                    <a:pt x="50" y="1"/>
                  </a:cubicBezTo>
                  <a:cubicBezTo>
                    <a:pt x="50" y="1"/>
                    <a:pt x="51" y="1"/>
                    <a:pt x="51" y="1"/>
                  </a:cubicBezTo>
                  <a:cubicBezTo>
                    <a:pt x="52" y="2"/>
                    <a:pt x="52" y="2"/>
                    <a:pt x="52" y="2"/>
                  </a:cubicBezTo>
                  <a:cubicBezTo>
                    <a:pt x="55" y="10"/>
                    <a:pt x="55" y="10"/>
                    <a:pt x="55" y="10"/>
                  </a:cubicBezTo>
                  <a:cubicBezTo>
                    <a:pt x="10" y="11"/>
                    <a:pt x="10" y="11"/>
                    <a:pt x="10" y="11"/>
                  </a:cubicBezTo>
                  <a:cubicBezTo>
                    <a:pt x="9" y="11"/>
                    <a:pt x="9" y="11"/>
                    <a:pt x="9" y="11"/>
                  </a:cubicBezTo>
                  <a:moveTo>
                    <a:pt x="34" y="0"/>
                  </a:moveTo>
                  <a:cubicBezTo>
                    <a:pt x="26" y="0"/>
                    <a:pt x="17" y="0"/>
                    <a:pt x="8" y="1"/>
                  </a:cubicBezTo>
                  <a:cubicBezTo>
                    <a:pt x="8" y="1"/>
                    <a:pt x="8" y="1"/>
                    <a:pt x="8" y="1"/>
                  </a:cubicBezTo>
                  <a:cubicBezTo>
                    <a:pt x="1" y="10"/>
                    <a:pt x="1" y="10"/>
                    <a:pt x="1" y="10"/>
                  </a:cubicBezTo>
                  <a:cubicBezTo>
                    <a:pt x="1" y="10"/>
                    <a:pt x="1" y="10"/>
                    <a:pt x="1" y="10"/>
                  </a:cubicBezTo>
                  <a:cubicBezTo>
                    <a:pt x="1" y="10"/>
                    <a:pt x="1" y="10"/>
                    <a:pt x="1" y="10"/>
                  </a:cubicBezTo>
                  <a:cubicBezTo>
                    <a:pt x="0" y="11"/>
                    <a:pt x="0" y="12"/>
                    <a:pt x="1" y="13"/>
                  </a:cubicBezTo>
                  <a:cubicBezTo>
                    <a:pt x="0" y="13"/>
                    <a:pt x="0" y="13"/>
                    <a:pt x="0" y="13"/>
                  </a:cubicBezTo>
                  <a:cubicBezTo>
                    <a:pt x="1" y="13"/>
                    <a:pt x="1" y="13"/>
                    <a:pt x="1" y="13"/>
                  </a:cubicBezTo>
                  <a:cubicBezTo>
                    <a:pt x="1" y="13"/>
                    <a:pt x="1" y="13"/>
                    <a:pt x="1" y="13"/>
                  </a:cubicBezTo>
                  <a:cubicBezTo>
                    <a:pt x="1" y="14"/>
                    <a:pt x="1" y="14"/>
                    <a:pt x="1" y="14"/>
                  </a:cubicBezTo>
                  <a:cubicBezTo>
                    <a:pt x="1" y="14"/>
                    <a:pt x="1" y="14"/>
                    <a:pt x="1" y="14"/>
                  </a:cubicBezTo>
                  <a:cubicBezTo>
                    <a:pt x="2" y="13"/>
                    <a:pt x="2" y="13"/>
                    <a:pt x="2" y="13"/>
                  </a:cubicBezTo>
                  <a:cubicBezTo>
                    <a:pt x="3" y="13"/>
                    <a:pt x="7" y="13"/>
                    <a:pt x="13" y="13"/>
                  </a:cubicBezTo>
                  <a:cubicBezTo>
                    <a:pt x="13" y="13"/>
                    <a:pt x="13" y="13"/>
                    <a:pt x="13" y="13"/>
                  </a:cubicBezTo>
                  <a:cubicBezTo>
                    <a:pt x="13" y="13"/>
                    <a:pt x="13" y="13"/>
                    <a:pt x="13" y="13"/>
                  </a:cubicBezTo>
                  <a:cubicBezTo>
                    <a:pt x="13" y="13"/>
                    <a:pt x="13" y="13"/>
                    <a:pt x="13" y="13"/>
                  </a:cubicBezTo>
                  <a:cubicBezTo>
                    <a:pt x="14" y="13"/>
                    <a:pt x="15" y="13"/>
                    <a:pt x="15" y="13"/>
                  </a:cubicBezTo>
                  <a:cubicBezTo>
                    <a:pt x="16" y="13"/>
                    <a:pt x="16" y="13"/>
                    <a:pt x="16" y="13"/>
                  </a:cubicBezTo>
                  <a:cubicBezTo>
                    <a:pt x="16" y="13"/>
                    <a:pt x="16" y="13"/>
                    <a:pt x="16" y="13"/>
                  </a:cubicBezTo>
                  <a:cubicBezTo>
                    <a:pt x="16" y="13"/>
                    <a:pt x="16" y="13"/>
                    <a:pt x="16" y="13"/>
                  </a:cubicBezTo>
                  <a:cubicBezTo>
                    <a:pt x="17" y="13"/>
                    <a:pt x="18" y="13"/>
                    <a:pt x="19" y="13"/>
                  </a:cubicBezTo>
                  <a:cubicBezTo>
                    <a:pt x="19" y="13"/>
                    <a:pt x="19" y="13"/>
                    <a:pt x="19" y="13"/>
                  </a:cubicBezTo>
                  <a:cubicBezTo>
                    <a:pt x="20" y="13"/>
                    <a:pt x="20" y="13"/>
                    <a:pt x="20" y="13"/>
                  </a:cubicBezTo>
                  <a:cubicBezTo>
                    <a:pt x="20" y="13"/>
                    <a:pt x="20" y="13"/>
                    <a:pt x="20" y="13"/>
                  </a:cubicBezTo>
                  <a:cubicBezTo>
                    <a:pt x="20" y="13"/>
                    <a:pt x="20" y="13"/>
                    <a:pt x="20" y="13"/>
                  </a:cubicBezTo>
                  <a:cubicBezTo>
                    <a:pt x="21" y="13"/>
                    <a:pt x="22" y="13"/>
                    <a:pt x="23" y="13"/>
                  </a:cubicBezTo>
                  <a:cubicBezTo>
                    <a:pt x="23" y="13"/>
                    <a:pt x="23" y="13"/>
                    <a:pt x="23" y="13"/>
                  </a:cubicBezTo>
                  <a:cubicBezTo>
                    <a:pt x="23" y="13"/>
                    <a:pt x="23" y="13"/>
                    <a:pt x="23" y="13"/>
                  </a:cubicBezTo>
                  <a:cubicBezTo>
                    <a:pt x="23" y="13"/>
                    <a:pt x="23" y="13"/>
                    <a:pt x="23" y="13"/>
                  </a:cubicBezTo>
                  <a:cubicBezTo>
                    <a:pt x="25" y="13"/>
                    <a:pt x="27" y="13"/>
                    <a:pt x="28" y="13"/>
                  </a:cubicBezTo>
                  <a:cubicBezTo>
                    <a:pt x="28" y="13"/>
                    <a:pt x="28" y="13"/>
                    <a:pt x="28" y="13"/>
                  </a:cubicBezTo>
                  <a:cubicBezTo>
                    <a:pt x="29" y="13"/>
                    <a:pt x="29" y="13"/>
                    <a:pt x="29" y="13"/>
                  </a:cubicBezTo>
                  <a:cubicBezTo>
                    <a:pt x="30" y="13"/>
                    <a:pt x="31" y="13"/>
                    <a:pt x="32" y="13"/>
                  </a:cubicBezTo>
                  <a:cubicBezTo>
                    <a:pt x="33" y="13"/>
                    <a:pt x="33" y="13"/>
                    <a:pt x="33" y="13"/>
                  </a:cubicBezTo>
                  <a:cubicBezTo>
                    <a:pt x="33" y="13"/>
                    <a:pt x="33" y="13"/>
                    <a:pt x="33" y="13"/>
                  </a:cubicBezTo>
                  <a:cubicBezTo>
                    <a:pt x="33" y="13"/>
                    <a:pt x="33" y="13"/>
                    <a:pt x="33" y="13"/>
                  </a:cubicBezTo>
                  <a:cubicBezTo>
                    <a:pt x="33" y="13"/>
                    <a:pt x="33" y="13"/>
                    <a:pt x="33" y="13"/>
                  </a:cubicBezTo>
                  <a:cubicBezTo>
                    <a:pt x="44" y="13"/>
                    <a:pt x="54" y="13"/>
                    <a:pt x="55" y="13"/>
                  </a:cubicBezTo>
                  <a:cubicBezTo>
                    <a:pt x="55" y="13"/>
                    <a:pt x="55" y="13"/>
                    <a:pt x="55" y="13"/>
                  </a:cubicBezTo>
                  <a:cubicBezTo>
                    <a:pt x="55" y="13"/>
                    <a:pt x="55" y="13"/>
                    <a:pt x="55" y="13"/>
                  </a:cubicBezTo>
                  <a:cubicBezTo>
                    <a:pt x="56" y="13"/>
                    <a:pt x="56" y="13"/>
                    <a:pt x="56" y="13"/>
                  </a:cubicBezTo>
                  <a:cubicBezTo>
                    <a:pt x="56" y="13"/>
                    <a:pt x="56" y="13"/>
                    <a:pt x="56" y="13"/>
                  </a:cubicBezTo>
                  <a:cubicBezTo>
                    <a:pt x="56" y="13"/>
                    <a:pt x="56" y="13"/>
                    <a:pt x="56" y="13"/>
                  </a:cubicBezTo>
                  <a:cubicBezTo>
                    <a:pt x="56" y="11"/>
                    <a:pt x="56" y="11"/>
                    <a:pt x="56" y="11"/>
                  </a:cubicBezTo>
                  <a:cubicBezTo>
                    <a:pt x="56" y="11"/>
                    <a:pt x="56" y="11"/>
                    <a:pt x="56" y="11"/>
                  </a:cubicBezTo>
                  <a:cubicBezTo>
                    <a:pt x="56" y="11"/>
                    <a:pt x="56" y="11"/>
                    <a:pt x="56" y="11"/>
                  </a:cubicBezTo>
                  <a:cubicBezTo>
                    <a:pt x="53" y="2"/>
                    <a:pt x="53" y="2"/>
                    <a:pt x="53" y="2"/>
                  </a:cubicBezTo>
                  <a:cubicBezTo>
                    <a:pt x="53" y="2"/>
                    <a:pt x="53" y="1"/>
                    <a:pt x="52" y="1"/>
                  </a:cubicBezTo>
                  <a:cubicBezTo>
                    <a:pt x="51" y="0"/>
                    <a:pt x="51" y="0"/>
                    <a:pt x="50" y="0"/>
                  </a:cubicBezTo>
                  <a:cubicBezTo>
                    <a:pt x="45" y="0"/>
                    <a:pt x="39" y="0"/>
                    <a:pt x="3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3200">
                <a:solidFill>
                  <a:prstClr val="black"/>
                </a:solidFill>
              </a:endParaRPr>
            </a:p>
          </p:txBody>
        </p:sp>
        <p:sp>
          <p:nvSpPr>
            <p:cNvPr id="98" name="Freeform 74"/>
            <p:cNvSpPr>
              <a:spLocks noEditPoints="1"/>
            </p:cNvSpPr>
            <p:nvPr/>
          </p:nvSpPr>
          <p:spPr bwMode="auto">
            <a:xfrm>
              <a:off x="3565" y="2239"/>
              <a:ext cx="55" cy="7"/>
            </a:xfrm>
            <a:custGeom>
              <a:avLst/>
              <a:gdLst>
                <a:gd name="T0" fmla="*/ 1 w 23"/>
                <a:gd name="T1" fmla="*/ 2 h 3"/>
                <a:gd name="T2" fmla="*/ 1 w 23"/>
                <a:gd name="T3" fmla="*/ 2 h 3"/>
                <a:gd name="T4" fmla="*/ 1 w 23"/>
                <a:gd name="T5" fmla="*/ 1 h 3"/>
                <a:gd name="T6" fmla="*/ 13 w 23"/>
                <a:gd name="T7" fmla="*/ 1 h 3"/>
                <a:gd name="T8" fmla="*/ 22 w 23"/>
                <a:gd name="T9" fmla="*/ 1 h 3"/>
                <a:gd name="T10" fmla="*/ 22 w 23"/>
                <a:gd name="T11" fmla="*/ 2 h 3"/>
                <a:gd name="T12" fmla="*/ 11 w 23"/>
                <a:gd name="T13" fmla="*/ 2 h 3"/>
                <a:gd name="T14" fmla="*/ 1 w 23"/>
                <a:gd name="T15" fmla="*/ 2 h 3"/>
                <a:gd name="T16" fmla="*/ 13 w 23"/>
                <a:gd name="T17" fmla="*/ 0 h 3"/>
                <a:gd name="T18" fmla="*/ 0 w 23"/>
                <a:gd name="T19" fmla="*/ 0 h 3"/>
                <a:gd name="T20" fmla="*/ 0 w 23"/>
                <a:gd name="T21" fmla="*/ 1 h 3"/>
                <a:gd name="T22" fmla="*/ 0 w 23"/>
                <a:gd name="T23" fmla="*/ 1 h 3"/>
                <a:gd name="T24" fmla="*/ 0 w 23"/>
                <a:gd name="T25" fmla="*/ 2 h 3"/>
                <a:gd name="T26" fmla="*/ 0 w 23"/>
                <a:gd name="T27" fmla="*/ 3 h 3"/>
                <a:gd name="T28" fmla="*/ 0 w 23"/>
                <a:gd name="T29" fmla="*/ 3 h 3"/>
                <a:gd name="T30" fmla="*/ 11 w 23"/>
                <a:gd name="T31" fmla="*/ 3 h 3"/>
                <a:gd name="T32" fmla="*/ 23 w 23"/>
                <a:gd name="T33" fmla="*/ 3 h 3"/>
                <a:gd name="T34" fmla="*/ 23 w 23"/>
                <a:gd name="T35" fmla="*/ 3 h 3"/>
                <a:gd name="T36" fmla="*/ 23 w 23"/>
                <a:gd name="T37" fmla="*/ 3 h 3"/>
                <a:gd name="T38" fmla="*/ 23 w 23"/>
                <a:gd name="T39" fmla="*/ 1 h 3"/>
                <a:gd name="T40" fmla="*/ 23 w 23"/>
                <a:gd name="T41" fmla="*/ 0 h 3"/>
                <a:gd name="T42" fmla="*/ 13 w 23"/>
                <a:gd name="T43"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 h="3">
                  <a:moveTo>
                    <a:pt x="1" y="2"/>
                  </a:moveTo>
                  <a:cubicBezTo>
                    <a:pt x="1" y="2"/>
                    <a:pt x="1" y="2"/>
                    <a:pt x="1" y="2"/>
                  </a:cubicBezTo>
                  <a:cubicBezTo>
                    <a:pt x="1" y="1"/>
                    <a:pt x="1" y="1"/>
                    <a:pt x="1" y="1"/>
                  </a:cubicBezTo>
                  <a:cubicBezTo>
                    <a:pt x="5" y="1"/>
                    <a:pt x="9" y="1"/>
                    <a:pt x="13" y="1"/>
                  </a:cubicBezTo>
                  <a:cubicBezTo>
                    <a:pt x="16" y="1"/>
                    <a:pt x="19" y="1"/>
                    <a:pt x="22" y="1"/>
                  </a:cubicBezTo>
                  <a:cubicBezTo>
                    <a:pt x="22" y="2"/>
                    <a:pt x="22" y="2"/>
                    <a:pt x="22" y="2"/>
                  </a:cubicBezTo>
                  <a:cubicBezTo>
                    <a:pt x="18" y="2"/>
                    <a:pt x="14" y="2"/>
                    <a:pt x="11" y="2"/>
                  </a:cubicBezTo>
                  <a:cubicBezTo>
                    <a:pt x="7" y="2"/>
                    <a:pt x="4" y="2"/>
                    <a:pt x="1" y="2"/>
                  </a:cubicBezTo>
                  <a:moveTo>
                    <a:pt x="13" y="0"/>
                  </a:moveTo>
                  <a:cubicBezTo>
                    <a:pt x="9" y="0"/>
                    <a:pt x="5" y="0"/>
                    <a:pt x="0" y="0"/>
                  </a:cubicBezTo>
                  <a:cubicBezTo>
                    <a:pt x="0" y="1"/>
                    <a:pt x="0" y="1"/>
                    <a:pt x="0" y="1"/>
                  </a:cubicBezTo>
                  <a:cubicBezTo>
                    <a:pt x="0" y="1"/>
                    <a:pt x="0" y="1"/>
                    <a:pt x="0" y="1"/>
                  </a:cubicBezTo>
                  <a:cubicBezTo>
                    <a:pt x="0" y="2"/>
                    <a:pt x="0" y="2"/>
                    <a:pt x="0" y="2"/>
                  </a:cubicBezTo>
                  <a:cubicBezTo>
                    <a:pt x="0" y="2"/>
                    <a:pt x="0" y="3"/>
                    <a:pt x="0" y="3"/>
                  </a:cubicBezTo>
                  <a:cubicBezTo>
                    <a:pt x="0" y="3"/>
                    <a:pt x="0" y="3"/>
                    <a:pt x="0" y="3"/>
                  </a:cubicBezTo>
                  <a:cubicBezTo>
                    <a:pt x="4" y="3"/>
                    <a:pt x="7" y="3"/>
                    <a:pt x="11" y="3"/>
                  </a:cubicBezTo>
                  <a:cubicBezTo>
                    <a:pt x="15" y="3"/>
                    <a:pt x="19" y="3"/>
                    <a:pt x="23" y="3"/>
                  </a:cubicBezTo>
                  <a:cubicBezTo>
                    <a:pt x="23" y="3"/>
                    <a:pt x="23" y="3"/>
                    <a:pt x="23" y="3"/>
                  </a:cubicBezTo>
                  <a:cubicBezTo>
                    <a:pt x="23" y="3"/>
                    <a:pt x="23" y="3"/>
                    <a:pt x="23" y="3"/>
                  </a:cubicBezTo>
                  <a:cubicBezTo>
                    <a:pt x="23" y="1"/>
                    <a:pt x="23" y="1"/>
                    <a:pt x="23" y="1"/>
                  </a:cubicBezTo>
                  <a:cubicBezTo>
                    <a:pt x="23" y="0"/>
                    <a:pt x="23" y="0"/>
                    <a:pt x="23" y="0"/>
                  </a:cubicBezTo>
                  <a:cubicBezTo>
                    <a:pt x="19" y="0"/>
                    <a:pt x="16" y="0"/>
                    <a:pt x="1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3200">
                <a:solidFill>
                  <a:prstClr val="black"/>
                </a:solidFill>
              </a:endParaRPr>
            </a:p>
          </p:txBody>
        </p:sp>
        <p:sp>
          <p:nvSpPr>
            <p:cNvPr id="99" name="Freeform 75"/>
            <p:cNvSpPr>
              <a:spLocks noEditPoints="1"/>
            </p:cNvSpPr>
            <p:nvPr/>
          </p:nvSpPr>
          <p:spPr bwMode="auto">
            <a:xfrm>
              <a:off x="3551" y="2229"/>
              <a:ext cx="19" cy="7"/>
            </a:xfrm>
            <a:custGeom>
              <a:avLst/>
              <a:gdLst>
                <a:gd name="T0" fmla="*/ 1 w 8"/>
                <a:gd name="T1" fmla="*/ 2 h 3"/>
                <a:gd name="T2" fmla="*/ 2 w 8"/>
                <a:gd name="T3" fmla="*/ 1 h 3"/>
                <a:gd name="T4" fmla="*/ 7 w 8"/>
                <a:gd name="T5" fmla="*/ 1 h 3"/>
                <a:gd name="T6" fmla="*/ 6 w 8"/>
                <a:gd name="T7" fmla="*/ 2 h 3"/>
                <a:gd name="T8" fmla="*/ 6 w 8"/>
                <a:gd name="T9" fmla="*/ 2 h 3"/>
                <a:gd name="T10" fmla="*/ 1 w 8"/>
                <a:gd name="T11" fmla="*/ 2 h 3"/>
                <a:gd name="T12" fmla="*/ 7 w 8"/>
                <a:gd name="T13" fmla="*/ 0 h 3"/>
                <a:gd name="T14" fmla="*/ 2 w 8"/>
                <a:gd name="T15" fmla="*/ 0 h 3"/>
                <a:gd name="T16" fmla="*/ 1 w 8"/>
                <a:gd name="T17" fmla="*/ 1 h 3"/>
                <a:gd name="T18" fmla="*/ 1 w 8"/>
                <a:gd name="T19" fmla="*/ 1 h 3"/>
                <a:gd name="T20" fmla="*/ 1 w 8"/>
                <a:gd name="T21" fmla="*/ 1 h 3"/>
                <a:gd name="T22" fmla="*/ 0 w 8"/>
                <a:gd name="T23" fmla="*/ 2 h 3"/>
                <a:gd name="T24" fmla="*/ 0 w 8"/>
                <a:gd name="T25" fmla="*/ 3 h 3"/>
                <a:gd name="T26" fmla="*/ 7 w 8"/>
                <a:gd name="T27" fmla="*/ 3 h 3"/>
                <a:gd name="T28" fmla="*/ 7 w 8"/>
                <a:gd name="T29" fmla="*/ 2 h 3"/>
                <a:gd name="T30" fmla="*/ 7 w 8"/>
                <a:gd name="T31" fmla="*/ 2 h 3"/>
                <a:gd name="T32" fmla="*/ 8 w 8"/>
                <a:gd name="T33" fmla="*/ 1 h 3"/>
                <a:gd name="T34" fmla="*/ 8 w 8"/>
                <a:gd name="T35" fmla="*/ 0 h 3"/>
                <a:gd name="T36" fmla="*/ 7 w 8"/>
                <a:gd name="T3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3">
                  <a:moveTo>
                    <a:pt x="1" y="2"/>
                  </a:moveTo>
                  <a:cubicBezTo>
                    <a:pt x="2" y="1"/>
                    <a:pt x="2" y="1"/>
                    <a:pt x="2" y="1"/>
                  </a:cubicBezTo>
                  <a:cubicBezTo>
                    <a:pt x="4" y="1"/>
                    <a:pt x="5" y="1"/>
                    <a:pt x="7" y="1"/>
                  </a:cubicBezTo>
                  <a:cubicBezTo>
                    <a:pt x="6" y="2"/>
                    <a:pt x="6" y="2"/>
                    <a:pt x="6" y="2"/>
                  </a:cubicBezTo>
                  <a:cubicBezTo>
                    <a:pt x="6" y="2"/>
                    <a:pt x="6" y="2"/>
                    <a:pt x="6" y="2"/>
                  </a:cubicBezTo>
                  <a:cubicBezTo>
                    <a:pt x="5" y="2"/>
                    <a:pt x="3" y="2"/>
                    <a:pt x="1" y="2"/>
                  </a:cubicBezTo>
                  <a:moveTo>
                    <a:pt x="7" y="0"/>
                  </a:moveTo>
                  <a:cubicBezTo>
                    <a:pt x="5" y="0"/>
                    <a:pt x="4" y="0"/>
                    <a:pt x="2" y="0"/>
                  </a:cubicBezTo>
                  <a:cubicBezTo>
                    <a:pt x="1" y="1"/>
                    <a:pt x="1" y="1"/>
                    <a:pt x="1" y="1"/>
                  </a:cubicBezTo>
                  <a:cubicBezTo>
                    <a:pt x="1" y="1"/>
                    <a:pt x="1" y="1"/>
                    <a:pt x="1" y="1"/>
                  </a:cubicBezTo>
                  <a:cubicBezTo>
                    <a:pt x="1" y="1"/>
                    <a:pt x="1" y="1"/>
                    <a:pt x="1" y="1"/>
                  </a:cubicBezTo>
                  <a:cubicBezTo>
                    <a:pt x="0" y="2"/>
                    <a:pt x="0" y="2"/>
                    <a:pt x="0" y="2"/>
                  </a:cubicBezTo>
                  <a:cubicBezTo>
                    <a:pt x="0" y="3"/>
                    <a:pt x="0" y="3"/>
                    <a:pt x="0" y="3"/>
                  </a:cubicBezTo>
                  <a:cubicBezTo>
                    <a:pt x="2" y="3"/>
                    <a:pt x="5" y="3"/>
                    <a:pt x="7" y="3"/>
                  </a:cubicBezTo>
                  <a:cubicBezTo>
                    <a:pt x="7" y="2"/>
                    <a:pt x="7" y="2"/>
                    <a:pt x="7" y="2"/>
                  </a:cubicBezTo>
                  <a:cubicBezTo>
                    <a:pt x="7" y="2"/>
                    <a:pt x="7" y="2"/>
                    <a:pt x="7" y="2"/>
                  </a:cubicBezTo>
                  <a:cubicBezTo>
                    <a:pt x="7" y="2"/>
                    <a:pt x="8" y="1"/>
                    <a:pt x="8" y="1"/>
                  </a:cubicBezTo>
                  <a:cubicBezTo>
                    <a:pt x="8" y="0"/>
                    <a:pt x="8" y="0"/>
                    <a:pt x="8" y="0"/>
                  </a:cubicBezTo>
                  <a:cubicBezTo>
                    <a:pt x="7" y="0"/>
                    <a:pt x="7" y="0"/>
                    <a:pt x="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3200">
                <a:solidFill>
                  <a:prstClr val="black"/>
                </a:solidFill>
              </a:endParaRPr>
            </a:p>
          </p:txBody>
        </p:sp>
        <p:sp>
          <p:nvSpPr>
            <p:cNvPr id="100" name="Freeform 76"/>
            <p:cNvSpPr>
              <a:spLocks noEditPoints="1"/>
            </p:cNvSpPr>
            <p:nvPr/>
          </p:nvSpPr>
          <p:spPr bwMode="auto">
            <a:xfrm>
              <a:off x="3544" y="2239"/>
              <a:ext cx="19" cy="7"/>
            </a:xfrm>
            <a:custGeom>
              <a:avLst/>
              <a:gdLst>
                <a:gd name="T0" fmla="*/ 2 w 8"/>
                <a:gd name="T1" fmla="*/ 2 h 3"/>
                <a:gd name="T2" fmla="*/ 2 w 8"/>
                <a:gd name="T3" fmla="*/ 2 h 3"/>
                <a:gd name="T4" fmla="*/ 7 w 8"/>
                <a:gd name="T5" fmla="*/ 1 h 3"/>
                <a:gd name="T6" fmla="*/ 7 w 8"/>
                <a:gd name="T7" fmla="*/ 2 h 3"/>
                <a:gd name="T8" fmla="*/ 6 w 8"/>
                <a:gd name="T9" fmla="*/ 2 h 3"/>
                <a:gd name="T10" fmla="*/ 2 w 8"/>
                <a:gd name="T11" fmla="*/ 2 h 3"/>
                <a:gd name="T12" fmla="*/ 8 w 8"/>
                <a:gd name="T13" fmla="*/ 0 h 3"/>
                <a:gd name="T14" fmla="*/ 2 w 8"/>
                <a:gd name="T15" fmla="*/ 1 h 3"/>
                <a:gd name="T16" fmla="*/ 1 w 8"/>
                <a:gd name="T17" fmla="*/ 1 h 3"/>
                <a:gd name="T18" fmla="*/ 1 w 8"/>
                <a:gd name="T19" fmla="*/ 1 h 3"/>
                <a:gd name="T20" fmla="*/ 1 w 8"/>
                <a:gd name="T21" fmla="*/ 1 h 3"/>
                <a:gd name="T22" fmla="*/ 0 w 8"/>
                <a:gd name="T23" fmla="*/ 3 h 3"/>
                <a:gd name="T24" fmla="*/ 0 w 8"/>
                <a:gd name="T25" fmla="*/ 3 h 3"/>
                <a:gd name="T26" fmla="*/ 7 w 8"/>
                <a:gd name="T27" fmla="*/ 3 h 3"/>
                <a:gd name="T28" fmla="*/ 7 w 8"/>
                <a:gd name="T29" fmla="*/ 2 h 3"/>
                <a:gd name="T30" fmla="*/ 7 w 8"/>
                <a:gd name="T31" fmla="*/ 2 h 3"/>
                <a:gd name="T32" fmla="*/ 8 w 8"/>
                <a:gd name="T33" fmla="*/ 1 h 3"/>
                <a:gd name="T34" fmla="*/ 8 w 8"/>
                <a:gd name="T35" fmla="*/ 1 h 3"/>
                <a:gd name="T36" fmla="*/ 8 w 8"/>
                <a:gd name="T3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3">
                  <a:moveTo>
                    <a:pt x="2" y="2"/>
                  </a:moveTo>
                  <a:cubicBezTo>
                    <a:pt x="2" y="2"/>
                    <a:pt x="2" y="2"/>
                    <a:pt x="2" y="2"/>
                  </a:cubicBezTo>
                  <a:cubicBezTo>
                    <a:pt x="4" y="1"/>
                    <a:pt x="5" y="1"/>
                    <a:pt x="7" y="1"/>
                  </a:cubicBezTo>
                  <a:cubicBezTo>
                    <a:pt x="7" y="2"/>
                    <a:pt x="7" y="2"/>
                    <a:pt x="7" y="2"/>
                  </a:cubicBezTo>
                  <a:cubicBezTo>
                    <a:pt x="6" y="2"/>
                    <a:pt x="6" y="2"/>
                    <a:pt x="6" y="2"/>
                  </a:cubicBezTo>
                  <a:cubicBezTo>
                    <a:pt x="5" y="2"/>
                    <a:pt x="3" y="2"/>
                    <a:pt x="2" y="2"/>
                  </a:cubicBezTo>
                  <a:moveTo>
                    <a:pt x="8" y="0"/>
                  </a:moveTo>
                  <a:cubicBezTo>
                    <a:pt x="6" y="0"/>
                    <a:pt x="4" y="0"/>
                    <a:pt x="2" y="1"/>
                  </a:cubicBezTo>
                  <a:cubicBezTo>
                    <a:pt x="1" y="1"/>
                    <a:pt x="1" y="1"/>
                    <a:pt x="1" y="1"/>
                  </a:cubicBezTo>
                  <a:cubicBezTo>
                    <a:pt x="1" y="1"/>
                    <a:pt x="1" y="1"/>
                    <a:pt x="1" y="1"/>
                  </a:cubicBezTo>
                  <a:cubicBezTo>
                    <a:pt x="1" y="1"/>
                    <a:pt x="1" y="1"/>
                    <a:pt x="1" y="1"/>
                  </a:cubicBezTo>
                  <a:cubicBezTo>
                    <a:pt x="0" y="2"/>
                    <a:pt x="0" y="2"/>
                    <a:pt x="0" y="3"/>
                  </a:cubicBezTo>
                  <a:cubicBezTo>
                    <a:pt x="0" y="3"/>
                    <a:pt x="0" y="3"/>
                    <a:pt x="0" y="3"/>
                  </a:cubicBezTo>
                  <a:cubicBezTo>
                    <a:pt x="3" y="3"/>
                    <a:pt x="5" y="3"/>
                    <a:pt x="7" y="3"/>
                  </a:cubicBezTo>
                  <a:cubicBezTo>
                    <a:pt x="7" y="2"/>
                    <a:pt x="7" y="2"/>
                    <a:pt x="7" y="2"/>
                  </a:cubicBezTo>
                  <a:cubicBezTo>
                    <a:pt x="7" y="2"/>
                    <a:pt x="7" y="2"/>
                    <a:pt x="7" y="2"/>
                  </a:cubicBezTo>
                  <a:cubicBezTo>
                    <a:pt x="8" y="2"/>
                    <a:pt x="8" y="1"/>
                    <a:pt x="8" y="1"/>
                  </a:cubicBezTo>
                  <a:cubicBezTo>
                    <a:pt x="8" y="1"/>
                    <a:pt x="8" y="1"/>
                    <a:pt x="8" y="1"/>
                  </a:cubicBezTo>
                  <a:cubicBezTo>
                    <a:pt x="8" y="0"/>
                    <a:pt x="8" y="0"/>
                    <a:pt x="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3200">
                <a:solidFill>
                  <a:prstClr val="black"/>
                </a:solidFill>
              </a:endParaRPr>
            </a:p>
          </p:txBody>
        </p:sp>
        <p:sp>
          <p:nvSpPr>
            <p:cNvPr id="101" name="Freeform 77"/>
            <p:cNvSpPr>
              <a:spLocks noEditPoints="1"/>
            </p:cNvSpPr>
            <p:nvPr/>
          </p:nvSpPr>
          <p:spPr bwMode="auto">
            <a:xfrm>
              <a:off x="3603" y="2229"/>
              <a:ext cx="12" cy="7"/>
            </a:xfrm>
            <a:custGeom>
              <a:avLst/>
              <a:gdLst>
                <a:gd name="T0" fmla="*/ 1 w 5"/>
                <a:gd name="T1" fmla="*/ 2 h 3"/>
                <a:gd name="T2" fmla="*/ 1 w 5"/>
                <a:gd name="T3" fmla="*/ 1 h 3"/>
                <a:gd name="T4" fmla="*/ 4 w 5"/>
                <a:gd name="T5" fmla="*/ 1 h 3"/>
                <a:gd name="T6" fmla="*/ 4 w 5"/>
                <a:gd name="T7" fmla="*/ 2 h 3"/>
                <a:gd name="T8" fmla="*/ 1 w 5"/>
                <a:gd name="T9" fmla="*/ 2 h 3"/>
                <a:gd name="T10" fmla="*/ 1 w 5"/>
                <a:gd name="T11" fmla="*/ 0 h 3"/>
                <a:gd name="T12" fmla="*/ 0 w 5"/>
                <a:gd name="T13" fmla="*/ 0 h 3"/>
                <a:gd name="T14" fmla="*/ 0 w 5"/>
                <a:gd name="T15" fmla="*/ 2 h 3"/>
                <a:gd name="T16" fmla="*/ 0 w 5"/>
                <a:gd name="T17" fmla="*/ 2 h 3"/>
                <a:gd name="T18" fmla="*/ 0 w 5"/>
                <a:gd name="T19" fmla="*/ 3 h 3"/>
                <a:gd name="T20" fmla="*/ 5 w 5"/>
                <a:gd name="T21" fmla="*/ 3 h 3"/>
                <a:gd name="T22" fmla="*/ 5 w 5"/>
                <a:gd name="T23" fmla="*/ 2 h 3"/>
                <a:gd name="T24" fmla="*/ 5 w 5"/>
                <a:gd name="T25" fmla="*/ 2 h 3"/>
                <a:gd name="T26" fmla="*/ 5 w 5"/>
                <a:gd name="T27" fmla="*/ 0 h 3"/>
                <a:gd name="T28" fmla="*/ 5 w 5"/>
                <a:gd name="T29" fmla="*/ 0 h 3"/>
                <a:gd name="T30" fmla="*/ 1 w 5"/>
                <a:gd name="T31"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 h="3">
                  <a:moveTo>
                    <a:pt x="1" y="2"/>
                  </a:moveTo>
                  <a:cubicBezTo>
                    <a:pt x="1" y="1"/>
                    <a:pt x="1" y="1"/>
                    <a:pt x="1" y="1"/>
                  </a:cubicBezTo>
                  <a:cubicBezTo>
                    <a:pt x="2" y="1"/>
                    <a:pt x="3" y="1"/>
                    <a:pt x="4" y="1"/>
                  </a:cubicBezTo>
                  <a:cubicBezTo>
                    <a:pt x="4" y="2"/>
                    <a:pt x="4" y="2"/>
                    <a:pt x="4" y="2"/>
                  </a:cubicBezTo>
                  <a:cubicBezTo>
                    <a:pt x="1" y="2"/>
                    <a:pt x="1" y="2"/>
                    <a:pt x="1" y="2"/>
                  </a:cubicBezTo>
                  <a:moveTo>
                    <a:pt x="1" y="0"/>
                  </a:moveTo>
                  <a:cubicBezTo>
                    <a:pt x="0" y="0"/>
                    <a:pt x="0" y="0"/>
                    <a:pt x="0" y="0"/>
                  </a:cubicBezTo>
                  <a:cubicBezTo>
                    <a:pt x="0" y="2"/>
                    <a:pt x="0" y="2"/>
                    <a:pt x="0" y="2"/>
                  </a:cubicBezTo>
                  <a:cubicBezTo>
                    <a:pt x="0" y="2"/>
                    <a:pt x="0" y="2"/>
                    <a:pt x="0" y="2"/>
                  </a:cubicBezTo>
                  <a:cubicBezTo>
                    <a:pt x="0" y="3"/>
                    <a:pt x="0" y="3"/>
                    <a:pt x="0" y="3"/>
                  </a:cubicBezTo>
                  <a:cubicBezTo>
                    <a:pt x="5" y="3"/>
                    <a:pt x="5" y="3"/>
                    <a:pt x="5" y="3"/>
                  </a:cubicBezTo>
                  <a:cubicBezTo>
                    <a:pt x="5" y="2"/>
                    <a:pt x="5" y="2"/>
                    <a:pt x="5" y="2"/>
                  </a:cubicBezTo>
                  <a:cubicBezTo>
                    <a:pt x="5" y="2"/>
                    <a:pt x="5" y="2"/>
                    <a:pt x="5" y="2"/>
                  </a:cubicBezTo>
                  <a:cubicBezTo>
                    <a:pt x="5" y="1"/>
                    <a:pt x="5" y="1"/>
                    <a:pt x="5" y="0"/>
                  </a:cubicBezTo>
                  <a:cubicBezTo>
                    <a:pt x="5" y="0"/>
                    <a:pt x="5" y="0"/>
                    <a:pt x="5" y="0"/>
                  </a:cubicBezTo>
                  <a:cubicBezTo>
                    <a:pt x="3" y="0"/>
                    <a:pt x="2"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3200">
                <a:solidFill>
                  <a:prstClr val="black"/>
                </a:solidFill>
              </a:endParaRPr>
            </a:p>
          </p:txBody>
        </p:sp>
        <p:sp>
          <p:nvSpPr>
            <p:cNvPr id="102" name="Freeform 78"/>
            <p:cNvSpPr>
              <a:spLocks noEditPoints="1"/>
            </p:cNvSpPr>
            <p:nvPr/>
          </p:nvSpPr>
          <p:spPr bwMode="auto">
            <a:xfrm>
              <a:off x="3634" y="2229"/>
              <a:ext cx="17" cy="5"/>
            </a:xfrm>
            <a:custGeom>
              <a:avLst/>
              <a:gdLst>
                <a:gd name="T0" fmla="*/ 1 w 7"/>
                <a:gd name="T1" fmla="*/ 1 h 2"/>
                <a:gd name="T2" fmla="*/ 1 w 7"/>
                <a:gd name="T3" fmla="*/ 1 h 2"/>
                <a:gd name="T4" fmla="*/ 5 w 7"/>
                <a:gd name="T5" fmla="*/ 1 h 2"/>
                <a:gd name="T6" fmla="*/ 6 w 7"/>
                <a:gd name="T7" fmla="*/ 1 h 2"/>
                <a:gd name="T8" fmla="*/ 6 w 7"/>
                <a:gd name="T9" fmla="*/ 1 h 2"/>
                <a:gd name="T10" fmla="*/ 1 w 7"/>
                <a:gd name="T11" fmla="*/ 1 h 2"/>
                <a:gd name="T12" fmla="*/ 0 w 7"/>
                <a:gd name="T13" fmla="*/ 0 h 2"/>
                <a:gd name="T14" fmla="*/ 0 w 7"/>
                <a:gd name="T15" fmla="*/ 0 h 2"/>
                <a:gd name="T16" fmla="*/ 0 w 7"/>
                <a:gd name="T17" fmla="*/ 1 h 2"/>
                <a:gd name="T18" fmla="*/ 0 w 7"/>
                <a:gd name="T19" fmla="*/ 2 h 2"/>
                <a:gd name="T20" fmla="*/ 1 w 7"/>
                <a:gd name="T21" fmla="*/ 2 h 2"/>
                <a:gd name="T22" fmla="*/ 7 w 7"/>
                <a:gd name="T23" fmla="*/ 2 h 2"/>
                <a:gd name="T24" fmla="*/ 7 w 7"/>
                <a:gd name="T25" fmla="*/ 2 h 2"/>
                <a:gd name="T26" fmla="*/ 7 w 7"/>
                <a:gd name="T27" fmla="*/ 2 h 2"/>
                <a:gd name="T28" fmla="*/ 7 w 7"/>
                <a:gd name="T29" fmla="*/ 1 h 2"/>
                <a:gd name="T30" fmla="*/ 5 w 7"/>
                <a:gd name="T31" fmla="*/ 0 h 2"/>
                <a:gd name="T32" fmla="*/ 0 w 7"/>
                <a:gd name="T33"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 h="2">
                  <a:moveTo>
                    <a:pt x="1" y="1"/>
                  </a:moveTo>
                  <a:cubicBezTo>
                    <a:pt x="1" y="1"/>
                    <a:pt x="1" y="1"/>
                    <a:pt x="1" y="1"/>
                  </a:cubicBezTo>
                  <a:cubicBezTo>
                    <a:pt x="2" y="1"/>
                    <a:pt x="4" y="1"/>
                    <a:pt x="5" y="1"/>
                  </a:cubicBezTo>
                  <a:cubicBezTo>
                    <a:pt x="6" y="1"/>
                    <a:pt x="6" y="1"/>
                    <a:pt x="6" y="1"/>
                  </a:cubicBezTo>
                  <a:cubicBezTo>
                    <a:pt x="6" y="1"/>
                    <a:pt x="6" y="1"/>
                    <a:pt x="6" y="1"/>
                  </a:cubicBezTo>
                  <a:cubicBezTo>
                    <a:pt x="4" y="1"/>
                    <a:pt x="3" y="1"/>
                    <a:pt x="1" y="1"/>
                  </a:cubicBezTo>
                  <a:moveTo>
                    <a:pt x="0" y="0"/>
                  </a:moveTo>
                  <a:cubicBezTo>
                    <a:pt x="0" y="0"/>
                    <a:pt x="0" y="0"/>
                    <a:pt x="0" y="0"/>
                  </a:cubicBezTo>
                  <a:cubicBezTo>
                    <a:pt x="0" y="1"/>
                    <a:pt x="0" y="1"/>
                    <a:pt x="0" y="1"/>
                  </a:cubicBezTo>
                  <a:cubicBezTo>
                    <a:pt x="0" y="2"/>
                    <a:pt x="0" y="2"/>
                    <a:pt x="0" y="2"/>
                  </a:cubicBezTo>
                  <a:cubicBezTo>
                    <a:pt x="1" y="2"/>
                    <a:pt x="1" y="2"/>
                    <a:pt x="1" y="2"/>
                  </a:cubicBezTo>
                  <a:cubicBezTo>
                    <a:pt x="3" y="2"/>
                    <a:pt x="5" y="2"/>
                    <a:pt x="7" y="2"/>
                  </a:cubicBezTo>
                  <a:cubicBezTo>
                    <a:pt x="7" y="2"/>
                    <a:pt x="7" y="2"/>
                    <a:pt x="7" y="2"/>
                  </a:cubicBezTo>
                  <a:cubicBezTo>
                    <a:pt x="7" y="2"/>
                    <a:pt x="7" y="2"/>
                    <a:pt x="7" y="2"/>
                  </a:cubicBezTo>
                  <a:cubicBezTo>
                    <a:pt x="7" y="1"/>
                    <a:pt x="7" y="1"/>
                    <a:pt x="7" y="1"/>
                  </a:cubicBezTo>
                  <a:cubicBezTo>
                    <a:pt x="7" y="0"/>
                    <a:pt x="7" y="0"/>
                    <a:pt x="5" y="0"/>
                  </a:cubicBezTo>
                  <a:cubicBezTo>
                    <a:pt x="4" y="0"/>
                    <a:pt x="2"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3200">
                <a:solidFill>
                  <a:prstClr val="black"/>
                </a:solidFill>
              </a:endParaRPr>
            </a:p>
          </p:txBody>
        </p:sp>
        <p:sp>
          <p:nvSpPr>
            <p:cNvPr id="103" name="Freeform 79"/>
            <p:cNvSpPr>
              <a:spLocks noEditPoints="1"/>
            </p:cNvSpPr>
            <p:nvPr/>
          </p:nvSpPr>
          <p:spPr bwMode="auto">
            <a:xfrm>
              <a:off x="3637" y="2239"/>
              <a:ext cx="19" cy="7"/>
            </a:xfrm>
            <a:custGeom>
              <a:avLst/>
              <a:gdLst>
                <a:gd name="T0" fmla="*/ 2 w 8"/>
                <a:gd name="T1" fmla="*/ 2 h 3"/>
                <a:gd name="T2" fmla="*/ 2 w 8"/>
                <a:gd name="T3" fmla="*/ 1 h 3"/>
                <a:gd name="T4" fmla="*/ 6 w 8"/>
                <a:gd name="T5" fmla="*/ 1 h 3"/>
                <a:gd name="T6" fmla="*/ 7 w 8"/>
                <a:gd name="T7" fmla="*/ 2 h 3"/>
                <a:gd name="T8" fmla="*/ 7 w 8"/>
                <a:gd name="T9" fmla="*/ 2 h 3"/>
                <a:gd name="T10" fmla="*/ 2 w 8"/>
                <a:gd name="T11" fmla="*/ 2 h 3"/>
                <a:gd name="T12" fmla="*/ 1 w 8"/>
                <a:gd name="T13" fmla="*/ 0 h 3"/>
                <a:gd name="T14" fmla="*/ 0 w 8"/>
                <a:gd name="T15" fmla="*/ 1 h 3"/>
                <a:gd name="T16" fmla="*/ 0 w 8"/>
                <a:gd name="T17" fmla="*/ 1 h 3"/>
                <a:gd name="T18" fmla="*/ 1 w 8"/>
                <a:gd name="T19" fmla="*/ 3 h 3"/>
                <a:gd name="T20" fmla="*/ 1 w 8"/>
                <a:gd name="T21" fmla="*/ 3 h 3"/>
                <a:gd name="T22" fmla="*/ 7 w 8"/>
                <a:gd name="T23" fmla="*/ 3 h 3"/>
                <a:gd name="T24" fmla="*/ 8 w 8"/>
                <a:gd name="T25" fmla="*/ 2 h 3"/>
                <a:gd name="T26" fmla="*/ 8 w 8"/>
                <a:gd name="T27" fmla="*/ 2 h 3"/>
                <a:gd name="T28" fmla="*/ 8 w 8"/>
                <a:gd name="T29" fmla="*/ 1 h 3"/>
                <a:gd name="T30" fmla="*/ 6 w 8"/>
                <a:gd name="T31" fmla="*/ 0 h 3"/>
                <a:gd name="T32" fmla="*/ 1 w 8"/>
                <a:gd name="T33"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 h="3">
                  <a:moveTo>
                    <a:pt x="2" y="2"/>
                  </a:moveTo>
                  <a:cubicBezTo>
                    <a:pt x="2" y="1"/>
                    <a:pt x="2" y="1"/>
                    <a:pt x="2" y="1"/>
                  </a:cubicBezTo>
                  <a:cubicBezTo>
                    <a:pt x="3" y="1"/>
                    <a:pt x="4" y="1"/>
                    <a:pt x="6" y="1"/>
                  </a:cubicBezTo>
                  <a:cubicBezTo>
                    <a:pt x="6" y="1"/>
                    <a:pt x="7" y="2"/>
                    <a:pt x="7" y="2"/>
                  </a:cubicBezTo>
                  <a:cubicBezTo>
                    <a:pt x="7" y="2"/>
                    <a:pt x="7" y="2"/>
                    <a:pt x="7" y="2"/>
                  </a:cubicBezTo>
                  <a:cubicBezTo>
                    <a:pt x="5" y="2"/>
                    <a:pt x="3" y="2"/>
                    <a:pt x="2" y="2"/>
                  </a:cubicBezTo>
                  <a:moveTo>
                    <a:pt x="1" y="0"/>
                  </a:moveTo>
                  <a:cubicBezTo>
                    <a:pt x="0" y="1"/>
                    <a:pt x="0" y="1"/>
                    <a:pt x="0" y="1"/>
                  </a:cubicBezTo>
                  <a:cubicBezTo>
                    <a:pt x="0" y="1"/>
                    <a:pt x="0" y="1"/>
                    <a:pt x="0" y="1"/>
                  </a:cubicBezTo>
                  <a:cubicBezTo>
                    <a:pt x="1" y="3"/>
                    <a:pt x="1" y="3"/>
                    <a:pt x="1" y="3"/>
                  </a:cubicBezTo>
                  <a:cubicBezTo>
                    <a:pt x="1" y="3"/>
                    <a:pt x="1" y="3"/>
                    <a:pt x="1" y="3"/>
                  </a:cubicBezTo>
                  <a:cubicBezTo>
                    <a:pt x="3" y="3"/>
                    <a:pt x="5" y="3"/>
                    <a:pt x="7" y="3"/>
                  </a:cubicBezTo>
                  <a:cubicBezTo>
                    <a:pt x="8" y="2"/>
                    <a:pt x="8" y="2"/>
                    <a:pt x="8" y="2"/>
                  </a:cubicBezTo>
                  <a:cubicBezTo>
                    <a:pt x="8" y="2"/>
                    <a:pt x="8" y="2"/>
                    <a:pt x="8" y="2"/>
                  </a:cubicBezTo>
                  <a:cubicBezTo>
                    <a:pt x="8" y="1"/>
                    <a:pt x="8" y="1"/>
                    <a:pt x="8" y="1"/>
                  </a:cubicBezTo>
                  <a:cubicBezTo>
                    <a:pt x="7" y="1"/>
                    <a:pt x="7" y="0"/>
                    <a:pt x="6" y="0"/>
                  </a:cubicBezTo>
                  <a:cubicBezTo>
                    <a:pt x="4" y="0"/>
                    <a:pt x="2"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3200">
                <a:solidFill>
                  <a:prstClr val="black"/>
                </a:solidFill>
              </a:endParaRPr>
            </a:p>
          </p:txBody>
        </p:sp>
        <p:sp>
          <p:nvSpPr>
            <p:cNvPr id="104" name="Freeform 80"/>
            <p:cNvSpPr>
              <a:spLocks noEditPoints="1"/>
            </p:cNvSpPr>
            <p:nvPr/>
          </p:nvSpPr>
          <p:spPr bwMode="auto">
            <a:xfrm>
              <a:off x="3618" y="2229"/>
              <a:ext cx="14" cy="7"/>
            </a:xfrm>
            <a:custGeom>
              <a:avLst/>
              <a:gdLst>
                <a:gd name="T0" fmla="*/ 1 w 6"/>
                <a:gd name="T1" fmla="*/ 2 h 3"/>
                <a:gd name="T2" fmla="*/ 1 w 6"/>
                <a:gd name="T3" fmla="*/ 1 h 3"/>
                <a:gd name="T4" fmla="*/ 5 w 6"/>
                <a:gd name="T5" fmla="*/ 1 h 3"/>
                <a:gd name="T6" fmla="*/ 5 w 6"/>
                <a:gd name="T7" fmla="*/ 1 h 3"/>
                <a:gd name="T8" fmla="*/ 5 w 6"/>
                <a:gd name="T9" fmla="*/ 1 h 3"/>
                <a:gd name="T10" fmla="*/ 5 w 6"/>
                <a:gd name="T11" fmla="*/ 2 h 3"/>
                <a:gd name="T12" fmla="*/ 1 w 6"/>
                <a:gd name="T13" fmla="*/ 2 h 3"/>
                <a:gd name="T14" fmla="*/ 1 w 6"/>
                <a:gd name="T15" fmla="*/ 0 h 3"/>
                <a:gd name="T16" fmla="*/ 0 w 6"/>
                <a:gd name="T17" fmla="*/ 0 h 3"/>
                <a:gd name="T18" fmla="*/ 0 w 6"/>
                <a:gd name="T19" fmla="*/ 1 h 3"/>
                <a:gd name="T20" fmla="*/ 0 w 6"/>
                <a:gd name="T21" fmla="*/ 2 h 3"/>
                <a:gd name="T22" fmla="*/ 1 w 6"/>
                <a:gd name="T23" fmla="*/ 3 h 3"/>
                <a:gd name="T24" fmla="*/ 6 w 6"/>
                <a:gd name="T25" fmla="*/ 3 h 3"/>
                <a:gd name="T26" fmla="*/ 6 w 6"/>
                <a:gd name="T27" fmla="*/ 2 h 3"/>
                <a:gd name="T28" fmla="*/ 6 w 6"/>
                <a:gd name="T29" fmla="*/ 2 h 3"/>
                <a:gd name="T30" fmla="*/ 6 w 6"/>
                <a:gd name="T31" fmla="*/ 1 h 3"/>
                <a:gd name="T32" fmla="*/ 6 w 6"/>
                <a:gd name="T33" fmla="*/ 1 h 3"/>
                <a:gd name="T34" fmla="*/ 6 w 6"/>
                <a:gd name="T35" fmla="*/ 0 h 3"/>
                <a:gd name="T36" fmla="*/ 5 w 6"/>
                <a:gd name="T37" fmla="*/ 0 h 3"/>
                <a:gd name="T38" fmla="*/ 1 w 6"/>
                <a:gd name="T3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 h="3">
                  <a:moveTo>
                    <a:pt x="1" y="2"/>
                  </a:moveTo>
                  <a:cubicBezTo>
                    <a:pt x="1" y="1"/>
                    <a:pt x="1" y="1"/>
                    <a:pt x="1" y="1"/>
                  </a:cubicBezTo>
                  <a:cubicBezTo>
                    <a:pt x="5" y="1"/>
                    <a:pt x="5" y="1"/>
                    <a:pt x="5" y="1"/>
                  </a:cubicBezTo>
                  <a:cubicBezTo>
                    <a:pt x="5" y="1"/>
                    <a:pt x="5" y="1"/>
                    <a:pt x="5" y="1"/>
                  </a:cubicBezTo>
                  <a:cubicBezTo>
                    <a:pt x="5" y="1"/>
                    <a:pt x="5" y="1"/>
                    <a:pt x="5" y="1"/>
                  </a:cubicBezTo>
                  <a:cubicBezTo>
                    <a:pt x="5" y="2"/>
                    <a:pt x="5" y="2"/>
                    <a:pt x="5" y="2"/>
                  </a:cubicBezTo>
                  <a:cubicBezTo>
                    <a:pt x="1" y="2"/>
                    <a:pt x="1" y="2"/>
                    <a:pt x="1" y="2"/>
                  </a:cubicBezTo>
                  <a:moveTo>
                    <a:pt x="1" y="0"/>
                  </a:moveTo>
                  <a:cubicBezTo>
                    <a:pt x="0" y="0"/>
                    <a:pt x="0" y="0"/>
                    <a:pt x="0" y="0"/>
                  </a:cubicBezTo>
                  <a:cubicBezTo>
                    <a:pt x="0" y="1"/>
                    <a:pt x="0" y="1"/>
                    <a:pt x="0" y="1"/>
                  </a:cubicBezTo>
                  <a:cubicBezTo>
                    <a:pt x="0" y="1"/>
                    <a:pt x="0" y="2"/>
                    <a:pt x="0" y="2"/>
                  </a:cubicBezTo>
                  <a:cubicBezTo>
                    <a:pt x="1" y="3"/>
                    <a:pt x="1" y="3"/>
                    <a:pt x="1" y="3"/>
                  </a:cubicBezTo>
                  <a:cubicBezTo>
                    <a:pt x="6" y="3"/>
                    <a:pt x="6" y="3"/>
                    <a:pt x="6" y="3"/>
                  </a:cubicBezTo>
                  <a:cubicBezTo>
                    <a:pt x="6" y="2"/>
                    <a:pt x="6" y="2"/>
                    <a:pt x="6" y="2"/>
                  </a:cubicBezTo>
                  <a:cubicBezTo>
                    <a:pt x="6" y="2"/>
                    <a:pt x="6" y="2"/>
                    <a:pt x="6" y="2"/>
                  </a:cubicBezTo>
                  <a:cubicBezTo>
                    <a:pt x="6" y="1"/>
                    <a:pt x="6" y="1"/>
                    <a:pt x="6" y="1"/>
                  </a:cubicBezTo>
                  <a:cubicBezTo>
                    <a:pt x="6" y="1"/>
                    <a:pt x="6" y="1"/>
                    <a:pt x="6" y="1"/>
                  </a:cubicBezTo>
                  <a:cubicBezTo>
                    <a:pt x="6" y="0"/>
                    <a:pt x="6" y="0"/>
                    <a:pt x="6" y="0"/>
                  </a:cubicBezTo>
                  <a:cubicBezTo>
                    <a:pt x="5" y="0"/>
                    <a:pt x="5" y="0"/>
                    <a:pt x="5" y="0"/>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3200">
                <a:solidFill>
                  <a:prstClr val="black"/>
                </a:solidFill>
              </a:endParaRPr>
            </a:p>
          </p:txBody>
        </p:sp>
        <p:sp>
          <p:nvSpPr>
            <p:cNvPr id="105" name="Freeform 81"/>
            <p:cNvSpPr>
              <a:spLocks noEditPoints="1"/>
            </p:cNvSpPr>
            <p:nvPr/>
          </p:nvSpPr>
          <p:spPr bwMode="auto">
            <a:xfrm>
              <a:off x="3622" y="2239"/>
              <a:ext cx="15" cy="7"/>
            </a:xfrm>
            <a:custGeom>
              <a:avLst/>
              <a:gdLst>
                <a:gd name="T0" fmla="*/ 1 w 6"/>
                <a:gd name="T1" fmla="*/ 2 h 3"/>
                <a:gd name="T2" fmla="*/ 1 w 6"/>
                <a:gd name="T3" fmla="*/ 1 h 3"/>
                <a:gd name="T4" fmla="*/ 4 w 6"/>
                <a:gd name="T5" fmla="*/ 1 h 3"/>
                <a:gd name="T6" fmla="*/ 4 w 6"/>
                <a:gd name="T7" fmla="*/ 2 h 3"/>
                <a:gd name="T8" fmla="*/ 5 w 6"/>
                <a:gd name="T9" fmla="*/ 2 h 3"/>
                <a:gd name="T10" fmla="*/ 5 w 6"/>
                <a:gd name="T11" fmla="*/ 2 h 3"/>
                <a:gd name="T12" fmla="*/ 1 w 6"/>
                <a:gd name="T13" fmla="*/ 2 h 3"/>
                <a:gd name="T14" fmla="*/ 0 w 6"/>
                <a:gd name="T15" fmla="*/ 0 h 3"/>
                <a:gd name="T16" fmla="*/ 0 w 6"/>
                <a:gd name="T17" fmla="*/ 0 h 3"/>
                <a:gd name="T18" fmla="*/ 0 w 6"/>
                <a:gd name="T19" fmla="*/ 1 h 3"/>
                <a:gd name="T20" fmla="*/ 0 w 6"/>
                <a:gd name="T21" fmla="*/ 2 h 3"/>
                <a:gd name="T22" fmla="*/ 0 w 6"/>
                <a:gd name="T23" fmla="*/ 3 h 3"/>
                <a:gd name="T24" fmla="*/ 5 w 6"/>
                <a:gd name="T25" fmla="*/ 3 h 3"/>
                <a:gd name="T26" fmla="*/ 6 w 6"/>
                <a:gd name="T27" fmla="*/ 2 h 3"/>
                <a:gd name="T28" fmla="*/ 6 w 6"/>
                <a:gd name="T29" fmla="*/ 2 h 3"/>
                <a:gd name="T30" fmla="*/ 5 w 6"/>
                <a:gd name="T31" fmla="*/ 1 h 3"/>
                <a:gd name="T32" fmla="*/ 5 w 6"/>
                <a:gd name="T33" fmla="*/ 1 h 3"/>
                <a:gd name="T34" fmla="*/ 5 w 6"/>
                <a:gd name="T35" fmla="*/ 1 h 3"/>
                <a:gd name="T36" fmla="*/ 5 w 6"/>
                <a:gd name="T37" fmla="*/ 0 h 3"/>
                <a:gd name="T38" fmla="*/ 0 w 6"/>
                <a:gd name="T3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 h="3">
                  <a:moveTo>
                    <a:pt x="1" y="2"/>
                  </a:moveTo>
                  <a:cubicBezTo>
                    <a:pt x="1" y="1"/>
                    <a:pt x="1" y="1"/>
                    <a:pt x="1" y="1"/>
                  </a:cubicBezTo>
                  <a:cubicBezTo>
                    <a:pt x="4" y="1"/>
                    <a:pt x="4" y="1"/>
                    <a:pt x="4" y="1"/>
                  </a:cubicBezTo>
                  <a:cubicBezTo>
                    <a:pt x="4" y="2"/>
                    <a:pt x="4" y="2"/>
                    <a:pt x="4" y="2"/>
                  </a:cubicBezTo>
                  <a:cubicBezTo>
                    <a:pt x="5" y="2"/>
                    <a:pt x="5" y="2"/>
                    <a:pt x="5" y="2"/>
                  </a:cubicBezTo>
                  <a:cubicBezTo>
                    <a:pt x="5" y="2"/>
                    <a:pt x="5" y="2"/>
                    <a:pt x="5" y="2"/>
                  </a:cubicBezTo>
                  <a:cubicBezTo>
                    <a:pt x="1" y="2"/>
                    <a:pt x="1" y="2"/>
                    <a:pt x="1" y="2"/>
                  </a:cubicBezTo>
                  <a:moveTo>
                    <a:pt x="0" y="0"/>
                  </a:moveTo>
                  <a:cubicBezTo>
                    <a:pt x="0" y="0"/>
                    <a:pt x="0" y="0"/>
                    <a:pt x="0" y="0"/>
                  </a:cubicBezTo>
                  <a:cubicBezTo>
                    <a:pt x="0" y="1"/>
                    <a:pt x="0" y="1"/>
                    <a:pt x="0" y="1"/>
                  </a:cubicBezTo>
                  <a:cubicBezTo>
                    <a:pt x="0" y="1"/>
                    <a:pt x="0" y="2"/>
                    <a:pt x="0" y="2"/>
                  </a:cubicBezTo>
                  <a:cubicBezTo>
                    <a:pt x="0" y="3"/>
                    <a:pt x="0" y="3"/>
                    <a:pt x="0" y="3"/>
                  </a:cubicBezTo>
                  <a:cubicBezTo>
                    <a:pt x="5" y="3"/>
                    <a:pt x="5" y="3"/>
                    <a:pt x="5" y="3"/>
                  </a:cubicBezTo>
                  <a:cubicBezTo>
                    <a:pt x="6" y="2"/>
                    <a:pt x="6" y="2"/>
                    <a:pt x="6" y="2"/>
                  </a:cubicBezTo>
                  <a:cubicBezTo>
                    <a:pt x="6" y="2"/>
                    <a:pt x="6" y="2"/>
                    <a:pt x="6" y="2"/>
                  </a:cubicBezTo>
                  <a:cubicBezTo>
                    <a:pt x="5" y="1"/>
                    <a:pt x="5" y="1"/>
                    <a:pt x="5" y="1"/>
                  </a:cubicBezTo>
                  <a:cubicBezTo>
                    <a:pt x="5" y="1"/>
                    <a:pt x="5" y="1"/>
                    <a:pt x="5" y="1"/>
                  </a:cubicBezTo>
                  <a:cubicBezTo>
                    <a:pt x="5" y="1"/>
                    <a:pt x="5" y="1"/>
                    <a:pt x="5" y="1"/>
                  </a:cubicBezTo>
                  <a:cubicBezTo>
                    <a:pt x="5" y="0"/>
                    <a:pt x="5" y="0"/>
                    <a:pt x="5" y="0"/>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3200">
                <a:solidFill>
                  <a:prstClr val="black"/>
                </a:solidFill>
              </a:endParaRPr>
            </a:p>
          </p:txBody>
        </p:sp>
        <p:sp>
          <p:nvSpPr>
            <p:cNvPr id="106" name="Freeform 82"/>
            <p:cNvSpPr>
              <a:spLocks noEditPoints="1"/>
            </p:cNvSpPr>
            <p:nvPr/>
          </p:nvSpPr>
          <p:spPr bwMode="auto">
            <a:xfrm>
              <a:off x="3587" y="2229"/>
              <a:ext cx="14" cy="7"/>
            </a:xfrm>
            <a:custGeom>
              <a:avLst/>
              <a:gdLst>
                <a:gd name="T0" fmla="*/ 1 w 6"/>
                <a:gd name="T1" fmla="*/ 2 h 3"/>
                <a:gd name="T2" fmla="*/ 2 w 6"/>
                <a:gd name="T3" fmla="*/ 1 h 3"/>
                <a:gd name="T4" fmla="*/ 5 w 6"/>
                <a:gd name="T5" fmla="*/ 1 h 3"/>
                <a:gd name="T6" fmla="*/ 5 w 6"/>
                <a:gd name="T7" fmla="*/ 2 h 3"/>
                <a:gd name="T8" fmla="*/ 1 w 6"/>
                <a:gd name="T9" fmla="*/ 2 h 3"/>
                <a:gd name="T10" fmla="*/ 6 w 6"/>
                <a:gd name="T11" fmla="*/ 0 h 3"/>
                <a:gd name="T12" fmla="*/ 1 w 6"/>
                <a:gd name="T13" fmla="*/ 0 h 3"/>
                <a:gd name="T14" fmla="*/ 1 w 6"/>
                <a:gd name="T15" fmla="*/ 0 h 3"/>
                <a:gd name="T16" fmla="*/ 0 w 6"/>
                <a:gd name="T17" fmla="*/ 2 h 3"/>
                <a:gd name="T18" fmla="*/ 0 w 6"/>
                <a:gd name="T19" fmla="*/ 2 h 3"/>
                <a:gd name="T20" fmla="*/ 1 w 6"/>
                <a:gd name="T21" fmla="*/ 3 h 3"/>
                <a:gd name="T22" fmla="*/ 5 w 6"/>
                <a:gd name="T23" fmla="*/ 3 h 3"/>
                <a:gd name="T24" fmla="*/ 6 w 6"/>
                <a:gd name="T25" fmla="*/ 2 h 3"/>
                <a:gd name="T26" fmla="*/ 6 w 6"/>
                <a:gd name="T27" fmla="*/ 2 h 3"/>
                <a:gd name="T28" fmla="*/ 6 w 6"/>
                <a:gd name="T29" fmla="*/ 2 h 3"/>
                <a:gd name="T30" fmla="*/ 6 w 6"/>
                <a:gd name="T31" fmla="*/ 1 h 3"/>
                <a:gd name="T32" fmla="*/ 6 w 6"/>
                <a:gd name="T33" fmla="*/ 0 h 3"/>
                <a:gd name="T34" fmla="*/ 6 w 6"/>
                <a:gd name="T35"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 h="3">
                  <a:moveTo>
                    <a:pt x="1" y="2"/>
                  </a:moveTo>
                  <a:cubicBezTo>
                    <a:pt x="2" y="1"/>
                    <a:pt x="2" y="1"/>
                    <a:pt x="2" y="1"/>
                  </a:cubicBezTo>
                  <a:cubicBezTo>
                    <a:pt x="3" y="1"/>
                    <a:pt x="4" y="1"/>
                    <a:pt x="5" y="1"/>
                  </a:cubicBezTo>
                  <a:cubicBezTo>
                    <a:pt x="5" y="2"/>
                    <a:pt x="5" y="2"/>
                    <a:pt x="5" y="2"/>
                  </a:cubicBezTo>
                  <a:cubicBezTo>
                    <a:pt x="1" y="2"/>
                    <a:pt x="1" y="2"/>
                    <a:pt x="1" y="2"/>
                  </a:cubicBezTo>
                  <a:moveTo>
                    <a:pt x="6" y="0"/>
                  </a:moveTo>
                  <a:cubicBezTo>
                    <a:pt x="4" y="0"/>
                    <a:pt x="3" y="0"/>
                    <a:pt x="1" y="0"/>
                  </a:cubicBezTo>
                  <a:cubicBezTo>
                    <a:pt x="1" y="0"/>
                    <a:pt x="1" y="0"/>
                    <a:pt x="1" y="0"/>
                  </a:cubicBezTo>
                  <a:cubicBezTo>
                    <a:pt x="1" y="1"/>
                    <a:pt x="0" y="1"/>
                    <a:pt x="0" y="2"/>
                  </a:cubicBezTo>
                  <a:cubicBezTo>
                    <a:pt x="0" y="2"/>
                    <a:pt x="0" y="2"/>
                    <a:pt x="0" y="2"/>
                  </a:cubicBezTo>
                  <a:cubicBezTo>
                    <a:pt x="1" y="3"/>
                    <a:pt x="1" y="3"/>
                    <a:pt x="1" y="3"/>
                  </a:cubicBezTo>
                  <a:cubicBezTo>
                    <a:pt x="5" y="3"/>
                    <a:pt x="5" y="3"/>
                    <a:pt x="5" y="3"/>
                  </a:cubicBezTo>
                  <a:cubicBezTo>
                    <a:pt x="6" y="2"/>
                    <a:pt x="6" y="2"/>
                    <a:pt x="6" y="2"/>
                  </a:cubicBezTo>
                  <a:cubicBezTo>
                    <a:pt x="6" y="2"/>
                    <a:pt x="6" y="2"/>
                    <a:pt x="6" y="2"/>
                  </a:cubicBezTo>
                  <a:cubicBezTo>
                    <a:pt x="6" y="2"/>
                    <a:pt x="6" y="2"/>
                    <a:pt x="6" y="2"/>
                  </a:cubicBezTo>
                  <a:cubicBezTo>
                    <a:pt x="6" y="1"/>
                    <a:pt x="6" y="1"/>
                    <a:pt x="6" y="1"/>
                  </a:cubicBezTo>
                  <a:cubicBezTo>
                    <a:pt x="6" y="0"/>
                    <a:pt x="6" y="0"/>
                    <a:pt x="6" y="0"/>
                  </a:cubicBezTo>
                  <a:cubicBezTo>
                    <a:pt x="6" y="0"/>
                    <a:pt x="6" y="0"/>
                    <a:pt x="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3200">
                <a:solidFill>
                  <a:prstClr val="black"/>
                </a:solidFill>
              </a:endParaRPr>
            </a:p>
          </p:txBody>
        </p:sp>
        <p:sp>
          <p:nvSpPr>
            <p:cNvPr id="107" name="Freeform 83"/>
            <p:cNvSpPr>
              <a:spLocks noEditPoints="1"/>
            </p:cNvSpPr>
            <p:nvPr/>
          </p:nvSpPr>
          <p:spPr bwMode="auto">
            <a:xfrm>
              <a:off x="3570" y="2229"/>
              <a:ext cx="17" cy="7"/>
            </a:xfrm>
            <a:custGeom>
              <a:avLst/>
              <a:gdLst>
                <a:gd name="T0" fmla="*/ 2 w 7"/>
                <a:gd name="T1" fmla="*/ 2 h 3"/>
                <a:gd name="T2" fmla="*/ 2 w 7"/>
                <a:gd name="T3" fmla="*/ 1 h 3"/>
                <a:gd name="T4" fmla="*/ 5 w 7"/>
                <a:gd name="T5" fmla="*/ 1 h 3"/>
                <a:gd name="T6" fmla="*/ 5 w 7"/>
                <a:gd name="T7" fmla="*/ 1 h 3"/>
                <a:gd name="T8" fmla="*/ 5 w 7"/>
                <a:gd name="T9" fmla="*/ 2 h 3"/>
                <a:gd name="T10" fmla="*/ 2 w 7"/>
                <a:gd name="T11" fmla="*/ 2 h 3"/>
                <a:gd name="T12" fmla="*/ 6 w 7"/>
                <a:gd name="T13" fmla="*/ 0 h 3"/>
                <a:gd name="T14" fmla="*/ 1 w 7"/>
                <a:gd name="T15" fmla="*/ 0 h 3"/>
                <a:gd name="T16" fmla="*/ 1 w 7"/>
                <a:gd name="T17" fmla="*/ 0 h 3"/>
                <a:gd name="T18" fmla="*/ 0 w 7"/>
                <a:gd name="T19" fmla="*/ 2 h 3"/>
                <a:gd name="T20" fmla="*/ 0 w 7"/>
                <a:gd name="T21" fmla="*/ 3 h 3"/>
                <a:gd name="T22" fmla="*/ 1 w 7"/>
                <a:gd name="T23" fmla="*/ 3 h 3"/>
                <a:gd name="T24" fmla="*/ 6 w 7"/>
                <a:gd name="T25" fmla="*/ 3 h 3"/>
                <a:gd name="T26" fmla="*/ 6 w 7"/>
                <a:gd name="T27" fmla="*/ 2 h 3"/>
                <a:gd name="T28" fmla="*/ 6 w 7"/>
                <a:gd name="T29" fmla="*/ 2 h 3"/>
                <a:gd name="T30" fmla="*/ 6 w 7"/>
                <a:gd name="T31" fmla="*/ 2 h 3"/>
                <a:gd name="T32" fmla="*/ 7 w 7"/>
                <a:gd name="T33" fmla="*/ 1 h 3"/>
                <a:gd name="T34" fmla="*/ 7 w 7"/>
                <a:gd name="T35" fmla="*/ 0 h 3"/>
                <a:gd name="T36" fmla="*/ 6 w 7"/>
                <a:gd name="T3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 h="3">
                  <a:moveTo>
                    <a:pt x="2" y="2"/>
                  </a:moveTo>
                  <a:cubicBezTo>
                    <a:pt x="2" y="1"/>
                    <a:pt x="2" y="1"/>
                    <a:pt x="2" y="1"/>
                  </a:cubicBezTo>
                  <a:cubicBezTo>
                    <a:pt x="3" y="1"/>
                    <a:pt x="4" y="1"/>
                    <a:pt x="5" y="1"/>
                  </a:cubicBezTo>
                  <a:cubicBezTo>
                    <a:pt x="5" y="1"/>
                    <a:pt x="5" y="1"/>
                    <a:pt x="5" y="1"/>
                  </a:cubicBezTo>
                  <a:cubicBezTo>
                    <a:pt x="5" y="2"/>
                    <a:pt x="5" y="2"/>
                    <a:pt x="5" y="2"/>
                  </a:cubicBezTo>
                  <a:cubicBezTo>
                    <a:pt x="2" y="2"/>
                    <a:pt x="2" y="2"/>
                    <a:pt x="2" y="2"/>
                  </a:cubicBezTo>
                  <a:moveTo>
                    <a:pt x="6" y="0"/>
                  </a:moveTo>
                  <a:cubicBezTo>
                    <a:pt x="5" y="0"/>
                    <a:pt x="3" y="0"/>
                    <a:pt x="1" y="0"/>
                  </a:cubicBezTo>
                  <a:cubicBezTo>
                    <a:pt x="1" y="0"/>
                    <a:pt x="1" y="0"/>
                    <a:pt x="1" y="0"/>
                  </a:cubicBezTo>
                  <a:cubicBezTo>
                    <a:pt x="1" y="1"/>
                    <a:pt x="1" y="2"/>
                    <a:pt x="0" y="2"/>
                  </a:cubicBezTo>
                  <a:cubicBezTo>
                    <a:pt x="0" y="3"/>
                    <a:pt x="0" y="3"/>
                    <a:pt x="0" y="3"/>
                  </a:cubicBezTo>
                  <a:cubicBezTo>
                    <a:pt x="1" y="3"/>
                    <a:pt x="1" y="3"/>
                    <a:pt x="1" y="3"/>
                  </a:cubicBezTo>
                  <a:cubicBezTo>
                    <a:pt x="6" y="3"/>
                    <a:pt x="6" y="3"/>
                    <a:pt x="6" y="3"/>
                  </a:cubicBezTo>
                  <a:cubicBezTo>
                    <a:pt x="6" y="2"/>
                    <a:pt x="6" y="2"/>
                    <a:pt x="6" y="2"/>
                  </a:cubicBezTo>
                  <a:cubicBezTo>
                    <a:pt x="6" y="2"/>
                    <a:pt x="6" y="2"/>
                    <a:pt x="6" y="2"/>
                  </a:cubicBezTo>
                  <a:cubicBezTo>
                    <a:pt x="6" y="2"/>
                    <a:pt x="6" y="2"/>
                    <a:pt x="6" y="2"/>
                  </a:cubicBezTo>
                  <a:cubicBezTo>
                    <a:pt x="7" y="1"/>
                    <a:pt x="7" y="1"/>
                    <a:pt x="7" y="1"/>
                  </a:cubicBezTo>
                  <a:cubicBezTo>
                    <a:pt x="7" y="0"/>
                    <a:pt x="7" y="0"/>
                    <a:pt x="7" y="0"/>
                  </a:cubicBezTo>
                  <a:cubicBezTo>
                    <a:pt x="6" y="0"/>
                    <a:pt x="6" y="0"/>
                    <a:pt x="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3200">
                <a:solidFill>
                  <a:prstClr val="black"/>
                </a:solidFill>
              </a:endParaRPr>
            </a:p>
          </p:txBody>
        </p:sp>
        <p:sp>
          <p:nvSpPr>
            <p:cNvPr id="108" name="Freeform 84"/>
            <p:cNvSpPr/>
            <p:nvPr/>
          </p:nvSpPr>
          <p:spPr bwMode="auto">
            <a:xfrm>
              <a:off x="3558" y="2298"/>
              <a:ext cx="10" cy="12"/>
            </a:xfrm>
            <a:custGeom>
              <a:avLst/>
              <a:gdLst>
                <a:gd name="T0" fmla="*/ 10 w 10"/>
                <a:gd name="T1" fmla="*/ 0 h 12"/>
                <a:gd name="T2" fmla="*/ 7 w 10"/>
                <a:gd name="T3" fmla="*/ 0 h 12"/>
                <a:gd name="T4" fmla="*/ 0 w 10"/>
                <a:gd name="T5" fmla="*/ 12 h 12"/>
                <a:gd name="T6" fmla="*/ 0 w 10"/>
                <a:gd name="T7" fmla="*/ 12 h 12"/>
                <a:gd name="T8" fmla="*/ 0 w 10"/>
                <a:gd name="T9" fmla="*/ 12 h 12"/>
                <a:gd name="T10" fmla="*/ 0 w 10"/>
                <a:gd name="T11" fmla="*/ 12 h 12"/>
                <a:gd name="T12" fmla="*/ 10 w 10"/>
                <a:gd name="T13" fmla="*/ 0 h 12"/>
                <a:gd name="T14" fmla="*/ 10 w 10"/>
                <a:gd name="T15" fmla="*/ 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12">
                  <a:moveTo>
                    <a:pt x="10" y="0"/>
                  </a:moveTo>
                  <a:lnTo>
                    <a:pt x="7" y="0"/>
                  </a:lnTo>
                  <a:lnTo>
                    <a:pt x="0" y="12"/>
                  </a:lnTo>
                  <a:lnTo>
                    <a:pt x="0" y="12"/>
                  </a:lnTo>
                  <a:lnTo>
                    <a:pt x="0" y="12"/>
                  </a:lnTo>
                  <a:lnTo>
                    <a:pt x="0" y="12"/>
                  </a:lnTo>
                  <a:lnTo>
                    <a:pt x="10" y="0"/>
                  </a:lnTo>
                  <a:lnTo>
                    <a:pt x="1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3200">
                <a:solidFill>
                  <a:prstClr val="black"/>
                </a:solidFill>
              </a:endParaRPr>
            </a:p>
          </p:txBody>
        </p:sp>
        <p:sp>
          <p:nvSpPr>
            <p:cNvPr id="109" name="Freeform 85"/>
            <p:cNvSpPr/>
            <p:nvPr/>
          </p:nvSpPr>
          <p:spPr bwMode="auto">
            <a:xfrm>
              <a:off x="3558" y="2298"/>
              <a:ext cx="10" cy="12"/>
            </a:xfrm>
            <a:custGeom>
              <a:avLst/>
              <a:gdLst>
                <a:gd name="T0" fmla="*/ 10 w 10"/>
                <a:gd name="T1" fmla="*/ 0 h 12"/>
                <a:gd name="T2" fmla="*/ 7 w 10"/>
                <a:gd name="T3" fmla="*/ 0 h 12"/>
                <a:gd name="T4" fmla="*/ 0 w 10"/>
                <a:gd name="T5" fmla="*/ 12 h 12"/>
                <a:gd name="T6" fmla="*/ 0 w 10"/>
                <a:gd name="T7" fmla="*/ 12 h 12"/>
                <a:gd name="T8" fmla="*/ 0 w 10"/>
                <a:gd name="T9" fmla="*/ 12 h 12"/>
                <a:gd name="T10" fmla="*/ 0 w 10"/>
                <a:gd name="T11" fmla="*/ 12 h 12"/>
                <a:gd name="T12" fmla="*/ 10 w 10"/>
                <a:gd name="T13" fmla="*/ 0 h 12"/>
                <a:gd name="T14" fmla="*/ 10 w 10"/>
                <a:gd name="T15" fmla="*/ 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12">
                  <a:moveTo>
                    <a:pt x="10" y="0"/>
                  </a:moveTo>
                  <a:lnTo>
                    <a:pt x="7" y="0"/>
                  </a:lnTo>
                  <a:lnTo>
                    <a:pt x="0" y="12"/>
                  </a:lnTo>
                  <a:lnTo>
                    <a:pt x="0" y="12"/>
                  </a:lnTo>
                  <a:lnTo>
                    <a:pt x="0" y="12"/>
                  </a:lnTo>
                  <a:lnTo>
                    <a:pt x="0" y="12"/>
                  </a:lnTo>
                  <a:lnTo>
                    <a:pt x="10" y="0"/>
                  </a:lnTo>
                  <a:lnTo>
                    <a:pt x="10"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3200">
                <a:solidFill>
                  <a:prstClr val="black"/>
                </a:solidFill>
              </a:endParaRPr>
            </a:p>
          </p:txBody>
        </p:sp>
        <p:sp>
          <p:nvSpPr>
            <p:cNvPr id="110" name="Freeform 86"/>
            <p:cNvSpPr/>
            <p:nvPr/>
          </p:nvSpPr>
          <p:spPr bwMode="auto">
            <a:xfrm>
              <a:off x="3558" y="2327"/>
              <a:ext cx="7" cy="9"/>
            </a:xfrm>
            <a:custGeom>
              <a:avLst/>
              <a:gdLst>
                <a:gd name="T0" fmla="*/ 7 w 7"/>
                <a:gd name="T1" fmla="*/ 0 h 9"/>
                <a:gd name="T2" fmla="*/ 7 w 7"/>
                <a:gd name="T3" fmla="*/ 0 h 9"/>
                <a:gd name="T4" fmla="*/ 0 w 7"/>
                <a:gd name="T5" fmla="*/ 9 h 9"/>
                <a:gd name="T6" fmla="*/ 0 w 7"/>
                <a:gd name="T7" fmla="*/ 9 h 9"/>
                <a:gd name="T8" fmla="*/ 0 w 7"/>
                <a:gd name="T9" fmla="*/ 9 h 9"/>
                <a:gd name="T10" fmla="*/ 0 w 7"/>
                <a:gd name="T11" fmla="*/ 9 h 9"/>
                <a:gd name="T12" fmla="*/ 7 w 7"/>
                <a:gd name="T13" fmla="*/ 0 h 9"/>
                <a:gd name="T14" fmla="*/ 7 w 7"/>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9">
                  <a:moveTo>
                    <a:pt x="7" y="0"/>
                  </a:moveTo>
                  <a:lnTo>
                    <a:pt x="7" y="0"/>
                  </a:lnTo>
                  <a:lnTo>
                    <a:pt x="0" y="9"/>
                  </a:lnTo>
                  <a:lnTo>
                    <a:pt x="0" y="9"/>
                  </a:lnTo>
                  <a:lnTo>
                    <a:pt x="0" y="9"/>
                  </a:lnTo>
                  <a:lnTo>
                    <a:pt x="0" y="9"/>
                  </a:lnTo>
                  <a:lnTo>
                    <a:pt x="7" y="0"/>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3200">
                <a:solidFill>
                  <a:prstClr val="black"/>
                </a:solidFill>
              </a:endParaRPr>
            </a:p>
          </p:txBody>
        </p:sp>
        <p:sp>
          <p:nvSpPr>
            <p:cNvPr id="111" name="Freeform 87"/>
            <p:cNvSpPr/>
            <p:nvPr/>
          </p:nvSpPr>
          <p:spPr bwMode="auto">
            <a:xfrm>
              <a:off x="3558" y="2327"/>
              <a:ext cx="7" cy="9"/>
            </a:xfrm>
            <a:custGeom>
              <a:avLst/>
              <a:gdLst>
                <a:gd name="T0" fmla="*/ 7 w 7"/>
                <a:gd name="T1" fmla="*/ 0 h 9"/>
                <a:gd name="T2" fmla="*/ 7 w 7"/>
                <a:gd name="T3" fmla="*/ 0 h 9"/>
                <a:gd name="T4" fmla="*/ 0 w 7"/>
                <a:gd name="T5" fmla="*/ 9 h 9"/>
                <a:gd name="T6" fmla="*/ 0 w 7"/>
                <a:gd name="T7" fmla="*/ 9 h 9"/>
                <a:gd name="T8" fmla="*/ 0 w 7"/>
                <a:gd name="T9" fmla="*/ 9 h 9"/>
                <a:gd name="T10" fmla="*/ 0 w 7"/>
                <a:gd name="T11" fmla="*/ 9 h 9"/>
                <a:gd name="T12" fmla="*/ 7 w 7"/>
                <a:gd name="T13" fmla="*/ 0 h 9"/>
                <a:gd name="T14" fmla="*/ 7 w 7"/>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9">
                  <a:moveTo>
                    <a:pt x="7" y="0"/>
                  </a:moveTo>
                  <a:lnTo>
                    <a:pt x="7" y="0"/>
                  </a:lnTo>
                  <a:lnTo>
                    <a:pt x="0" y="9"/>
                  </a:lnTo>
                  <a:lnTo>
                    <a:pt x="0" y="9"/>
                  </a:lnTo>
                  <a:lnTo>
                    <a:pt x="0" y="9"/>
                  </a:lnTo>
                  <a:lnTo>
                    <a:pt x="0" y="9"/>
                  </a:lnTo>
                  <a:lnTo>
                    <a:pt x="7" y="0"/>
                  </a:lnTo>
                  <a:lnTo>
                    <a:pt x="7"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3200">
                <a:solidFill>
                  <a:prstClr val="black"/>
                </a:solidFill>
              </a:endParaRPr>
            </a:p>
          </p:txBody>
        </p:sp>
        <p:sp>
          <p:nvSpPr>
            <p:cNvPr id="112" name="Freeform 88"/>
            <p:cNvSpPr/>
            <p:nvPr/>
          </p:nvSpPr>
          <p:spPr bwMode="auto">
            <a:xfrm>
              <a:off x="3556" y="2334"/>
              <a:ext cx="9" cy="12"/>
            </a:xfrm>
            <a:custGeom>
              <a:avLst/>
              <a:gdLst>
                <a:gd name="T0" fmla="*/ 9 w 9"/>
                <a:gd name="T1" fmla="*/ 0 h 12"/>
                <a:gd name="T2" fmla="*/ 9 w 9"/>
                <a:gd name="T3" fmla="*/ 0 h 12"/>
                <a:gd name="T4" fmla="*/ 0 w 9"/>
                <a:gd name="T5" fmla="*/ 12 h 12"/>
                <a:gd name="T6" fmla="*/ 0 w 9"/>
                <a:gd name="T7" fmla="*/ 12 h 12"/>
                <a:gd name="T8" fmla="*/ 0 w 9"/>
                <a:gd name="T9" fmla="*/ 12 h 12"/>
                <a:gd name="T10" fmla="*/ 0 w 9"/>
                <a:gd name="T11" fmla="*/ 12 h 12"/>
                <a:gd name="T12" fmla="*/ 9 w 9"/>
                <a:gd name="T13" fmla="*/ 2 h 12"/>
                <a:gd name="T14" fmla="*/ 9 w 9"/>
                <a:gd name="T15" fmla="*/ 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2">
                  <a:moveTo>
                    <a:pt x="9" y="0"/>
                  </a:moveTo>
                  <a:lnTo>
                    <a:pt x="9" y="0"/>
                  </a:lnTo>
                  <a:lnTo>
                    <a:pt x="0" y="12"/>
                  </a:lnTo>
                  <a:lnTo>
                    <a:pt x="0" y="12"/>
                  </a:lnTo>
                  <a:lnTo>
                    <a:pt x="0" y="12"/>
                  </a:lnTo>
                  <a:lnTo>
                    <a:pt x="0" y="12"/>
                  </a:lnTo>
                  <a:lnTo>
                    <a:pt x="9" y="2"/>
                  </a:lnTo>
                  <a:lnTo>
                    <a:pt x="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3200">
                <a:solidFill>
                  <a:prstClr val="black"/>
                </a:solidFill>
              </a:endParaRPr>
            </a:p>
          </p:txBody>
        </p:sp>
        <p:sp>
          <p:nvSpPr>
            <p:cNvPr id="113" name="Freeform 89"/>
            <p:cNvSpPr/>
            <p:nvPr/>
          </p:nvSpPr>
          <p:spPr bwMode="auto">
            <a:xfrm>
              <a:off x="3556" y="2334"/>
              <a:ext cx="9" cy="12"/>
            </a:xfrm>
            <a:custGeom>
              <a:avLst/>
              <a:gdLst>
                <a:gd name="T0" fmla="*/ 9 w 9"/>
                <a:gd name="T1" fmla="*/ 0 h 12"/>
                <a:gd name="T2" fmla="*/ 9 w 9"/>
                <a:gd name="T3" fmla="*/ 0 h 12"/>
                <a:gd name="T4" fmla="*/ 0 w 9"/>
                <a:gd name="T5" fmla="*/ 12 h 12"/>
                <a:gd name="T6" fmla="*/ 0 w 9"/>
                <a:gd name="T7" fmla="*/ 12 h 12"/>
                <a:gd name="T8" fmla="*/ 0 w 9"/>
                <a:gd name="T9" fmla="*/ 12 h 12"/>
                <a:gd name="T10" fmla="*/ 0 w 9"/>
                <a:gd name="T11" fmla="*/ 12 h 12"/>
                <a:gd name="T12" fmla="*/ 9 w 9"/>
                <a:gd name="T13" fmla="*/ 2 h 12"/>
                <a:gd name="T14" fmla="*/ 9 w 9"/>
                <a:gd name="T15" fmla="*/ 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2">
                  <a:moveTo>
                    <a:pt x="9" y="0"/>
                  </a:moveTo>
                  <a:lnTo>
                    <a:pt x="9" y="0"/>
                  </a:lnTo>
                  <a:lnTo>
                    <a:pt x="0" y="12"/>
                  </a:lnTo>
                  <a:lnTo>
                    <a:pt x="0" y="12"/>
                  </a:lnTo>
                  <a:lnTo>
                    <a:pt x="0" y="12"/>
                  </a:lnTo>
                  <a:lnTo>
                    <a:pt x="0" y="12"/>
                  </a:lnTo>
                  <a:lnTo>
                    <a:pt x="9" y="2"/>
                  </a:lnTo>
                  <a:lnTo>
                    <a:pt x="9"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3200">
                <a:solidFill>
                  <a:prstClr val="black"/>
                </a:solidFill>
              </a:endParaRPr>
            </a:p>
          </p:txBody>
        </p:sp>
        <p:sp>
          <p:nvSpPr>
            <p:cNvPr id="114" name="Freeform 90"/>
            <p:cNvSpPr>
              <a:spLocks noEditPoints="1"/>
            </p:cNvSpPr>
            <p:nvPr/>
          </p:nvSpPr>
          <p:spPr bwMode="auto">
            <a:xfrm>
              <a:off x="3660" y="2477"/>
              <a:ext cx="17" cy="9"/>
            </a:xfrm>
            <a:custGeom>
              <a:avLst/>
              <a:gdLst>
                <a:gd name="T0" fmla="*/ 3 w 7"/>
                <a:gd name="T1" fmla="*/ 3 h 4"/>
                <a:gd name="T2" fmla="*/ 2 w 7"/>
                <a:gd name="T3" fmla="*/ 3 h 4"/>
                <a:gd name="T4" fmla="*/ 2 w 7"/>
                <a:gd name="T5" fmla="*/ 3 h 4"/>
                <a:gd name="T6" fmla="*/ 2 w 7"/>
                <a:gd name="T7" fmla="*/ 2 h 4"/>
                <a:gd name="T8" fmla="*/ 2 w 7"/>
                <a:gd name="T9" fmla="*/ 1 h 4"/>
                <a:gd name="T10" fmla="*/ 2 w 7"/>
                <a:gd name="T11" fmla="*/ 1 h 4"/>
                <a:gd name="T12" fmla="*/ 2 w 7"/>
                <a:gd name="T13" fmla="*/ 3 h 4"/>
                <a:gd name="T14" fmla="*/ 2 w 7"/>
                <a:gd name="T15" fmla="*/ 3 h 4"/>
                <a:gd name="T16" fmla="*/ 2 w 7"/>
                <a:gd name="T17" fmla="*/ 3 h 4"/>
                <a:gd name="T18" fmla="*/ 5 w 7"/>
                <a:gd name="T19" fmla="*/ 3 h 4"/>
                <a:gd name="T20" fmla="*/ 5 w 7"/>
                <a:gd name="T21" fmla="*/ 2 h 4"/>
                <a:gd name="T22" fmla="*/ 5 w 7"/>
                <a:gd name="T23" fmla="*/ 3 h 4"/>
                <a:gd name="T24" fmla="*/ 3 w 7"/>
                <a:gd name="T25" fmla="*/ 3 h 4"/>
                <a:gd name="T26" fmla="*/ 2 w 7"/>
                <a:gd name="T27" fmla="*/ 2 h 4"/>
                <a:gd name="T28" fmla="*/ 2 w 7"/>
                <a:gd name="T29" fmla="*/ 1 h 4"/>
                <a:gd name="T30" fmla="*/ 2 w 7"/>
                <a:gd name="T31" fmla="*/ 1 h 4"/>
                <a:gd name="T32" fmla="*/ 3 w 7"/>
                <a:gd name="T33" fmla="*/ 1 h 4"/>
                <a:gd name="T34" fmla="*/ 5 w 7"/>
                <a:gd name="T35" fmla="*/ 1 h 4"/>
                <a:gd name="T36" fmla="*/ 5 w 7"/>
                <a:gd name="T37" fmla="*/ 1 h 4"/>
                <a:gd name="T38" fmla="*/ 5 w 7"/>
                <a:gd name="T39" fmla="*/ 2 h 4"/>
                <a:gd name="T40" fmla="*/ 5 w 7"/>
                <a:gd name="T41" fmla="*/ 2 h 4"/>
                <a:gd name="T42" fmla="*/ 5 w 7"/>
                <a:gd name="T43" fmla="*/ 2 h 4"/>
                <a:gd name="T44" fmla="*/ 2 w 7"/>
                <a:gd name="T45" fmla="*/ 2 h 4"/>
                <a:gd name="T46" fmla="*/ 3 w 7"/>
                <a:gd name="T47" fmla="*/ 0 h 4"/>
                <a:gd name="T48" fmla="*/ 1 w 7"/>
                <a:gd name="T49" fmla="*/ 1 h 4"/>
                <a:gd name="T50" fmla="*/ 1 w 7"/>
                <a:gd name="T51" fmla="*/ 2 h 4"/>
                <a:gd name="T52" fmla="*/ 1 w 7"/>
                <a:gd name="T53" fmla="*/ 4 h 4"/>
                <a:gd name="T54" fmla="*/ 2 w 7"/>
                <a:gd name="T55" fmla="*/ 4 h 4"/>
                <a:gd name="T56" fmla="*/ 3 w 7"/>
                <a:gd name="T57" fmla="*/ 4 h 4"/>
                <a:gd name="T58" fmla="*/ 6 w 7"/>
                <a:gd name="T59" fmla="*/ 4 h 4"/>
                <a:gd name="T60" fmla="*/ 6 w 7"/>
                <a:gd name="T61" fmla="*/ 4 h 4"/>
                <a:gd name="T62" fmla="*/ 6 w 7"/>
                <a:gd name="T63" fmla="*/ 0 h 4"/>
                <a:gd name="T64" fmla="*/ 5 w 7"/>
                <a:gd name="T65" fmla="*/ 0 h 4"/>
                <a:gd name="T66" fmla="*/ 5 w 7"/>
                <a:gd name="T67" fmla="*/ 0 h 4"/>
                <a:gd name="T68" fmla="*/ 3 w 7"/>
                <a:gd name="T6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 h="4">
                  <a:moveTo>
                    <a:pt x="3" y="3"/>
                  </a:moveTo>
                  <a:cubicBezTo>
                    <a:pt x="3" y="3"/>
                    <a:pt x="2" y="3"/>
                    <a:pt x="2" y="3"/>
                  </a:cubicBezTo>
                  <a:cubicBezTo>
                    <a:pt x="2" y="3"/>
                    <a:pt x="2" y="3"/>
                    <a:pt x="2" y="3"/>
                  </a:cubicBezTo>
                  <a:cubicBezTo>
                    <a:pt x="2" y="3"/>
                    <a:pt x="2" y="2"/>
                    <a:pt x="2" y="2"/>
                  </a:cubicBezTo>
                  <a:cubicBezTo>
                    <a:pt x="2" y="1"/>
                    <a:pt x="2" y="1"/>
                    <a:pt x="2" y="1"/>
                  </a:cubicBezTo>
                  <a:cubicBezTo>
                    <a:pt x="2" y="1"/>
                    <a:pt x="2" y="1"/>
                    <a:pt x="2" y="1"/>
                  </a:cubicBezTo>
                  <a:cubicBezTo>
                    <a:pt x="2" y="2"/>
                    <a:pt x="2" y="2"/>
                    <a:pt x="2" y="3"/>
                  </a:cubicBezTo>
                  <a:cubicBezTo>
                    <a:pt x="2" y="3"/>
                    <a:pt x="2" y="3"/>
                    <a:pt x="2" y="3"/>
                  </a:cubicBezTo>
                  <a:cubicBezTo>
                    <a:pt x="2" y="3"/>
                    <a:pt x="2" y="3"/>
                    <a:pt x="2" y="3"/>
                  </a:cubicBezTo>
                  <a:cubicBezTo>
                    <a:pt x="5" y="3"/>
                    <a:pt x="5" y="3"/>
                    <a:pt x="5" y="3"/>
                  </a:cubicBezTo>
                  <a:cubicBezTo>
                    <a:pt x="5" y="2"/>
                    <a:pt x="5" y="2"/>
                    <a:pt x="5" y="2"/>
                  </a:cubicBezTo>
                  <a:cubicBezTo>
                    <a:pt x="5" y="3"/>
                    <a:pt x="5" y="3"/>
                    <a:pt x="5" y="3"/>
                  </a:cubicBezTo>
                  <a:cubicBezTo>
                    <a:pt x="5" y="3"/>
                    <a:pt x="4" y="3"/>
                    <a:pt x="3" y="3"/>
                  </a:cubicBezTo>
                  <a:moveTo>
                    <a:pt x="2" y="2"/>
                  </a:moveTo>
                  <a:cubicBezTo>
                    <a:pt x="2" y="2"/>
                    <a:pt x="2" y="2"/>
                    <a:pt x="2" y="1"/>
                  </a:cubicBezTo>
                  <a:cubicBezTo>
                    <a:pt x="2" y="1"/>
                    <a:pt x="2" y="1"/>
                    <a:pt x="2" y="1"/>
                  </a:cubicBezTo>
                  <a:cubicBezTo>
                    <a:pt x="3" y="1"/>
                    <a:pt x="3" y="1"/>
                    <a:pt x="3" y="1"/>
                  </a:cubicBezTo>
                  <a:cubicBezTo>
                    <a:pt x="4" y="1"/>
                    <a:pt x="4" y="1"/>
                    <a:pt x="5" y="1"/>
                  </a:cubicBezTo>
                  <a:cubicBezTo>
                    <a:pt x="5" y="1"/>
                    <a:pt x="5" y="1"/>
                    <a:pt x="5" y="1"/>
                  </a:cubicBezTo>
                  <a:cubicBezTo>
                    <a:pt x="5" y="1"/>
                    <a:pt x="5" y="2"/>
                    <a:pt x="5" y="2"/>
                  </a:cubicBezTo>
                  <a:cubicBezTo>
                    <a:pt x="5" y="2"/>
                    <a:pt x="5" y="2"/>
                    <a:pt x="5" y="2"/>
                  </a:cubicBezTo>
                  <a:cubicBezTo>
                    <a:pt x="5" y="2"/>
                    <a:pt x="5" y="2"/>
                    <a:pt x="5" y="2"/>
                  </a:cubicBezTo>
                  <a:cubicBezTo>
                    <a:pt x="2" y="2"/>
                    <a:pt x="2" y="2"/>
                    <a:pt x="2" y="2"/>
                  </a:cubicBezTo>
                  <a:moveTo>
                    <a:pt x="3" y="0"/>
                  </a:moveTo>
                  <a:cubicBezTo>
                    <a:pt x="2" y="0"/>
                    <a:pt x="1" y="0"/>
                    <a:pt x="1" y="1"/>
                  </a:cubicBezTo>
                  <a:cubicBezTo>
                    <a:pt x="1" y="2"/>
                    <a:pt x="1" y="2"/>
                    <a:pt x="1" y="2"/>
                  </a:cubicBezTo>
                  <a:cubicBezTo>
                    <a:pt x="1" y="2"/>
                    <a:pt x="0" y="3"/>
                    <a:pt x="1" y="4"/>
                  </a:cubicBezTo>
                  <a:cubicBezTo>
                    <a:pt x="2" y="4"/>
                    <a:pt x="2" y="4"/>
                    <a:pt x="2" y="4"/>
                  </a:cubicBezTo>
                  <a:cubicBezTo>
                    <a:pt x="2" y="4"/>
                    <a:pt x="2" y="4"/>
                    <a:pt x="3" y="4"/>
                  </a:cubicBezTo>
                  <a:cubicBezTo>
                    <a:pt x="4" y="4"/>
                    <a:pt x="5" y="4"/>
                    <a:pt x="6" y="4"/>
                  </a:cubicBezTo>
                  <a:cubicBezTo>
                    <a:pt x="6" y="4"/>
                    <a:pt x="6" y="4"/>
                    <a:pt x="6" y="4"/>
                  </a:cubicBezTo>
                  <a:cubicBezTo>
                    <a:pt x="6" y="3"/>
                    <a:pt x="7" y="1"/>
                    <a:pt x="6" y="0"/>
                  </a:cubicBezTo>
                  <a:cubicBezTo>
                    <a:pt x="5" y="0"/>
                    <a:pt x="5" y="0"/>
                    <a:pt x="5" y="0"/>
                  </a:cubicBezTo>
                  <a:cubicBezTo>
                    <a:pt x="5" y="0"/>
                    <a:pt x="5" y="0"/>
                    <a:pt x="5" y="0"/>
                  </a:cubicBezTo>
                  <a:cubicBezTo>
                    <a:pt x="4" y="0"/>
                    <a:pt x="4"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3200">
                <a:solidFill>
                  <a:prstClr val="black"/>
                </a:solidFill>
              </a:endParaRPr>
            </a:p>
          </p:txBody>
        </p:sp>
        <p:sp>
          <p:nvSpPr>
            <p:cNvPr id="115" name="Freeform 91"/>
            <p:cNvSpPr>
              <a:spLocks noEditPoints="1"/>
            </p:cNvSpPr>
            <p:nvPr/>
          </p:nvSpPr>
          <p:spPr bwMode="auto">
            <a:xfrm>
              <a:off x="3660" y="2465"/>
              <a:ext cx="17" cy="9"/>
            </a:xfrm>
            <a:custGeom>
              <a:avLst/>
              <a:gdLst>
                <a:gd name="T0" fmla="*/ 3 w 7"/>
                <a:gd name="T1" fmla="*/ 2 h 4"/>
                <a:gd name="T2" fmla="*/ 2 w 7"/>
                <a:gd name="T3" fmla="*/ 2 h 4"/>
                <a:gd name="T4" fmla="*/ 2 w 7"/>
                <a:gd name="T5" fmla="*/ 1 h 4"/>
                <a:gd name="T6" fmla="*/ 3 w 7"/>
                <a:gd name="T7" fmla="*/ 1 h 4"/>
                <a:gd name="T8" fmla="*/ 5 w 7"/>
                <a:gd name="T9" fmla="*/ 1 h 4"/>
                <a:gd name="T10" fmla="*/ 5 w 7"/>
                <a:gd name="T11" fmla="*/ 1 h 4"/>
                <a:gd name="T12" fmla="*/ 5 w 7"/>
                <a:gd name="T13" fmla="*/ 3 h 4"/>
                <a:gd name="T14" fmla="*/ 3 w 7"/>
                <a:gd name="T15" fmla="*/ 3 h 4"/>
                <a:gd name="T16" fmla="*/ 2 w 7"/>
                <a:gd name="T17" fmla="*/ 3 h 4"/>
                <a:gd name="T18" fmla="*/ 2 w 7"/>
                <a:gd name="T19" fmla="*/ 3 h 4"/>
                <a:gd name="T20" fmla="*/ 2 w 7"/>
                <a:gd name="T21" fmla="*/ 1 h 4"/>
                <a:gd name="T22" fmla="*/ 2 w 7"/>
                <a:gd name="T23" fmla="*/ 1 h 4"/>
                <a:gd name="T24" fmla="*/ 2 w 7"/>
                <a:gd name="T25" fmla="*/ 1 h 4"/>
                <a:gd name="T26" fmla="*/ 2 w 7"/>
                <a:gd name="T27" fmla="*/ 2 h 4"/>
                <a:gd name="T28" fmla="*/ 2 w 7"/>
                <a:gd name="T29" fmla="*/ 3 h 4"/>
                <a:gd name="T30" fmla="*/ 3 w 7"/>
                <a:gd name="T31" fmla="*/ 3 h 4"/>
                <a:gd name="T32" fmla="*/ 5 w 7"/>
                <a:gd name="T33" fmla="*/ 2 h 4"/>
                <a:gd name="T34" fmla="*/ 5 w 7"/>
                <a:gd name="T35" fmla="*/ 2 h 4"/>
                <a:gd name="T36" fmla="*/ 5 w 7"/>
                <a:gd name="T37" fmla="*/ 2 h 4"/>
                <a:gd name="T38" fmla="*/ 3 w 7"/>
                <a:gd name="T39" fmla="*/ 2 h 4"/>
                <a:gd name="T40" fmla="*/ 3 w 7"/>
                <a:gd name="T41" fmla="*/ 0 h 4"/>
                <a:gd name="T42" fmla="*/ 1 w 7"/>
                <a:gd name="T43" fmla="*/ 1 h 4"/>
                <a:gd name="T44" fmla="*/ 1 w 7"/>
                <a:gd name="T45" fmla="*/ 1 h 4"/>
                <a:gd name="T46" fmla="*/ 1 w 7"/>
                <a:gd name="T47" fmla="*/ 4 h 4"/>
                <a:gd name="T48" fmla="*/ 2 w 7"/>
                <a:gd name="T49" fmla="*/ 4 h 4"/>
                <a:gd name="T50" fmla="*/ 3 w 7"/>
                <a:gd name="T51" fmla="*/ 4 h 4"/>
                <a:gd name="T52" fmla="*/ 6 w 7"/>
                <a:gd name="T53" fmla="*/ 4 h 4"/>
                <a:gd name="T54" fmla="*/ 6 w 7"/>
                <a:gd name="T55" fmla="*/ 4 h 4"/>
                <a:gd name="T56" fmla="*/ 6 w 7"/>
                <a:gd name="T57" fmla="*/ 0 h 4"/>
                <a:gd name="T58" fmla="*/ 5 w 7"/>
                <a:gd name="T59" fmla="*/ 0 h 4"/>
                <a:gd name="T60" fmla="*/ 5 w 7"/>
                <a:gd name="T61" fmla="*/ 0 h 4"/>
                <a:gd name="T62" fmla="*/ 3 w 7"/>
                <a:gd name="T6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 h="4">
                  <a:moveTo>
                    <a:pt x="3" y="2"/>
                  </a:moveTo>
                  <a:cubicBezTo>
                    <a:pt x="3" y="2"/>
                    <a:pt x="3" y="2"/>
                    <a:pt x="2" y="2"/>
                  </a:cubicBezTo>
                  <a:cubicBezTo>
                    <a:pt x="2" y="2"/>
                    <a:pt x="2" y="1"/>
                    <a:pt x="2" y="1"/>
                  </a:cubicBezTo>
                  <a:cubicBezTo>
                    <a:pt x="3" y="1"/>
                    <a:pt x="3" y="1"/>
                    <a:pt x="3" y="1"/>
                  </a:cubicBezTo>
                  <a:cubicBezTo>
                    <a:pt x="4" y="1"/>
                    <a:pt x="4" y="1"/>
                    <a:pt x="5" y="1"/>
                  </a:cubicBezTo>
                  <a:cubicBezTo>
                    <a:pt x="5" y="1"/>
                    <a:pt x="5" y="1"/>
                    <a:pt x="5" y="1"/>
                  </a:cubicBezTo>
                  <a:cubicBezTo>
                    <a:pt x="5" y="1"/>
                    <a:pt x="5" y="2"/>
                    <a:pt x="5" y="3"/>
                  </a:cubicBezTo>
                  <a:cubicBezTo>
                    <a:pt x="5" y="3"/>
                    <a:pt x="4" y="3"/>
                    <a:pt x="3" y="3"/>
                  </a:cubicBezTo>
                  <a:cubicBezTo>
                    <a:pt x="3" y="3"/>
                    <a:pt x="2" y="3"/>
                    <a:pt x="2" y="3"/>
                  </a:cubicBezTo>
                  <a:cubicBezTo>
                    <a:pt x="2" y="3"/>
                    <a:pt x="2" y="3"/>
                    <a:pt x="2" y="3"/>
                  </a:cubicBezTo>
                  <a:cubicBezTo>
                    <a:pt x="2" y="3"/>
                    <a:pt x="2" y="2"/>
                    <a:pt x="2" y="1"/>
                  </a:cubicBezTo>
                  <a:cubicBezTo>
                    <a:pt x="2" y="1"/>
                    <a:pt x="2" y="1"/>
                    <a:pt x="2" y="1"/>
                  </a:cubicBezTo>
                  <a:cubicBezTo>
                    <a:pt x="2" y="1"/>
                    <a:pt x="2" y="1"/>
                    <a:pt x="2" y="1"/>
                  </a:cubicBezTo>
                  <a:cubicBezTo>
                    <a:pt x="2" y="1"/>
                    <a:pt x="2" y="2"/>
                    <a:pt x="2" y="2"/>
                  </a:cubicBezTo>
                  <a:cubicBezTo>
                    <a:pt x="2" y="3"/>
                    <a:pt x="2" y="3"/>
                    <a:pt x="2" y="3"/>
                  </a:cubicBezTo>
                  <a:cubicBezTo>
                    <a:pt x="3" y="3"/>
                    <a:pt x="3" y="3"/>
                    <a:pt x="3" y="3"/>
                  </a:cubicBezTo>
                  <a:cubicBezTo>
                    <a:pt x="4" y="3"/>
                    <a:pt x="4" y="3"/>
                    <a:pt x="5" y="2"/>
                  </a:cubicBezTo>
                  <a:cubicBezTo>
                    <a:pt x="5" y="2"/>
                    <a:pt x="5" y="2"/>
                    <a:pt x="5" y="2"/>
                  </a:cubicBezTo>
                  <a:cubicBezTo>
                    <a:pt x="5" y="2"/>
                    <a:pt x="5" y="2"/>
                    <a:pt x="5" y="2"/>
                  </a:cubicBezTo>
                  <a:cubicBezTo>
                    <a:pt x="4" y="2"/>
                    <a:pt x="4" y="2"/>
                    <a:pt x="3" y="2"/>
                  </a:cubicBezTo>
                  <a:moveTo>
                    <a:pt x="3" y="0"/>
                  </a:moveTo>
                  <a:cubicBezTo>
                    <a:pt x="2" y="0"/>
                    <a:pt x="1" y="0"/>
                    <a:pt x="1" y="1"/>
                  </a:cubicBezTo>
                  <a:cubicBezTo>
                    <a:pt x="1" y="1"/>
                    <a:pt x="1" y="1"/>
                    <a:pt x="1" y="1"/>
                  </a:cubicBezTo>
                  <a:cubicBezTo>
                    <a:pt x="1" y="2"/>
                    <a:pt x="0" y="3"/>
                    <a:pt x="1" y="4"/>
                  </a:cubicBezTo>
                  <a:cubicBezTo>
                    <a:pt x="2" y="4"/>
                    <a:pt x="2" y="4"/>
                    <a:pt x="2" y="4"/>
                  </a:cubicBezTo>
                  <a:cubicBezTo>
                    <a:pt x="2" y="4"/>
                    <a:pt x="2" y="4"/>
                    <a:pt x="3" y="4"/>
                  </a:cubicBezTo>
                  <a:cubicBezTo>
                    <a:pt x="4" y="4"/>
                    <a:pt x="5" y="4"/>
                    <a:pt x="6" y="4"/>
                  </a:cubicBezTo>
                  <a:cubicBezTo>
                    <a:pt x="6" y="4"/>
                    <a:pt x="6" y="4"/>
                    <a:pt x="6" y="4"/>
                  </a:cubicBezTo>
                  <a:cubicBezTo>
                    <a:pt x="6" y="3"/>
                    <a:pt x="7" y="1"/>
                    <a:pt x="6" y="0"/>
                  </a:cubicBezTo>
                  <a:cubicBezTo>
                    <a:pt x="5" y="0"/>
                    <a:pt x="5" y="0"/>
                    <a:pt x="5" y="0"/>
                  </a:cubicBezTo>
                  <a:cubicBezTo>
                    <a:pt x="5" y="0"/>
                    <a:pt x="5" y="0"/>
                    <a:pt x="5" y="0"/>
                  </a:cubicBezTo>
                  <a:cubicBezTo>
                    <a:pt x="4" y="0"/>
                    <a:pt x="4"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3200">
                <a:solidFill>
                  <a:prstClr val="black"/>
                </a:solidFill>
              </a:endParaRPr>
            </a:p>
          </p:txBody>
        </p:sp>
        <p:sp>
          <p:nvSpPr>
            <p:cNvPr id="116" name="Freeform 92"/>
            <p:cNvSpPr>
              <a:spLocks noEditPoints="1"/>
            </p:cNvSpPr>
            <p:nvPr/>
          </p:nvSpPr>
          <p:spPr bwMode="auto">
            <a:xfrm>
              <a:off x="3660" y="2503"/>
              <a:ext cx="38" cy="12"/>
            </a:xfrm>
            <a:custGeom>
              <a:avLst/>
              <a:gdLst>
                <a:gd name="T0" fmla="*/ 9 w 16"/>
                <a:gd name="T1" fmla="*/ 4 h 5"/>
                <a:gd name="T2" fmla="*/ 2 w 16"/>
                <a:gd name="T3" fmla="*/ 4 h 5"/>
                <a:gd name="T4" fmla="*/ 1 w 16"/>
                <a:gd name="T5" fmla="*/ 4 h 5"/>
                <a:gd name="T6" fmla="*/ 1 w 16"/>
                <a:gd name="T7" fmla="*/ 1 h 5"/>
                <a:gd name="T8" fmla="*/ 2 w 16"/>
                <a:gd name="T9" fmla="*/ 1 h 5"/>
                <a:gd name="T10" fmla="*/ 2 w 16"/>
                <a:gd name="T11" fmla="*/ 3 h 5"/>
                <a:gd name="T12" fmla="*/ 3 w 16"/>
                <a:gd name="T13" fmla="*/ 4 h 5"/>
                <a:gd name="T14" fmla="*/ 4 w 16"/>
                <a:gd name="T15" fmla="*/ 4 h 5"/>
                <a:gd name="T16" fmla="*/ 7 w 16"/>
                <a:gd name="T17" fmla="*/ 3 h 5"/>
                <a:gd name="T18" fmla="*/ 14 w 16"/>
                <a:gd name="T19" fmla="*/ 3 h 5"/>
                <a:gd name="T20" fmla="*/ 14 w 16"/>
                <a:gd name="T21" fmla="*/ 3 h 5"/>
                <a:gd name="T22" fmla="*/ 14 w 16"/>
                <a:gd name="T23" fmla="*/ 4 h 5"/>
                <a:gd name="T24" fmla="*/ 9 w 16"/>
                <a:gd name="T25" fmla="*/ 4 h 5"/>
                <a:gd name="T26" fmla="*/ 3 w 16"/>
                <a:gd name="T27" fmla="*/ 3 h 5"/>
                <a:gd name="T28" fmla="*/ 2 w 16"/>
                <a:gd name="T29" fmla="*/ 3 h 5"/>
                <a:gd name="T30" fmla="*/ 2 w 16"/>
                <a:gd name="T31" fmla="*/ 1 h 5"/>
                <a:gd name="T32" fmla="*/ 2 w 16"/>
                <a:gd name="T33" fmla="*/ 1 h 5"/>
                <a:gd name="T34" fmla="*/ 8 w 16"/>
                <a:gd name="T35" fmla="*/ 1 h 5"/>
                <a:gd name="T36" fmla="*/ 14 w 16"/>
                <a:gd name="T37" fmla="*/ 1 h 5"/>
                <a:gd name="T38" fmla="*/ 14 w 16"/>
                <a:gd name="T39" fmla="*/ 1 h 5"/>
                <a:gd name="T40" fmla="*/ 14 w 16"/>
                <a:gd name="T41" fmla="*/ 3 h 5"/>
                <a:gd name="T42" fmla="*/ 14 w 16"/>
                <a:gd name="T43" fmla="*/ 3 h 5"/>
                <a:gd name="T44" fmla="*/ 7 w 16"/>
                <a:gd name="T45" fmla="*/ 3 h 5"/>
                <a:gd name="T46" fmla="*/ 4 w 16"/>
                <a:gd name="T47" fmla="*/ 3 h 5"/>
                <a:gd name="T48" fmla="*/ 3 w 16"/>
                <a:gd name="T49" fmla="*/ 3 h 5"/>
                <a:gd name="T50" fmla="*/ 8 w 16"/>
                <a:gd name="T51" fmla="*/ 0 h 5"/>
                <a:gd name="T52" fmla="*/ 0 w 16"/>
                <a:gd name="T53" fmla="*/ 1 h 5"/>
                <a:gd name="T54" fmla="*/ 1 w 16"/>
                <a:gd name="T55" fmla="*/ 4 h 5"/>
                <a:gd name="T56" fmla="*/ 1 w 16"/>
                <a:gd name="T57" fmla="*/ 5 h 5"/>
                <a:gd name="T58" fmla="*/ 9 w 16"/>
                <a:gd name="T59" fmla="*/ 5 h 5"/>
                <a:gd name="T60" fmla="*/ 15 w 16"/>
                <a:gd name="T61" fmla="*/ 4 h 5"/>
                <a:gd name="T62" fmla="*/ 15 w 16"/>
                <a:gd name="T63" fmla="*/ 0 h 5"/>
                <a:gd name="T64" fmla="*/ 14 w 16"/>
                <a:gd name="T65" fmla="*/ 0 h 5"/>
                <a:gd name="T66" fmla="*/ 8 w 16"/>
                <a:gd name="T6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 h="5">
                  <a:moveTo>
                    <a:pt x="9" y="4"/>
                  </a:moveTo>
                  <a:cubicBezTo>
                    <a:pt x="5" y="4"/>
                    <a:pt x="2" y="4"/>
                    <a:pt x="2" y="4"/>
                  </a:cubicBezTo>
                  <a:cubicBezTo>
                    <a:pt x="1" y="4"/>
                    <a:pt x="1" y="4"/>
                    <a:pt x="1" y="4"/>
                  </a:cubicBezTo>
                  <a:cubicBezTo>
                    <a:pt x="1" y="4"/>
                    <a:pt x="1" y="3"/>
                    <a:pt x="1" y="1"/>
                  </a:cubicBezTo>
                  <a:cubicBezTo>
                    <a:pt x="2" y="1"/>
                    <a:pt x="2" y="1"/>
                    <a:pt x="2" y="1"/>
                  </a:cubicBezTo>
                  <a:cubicBezTo>
                    <a:pt x="2" y="2"/>
                    <a:pt x="1" y="3"/>
                    <a:pt x="2" y="3"/>
                  </a:cubicBezTo>
                  <a:cubicBezTo>
                    <a:pt x="2" y="3"/>
                    <a:pt x="3" y="4"/>
                    <a:pt x="3" y="4"/>
                  </a:cubicBezTo>
                  <a:cubicBezTo>
                    <a:pt x="4" y="4"/>
                    <a:pt x="4" y="4"/>
                    <a:pt x="4" y="4"/>
                  </a:cubicBezTo>
                  <a:cubicBezTo>
                    <a:pt x="7" y="3"/>
                    <a:pt x="7" y="3"/>
                    <a:pt x="7" y="3"/>
                  </a:cubicBezTo>
                  <a:cubicBezTo>
                    <a:pt x="9" y="3"/>
                    <a:pt x="12" y="3"/>
                    <a:pt x="14" y="3"/>
                  </a:cubicBezTo>
                  <a:cubicBezTo>
                    <a:pt x="14" y="3"/>
                    <a:pt x="14" y="3"/>
                    <a:pt x="14" y="3"/>
                  </a:cubicBezTo>
                  <a:cubicBezTo>
                    <a:pt x="14" y="3"/>
                    <a:pt x="14" y="4"/>
                    <a:pt x="14" y="4"/>
                  </a:cubicBezTo>
                  <a:cubicBezTo>
                    <a:pt x="14" y="4"/>
                    <a:pt x="13" y="4"/>
                    <a:pt x="9" y="4"/>
                  </a:cubicBezTo>
                  <a:moveTo>
                    <a:pt x="3" y="3"/>
                  </a:moveTo>
                  <a:cubicBezTo>
                    <a:pt x="3" y="3"/>
                    <a:pt x="3" y="3"/>
                    <a:pt x="2" y="3"/>
                  </a:cubicBezTo>
                  <a:cubicBezTo>
                    <a:pt x="2" y="3"/>
                    <a:pt x="2" y="2"/>
                    <a:pt x="2" y="1"/>
                  </a:cubicBezTo>
                  <a:cubicBezTo>
                    <a:pt x="2" y="1"/>
                    <a:pt x="2" y="1"/>
                    <a:pt x="2" y="1"/>
                  </a:cubicBezTo>
                  <a:cubicBezTo>
                    <a:pt x="3" y="1"/>
                    <a:pt x="5" y="1"/>
                    <a:pt x="8" y="1"/>
                  </a:cubicBezTo>
                  <a:cubicBezTo>
                    <a:pt x="11" y="1"/>
                    <a:pt x="14" y="1"/>
                    <a:pt x="14" y="1"/>
                  </a:cubicBezTo>
                  <a:cubicBezTo>
                    <a:pt x="14" y="1"/>
                    <a:pt x="14" y="1"/>
                    <a:pt x="14" y="1"/>
                  </a:cubicBezTo>
                  <a:cubicBezTo>
                    <a:pt x="14" y="1"/>
                    <a:pt x="14" y="2"/>
                    <a:pt x="14" y="3"/>
                  </a:cubicBezTo>
                  <a:cubicBezTo>
                    <a:pt x="14" y="3"/>
                    <a:pt x="14" y="3"/>
                    <a:pt x="14" y="3"/>
                  </a:cubicBezTo>
                  <a:cubicBezTo>
                    <a:pt x="12" y="3"/>
                    <a:pt x="9" y="3"/>
                    <a:pt x="7" y="3"/>
                  </a:cubicBezTo>
                  <a:cubicBezTo>
                    <a:pt x="4" y="3"/>
                    <a:pt x="4" y="3"/>
                    <a:pt x="4" y="3"/>
                  </a:cubicBezTo>
                  <a:cubicBezTo>
                    <a:pt x="3" y="3"/>
                    <a:pt x="3" y="3"/>
                    <a:pt x="3" y="3"/>
                  </a:cubicBezTo>
                  <a:moveTo>
                    <a:pt x="8" y="0"/>
                  </a:moveTo>
                  <a:cubicBezTo>
                    <a:pt x="1" y="0"/>
                    <a:pt x="1" y="1"/>
                    <a:pt x="0" y="1"/>
                  </a:cubicBezTo>
                  <a:cubicBezTo>
                    <a:pt x="0" y="2"/>
                    <a:pt x="0" y="4"/>
                    <a:pt x="1" y="4"/>
                  </a:cubicBezTo>
                  <a:cubicBezTo>
                    <a:pt x="1" y="5"/>
                    <a:pt x="1" y="5"/>
                    <a:pt x="1" y="5"/>
                  </a:cubicBezTo>
                  <a:cubicBezTo>
                    <a:pt x="2" y="5"/>
                    <a:pt x="6" y="5"/>
                    <a:pt x="9" y="5"/>
                  </a:cubicBezTo>
                  <a:cubicBezTo>
                    <a:pt x="15" y="5"/>
                    <a:pt x="15" y="5"/>
                    <a:pt x="15" y="4"/>
                  </a:cubicBezTo>
                  <a:cubicBezTo>
                    <a:pt x="15" y="4"/>
                    <a:pt x="16" y="1"/>
                    <a:pt x="15" y="0"/>
                  </a:cubicBezTo>
                  <a:cubicBezTo>
                    <a:pt x="14" y="0"/>
                    <a:pt x="14" y="0"/>
                    <a:pt x="14" y="0"/>
                  </a:cubicBezTo>
                  <a:cubicBezTo>
                    <a:pt x="13" y="0"/>
                    <a:pt x="10" y="0"/>
                    <a:pt x="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3200">
                <a:solidFill>
                  <a:prstClr val="black"/>
                </a:solidFill>
              </a:endParaRPr>
            </a:p>
          </p:txBody>
        </p:sp>
        <p:sp>
          <p:nvSpPr>
            <p:cNvPr id="117" name="Freeform 93"/>
            <p:cNvSpPr>
              <a:spLocks noEditPoints="1"/>
            </p:cNvSpPr>
            <p:nvPr/>
          </p:nvSpPr>
          <p:spPr bwMode="auto">
            <a:xfrm>
              <a:off x="3660" y="2488"/>
              <a:ext cx="17" cy="12"/>
            </a:xfrm>
            <a:custGeom>
              <a:avLst/>
              <a:gdLst>
                <a:gd name="T0" fmla="*/ 3 w 7"/>
                <a:gd name="T1" fmla="*/ 4 h 5"/>
                <a:gd name="T2" fmla="*/ 2 w 7"/>
                <a:gd name="T3" fmla="*/ 4 h 5"/>
                <a:gd name="T4" fmla="*/ 2 w 7"/>
                <a:gd name="T5" fmla="*/ 4 h 5"/>
                <a:gd name="T6" fmla="*/ 2 w 7"/>
                <a:gd name="T7" fmla="*/ 2 h 5"/>
                <a:gd name="T8" fmla="*/ 2 w 7"/>
                <a:gd name="T9" fmla="*/ 2 h 5"/>
                <a:gd name="T10" fmla="*/ 2 w 7"/>
                <a:gd name="T11" fmla="*/ 1 h 5"/>
                <a:gd name="T12" fmla="*/ 2 w 7"/>
                <a:gd name="T13" fmla="*/ 3 h 5"/>
                <a:gd name="T14" fmla="*/ 2 w 7"/>
                <a:gd name="T15" fmla="*/ 3 h 5"/>
                <a:gd name="T16" fmla="*/ 3 w 7"/>
                <a:gd name="T17" fmla="*/ 3 h 5"/>
                <a:gd name="T18" fmla="*/ 5 w 7"/>
                <a:gd name="T19" fmla="*/ 3 h 5"/>
                <a:gd name="T20" fmla="*/ 5 w 7"/>
                <a:gd name="T21" fmla="*/ 4 h 5"/>
                <a:gd name="T22" fmla="*/ 3 w 7"/>
                <a:gd name="T23" fmla="*/ 4 h 5"/>
                <a:gd name="T24" fmla="*/ 3 w 7"/>
                <a:gd name="T25" fmla="*/ 3 h 5"/>
                <a:gd name="T26" fmla="*/ 3 w 7"/>
                <a:gd name="T27" fmla="*/ 1 h 5"/>
                <a:gd name="T28" fmla="*/ 3 w 7"/>
                <a:gd name="T29" fmla="*/ 1 h 5"/>
                <a:gd name="T30" fmla="*/ 5 w 7"/>
                <a:gd name="T31" fmla="*/ 1 h 5"/>
                <a:gd name="T32" fmla="*/ 5 w 7"/>
                <a:gd name="T33" fmla="*/ 1 h 5"/>
                <a:gd name="T34" fmla="*/ 5 w 7"/>
                <a:gd name="T35" fmla="*/ 3 h 5"/>
                <a:gd name="T36" fmla="*/ 3 w 7"/>
                <a:gd name="T37" fmla="*/ 3 h 5"/>
                <a:gd name="T38" fmla="*/ 3 w 7"/>
                <a:gd name="T39" fmla="*/ 0 h 5"/>
                <a:gd name="T40" fmla="*/ 1 w 7"/>
                <a:gd name="T41" fmla="*/ 2 h 5"/>
                <a:gd name="T42" fmla="*/ 1 w 7"/>
                <a:gd name="T43" fmla="*/ 2 h 5"/>
                <a:gd name="T44" fmla="*/ 1 w 7"/>
                <a:gd name="T45" fmla="*/ 4 h 5"/>
                <a:gd name="T46" fmla="*/ 2 w 7"/>
                <a:gd name="T47" fmla="*/ 5 h 5"/>
                <a:gd name="T48" fmla="*/ 3 w 7"/>
                <a:gd name="T49" fmla="*/ 5 h 5"/>
                <a:gd name="T50" fmla="*/ 6 w 7"/>
                <a:gd name="T51" fmla="*/ 4 h 5"/>
                <a:gd name="T52" fmla="*/ 6 w 7"/>
                <a:gd name="T53" fmla="*/ 4 h 5"/>
                <a:gd name="T54" fmla="*/ 6 w 7"/>
                <a:gd name="T55" fmla="*/ 1 h 5"/>
                <a:gd name="T56" fmla="*/ 5 w 7"/>
                <a:gd name="T57" fmla="*/ 1 h 5"/>
                <a:gd name="T58" fmla="*/ 5 w 7"/>
                <a:gd name="T59" fmla="*/ 0 h 5"/>
                <a:gd name="T60" fmla="*/ 3 w 7"/>
                <a:gd name="T61"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 h="5">
                  <a:moveTo>
                    <a:pt x="3" y="4"/>
                  </a:moveTo>
                  <a:cubicBezTo>
                    <a:pt x="3" y="4"/>
                    <a:pt x="2" y="4"/>
                    <a:pt x="2" y="4"/>
                  </a:cubicBezTo>
                  <a:cubicBezTo>
                    <a:pt x="2" y="4"/>
                    <a:pt x="2" y="4"/>
                    <a:pt x="2" y="4"/>
                  </a:cubicBezTo>
                  <a:cubicBezTo>
                    <a:pt x="2" y="3"/>
                    <a:pt x="2" y="2"/>
                    <a:pt x="2" y="2"/>
                  </a:cubicBezTo>
                  <a:cubicBezTo>
                    <a:pt x="2" y="2"/>
                    <a:pt x="2" y="2"/>
                    <a:pt x="2" y="2"/>
                  </a:cubicBezTo>
                  <a:cubicBezTo>
                    <a:pt x="2" y="1"/>
                    <a:pt x="2" y="1"/>
                    <a:pt x="2" y="1"/>
                  </a:cubicBezTo>
                  <a:cubicBezTo>
                    <a:pt x="2" y="3"/>
                    <a:pt x="2" y="3"/>
                    <a:pt x="2" y="3"/>
                  </a:cubicBezTo>
                  <a:cubicBezTo>
                    <a:pt x="2" y="3"/>
                    <a:pt x="2" y="3"/>
                    <a:pt x="2" y="3"/>
                  </a:cubicBezTo>
                  <a:cubicBezTo>
                    <a:pt x="3" y="3"/>
                    <a:pt x="3" y="3"/>
                    <a:pt x="3" y="3"/>
                  </a:cubicBezTo>
                  <a:cubicBezTo>
                    <a:pt x="3" y="3"/>
                    <a:pt x="5" y="3"/>
                    <a:pt x="5" y="3"/>
                  </a:cubicBezTo>
                  <a:cubicBezTo>
                    <a:pt x="5" y="4"/>
                    <a:pt x="5" y="4"/>
                    <a:pt x="5" y="4"/>
                  </a:cubicBezTo>
                  <a:cubicBezTo>
                    <a:pt x="5" y="4"/>
                    <a:pt x="4" y="4"/>
                    <a:pt x="3" y="4"/>
                  </a:cubicBezTo>
                  <a:moveTo>
                    <a:pt x="3" y="3"/>
                  </a:moveTo>
                  <a:cubicBezTo>
                    <a:pt x="3" y="1"/>
                    <a:pt x="3" y="1"/>
                    <a:pt x="3" y="1"/>
                  </a:cubicBezTo>
                  <a:cubicBezTo>
                    <a:pt x="3" y="1"/>
                    <a:pt x="3" y="1"/>
                    <a:pt x="3" y="1"/>
                  </a:cubicBezTo>
                  <a:cubicBezTo>
                    <a:pt x="4" y="1"/>
                    <a:pt x="4" y="1"/>
                    <a:pt x="5" y="1"/>
                  </a:cubicBezTo>
                  <a:cubicBezTo>
                    <a:pt x="5" y="1"/>
                    <a:pt x="5" y="1"/>
                    <a:pt x="5" y="1"/>
                  </a:cubicBezTo>
                  <a:cubicBezTo>
                    <a:pt x="5" y="2"/>
                    <a:pt x="5" y="2"/>
                    <a:pt x="5" y="3"/>
                  </a:cubicBezTo>
                  <a:cubicBezTo>
                    <a:pt x="3" y="3"/>
                    <a:pt x="3" y="3"/>
                    <a:pt x="3" y="3"/>
                  </a:cubicBezTo>
                  <a:moveTo>
                    <a:pt x="3" y="0"/>
                  </a:moveTo>
                  <a:cubicBezTo>
                    <a:pt x="2" y="0"/>
                    <a:pt x="1" y="0"/>
                    <a:pt x="1" y="2"/>
                  </a:cubicBezTo>
                  <a:cubicBezTo>
                    <a:pt x="1" y="2"/>
                    <a:pt x="1" y="2"/>
                    <a:pt x="1" y="2"/>
                  </a:cubicBezTo>
                  <a:cubicBezTo>
                    <a:pt x="1" y="3"/>
                    <a:pt x="0" y="4"/>
                    <a:pt x="1" y="4"/>
                  </a:cubicBezTo>
                  <a:cubicBezTo>
                    <a:pt x="2" y="5"/>
                    <a:pt x="2" y="5"/>
                    <a:pt x="2" y="5"/>
                  </a:cubicBezTo>
                  <a:cubicBezTo>
                    <a:pt x="2" y="5"/>
                    <a:pt x="2" y="5"/>
                    <a:pt x="3" y="5"/>
                  </a:cubicBezTo>
                  <a:cubicBezTo>
                    <a:pt x="4" y="5"/>
                    <a:pt x="5" y="5"/>
                    <a:pt x="6" y="4"/>
                  </a:cubicBezTo>
                  <a:cubicBezTo>
                    <a:pt x="6" y="4"/>
                    <a:pt x="6" y="4"/>
                    <a:pt x="6" y="4"/>
                  </a:cubicBezTo>
                  <a:cubicBezTo>
                    <a:pt x="6" y="4"/>
                    <a:pt x="7" y="2"/>
                    <a:pt x="6" y="1"/>
                  </a:cubicBezTo>
                  <a:cubicBezTo>
                    <a:pt x="5" y="1"/>
                    <a:pt x="5" y="1"/>
                    <a:pt x="5" y="1"/>
                  </a:cubicBezTo>
                  <a:cubicBezTo>
                    <a:pt x="5" y="0"/>
                    <a:pt x="5" y="0"/>
                    <a:pt x="5" y="0"/>
                  </a:cubicBezTo>
                  <a:cubicBezTo>
                    <a:pt x="4" y="0"/>
                    <a:pt x="4"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3200">
                <a:solidFill>
                  <a:prstClr val="black"/>
                </a:solidFill>
              </a:endParaRPr>
            </a:p>
          </p:txBody>
        </p:sp>
        <p:sp>
          <p:nvSpPr>
            <p:cNvPr id="118" name="Freeform 94"/>
            <p:cNvSpPr>
              <a:spLocks noEditPoints="1"/>
            </p:cNvSpPr>
            <p:nvPr/>
          </p:nvSpPr>
          <p:spPr bwMode="auto">
            <a:xfrm>
              <a:off x="3701" y="2465"/>
              <a:ext cx="14" cy="9"/>
            </a:xfrm>
            <a:custGeom>
              <a:avLst/>
              <a:gdLst>
                <a:gd name="T0" fmla="*/ 3 w 6"/>
                <a:gd name="T1" fmla="*/ 3 h 4"/>
                <a:gd name="T2" fmla="*/ 1 w 6"/>
                <a:gd name="T3" fmla="*/ 3 h 4"/>
                <a:gd name="T4" fmla="*/ 1 w 6"/>
                <a:gd name="T5" fmla="*/ 3 h 4"/>
                <a:gd name="T6" fmla="*/ 1 w 6"/>
                <a:gd name="T7" fmla="*/ 1 h 4"/>
                <a:gd name="T8" fmla="*/ 1 w 6"/>
                <a:gd name="T9" fmla="*/ 1 h 4"/>
                <a:gd name="T10" fmla="*/ 1 w 6"/>
                <a:gd name="T11" fmla="*/ 1 h 4"/>
                <a:gd name="T12" fmla="*/ 1 w 6"/>
                <a:gd name="T13" fmla="*/ 2 h 4"/>
                <a:gd name="T14" fmla="*/ 1 w 6"/>
                <a:gd name="T15" fmla="*/ 3 h 4"/>
                <a:gd name="T16" fmla="*/ 1 w 6"/>
                <a:gd name="T17" fmla="*/ 3 h 4"/>
                <a:gd name="T18" fmla="*/ 4 w 6"/>
                <a:gd name="T19" fmla="*/ 3 h 4"/>
                <a:gd name="T20" fmla="*/ 4 w 6"/>
                <a:gd name="T21" fmla="*/ 3 h 4"/>
                <a:gd name="T22" fmla="*/ 3 w 6"/>
                <a:gd name="T23" fmla="*/ 3 h 4"/>
                <a:gd name="T24" fmla="*/ 1 w 6"/>
                <a:gd name="T25" fmla="*/ 2 h 4"/>
                <a:gd name="T26" fmla="*/ 1 w 6"/>
                <a:gd name="T27" fmla="*/ 1 h 4"/>
                <a:gd name="T28" fmla="*/ 1 w 6"/>
                <a:gd name="T29" fmla="*/ 1 h 4"/>
                <a:gd name="T30" fmla="*/ 2 w 6"/>
                <a:gd name="T31" fmla="*/ 1 h 4"/>
                <a:gd name="T32" fmla="*/ 4 w 6"/>
                <a:gd name="T33" fmla="*/ 1 h 4"/>
                <a:gd name="T34" fmla="*/ 4 w 6"/>
                <a:gd name="T35" fmla="*/ 1 h 4"/>
                <a:gd name="T36" fmla="*/ 4 w 6"/>
                <a:gd name="T37" fmla="*/ 2 h 4"/>
                <a:gd name="T38" fmla="*/ 4 w 6"/>
                <a:gd name="T39" fmla="*/ 2 h 4"/>
                <a:gd name="T40" fmla="*/ 1 w 6"/>
                <a:gd name="T41" fmla="*/ 2 h 4"/>
                <a:gd name="T42" fmla="*/ 2 w 6"/>
                <a:gd name="T43" fmla="*/ 0 h 4"/>
                <a:gd name="T44" fmla="*/ 0 w 6"/>
                <a:gd name="T45" fmla="*/ 1 h 4"/>
                <a:gd name="T46" fmla="*/ 0 w 6"/>
                <a:gd name="T47" fmla="*/ 1 h 4"/>
                <a:gd name="T48" fmla="*/ 0 w 6"/>
                <a:gd name="T49" fmla="*/ 4 h 4"/>
                <a:gd name="T50" fmla="*/ 1 w 6"/>
                <a:gd name="T51" fmla="*/ 4 h 4"/>
                <a:gd name="T52" fmla="*/ 3 w 6"/>
                <a:gd name="T53" fmla="*/ 4 h 4"/>
                <a:gd name="T54" fmla="*/ 5 w 6"/>
                <a:gd name="T55" fmla="*/ 4 h 4"/>
                <a:gd name="T56" fmla="*/ 5 w 6"/>
                <a:gd name="T57" fmla="*/ 4 h 4"/>
                <a:gd name="T58" fmla="*/ 5 w 6"/>
                <a:gd name="T59" fmla="*/ 0 h 4"/>
                <a:gd name="T60" fmla="*/ 4 w 6"/>
                <a:gd name="T61" fmla="*/ 0 h 4"/>
                <a:gd name="T62" fmla="*/ 4 w 6"/>
                <a:gd name="T63" fmla="*/ 0 h 4"/>
                <a:gd name="T64" fmla="*/ 2 w 6"/>
                <a:gd name="T65"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 h="4">
                  <a:moveTo>
                    <a:pt x="3" y="3"/>
                  </a:moveTo>
                  <a:cubicBezTo>
                    <a:pt x="2" y="3"/>
                    <a:pt x="1" y="3"/>
                    <a:pt x="1" y="3"/>
                  </a:cubicBezTo>
                  <a:cubicBezTo>
                    <a:pt x="1" y="3"/>
                    <a:pt x="1" y="3"/>
                    <a:pt x="1" y="3"/>
                  </a:cubicBezTo>
                  <a:cubicBezTo>
                    <a:pt x="1" y="3"/>
                    <a:pt x="1" y="2"/>
                    <a:pt x="1" y="1"/>
                  </a:cubicBezTo>
                  <a:cubicBezTo>
                    <a:pt x="1" y="1"/>
                    <a:pt x="1" y="1"/>
                    <a:pt x="1" y="1"/>
                  </a:cubicBezTo>
                  <a:cubicBezTo>
                    <a:pt x="1" y="1"/>
                    <a:pt x="1" y="1"/>
                    <a:pt x="1" y="1"/>
                  </a:cubicBezTo>
                  <a:cubicBezTo>
                    <a:pt x="1" y="2"/>
                    <a:pt x="1" y="2"/>
                    <a:pt x="1" y="2"/>
                  </a:cubicBezTo>
                  <a:cubicBezTo>
                    <a:pt x="1" y="3"/>
                    <a:pt x="1" y="3"/>
                    <a:pt x="1" y="3"/>
                  </a:cubicBezTo>
                  <a:cubicBezTo>
                    <a:pt x="1" y="3"/>
                    <a:pt x="1" y="3"/>
                    <a:pt x="1" y="3"/>
                  </a:cubicBezTo>
                  <a:cubicBezTo>
                    <a:pt x="1" y="3"/>
                    <a:pt x="4" y="3"/>
                    <a:pt x="4" y="3"/>
                  </a:cubicBezTo>
                  <a:cubicBezTo>
                    <a:pt x="4" y="3"/>
                    <a:pt x="4" y="3"/>
                    <a:pt x="4" y="3"/>
                  </a:cubicBezTo>
                  <a:cubicBezTo>
                    <a:pt x="4" y="3"/>
                    <a:pt x="3" y="3"/>
                    <a:pt x="3" y="3"/>
                  </a:cubicBezTo>
                  <a:moveTo>
                    <a:pt x="1" y="2"/>
                  </a:moveTo>
                  <a:cubicBezTo>
                    <a:pt x="1" y="1"/>
                    <a:pt x="1" y="1"/>
                    <a:pt x="1" y="1"/>
                  </a:cubicBezTo>
                  <a:cubicBezTo>
                    <a:pt x="1" y="1"/>
                    <a:pt x="1" y="1"/>
                    <a:pt x="1" y="1"/>
                  </a:cubicBezTo>
                  <a:cubicBezTo>
                    <a:pt x="2" y="1"/>
                    <a:pt x="2" y="1"/>
                    <a:pt x="2" y="1"/>
                  </a:cubicBezTo>
                  <a:cubicBezTo>
                    <a:pt x="3" y="1"/>
                    <a:pt x="3" y="1"/>
                    <a:pt x="4" y="1"/>
                  </a:cubicBezTo>
                  <a:cubicBezTo>
                    <a:pt x="4" y="1"/>
                    <a:pt x="4" y="1"/>
                    <a:pt x="4" y="1"/>
                  </a:cubicBezTo>
                  <a:cubicBezTo>
                    <a:pt x="4" y="1"/>
                    <a:pt x="4" y="2"/>
                    <a:pt x="4" y="2"/>
                  </a:cubicBezTo>
                  <a:cubicBezTo>
                    <a:pt x="4" y="2"/>
                    <a:pt x="4" y="2"/>
                    <a:pt x="4" y="2"/>
                  </a:cubicBezTo>
                  <a:cubicBezTo>
                    <a:pt x="1" y="2"/>
                    <a:pt x="1" y="2"/>
                    <a:pt x="1" y="2"/>
                  </a:cubicBezTo>
                  <a:moveTo>
                    <a:pt x="2" y="0"/>
                  </a:moveTo>
                  <a:cubicBezTo>
                    <a:pt x="2" y="0"/>
                    <a:pt x="0" y="0"/>
                    <a:pt x="0" y="1"/>
                  </a:cubicBezTo>
                  <a:cubicBezTo>
                    <a:pt x="0" y="1"/>
                    <a:pt x="0" y="1"/>
                    <a:pt x="0" y="1"/>
                  </a:cubicBezTo>
                  <a:cubicBezTo>
                    <a:pt x="0" y="2"/>
                    <a:pt x="0" y="3"/>
                    <a:pt x="0" y="4"/>
                  </a:cubicBezTo>
                  <a:cubicBezTo>
                    <a:pt x="1" y="4"/>
                    <a:pt x="1" y="4"/>
                    <a:pt x="1" y="4"/>
                  </a:cubicBezTo>
                  <a:cubicBezTo>
                    <a:pt x="1" y="4"/>
                    <a:pt x="1" y="4"/>
                    <a:pt x="3" y="4"/>
                  </a:cubicBezTo>
                  <a:cubicBezTo>
                    <a:pt x="3" y="4"/>
                    <a:pt x="4" y="4"/>
                    <a:pt x="5" y="4"/>
                  </a:cubicBezTo>
                  <a:cubicBezTo>
                    <a:pt x="5" y="4"/>
                    <a:pt x="5" y="4"/>
                    <a:pt x="5" y="4"/>
                  </a:cubicBezTo>
                  <a:cubicBezTo>
                    <a:pt x="5" y="3"/>
                    <a:pt x="6" y="1"/>
                    <a:pt x="5" y="0"/>
                  </a:cubicBezTo>
                  <a:cubicBezTo>
                    <a:pt x="4" y="0"/>
                    <a:pt x="4" y="0"/>
                    <a:pt x="4" y="0"/>
                  </a:cubicBezTo>
                  <a:cubicBezTo>
                    <a:pt x="4" y="0"/>
                    <a:pt x="4" y="0"/>
                    <a:pt x="4" y="0"/>
                  </a:cubicBezTo>
                  <a:cubicBezTo>
                    <a:pt x="3" y="0"/>
                    <a:pt x="3"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3200">
                <a:solidFill>
                  <a:prstClr val="black"/>
                </a:solidFill>
              </a:endParaRPr>
            </a:p>
          </p:txBody>
        </p:sp>
        <p:sp>
          <p:nvSpPr>
            <p:cNvPr id="119" name="Freeform 95"/>
            <p:cNvSpPr>
              <a:spLocks noEditPoints="1"/>
            </p:cNvSpPr>
            <p:nvPr/>
          </p:nvSpPr>
          <p:spPr bwMode="auto">
            <a:xfrm>
              <a:off x="3701" y="2491"/>
              <a:ext cx="12" cy="24"/>
            </a:xfrm>
            <a:custGeom>
              <a:avLst/>
              <a:gdLst>
                <a:gd name="T0" fmla="*/ 3 w 5"/>
                <a:gd name="T1" fmla="*/ 9 h 10"/>
                <a:gd name="T2" fmla="*/ 1 w 5"/>
                <a:gd name="T3" fmla="*/ 8 h 10"/>
                <a:gd name="T4" fmla="*/ 1 w 5"/>
                <a:gd name="T5" fmla="*/ 6 h 10"/>
                <a:gd name="T6" fmla="*/ 1 w 5"/>
                <a:gd name="T7" fmla="*/ 1 h 10"/>
                <a:gd name="T8" fmla="*/ 1 w 5"/>
                <a:gd name="T9" fmla="*/ 1 h 10"/>
                <a:gd name="T10" fmla="*/ 1 w 5"/>
                <a:gd name="T11" fmla="*/ 7 h 10"/>
                <a:gd name="T12" fmla="*/ 1 w 5"/>
                <a:gd name="T13" fmla="*/ 8 h 10"/>
                <a:gd name="T14" fmla="*/ 3 w 5"/>
                <a:gd name="T15" fmla="*/ 8 h 10"/>
                <a:gd name="T16" fmla="*/ 3 w 5"/>
                <a:gd name="T17" fmla="*/ 8 h 10"/>
                <a:gd name="T18" fmla="*/ 4 w 5"/>
                <a:gd name="T19" fmla="*/ 8 h 10"/>
                <a:gd name="T20" fmla="*/ 4 w 5"/>
                <a:gd name="T21" fmla="*/ 9 h 10"/>
                <a:gd name="T22" fmla="*/ 3 w 5"/>
                <a:gd name="T23" fmla="*/ 9 h 10"/>
                <a:gd name="T24" fmla="*/ 3 w 5"/>
                <a:gd name="T25" fmla="*/ 8 h 10"/>
                <a:gd name="T26" fmla="*/ 2 w 5"/>
                <a:gd name="T27" fmla="*/ 7 h 10"/>
                <a:gd name="T28" fmla="*/ 2 w 5"/>
                <a:gd name="T29" fmla="*/ 7 h 10"/>
                <a:gd name="T30" fmla="*/ 2 w 5"/>
                <a:gd name="T31" fmla="*/ 1 h 10"/>
                <a:gd name="T32" fmla="*/ 2 w 5"/>
                <a:gd name="T33" fmla="*/ 1 h 10"/>
                <a:gd name="T34" fmla="*/ 2 w 5"/>
                <a:gd name="T35" fmla="*/ 1 h 10"/>
                <a:gd name="T36" fmla="*/ 4 w 5"/>
                <a:gd name="T37" fmla="*/ 1 h 10"/>
                <a:gd name="T38" fmla="*/ 4 w 5"/>
                <a:gd name="T39" fmla="*/ 1 h 10"/>
                <a:gd name="T40" fmla="*/ 4 w 5"/>
                <a:gd name="T41" fmla="*/ 6 h 10"/>
                <a:gd name="T42" fmla="*/ 4 w 5"/>
                <a:gd name="T43" fmla="*/ 8 h 10"/>
                <a:gd name="T44" fmla="*/ 3 w 5"/>
                <a:gd name="T45" fmla="*/ 8 h 10"/>
                <a:gd name="T46" fmla="*/ 3 w 5"/>
                <a:gd name="T47" fmla="*/ 8 h 10"/>
                <a:gd name="T48" fmla="*/ 2 w 5"/>
                <a:gd name="T49" fmla="*/ 0 h 10"/>
                <a:gd name="T50" fmla="*/ 0 w 5"/>
                <a:gd name="T51" fmla="*/ 1 h 10"/>
                <a:gd name="T52" fmla="*/ 0 w 5"/>
                <a:gd name="T53" fmla="*/ 6 h 10"/>
                <a:gd name="T54" fmla="*/ 0 w 5"/>
                <a:gd name="T55" fmla="*/ 8 h 10"/>
                <a:gd name="T56" fmla="*/ 3 w 5"/>
                <a:gd name="T57" fmla="*/ 10 h 10"/>
                <a:gd name="T58" fmla="*/ 5 w 5"/>
                <a:gd name="T59" fmla="*/ 9 h 10"/>
                <a:gd name="T60" fmla="*/ 5 w 5"/>
                <a:gd name="T61" fmla="*/ 6 h 10"/>
                <a:gd name="T62" fmla="*/ 5 w 5"/>
                <a:gd name="T63" fmla="*/ 1 h 10"/>
                <a:gd name="T64" fmla="*/ 5 w 5"/>
                <a:gd name="T65" fmla="*/ 1 h 10"/>
                <a:gd name="T66" fmla="*/ 2 w 5"/>
                <a:gd name="T6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 h="10">
                  <a:moveTo>
                    <a:pt x="3" y="9"/>
                  </a:moveTo>
                  <a:cubicBezTo>
                    <a:pt x="2" y="9"/>
                    <a:pt x="1" y="9"/>
                    <a:pt x="1" y="8"/>
                  </a:cubicBezTo>
                  <a:cubicBezTo>
                    <a:pt x="1" y="7"/>
                    <a:pt x="1" y="7"/>
                    <a:pt x="1" y="6"/>
                  </a:cubicBezTo>
                  <a:cubicBezTo>
                    <a:pt x="1" y="4"/>
                    <a:pt x="1" y="2"/>
                    <a:pt x="1" y="1"/>
                  </a:cubicBezTo>
                  <a:cubicBezTo>
                    <a:pt x="1" y="1"/>
                    <a:pt x="1" y="1"/>
                    <a:pt x="1" y="1"/>
                  </a:cubicBezTo>
                  <a:cubicBezTo>
                    <a:pt x="1" y="3"/>
                    <a:pt x="1" y="4"/>
                    <a:pt x="1" y="7"/>
                  </a:cubicBezTo>
                  <a:cubicBezTo>
                    <a:pt x="1" y="8"/>
                    <a:pt x="1" y="8"/>
                    <a:pt x="1" y="8"/>
                  </a:cubicBezTo>
                  <a:cubicBezTo>
                    <a:pt x="2" y="8"/>
                    <a:pt x="2" y="8"/>
                    <a:pt x="3" y="8"/>
                  </a:cubicBezTo>
                  <a:cubicBezTo>
                    <a:pt x="3" y="8"/>
                    <a:pt x="3" y="8"/>
                    <a:pt x="3" y="8"/>
                  </a:cubicBezTo>
                  <a:cubicBezTo>
                    <a:pt x="3" y="8"/>
                    <a:pt x="4" y="8"/>
                    <a:pt x="4" y="8"/>
                  </a:cubicBezTo>
                  <a:cubicBezTo>
                    <a:pt x="4" y="9"/>
                    <a:pt x="4" y="9"/>
                    <a:pt x="4" y="9"/>
                  </a:cubicBezTo>
                  <a:cubicBezTo>
                    <a:pt x="4" y="9"/>
                    <a:pt x="4" y="9"/>
                    <a:pt x="3" y="9"/>
                  </a:cubicBezTo>
                  <a:moveTo>
                    <a:pt x="3" y="8"/>
                  </a:moveTo>
                  <a:cubicBezTo>
                    <a:pt x="2" y="8"/>
                    <a:pt x="2" y="8"/>
                    <a:pt x="2" y="7"/>
                  </a:cubicBezTo>
                  <a:cubicBezTo>
                    <a:pt x="2" y="7"/>
                    <a:pt x="2" y="7"/>
                    <a:pt x="2" y="7"/>
                  </a:cubicBezTo>
                  <a:cubicBezTo>
                    <a:pt x="1" y="4"/>
                    <a:pt x="1" y="3"/>
                    <a:pt x="2" y="1"/>
                  </a:cubicBezTo>
                  <a:cubicBezTo>
                    <a:pt x="2" y="1"/>
                    <a:pt x="2" y="1"/>
                    <a:pt x="2" y="1"/>
                  </a:cubicBezTo>
                  <a:cubicBezTo>
                    <a:pt x="2" y="1"/>
                    <a:pt x="2" y="1"/>
                    <a:pt x="2" y="1"/>
                  </a:cubicBezTo>
                  <a:cubicBezTo>
                    <a:pt x="3" y="1"/>
                    <a:pt x="4" y="1"/>
                    <a:pt x="4" y="1"/>
                  </a:cubicBezTo>
                  <a:cubicBezTo>
                    <a:pt x="4" y="1"/>
                    <a:pt x="4" y="1"/>
                    <a:pt x="4" y="1"/>
                  </a:cubicBezTo>
                  <a:cubicBezTo>
                    <a:pt x="4" y="3"/>
                    <a:pt x="4" y="5"/>
                    <a:pt x="4" y="6"/>
                  </a:cubicBezTo>
                  <a:cubicBezTo>
                    <a:pt x="4" y="7"/>
                    <a:pt x="4" y="7"/>
                    <a:pt x="4" y="8"/>
                  </a:cubicBezTo>
                  <a:cubicBezTo>
                    <a:pt x="4" y="8"/>
                    <a:pt x="3" y="8"/>
                    <a:pt x="3" y="8"/>
                  </a:cubicBezTo>
                  <a:cubicBezTo>
                    <a:pt x="3" y="8"/>
                    <a:pt x="3" y="8"/>
                    <a:pt x="3" y="8"/>
                  </a:cubicBezTo>
                  <a:moveTo>
                    <a:pt x="2" y="0"/>
                  </a:moveTo>
                  <a:cubicBezTo>
                    <a:pt x="1" y="0"/>
                    <a:pt x="0" y="0"/>
                    <a:pt x="0" y="1"/>
                  </a:cubicBezTo>
                  <a:cubicBezTo>
                    <a:pt x="0" y="2"/>
                    <a:pt x="0" y="4"/>
                    <a:pt x="0" y="6"/>
                  </a:cubicBezTo>
                  <a:cubicBezTo>
                    <a:pt x="0" y="7"/>
                    <a:pt x="0" y="7"/>
                    <a:pt x="0" y="8"/>
                  </a:cubicBezTo>
                  <a:cubicBezTo>
                    <a:pt x="0" y="9"/>
                    <a:pt x="1" y="10"/>
                    <a:pt x="3" y="10"/>
                  </a:cubicBezTo>
                  <a:cubicBezTo>
                    <a:pt x="4" y="10"/>
                    <a:pt x="5" y="9"/>
                    <a:pt x="5" y="9"/>
                  </a:cubicBezTo>
                  <a:cubicBezTo>
                    <a:pt x="5" y="8"/>
                    <a:pt x="5" y="7"/>
                    <a:pt x="5" y="6"/>
                  </a:cubicBezTo>
                  <a:cubicBezTo>
                    <a:pt x="5" y="5"/>
                    <a:pt x="5" y="3"/>
                    <a:pt x="5" y="1"/>
                  </a:cubicBezTo>
                  <a:cubicBezTo>
                    <a:pt x="5" y="1"/>
                    <a:pt x="5" y="1"/>
                    <a:pt x="5" y="1"/>
                  </a:cubicBezTo>
                  <a:cubicBezTo>
                    <a:pt x="4" y="0"/>
                    <a:pt x="3"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3200">
                <a:solidFill>
                  <a:prstClr val="black"/>
                </a:solidFill>
              </a:endParaRPr>
            </a:p>
          </p:txBody>
        </p:sp>
        <p:sp>
          <p:nvSpPr>
            <p:cNvPr id="120" name="Freeform 96"/>
            <p:cNvSpPr>
              <a:spLocks noEditPoints="1"/>
            </p:cNvSpPr>
            <p:nvPr/>
          </p:nvSpPr>
          <p:spPr bwMode="auto">
            <a:xfrm>
              <a:off x="3660" y="2439"/>
              <a:ext cx="55" cy="23"/>
            </a:xfrm>
            <a:custGeom>
              <a:avLst/>
              <a:gdLst>
                <a:gd name="T0" fmla="*/ 22 w 23"/>
                <a:gd name="T1" fmla="*/ 5 h 10"/>
                <a:gd name="T2" fmla="*/ 19 w 23"/>
                <a:gd name="T3" fmla="*/ 8 h 10"/>
                <a:gd name="T4" fmla="*/ 13 w 23"/>
                <a:gd name="T5" fmla="*/ 9 h 10"/>
                <a:gd name="T6" fmla="*/ 20 w 23"/>
                <a:gd name="T7" fmla="*/ 2 h 10"/>
                <a:gd name="T8" fmla="*/ 22 w 23"/>
                <a:gd name="T9" fmla="*/ 3 h 10"/>
                <a:gd name="T10" fmla="*/ 18 w 23"/>
                <a:gd name="T11" fmla="*/ 8 h 10"/>
                <a:gd name="T12" fmla="*/ 15 w 23"/>
                <a:gd name="T13" fmla="*/ 9 h 10"/>
                <a:gd name="T14" fmla="*/ 8 w 23"/>
                <a:gd name="T15" fmla="*/ 8 h 10"/>
                <a:gd name="T16" fmla="*/ 16 w 23"/>
                <a:gd name="T17" fmla="*/ 2 h 10"/>
                <a:gd name="T18" fmla="*/ 1 w 23"/>
                <a:gd name="T19" fmla="*/ 4 h 10"/>
                <a:gd name="T20" fmla="*/ 2 w 23"/>
                <a:gd name="T21" fmla="*/ 4 h 10"/>
                <a:gd name="T22" fmla="*/ 4 w 23"/>
                <a:gd name="T23" fmla="*/ 2 h 10"/>
                <a:gd name="T24" fmla="*/ 12 w 23"/>
                <a:gd name="T25" fmla="*/ 2 h 10"/>
                <a:gd name="T26" fmla="*/ 7 w 23"/>
                <a:gd name="T27" fmla="*/ 8 h 10"/>
                <a:gd name="T28" fmla="*/ 5 w 23"/>
                <a:gd name="T29" fmla="*/ 8 h 10"/>
                <a:gd name="T30" fmla="*/ 3 w 23"/>
                <a:gd name="T31" fmla="*/ 8 h 10"/>
                <a:gd name="T32" fmla="*/ 1 w 23"/>
                <a:gd name="T33" fmla="*/ 7 h 10"/>
                <a:gd name="T34" fmla="*/ 1 w 23"/>
                <a:gd name="T35" fmla="*/ 4 h 10"/>
                <a:gd name="T36" fmla="*/ 22 w 23"/>
                <a:gd name="T37" fmla="*/ 2 h 10"/>
                <a:gd name="T38" fmla="*/ 20 w 23"/>
                <a:gd name="T39" fmla="*/ 2 h 10"/>
                <a:gd name="T40" fmla="*/ 18 w 23"/>
                <a:gd name="T41" fmla="*/ 1 h 10"/>
                <a:gd name="T42" fmla="*/ 20 w 23"/>
                <a:gd name="T43" fmla="*/ 1 h 10"/>
                <a:gd name="T44" fmla="*/ 17 w 23"/>
                <a:gd name="T45" fmla="*/ 2 h 10"/>
                <a:gd name="T46" fmla="*/ 14 w 23"/>
                <a:gd name="T47" fmla="*/ 1 h 10"/>
                <a:gd name="T48" fmla="*/ 17 w 23"/>
                <a:gd name="T49" fmla="*/ 1 h 10"/>
                <a:gd name="T50" fmla="*/ 1 w 23"/>
                <a:gd name="T51" fmla="*/ 3 h 10"/>
                <a:gd name="T52" fmla="*/ 1 w 23"/>
                <a:gd name="T53" fmla="*/ 2 h 10"/>
                <a:gd name="T54" fmla="*/ 10 w 23"/>
                <a:gd name="T55" fmla="*/ 1 h 10"/>
                <a:gd name="T56" fmla="*/ 13 w 23"/>
                <a:gd name="T57" fmla="*/ 2 h 10"/>
                <a:gd name="T58" fmla="*/ 4 w 23"/>
                <a:gd name="T59" fmla="*/ 2 h 10"/>
                <a:gd name="T60" fmla="*/ 1 w 23"/>
                <a:gd name="T61" fmla="*/ 3 h 10"/>
                <a:gd name="T62" fmla="*/ 1 w 23"/>
                <a:gd name="T63" fmla="*/ 1 h 10"/>
                <a:gd name="T64" fmla="*/ 0 w 23"/>
                <a:gd name="T65" fmla="*/ 2 h 10"/>
                <a:gd name="T66" fmla="*/ 0 w 23"/>
                <a:gd name="T67" fmla="*/ 2 h 10"/>
                <a:gd name="T68" fmla="*/ 0 w 23"/>
                <a:gd name="T69" fmla="*/ 7 h 10"/>
                <a:gd name="T70" fmla="*/ 3 w 23"/>
                <a:gd name="T71" fmla="*/ 9 h 10"/>
                <a:gd name="T72" fmla="*/ 5 w 23"/>
                <a:gd name="T73" fmla="*/ 9 h 10"/>
                <a:gd name="T74" fmla="*/ 15 w 23"/>
                <a:gd name="T75" fmla="*/ 10 h 10"/>
                <a:gd name="T76" fmla="*/ 23 w 23"/>
                <a:gd name="T77" fmla="*/ 3 h 10"/>
                <a:gd name="T78" fmla="*/ 19 w 23"/>
                <a:gd name="T79" fmla="*/ 0 h 10"/>
                <a:gd name="T80" fmla="*/ 18 w 23"/>
                <a:gd name="T81"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 h="10">
                  <a:moveTo>
                    <a:pt x="19" y="8"/>
                  </a:moveTo>
                  <a:cubicBezTo>
                    <a:pt x="20" y="7"/>
                    <a:pt x="21" y="6"/>
                    <a:pt x="22" y="5"/>
                  </a:cubicBezTo>
                  <a:cubicBezTo>
                    <a:pt x="22" y="8"/>
                    <a:pt x="22" y="8"/>
                    <a:pt x="22" y="8"/>
                  </a:cubicBezTo>
                  <a:cubicBezTo>
                    <a:pt x="22" y="8"/>
                    <a:pt x="21" y="8"/>
                    <a:pt x="19" y="8"/>
                  </a:cubicBezTo>
                  <a:moveTo>
                    <a:pt x="15" y="9"/>
                  </a:moveTo>
                  <a:cubicBezTo>
                    <a:pt x="14" y="9"/>
                    <a:pt x="14" y="9"/>
                    <a:pt x="13" y="9"/>
                  </a:cubicBezTo>
                  <a:cubicBezTo>
                    <a:pt x="14" y="6"/>
                    <a:pt x="16" y="4"/>
                    <a:pt x="18" y="2"/>
                  </a:cubicBezTo>
                  <a:cubicBezTo>
                    <a:pt x="18" y="2"/>
                    <a:pt x="19" y="2"/>
                    <a:pt x="20" y="2"/>
                  </a:cubicBezTo>
                  <a:cubicBezTo>
                    <a:pt x="20" y="2"/>
                    <a:pt x="21" y="2"/>
                    <a:pt x="21" y="2"/>
                  </a:cubicBezTo>
                  <a:cubicBezTo>
                    <a:pt x="22" y="3"/>
                    <a:pt x="22" y="3"/>
                    <a:pt x="22" y="3"/>
                  </a:cubicBezTo>
                  <a:cubicBezTo>
                    <a:pt x="22" y="3"/>
                    <a:pt x="22" y="3"/>
                    <a:pt x="22" y="3"/>
                  </a:cubicBezTo>
                  <a:cubicBezTo>
                    <a:pt x="20" y="5"/>
                    <a:pt x="19" y="7"/>
                    <a:pt x="18" y="8"/>
                  </a:cubicBezTo>
                  <a:cubicBezTo>
                    <a:pt x="18" y="8"/>
                    <a:pt x="18" y="8"/>
                    <a:pt x="18" y="8"/>
                  </a:cubicBezTo>
                  <a:cubicBezTo>
                    <a:pt x="17" y="9"/>
                    <a:pt x="16" y="9"/>
                    <a:pt x="15" y="9"/>
                  </a:cubicBezTo>
                  <a:moveTo>
                    <a:pt x="12" y="9"/>
                  </a:moveTo>
                  <a:cubicBezTo>
                    <a:pt x="11" y="9"/>
                    <a:pt x="9" y="8"/>
                    <a:pt x="8" y="8"/>
                  </a:cubicBezTo>
                  <a:cubicBezTo>
                    <a:pt x="14" y="2"/>
                    <a:pt x="14" y="2"/>
                    <a:pt x="14" y="2"/>
                  </a:cubicBezTo>
                  <a:cubicBezTo>
                    <a:pt x="15" y="2"/>
                    <a:pt x="16" y="2"/>
                    <a:pt x="16" y="2"/>
                  </a:cubicBezTo>
                  <a:cubicBezTo>
                    <a:pt x="15" y="4"/>
                    <a:pt x="13" y="6"/>
                    <a:pt x="12" y="9"/>
                  </a:cubicBezTo>
                  <a:moveTo>
                    <a:pt x="1" y="4"/>
                  </a:moveTo>
                  <a:cubicBezTo>
                    <a:pt x="2" y="4"/>
                    <a:pt x="2" y="4"/>
                    <a:pt x="2" y="4"/>
                  </a:cubicBezTo>
                  <a:cubicBezTo>
                    <a:pt x="2" y="4"/>
                    <a:pt x="2" y="4"/>
                    <a:pt x="2" y="4"/>
                  </a:cubicBezTo>
                  <a:cubicBezTo>
                    <a:pt x="1" y="4"/>
                    <a:pt x="2" y="3"/>
                    <a:pt x="2" y="3"/>
                  </a:cubicBezTo>
                  <a:cubicBezTo>
                    <a:pt x="3" y="2"/>
                    <a:pt x="4" y="2"/>
                    <a:pt x="4" y="2"/>
                  </a:cubicBezTo>
                  <a:cubicBezTo>
                    <a:pt x="6" y="2"/>
                    <a:pt x="9" y="2"/>
                    <a:pt x="11" y="2"/>
                  </a:cubicBezTo>
                  <a:cubicBezTo>
                    <a:pt x="11" y="2"/>
                    <a:pt x="12" y="2"/>
                    <a:pt x="12" y="2"/>
                  </a:cubicBezTo>
                  <a:cubicBezTo>
                    <a:pt x="7" y="8"/>
                    <a:pt x="7" y="8"/>
                    <a:pt x="7" y="8"/>
                  </a:cubicBezTo>
                  <a:cubicBezTo>
                    <a:pt x="7" y="8"/>
                    <a:pt x="7" y="8"/>
                    <a:pt x="7" y="8"/>
                  </a:cubicBezTo>
                  <a:cubicBezTo>
                    <a:pt x="7" y="8"/>
                    <a:pt x="7" y="8"/>
                    <a:pt x="7" y="8"/>
                  </a:cubicBezTo>
                  <a:cubicBezTo>
                    <a:pt x="6" y="8"/>
                    <a:pt x="5" y="8"/>
                    <a:pt x="5" y="8"/>
                  </a:cubicBezTo>
                  <a:cubicBezTo>
                    <a:pt x="4" y="8"/>
                    <a:pt x="4" y="8"/>
                    <a:pt x="4" y="8"/>
                  </a:cubicBezTo>
                  <a:cubicBezTo>
                    <a:pt x="3" y="8"/>
                    <a:pt x="3" y="8"/>
                    <a:pt x="3" y="8"/>
                  </a:cubicBezTo>
                  <a:cubicBezTo>
                    <a:pt x="2" y="8"/>
                    <a:pt x="2" y="8"/>
                    <a:pt x="2" y="8"/>
                  </a:cubicBezTo>
                  <a:cubicBezTo>
                    <a:pt x="2" y="8"/>
                    <a:pt x="1" y="8"/>
                    <a:pt x="1" y="7"/>
                  </a:cubicBezTo>
                  <a:cubicBezTo>
                    <a:pt x="1" y="6"/>
                    <a:pt x="1" y="5"/>
                    <a:pt x="1" y="4"/>
                  </a:cubicBezTo>
                  <a:cubicBezTo>
                    <a:pt x="1" y="4"/>
                    <a:pt x="1" y="4"/>
                    <a:pt x="1" y="4"/>
                  </a:cubicBezTo>
                  <a:cubicBezTo>
                    <a:pt x="1" y="4"/>
                    <a:pt x="1" y="4"/>
                    <a:pt x="1" y="4"/>
                  </a:cubicBezTo>
                  <a:moveTo>
                    <a:pt x="22" y="2"/>
                  </a:moveTo>
                  <a:cubicBezTo>
                    <a:pt x="21" y="2"/>
                    <a:pt x="21" y="2"/>
                    <a:pt x="21" y="2"/>
                  </a:cubicBezTo>
                  <a:cubicBezTo>
                    <a:pt x="21" y="2"/>
                    <a:pt x="21" y="2"/>
                    <a:pt x="20" y="2"/>
                  </a:cubicBezTo>
                  <a:cubicBezTo>
                    <a:pt x="19" y="2"/>
                    <a:pt x="19" y="2"/>
                    <a:pt x="18" y="2"/>
                  </a:cubicBezTo>
                  <a:cubicBezTo>
                    <a:pt x="18" y="1"/>
                    <a:pt x="18" y="1"/>
                    <a:pt x="18" y="1"/>
                  </a:cubicBezTo>
                  <a:cubicBezTo>
                    <a:pt x="19" y="1"/>
                    <a:pt x="19" y="1"/>
                    <a:pt x="19" y="1"/>
                  </a:cubicBezTo>
                  <a:cubicBezTo>
                    <a:pt x="20" y="1"/>
                    <a:pt x="20" y="1"/>
                    <a:pt x="20" y="1"/>
                  </a:cubicBezTo>
                  <a:cubicBezTo>
                    <a:pt x="21" y="1"/>
                    <a:pt x="22" y="2"/>
                    <a:pt x="22" y="2"/>
                  </a:cubicBezTo>
                  <a:moveTo>
                    <a:pt x="17" y="2"/>
                  </a:moveTo>
                  <a:cubicBezTo>
                    <a:pt x="16" y="2"/>
                    <a:pt x="15" y="2"/>
                    <a:pt x="14" y="2"/>
                  </a:cubicBezTo>
                  <a:cubicBezTo>
                    <a:pt x="14" y="1"/>
                    <a:pt x="14" y="1"/>
                    <a:pt x="14" y="1"/>
                  </a:cubicBezTo>
                  <a:cubicBezTo>
                    <a:pt x="14" y="1"/>
                    <a:pt x="14" y="1"/>
                    <a:pt x="14" y="1"/>
                  </a:cubicBezTo>
                  <a:cubicBezTo>
                    <a:pt x="15" y="1"/>
                    <a:pt x="16" y="1"/>
                    <a:pt x="17" y="1"/>
                  </a:cubicBezTo>
                  <a:cubicBezTo>
                    <a:pt x="17" y="2"/>
                    <a:pt x="17" y="2"/>
                    <a:pt x="17" y="2"/>
                  </a:cubicBezTo>
                  <a:moveTo>
                    <a:pt x="1" y="3"/>
                  </a:moveTo>
                  <a:cubicBezTo>
                    <a:pt x="1" y="2"/>
                    <a:pt x="1" y="2"/>
                    <a:pt x="1" y="2"/>
                  </a:cubicBezTo>
                  <a:cubicBezTo>
                    <a:pt x="1" y="2"/>
                    <a:pt x="1" y="2"/>
                    <a:pt x="1" y="2"/>
                  </a:cubicBezTo>
                  <a:cubicBezTo>
                    <a:pt x="1" y="2"/>
                    <a:pt x="1" y="2"/>
                    <a:pt x="1" y="2"/>
                  </a:cubicBezTo>
                  <a:cubicBezTo>
                    <a:pt x="2" y="2"/>
                    <a:pt x="3" y="1"/>
                    <a:pt x="10" y="1"/>
                  </a:cubicBezTo>
                  <a:cubicBezTo>
                    <a:pt x="11" y="1"/>
                    <a:pt x="12" y="1"/>
                    <a:pt x="13" y="1"/>
                  </a:cubicBezTo>
                  <a:cubicBezTo>
                    <a:pt x="13" y="2"/>
                    <a:pt x="13" y="2"/>
                    <a:pt x="13" y="2"/>
                  </a:cubicBezTo>
                  <a:cubicBezTo>
                    <a:pt x="12" y="2"/>
                    <a:pt x="11" y="2"/>
                    <a:pt x="11" y="2"/>
                  </a:cubicBezTo>
                  <a:cubicBezTo>
                    <a:pt x="8" y="2"/>
                    <a:pt x="6" y="2"/>
                    <a:pt x="4" y="2"/>
                  </a:cubicBezTo>
                  <a:cubicBezTo>
                    <a:pt x="4" y="2"/>
                    <a:pt x="3" y="2"/>
                    <a:pt x="2" y="2"/>
                  </a:cubicBezTo>
                  <a:cubicBezTo>
                    <a:pt x="2" y="2"/>
                    <a:pt x="1" y="3"/>
                    <a:pt x="1" y="3"/>
                  </a:cubicBezTo>
                  <a:moveTo>
                    <a:pt x="10" y="0"/>
                  </a:moveTo>
                  <a:cubicBezTo>
                    <a:pt x="4" y="0"/>
                    <a:pt x="2" y="1"/>
                    <a:pt x="1" y="1"/>
                  </a:cubicBezTo>
                  <a:cubicBezTo>
                    <a:pt x="1" y="1"/>
                    <a:pt x="1" y="1"/>
                    <a:pt x="1" y="1"/>
                  </a:cubicBezTo>
                  <a:cubicBezTo>
                    <a:pt x="0" y="1"/>
                    <a:pt x="0" y="2"/>
                    <a:pt x="0" y="2"/>
                  </a:cubicBezTo>
                  <a:cubicBezTo>
                    <a:pt x="0" y="2"/>
                    <a:pt x="0" y="2"/>
                    <a:pt x="0" y="2"/>
                  </a:cubicBezTo>
                  <a:cubicBezTo>
                    <a:pt x="0" y="2"/>
                    <a:pt x="0" y="2"/>
                    <a:pt x="0" y="2"/>
                  </a:cubicBezTo>
                  <a:cubicBezTo>
                    <a:pt x="0" y="3"/>
                    <a:pt x="0" y="4"/>
                    <a:pt x="0" y="4"/>
                  </a:cubicBezTo>
                  <a:cubicBezTo>
                    <a:pt x="0" y="5"/>
                    <a:pt x="0" y="6"/>
                    <a:pt x="0" y="7"/>
                  </a:cubicBezTo>
                  <a:cubicBezTo>
                    <a:pt x="0" y="8"/>
                    <a:pt x="1" y="9"/>
                    <a:pt x="1" y="9"/>
                  </a:cubicBezTo>
                  <a:cubicBezTo>
                    <a:pt x="2" y="9"/>
                    <a:pt x="2" y="9"/>
                    <a:pt x="3" y="9"/>
                  </a:cubicBezTo>
                  <a:cubicBezTo>
                    <a:pt x="3" y="9"/>
                    <a:pt x="4" y="9"/>
                    <a:pt x="4" y="9"/>
                  </a:cubicBezTo>
                  <a:cubicBezTo>
                    <a:pt x="5" y="9"/>
                    <a:pt x="5" y="9"/>
                    <a:pt x="5" y="9"/>
                  </a:cubicBezTo>
                  <a:cubicBezTo>
                    <a:pt x="5" y="9"/>
                    <a:pt x="6" y="9"/>
                    <a:pt x="7" y="9"/>
                  </a:cubicBezTo>
                  <a:cubicBezTo>
                    <a:pt x="9" y="9"/>
                    <a:pt x="12" y="10"/>
                    <a:pt x="15" y="10"/>
                  </a:cubicBezTo>
                  <a:cubicBezTo>
                    <a:pt x="22" y="10"/>
                    <a:pt x="23" y="9"/>
                    <a:pt x="23" y="8"/>
                  </a:cubicBezTo>
                  <a:cubicBezTo>
                    <a:pt x="23" y="3"/>
                    <a:pt x="23" y="3"/>
                    <a:pt x="23" y="3"/>
                  </a:cubicBezTo>
                  <a:cubicBezTo>
                    <a:pt x="23" y="1"/>
                    <a:pt x="21" y="0"/>
                    <a:pt x="20" y="0"/>
                  </a:cubicBezTo>
                  <a:cubicBezTo>
                    <a:pt x="19" y="0"/>
                    <a:pt x="19" y="0"/>
                    <a:pt x="19" y="0"/>
                  </a:cubicBezTo>
                  <a:cubicBezTo>
                    <a:pt x="18" y="0"/>
                    <a:pt x="18" y="0"/>
                    <a:pt x="18" y="0"/>
                  </a:cubicBezTo>
                  <a:cubicBezTo>
                    <a:pt x="18" y="0"/>
                    <a:pt x="18" y="0"/>
                    <a:pt x="18" y="0"/>
                  </a:cubicBezTo>
                  <a:cubicBezTo>
                    <a:pt x="17" y="0"/>
                    <a:pt x="14" y="0"/>
                    <a:pt x="1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3200">
                <a:solidFill>
                  <a:prstClr val="black"/>
                </a:solidFill>
              </a:endParaRPr>
            </a:p>
          </p:txBody>
        </p:sp>
        <p:sp>
          <p:nvSpPr>
            <p:cNvPr id="121" name="Freeform 97"/>
            <p:cNvSpPr>
              <a:spLocks noEditPoints="1"/>
            </p:cNvSpPr>
            <p:nvPr/>
          </p:nvSpPr>
          <p:spPr bwMode="auto">
            <a:xfrm>
              <a:off x="3651" y="2431"/>
              <a:ext cx="74" cy="96"/>
            </a:xfrm>
            <a:custGeom>
              <a:avLst/>
              <a:gdLst>
                <a:gd name="T0" fmla="*/ 12 w 31"/>
                <a:gd name="T1" fmla="*/ 39 h 40"/>
                <a:gd name="T2" fmla="*/ 10 w 31"/>
                <a:gd name="T3" fmla="*/ 38 h 40"/>
                <a:gd name="T4" fmla="*/ 12 w 31"/>
                <a:gd name="T5" fmla="*/ 38 h 40"/>
                <a:gd name="T6" fmla="*/ 13 w 31"/>
                <a:gd name="T7" fmla="*/ 39 h 40"/>
                <a:gd name="T8" fmla="*/ 14 w 31"/>
                <a:gd name="T9" fmla="*/ 39 h 40"/>
                <a:gd name="T10" fmla="*/ 16 w 31"/>
                <a:gd name="T11" fmla="*/ 38 h 40"/>
                <a:gd name="T12" fmla="*/ 9 w 31"/>
                <a:gd name="T13" fmla="*/ 39 h 40"/>
                <a:gd name="T14" fmla="*/ 8 w 31"/>
                <a:gd name="T15" fmla="*/ 38 h 40"/>
                <a:gd name="T16" fmla="*/ 9 w 31"/>
                <a:gd name="T17" fmla="*/ 39 h 40"/>
                <a:gd name="T18" fmla="*/ 16 w 31"/>
                <a:gd name="T19" fmla="*/ 39 h 40"/>
                <a:gd name="T20" fmla="*/ 19 w 31"/>
                <a:gd name="T21" fmla="*/ 38 h 40"/>
                <a:gd name="T22" fmla="*/ 18 w 31"/>
                <a:gd name="T23" fmla="*/ 39 h 40"/>
                <a:gd name="T24" fmla="*/ 6 w 31"/>
                <a:gd name="T25" fmla="*/ 39 h 40"/>
                <a:gd name="T26" fmla="*/ 8 w 31"/>
                <a:gd name="T27" fmla="*/ 38 h 40"/>
                <a:gd name="T28" fmla="*/ 19 w 31"/>
                <a:gd name="T29" fmla="*/ 39 h 40"/>
                <a:gd name="T30" fmla="*/ 21 w 31"/>
                <a:gd name="T31" fmla="*/ 38 h 40"/>
                <a:gd name="T32" fmla="*/ 20 w 31"/>
                <a:gd name="T33" fmla="*/ 39 h 40"/>
                <a:gd name="T34" fmla="*/ 19 w 31"/>
                <a:gd name="T35" fmla="*/ 39 h 40"/>
                <a:gd name="T36" fmla="*/ 21 w 31"/>
                <a:gd name="T37" fmla="*/ 39 h 40"/>
                <a:gd name="T38" fmla="*/ 23 w 31"/>
                <a:gd name="T39" fmla="*/ 38 h 40"/>
                <a:gd name="T40" fmla="*/ 23 w 31"/>
                <a:gd name="T41" fmla="*/ 39 h 40"/>
                <a:gd name="T42" fmla="*/ 24 w 31"/>
                <a:gd name="T43" fmla="*/ 39 h 40"/>
                <a:gd name="T44" fmla="*/ 26 w 31"/>
                <a:gd name="T45" fmla="*/ 38 h 40"/>
                <a:gd name="T46" fmla="*/ 25 w 31"/>
                <a:gd name="T47" fmla="*/ 39 h 40"/>
                <a:gd name="T48" fmla="*/ 26 w 31"/>
                <a:gd name="T49" fmla="*/ 39 h 40"/>
                <a:gd name="T50" fmla="*/ 27 w 31"/>
                <a:gd name="T51" fmla="*/ 38 h 40"/>
                <a:gd name="T52" fmla="*/ 27 w 31"/>
                <a:gd name="T53" fmla="*/ 39 h 40"/>
                <a:gd name="T54" fmla="*/ 6 w 31"/>
                <a:gd name="T55" fmla="*/ 39 h 40"/>
                <a:gd name="T56" fmla="*/ 4 w 31"/>
                <a:gd name="T57" fmla="*/ 38 h 40"/>
                <a:gd name="T58" fmla="*/ 6 w 31"/>
                <a:gd name="T59" fmla="*/ 39 h 40"/>
                <a:gd name="T60" fmla="*/ 28 w 31"/>
                <a:gd name="T61" fmla="*/ 38 h 40"/>
                <a:gd name="T62" fmla="*/ 29 w 31"/>
                <a:gd name="T63" fmla="*/ 37 h 40"/>
                <a:gd name="T64" fmla="*/ 28 w 31"/>
                <a:gd name="T65" fmla="*/ 39 h 40"/>
                <a:gd name="T66" fmla="*/ 3 w 31"/>
                <a:gd name="T67" fmla="*/ 39 h 40"/>
                <a:gd name="T68" fmla="*/ 1 w 31"/>
                <a:gd name="T69" fmla="*/ 37 h 40"/>
                <a:gd name="T70" fmla="*/ 3 w 31"/>
                <a:gd name="T71" fmla="*/ 39 h 40"/>
                <a:gd name="T72" fmla="*/ 2 w 31"/>
                <a:gd name="T73" fmla="*/ 36 h 40"/>
                <a:gd name="T74" fmla="*/ 2 w 31"/>
                <a:gd name="T75" fmla="*/ 31 h 40"/>
                <a:gd name="T76" fmla="*/ 2 w 31"/>
                <a:gd name="T77" fmla="*/ 4 h 40"/>
                <a:gd name="T78" fmla="*/ 14 w 31"/>
                <a:gd name="T79" fmla="*/ 1 h 40"/>
                <a:gd name="T80" fmla="*/ 28 w 31"/>
                <a:gd name="T81" fmla="*/ 1 h 40"/>
                <a:gd name="T82" fmla="*/ 29 w 31"/>
                <a:gd name="T83" fmla="*/ 19 h 40"/>
                <a:gd name="T84" fmla="*/ 29 w 31"/>
                <a:gd name="T85" fmla="*/ 35 h 40"/>
                <a:gd name="T86" fmla="*/ 26 w 31"/>
                <a:gd name="T87" fmla="*/ 37 h 40"/>
                <a:gd name="T88" fmla="*/ 23 w 31"/>
                <a:gd name="T89" fmla="*/ 37 h 40"/>
                <a:gd name="T90" fmla="*/ 24 w 31"/>
                <a:gd name="T91" fmla="*/ 0 h 40"/>
                <a:gd name="T92" fmla="*/ 4 w 31"/>
                <a:gd name="T93" fmla="*/ 0 h 40"/>
                <a:gd name="T94" fmla="*/ 1 w 31"/>
                <a:gd name="T95" fmla="*/ 29 h 40"/>
                <a:gd name="T96" fmla="*/ 1 w 31"/>
                <a:gd name="T97" fmla="*/ 35 h 40"/>
                <a:gd name="T98" fmla="*/ 0 w 31"/>
                <a:gd name="T99" fmla="*/ 36 h 40"/>
                <a:gd name="T100" fmla="*/ 9 w 31"/>
                <a:gd name="T101" fmla="*/ 40 h 40"/>
                <a:gd name="T102" fmla="*/ 18 w 31"/>
                <a:gd name="T103" fmla="*/ 40 h 40"/>
                <a:gd name="T104" fmla="*/ 30 w 31"/>
                <a:gd name="T105" fmla="*/ 39 h 40"/>
                <a:gd name="T106" fmla="*/ 30 w 31"/>
                <a:gd name="T107" fmla="*/ 21 h 40"/>
                <a:gd name="T108" fmla="*/ 29 w 31"/>
                <a:gd name="T109" fmla="*/ 1 h 40"/>
                <a:gd name="T110" fmla="*/ 24 w 31"/>
                <a:gd name="T111"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1" h="40">
                  <a:moveTo>
                    <a:pt x="13" y="39"/>
                  </a:moveTo>
                  <a:cubicBezTo>
                    <a:pt x="12" y="39"/>
                    <a:pt x="12" y="39"/>
                    <a:pt x="12" y="39"/>
                  </a:cubicBezTo>
                  <a:cubicBezTo>
                    <a:pt x="12" y="39"/>
                    <a:pt x="10" y="39"/>
                    <a:pt x="9" y="39"/>
                  </a:cubicBezTo>
                  <a:cubicBezTo>
                    <a:pt x="10" y="38"/>
                    <a:pt x="10" y="38"/>
                    <a:pt x="10" y="38"/>
                  </a:cubicBezTo>
                  <a:cubicBezTo>
                    <a:pt x="10" y="38"/>
                    <a:pt x="10" y="38"/>
                    <a:pt x="10" y="38"/>
                  </a:cubicBezTo>
                  <a:cubicBezTo>
                    <a:pt x="10" y="38"/>
                    <a:pt x="11" y="38"/>
                    <a:pt x="12" y="38"/>
                  </a:cubicBezTo>
                  <a:cubicBezTo>
                    <a:pt x="13" y="38"/>
                    <a:pt x="13" y="38"/>
                    <a:pt x="13" y="38"/>
                  </a:cubicBezTo>
                  <a:cubicBezTo>
                    <a:pt x="13" y="39"/>
                    <a:pt x="13" y="39"/>
                    <a:pt x="13" y="39"/>
                  </a:cubicBezTo>
                  <a:moveTo>
                    <a:pt x="15" y="39"/>
                  </a:moveTo>
                  <a:cubicBezTo>
                    <a:pt x="15" y="39"/>
                    <a:pt x="14" y="39"/>
                    <a:pt x="14" y="39"/>
                  </a:cubicBezTo>
                  <a:cubicBezTo>
                    <a:pt x="14" y="38"/>
                    <a:pt x="14" y="38"/>
                    <a:pt x="14" y="38"/>
                  </a:cubicBezTo>
                  <a:cubicBezTo>
                    <a:pt x="15" y="38"/>
                    <a:pt x="15" y="38"/>
                    <a:pt x="16" y="38"/>
                  </a:cubicBezTo>
                  <a:cubicBezTo>
                    <a:pt x="15" y="39"/>
                    <a:pt x="15" y="39"/>
                    <a:pt x="15" y="39"/>
                  </a:cubicBezTo>
                  <a:moveTo>
                    <a:pt x="9" y="39"/>
                  </a:moveTo>
                  <a:cubicBezTo>
                    <a:pt x="8" y="39"/>
                    <a:pt x="8" y="39"/>
                    <a:pt x="8" y="39"/>
                  </a:cubicBezTo>
                  <a:cubicBezTo>
                    <a:pt x="8" y="38"/>
                    <a:pt x="8" y="38"/>
                    <a:pt x="8" y="38"/>
                  </a:cubicBezTo>
                  <a:cubicBezTo>
                    <a:pt x="8" y="38"/>
                    <a:pt x="9" y="38"/>
                    <a:pt x="9" y="38"/>
                  </a:cubicBezTo>
                  <a:cubicBezTo>
                    <a:pt x="9" y="39"/>
                    <a:pt x="9" y="39"/>
                    <a:pt x="9" y="39"/>
                  </a:cubicBezTo>
                  <a:moveTo>
                    <a:pt x="18" y="39"/>
                  </a:moveTo>
                  <a:cubicBezTo>
                    <a:pt x="17" y="39"/>
                    <a:pt x="17" y="39"/>
                    <a:pt x="16" y="39"/>
                  </a:cubicBezTo>
                  <a:cubicBezTo>
                    <a:pt x="17" y="38"/>
                    <a:pt x="17" y="38"/>
                    <a:pt x="17" y="38"/>
                  </a:cubicBezTo>
                  <a:cubicBezTo>
                    <a:pt x="17" y="38"/>
                    <a:pt x="18" y="38"/>
                    <a:pt x="19" y="38"/>
                  </a:cubicBezTo>
                  <a:cubicBezTo>
                    <a:pt x="18" y="39"/>
                    <a:pt x="18" y="39"/>
                    <a:pt x="18" y="39"/>
                  </a:cubicBezTo>
                  <a:cubicBezTo>
                    <a:pt x="18" y="39"/>
                    <a:pt x="18" y="39"/>
                    <a:pt x="18" y="39"/>
                  </a:cubicBezTo>
                  <a:moveTo>
                    <a:pt x="7" y="39"/>
                  </a:moveTo>
                  <a:cubicBezTo>
                    <a:pt x="6" y="39"/>
                    <a:pt x="6" y="39"/>
                    <a:pt x="6" y="39"/>
                  </a:cubicBezTo>
                  <a:cubicBezTo>
                    <a:pt x="7" y="38"/>
                    <a:pt x="7" y="38"/>
                    <a:pt x="7" y="38"/>
                  </a:cubicBezTo>
                  <a:cubicBezTo>
                    <a:pt x="8" y="38"/>
                    <a:pt x="8" y="38"/>
                    <a:pt x="8" y="38"/>
                  </a:cubicBezTo>
                  <a:cubicBezTo>
                    <a:pt x="7" y="39"/>
                    <a:pt x="7" y="39"/>
                    <a:pt x="7" y="39"/>
                  </a:cubicBezTo>
                  <a:moveTo>
                    <a:pt x="19" y="39"/>
                  </a:moveTo>
                  <a:cubicBezTo>
                    <a:pt x="19" y="38"/>
                    <a:pt x="19" y="38"/>
                    <a:pt x="19" y="38"/>
                  </a:cubicBezTo>
                  <a:cubicBezTo>
                    <a:pt x="20" y="38"/>
                    <a:pt x="20" y="38"/>
                    <a:pt x="21" y="38"/>
                  </a:cubicBezTo>
                  <a:cubicBezTo>
                    <a:pt x="21" y="38"/>
                    <a:pt x="21" y="39"/>
                    <a:pt x="20" y="39"/>
                  </a:cubicBezTo>
                  <a:cubicBezTo>
                    <a:pt x="20" y="39"/>
                    <a:pt x="20" y="39"/>
                    <a:pt x="20" y="39"/>
                  </a:cubicBezTo>
                  <a:cubicBezTo>
                    <a:pt x="19" y="39"/>
                    <a:pt x="19" y="39"/>
                    <a:pt x="19" y="39"/>
                  </a:cubicBezTo>
                  <a:cubicBezTo>
                    <a:pt x="19" y="39"/>
                    <a:pt x="19" y="39"/>
                    <a:pt x="19" y="39"/>
                  </a:cubicBezTo>
                  <a:cubicBezTo>
                    <a:pt x="19" y="39"/>
                    <a:pt x="19" y="39"/>
                    <a:pt x="19" y="39"/>
                  </a:cubicBezTo>
                  <a:moveTo>
                    <a:pt x="21" y="39"/>
                  </a:moveTo>
                  <a:cubicBezTo>
                    <a:pt x="21" y="39"/>
                    <a:pt x="21" y="38"/>
                    <a:pt x="22" y="38"/>
                  </a:cubicBezTo>
                  <a:cubicBezTo>
                    <a:pt x="22" y="38"/>
                    <a:pt x="23" y="38"/>
                    <a:pt x="23" y="38"/>
                  </a:cubicBezTo>
                  <a:cubicBezTo>
                    <a:pt x="24" y="38"/>
                    <a:pt x="24" y="38"/>
                    <a:pt x="24" y="38"/>
                  </a:cubicBezTo>
                  <a:cubicBezTo>
                    <a:pt x="24" y="38"/>
                    <a:pt x="23" y="39"/>
                    <a:pt x="23" y="39"/>
                  </a:cubicBezTo>
                  <a:cubicBezTo>
                    <a:pt x="22" y="39"/>
                    <a:pt x="22" y="39"/>
                    <a:pt x="21" y="39"/>
                  </a:cubicBezTo>
                  <a:moveTo>
                    <a:pt x="24" y="39"/>
                  </a:moveTo>
                  <a:cubicBezTo>
                    <a:pt x="24" y="39"/>
                    <a:pt x="24" y="38"/>
                    <a:pt x="24" y="38"/>
                  </a:cubicBezTo>
                  <a:cubicBezTo>
                    <a:pt x="25" y="38"/>
                    <a:pt x="25" y="38"/>
                    <a:pt x="26" y="38"/>
                  </a:cubicBezTo>
                  <a:cubicBezTo>
                    <a:pt x="26" y="38"/>
                    <a:pt x="26" y="38"/>
                    <a:pt x="26" y="38"/>
                  </a:cubicBezTo>
                  <a:cubicBezTo>
                    <a:pt x="26" y="38"/>
                    <a:pt x="25" y="39"/>
                    <a:pt x="25" y="39"/>
                  </a:cubicBezTo>
                  <a:cubicBezTo>
                    <a:pt x="25" y="39"/>
                    <a:pt x="24" y="39"/>
                    <a:pt x="24" y="39"/>
                  </a:cubicBezTo>
                  <a:moveTo>
                    <a:pt x="26" y="39"/>
                  </a:moveTo>
                  <a:cubicBezTo>
                    <a:pt x="27" y="38"/>
                    <a:pt x="27" y="38"/>
                    <a:pt x="27" y="38"/>
                  </a:cubicBezTo>
                  <a:cubicBezTo>
                    <a:pt x="27" y="38"/>
                    <a:pt x="27" y="38"/>
                    <a:pt x="27" y="38"/>
                  </a:cubicBezTo>
                  <a:cubicBezTo>
                    <a:pt x="27" y="38"/>
                    <a:pt x="27" y="38"/>
                    <a:pt x="27" y="38"/>
                  </a:cubicBezTo>
                  <a:cubicBezTo>
                    <a:pt x="27" y="39"/>
                    <a:pt x="27" y="39"/>
                    <a:pt x="27" y="39"/>
                  </a:cubicBezTo>
                  <a:cubicBezTo>
                    <a:pt x="26" y="39"/>
                    <a:pt x="26" y="39"/>
                    <a:pt x="26" y="39"/>
                  </a:cubicBezTo>
                  <a:moveTo>
                    <a:pt x="6" y="39"/>
                  </a:moveTo>
                  <a:cubicBezTo>
                    <a:pt x="5" y="39"/>
                    <a:pt x="4" y="39"/>
                    <a:pt x="3" y="39"/>
                  </a:cubicBezTo>
                  <a:cubicBezTo>
                    <a:pt x="4" y="38"/>
                    <a:pt x="4" y="38"/>
                    <a:pt x="4" y="38"/>
                  </a:cubicBezTo>
                  <a:cubicBezTo>
                    <a:pt x="4" y="38"/>
                    <a:pt x="5" y="38"/>
                    <a:pt x="6" y="38"/>
                  </a:cubicBezTo>
                  <a:cubicBezTo>
                    <a:pt x="6" y="39"/>
                    <a:pt x="6" y="39"/>
                    <a:pt x="6" y="39"/>
                  </a:cubicBezTo>
                  <a:moveTo>
                    <a:pt x="27" y="39"/>
                  </a:moveTo>
                  <a:cubicBezTo>
                    <a:pt x="28" y="38"/>
                    <a:pt x="28" y="38"/>
                    <a:pt x="28" y="38"/>
                  </a:cubicBezTo>
                  <a:cubicBezTo>
                    <a:pt x="28" y="38"/>
                    <a:pt x="29" y="38"/>
                    <a:pt x="29" y="38"/>
                  </a:cubicBezTo>
                  <a:cubicBezTo>
                    <a:pt x="29" y="37"/>
                    <a:pt x="29" y="37"/>
                    <a:pt x="29" y="37"/>
                  </a:cubicBezTo>
                  <a:cubicBezTo>
                    <a:pt x="29" y="38"/>
                    <a:pt x="29" y="38"/>
                    <a:pt x="29" y="38"/>
                  </a:cubicBezTo>
                  <a:cubicBezTo>
                    <a:pt x="29" y="39"/>
                    <a:pt x="28" y="39"/>
                    <a:pt x="28" y="39"/>
                  </a:cubicBezTo>
                  <a:cubicBezTo>
                    <a:pt x="27" y="39"/>
                    <a:pt x="27" y="39"/>
                    <a:pt x="27" y="39"/>
                  </a:cubicBezTo>
                  <a:moveTo>
                    <a:pt x="3" y="39"/>
                  </a:moveTo>
                  <a:cubicBezTo>
                    <a:pt x="2" y="39"/>
                    <a:pt x="2" y="38"/>
                    <a:pt x="1" y="38"/>
                  </a:cubicBezTo>
                  <a:cubicBezTo>
                    <a:pt x="1" y="38"/>
                    <a:pt x="1" y="38"/>
                    <a:pt x="1" y="37"/>
                  </a:cubicBezTo>
                  <a:cubicBezTo>
                    <a:pt x="2" y="37"/>
                    <a:pt x="2" y="38"/>
                    <a:pt x="3" y="38"/>
                  </a:cubicBezTo>
                  <a:cubicBezTo>
                    <a:pt x="3" y="39"/>
                    <a:pt x="3" y="39"/>
                    <a:pt x="3" y="39"/>
                  </a:cubicBezTo>
                  <a:moveTo>
                    <a:pt x="12" y="37"/>
                  </a:moveTo>
                  <a:cubicBezTo>
                    <a:pt x="3" y="37"/>
                    <a:pt x="2" y="36"/>
                    <a:pt x="2" y="36"/>
                  </a:cubicBezTo>
                  <a:cubicBezTo>
                    <a:pt x="2" y="36"/>
                    <a:pt x="2" y="36"/>
                    <a:pt x="2" y="36"/>
                  </a:cubicBezTo>
                  <a:cubicBezTo>
                    <a:pt x="2" y="35"/>
                    <a:pt x="2" y="33"/>
                    <a:pt x="2" y="31"/>
                  </a:cubicBezTo>
                  <a:cubicBezTo>
                    <a:pt x="2" y="30"/>
                    <a:pt x="2" y="30"/>
                    <a:pt x="2" y="29"/>
                  </a:cubicBezTo>
                  <a:cubicBezTo>
                    <a:pt x="2" y="4"/>
                    <a:pt x="2" y="4"/>
                    <a:pt x="2" y="4"/>
                  </a:cubicBezTo>
                  <a:cubicBezTo>
                    <a:pt x="2" y="2"/>
                    <a:pt x="2" y="1"/>
                    <a:pt x="4" y="1"/>
                  </a:cubicBezTo>
                  <a:cubicBezTo>
                    <a:pt x="7" y="1"/>
                    <a:pt x="10" y="1"/>
                    <a:pt x="14" y="1"/>
                  </a:cubicBezTo>
                  <a:cubicBezTo>
                    <a:pt x="17" y="1"/>
                    <a:pt x="21" y="1"/>
                    <a:pt x="24" y="1"/>
                  </a:cubicBezTo>
                  <a:cubicBezTo>
                    <a:pt x="27" y="1"/>
                    <a:pt x="28" y="1"/>
                    <a:pt x="28" y="1"/>
                  </a:cubicBezTo>
                  <a:cubicBezTo>
                    <a:pt x="28" y="1"/>
                    <a:pt x="28" y="1"/>
                    <a:pt x="28" y="1"/>
                  </a:cubicBezTo>
                  <a:cubicBezTo>
                    <a:pt x="29" y="2"/>
                    <a:pt x="30" y="5"/>
                    <a:pt x="29" y="19"/>
                  </a:cubicBezTo>
                  <a:cubicBezTo>
                    <a:pt x="29" y="20"/>
                    <a:pt x="29" y="21"/>
                    <a:pt x="29" y="21"/>
                  </a:cubicBezTo>
                  <a:cubicBezTo>
                    <a:pt x="29" y="35"/>
                    <a:pt x="29" y="35"/>
                    <a:pt x="29" y="35"/>
                  </a:cubicBezTo>
                  <a:cubicBezTo>
                    <a:pt x="29" y="36"/>
                    <a:pt x="29" y="37"/>
                    <a:pt x="28" y="37"/>
                  </a:cubicBezTo>
                  <a:cubicBezTo>
                    <a:pt x="28" y="37"/>
                    <a:pt x="27" y="37"/>
                    <a:pt x="26" y="37"/>
                  </a:cubicBezTo>
                  <a:cubicBezTo>
                    <a:pt x="26" y="37"/>
                    <a:pt x="26" y="37"/>
                    <a:pt x="26" y="37"/>
                  </a:cubicBezTo>
                  <a:cubicBezTo>
                    <a:pt x="25" y="37"/>
                    <a:pt x="24" y="37"/>
                    <a:pt x="23" y="37"/>
                  </a:cubicBezTo>
                  <a:cubicBezTo>
                    <a:pt x="20" y="37"/>
                    <a:pt x="16" y="37"/>
                    <a:pt x="12" y="37"/>
                  </a:cubicBezTo>
                  <a:moveTo>
                    <a:pt x="24" y="0"/>
                  </a:moveTo>
                  <a:cubicBezTo>
                    <a:pt x="21" y="0"/>
                    <a:pt x="17" y="0"/>
                    <a:pt x="14" y="0"/>
                  </a:cubicBezTo>
                  <a:cubicBezTo>
                    <a:pt x="10" y="0"/>
                    <a:pt x="7" y="0"/>
                    <a:pt x="4" y="0"/>
                  </a:cubicBezTo>
                  <a:cubicBezTo>
                    <a:pt x="1" y="0"/>
                    <a:pt x="1" y="2"/>
                    <a:pt x="1" y="4"/>
                  </a:cubicBezTo>
                  <a:cubicBezTo>
                    <a:pt x="1" y="29"/>
                    <a:pt x="1" y="29"/>
                    <a:pt x="1" y="29"/>
                  </a:cubicBezTo>
                  <a:cubicBezTo>
                    <a:pt x="1" y="29"/>
                    <a:pt x="1" y="30"/>
                    <a:pt x="1" y="31"/>
                  </a:cubicBezTo>
                  <a:cubicBezTo>
                    <a:pt x="1" y="32"/>
                    <a:pt x="1" y="34"/>
                    <a:pt x="1" y="35"/>
                  </a:cubicBezTo>
                  <a:cubicBezTo>
                    <a:pt x="1" y="35"/>
                    <a:pt x="1" y="35"/>
                    <a:pt x="1" y="35"/>
                  </a:cubicBezTo>
                  <a:cubicBezTo>
                    <a:pt x="1" y="35"/>
                    <a:pt x="1" y="36"/>
                    <a:pt x="0" y="36"/>
                  </a:cubicBezTo>
                  <a:cubicBezTo>
                    <a:pt x="0" y="38"/>
                    <a:pt x="0" y="38"/>
                    <a:pt x="1" y="39"/>
                  </a:cubicBezTo>
                  <a:cubicBezTo>
                    <a:pt x="1" y="40"/>
                    <a:pt x="4" y="40"/>
                    <a:pt x="9" y="40"/>
                  </a:cubicBezTo>
                  <a:cubicBezTo>
                    <a:pt x="10" y="40"/>
                    <a:pt x="11" y="40"/>
                    <a:pt x="12" y="40"/>
                  </a:cubicBezTo>
                  <a:cubicBezTo>
                    <a:pt x="14" y="40"/>
                    <a:pt x="16" y="40"/>
                    <a:pt x="18" y="40"/>
                  </a:cubicBezTo>
                  <a:cubicBezTo>
                    <a:pt x="22" y="40"/>
                    <a:pt x="25" y="40"/>
                    <a:pt x="28" y="40"/>
                  </a:cubicBezTo>
                  <a:cubicBezTo>
                    <a:pt x="28" y="40"/>
                    <a:pt x="30" y="40"/>
                    <a:pt x="30" y="39"/>
                  </a:cubicBezTo>
                  <a:cubicBezTo>
                    <a:pt x="30" y="38"/>
                    <a:pt x="30" y="36"/>
                    <a:pt x="30" y="35"/>
                  </a:cubicBezTo>
                  <a:cubicBezTo>
                    <a:pt x="30" y="21"/>
                    <a:pt x="30" y="21"/>
                    <a:pt x="30" y="21"/>
                  </a:cubicBezTo>
                  <a:cubicBezTo>
                    <a:pt x="30" y="21"/>
                    <a:pt x="30" y="20"/>
                    <a:pt x="30" y="19"/>
                  </a:cubicBezTo>
                  <a:cubicBezTo>
                    <a:pt x="31" y="9"/>
                    <a:pt x="31" y="2"/>
                    <a:pt x="29" y="1"/>
                  </a:cubicBezTo>
                  <a:cubicBezTo>
                    <a:pt x="29" y="0"/>
                    <a:pt x="29" y="0"/>
                    <a:pt x="29" y="0"/>
                  </a:cubicBezTo>
                  <a:cubicBezTo>
                    <a:pt x="28" y="0"/>
                    <a:pt x="28" y="0"/>
                    <a:pt x="2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3200">
                <a:solidFill>
                  <a:prstClr val="black"/>
                </a:solidFill>
              </a:endParaRPr>
            </a:p>
          </p:txBody>
        </p:sp>
        <p:sp>
          <p:nvSpPr>
            <p:cNvPr id="122" name="Freeform 98"/>
            <p:cNvSpPr>
              <a:spLocks noEditPoints="1"/>
            </p:cNvSpPr>
            <p:nvPr/>
          </p:nvSpPr>
          <p:spPr bwMode="auto">
            <a:xfrm>
              <a:off x="3679" y="2477"/>
              <a:ext cx="17" cy="9"/>
            </a:xfrm>
            <a:custGeom>
              <a:avLst/>
              <a:gdLst>
                <a:gd name="T0" fmla="*/ 3 w 7"/>
                <a:gd name="T1" fmla="*/ 3 h 4"/>
                <a:gd name="T2" fmla="*/ 2 w 7"/>
                <a:gd name="T3" fmla="*/ 3 h 4"/>
                <a:gd name="T4" fmla="*/ 2 w 7"/>
                <a:gd name="T5" fmla="*/ 3 h 4"/>
                <a:gd name="T6" fmla="*/ 2 w 7"/>
                <a:gd name="T7" fmla="*/ 2 h 4"/>
                <a:gd name="T8" fmla="*/ 2 w 7"/>
                <a:gd name="T9" fmla="*/ 1 h 4"/>
                <a:gd name="T10" fmla="*/ 2 w 7"/>
                <a:gd name="T11" fmla="*/ 1 h 4"/>
                <a:gd name="T12" fmla="*/ 2 w 7"/>
                <a:gd name="T13" fmla="*/ 2 h 4"/>
                <a:gd name="T14" fmla="*/ 2 w 7"/>
                <a:gd name="T15" fmla="*/ 3 h 4"/>
                <a:gd name="T16" fmla="*/ 5 w 7"/>
                <a:gd name="T17" fmla="*/ 3 h 4"/>
                <a:gd name="T18" fmla="*/ 5 w 7"/>
                <a:gd name="T19" fmla="*/ 3 h 4"/>
                <a:gd name="T20" fmla="*/ 5 w 7"/>
                <a:gd name="T21" fmla="*/ 3 h 4"/>
                <a:gd name="T22" fmla="*/ 3 w 7"/>
                <a:gd name="T23" fmla="*/ 3 h 4"/>
                <a:gd name="T24" fmla="*/ 5 w 7"/>
                <a:gd name="T25" fmla="*/ 2 h 4"/>
                <a:gd name="T26" fmla="*/ 2 w 7"/>
                <a:gd name="T27" fmla="*/ 2 h 4"/>
                <a:gd name="T28" fmla="*/ 2 w 7"/>
                <a:gd name="T29" fmla="*/ 1 h 4"/>
                <a:gd name="T30" fmla="*/ 3 w 7"/>
                <a:gd name="T31" fmla="*/ 1 h 4"/>
                <a:gd name="T32" fmla="*/ 5 w 7"/>
                <a:gd name="T33" fmla="*/ 1 h 4"/>
                <a:gd name="T34" fmla="*/ 5 w 7"/>
                <a:gd name="T35" fmla="*/ 1 h 4"/>
                <a:gd name="T36" fmla="*/ 5 w 7"/>
                <a:gd name="T37" fmla="*/ 2 h 4"/>
                <a:gd name="T38" fmla="*/ 5 w 7"/>
                <a:gd name="T39" fmla="*/ 2 h 4"/>
                <a:gd name="T40" fmla="*/ 3 w 7"/>
                <a:gd name="T41" fmla="*/ 0 h 4"/>
                <a:gd name="T42" fmla="*/ 1 w 7"/>
                <a:gd name="T43" fmla="*/ 1 h 4"/>
                <a:gd name="T44" fmla="*/ 1 w 7"/>
                <a:gd name="T45" fmla="*/ 2 h 4"/>
                <a:gd name="T46" fmla="*/ 1 w 7"/>
                <a:gd name="T47" fmla="*/ 4 h 4"/>
                <a:gd name="T48" fmla="*/ 1 w 7"/>
                <a:gd name="T49" fmla="*/ 4 h 4"/>
                <a:gd name="T50" fmla="*/ 3 w 7"/>
                <a:gd name="T51" fmla="*/ 4 h 4"/>
                <a:gd name="T52" fmla="*/ 6 w 7"/>
                <a:gd name="T53" fmla="*/ 4 h 4"/>
                <a:gd name="T54" fmla="*/ 6 w 7"/>
                <a:gd name="T55" fmla="*/ 4 h 4"/>
                <a:gd name="T56" fmla="*/ 6 w 7"/>
                <a:gd name="T57" fmla="*/ 0 h 4"/>
                <a:gd name="T58" fmla="*/ 5 w 7"/>
                <a:gd name="T59" fmla="*/ 0 h 4"/>
                <a:gd name="T60" fmla="*/ 5 w 7"/>
                <a:gd name="T61" fmla="*/ 0 h 4"/>
                <a:gd name="T62" fmla="*/ 3 w 7"/>
                <a:gd name="T6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 h="4">
                  <a:moveTo>
                    <a:pt x="3" y="3"/>
                  </a:moveTo>
                  <a:cubicBezTo>
                    <a:pt x="3" y="3"/>
                    <a:pt x="2" y="3"/>
                    <a:pt x="2" y="3"/>
                  </a:cubicBezTo>
                  <a:cubicBezTo>
                    <a:pt x="2" y="3"/>
                    <a:pt x="2" y="3"/>
                    <a:pt x="2" y="3"/>
                  </a:cubicBezTo>
                  <a:cubicBezTo>
                    <a:pt x="1" y="3"/>
                    <a:pt x="2" y="2"/>
                    <a:pt x="2" y="2"/>
                  </a:cubicBezTo>
                  <a:cubicBezTo>
                    <a:pt x="2" y="1"/>
                    <a:pt x="2" y="1"/>
                    <a:pt x="2" y="1"/>
                  </a:cubicBezTo>
                  <a:cubicBezTo>
                    <a:pt x="2" y="1"/>
                    <a:pt x="2" y="1"/>
                    <a:pt x="2" y="1"/>
                  </a:cubicBezTo>
                  <a:cubicBezTo>
                    <a:pt x="2" y="2"/>
                    <a:pt x="2" y="2"/>
                    <a:pt x="2" y="2"/>
                  </a:cubicBezTo>
                  <a:cubicBezTo>
                    <a:pt x="2" y="3"/>
                    <a:pt x="2" y="3"/>
                    <a:pt x="2" y="3"/>
                  </a:cubicBezTo>
                  <a:cubicBezTo>
                    <a:pt x="3" y="3"/>
                    <a:pt x="4" y="3"/>
                    <a:pt x="5" y="3"/>
                  </a:cubicBezTo>
                  <a:cubicBezTo>
                    <a:pt x="5" y="3"/>
                    <a:pt x="5" y="3"/>
                    <a:pt x="5" y="3"/>
                  </a:cubicBezTo>
                  <a:cubicBezTo>
                    <a:pt x="5" y="3"/>
                    <a:pt x="5" y="3"/>
                    <a:pt x="5" y="3"/>
                  </a:cubicBezTo>
                  <a:cubicBezTo>
                    <a:pt x="5" y="3"/>
                    <a:pt x="4" y="3"/>
                    <a:pt x="3" y="3"/>
                  </a:cubicBezTo>
                  <a:moveTo>
                    <a:pt x="5" y="2"/>
                  </a:moveTo>
                  <a:cubicBezTo>
                    <a:pt x="4" y="2"/>
                    <a:pt x="3" y="2"/>
                    <a:pt x="2" y="2"/>
                  </a:cubicBezTo>
                  <a:cubicBezTo>
                    <a:pt x="2" y="1"/>
                    <a:pt x="2" y="1"/>
                    <a:pt x="2" y="1"/>
                  </a:cubicBezTo>
                  <a:cubicBezTo>
                    <a:pt x="3" y="1"/>
                    <a:pt x="3" y="1"/>
                    <a:pt x="3" y="1"/>
                  </a:cubicBezTo>
                  <a:cubicBezTo>
                    <a:pt x="4" y="1"/>
                    <a:pt x="4" y="1"/>
                    <a:pt x="5" y="1"/>
                  </a:cubicBezTo>
                  <a:cubicBezTo>
                    <a:pt x="5" y="1"/>
                    <a:pt x="5" y="1"/>
                    <a:pt x="5" y="1"/>
                  </a:cubicBezTo>
                  <a:cubicBezTo>
                    <a:pt x="5" y="1"/>
                    <a:pt x="5" y="2"/>
                    <a:pt x="5" y="2"/>
                  </a:cubicBezTo>
                  <a:cubicBezTo>
                    <a:pt x="5" y="2"/>
                    <a:pt x="5" y="2"/>
                    <a:pt x="5" y="2"/>
                  </a:cubicBezTo>
                  <a:moveTo>
                    <a:pt x="3" y="0"/>
                  </a:moveTo>
                  <a:cubicBezTo>
                    <a:pt x="2" y="0"/>
                    <a:pt x="1" y="0"/>
                    <a:pt x="1" y="1"/>
                  </a:cubicBezTo>
                  <a:cubicBezTo>
                    <a:pt x="1" y="2"/>
                    <a:pt x="1" y="2"/>
                    <a:pt x="1" y="2"/>
                  </a:cubicBezTo>
                  <a:cubicBezTo>
                    <a:pt x="0" y="2"/>
                    <a:pt x="0" y="3"/>
                    <a:pt x="1" y="4"/>
                  </a:cubicBezTo>
                  <a:cubicBezTo>
                    <a:pt x="1" y="4"/>
                    <a:pt x="1" y="4"/>
                    <a:pt x="1" y="4"/>
                  </a:cubicBezTo>
                  <a:cubicBezTo>
                    <a:pt x="2" y="4"/>
                    <a:pt x="2" y="4"/>
                    <a:pt x="3" y="4"/>
                  </a:cubicBezTo>
                  <a:cubicBezTo>
                    <a:pt x="4" y="4"/>
                    <a:pt x="5" y="4"/>
                    <a:pt x="6" y="4"/>
                  </a:cubicBezTo>
                  <a:cubicBezTo>
                    <a:pt x="6" y="4"/>
                    <a:pt x="6" y="4"/>
                    <a:pt x="6" y="4"/>
                  </a:cubicBezTo>
                  <a:cubicBezTo>
                    <a:pt x="6" y="3"/>
                    <a:pt x="7" y="1"/>
                    <a:pt x="6" y="0"/>
                  </a:cubicBezTo>
                  <a:cubicBezTo>
                    <a:pt x="5" y="0"/>
                    <a:pt x="5" y="0"/>
                    <a:pt x="5" y="0"/>
                  </a:cubicBezTo>
                  <a:cubicBezTo>
                    <a:pt x="5" y="0"/>
                    <a:pt x="5" y="0"/>
                    <a:pt x="5" y="0"/>
                  </a:cubicBezTo>
                  <a:cubicBezTo>
                    <a:pt x="4" y="0"/>
                    <a:pt x="4"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3200">
                <a:solidFill>
                  <a:prstClr val="black"/>
                </a:solidFill>
              </a:endParaRPr>
            </a:p>
          </p:txBody>
        </p:sp>
        <p:sp>
          <p:nvSpPr>
            <p:cNvPr id="123" name="Freeform 99"/>
            <p:cNvSpPr>
              <a:spLocks noEditPoints="1"/>
            </p:cNvSpPr>
            <p:nvPr/>
          </p:nvSpPr>
          <p:spPr bwMode="auto">
            <a:xfrm>
              <a:off x="3679" y="2465"/>
              <a:ext cx="17" cy="9"/>
            </a:xfrm>
            <a:custGeom>
              <a:avLst/>
              <a:gdLst>
                <a:gd name="T0" fmla="*/ 3 w 7"/>
                <a:gd name="T1" fmla="*/ 3 h 4"/>
                <a:gd name="T2" fmla="*/ 2 w 7"/>
                <a:gd name="T3" fmla="*/ 3 h 4"/>
                <a:gd name="T4" fmla="*/ 2 w 7"/>
                <a:gd name="T5" fmla="*/ 3 h 4"/>
                <a:gd name="T6" fmla="*/ 2 w 7"/>
                <a:gd name="T7" fmla="*/ 1 h 4"/>
                <a:gd name="T8" fmla="*/ 2 w 7"/>
                <a:gd name="T9" fmla="*/ 1 h 4"/>
                <a:gd name="T10" fmla="*/ 2 w 7"/>
                <a:gd name="T11" fmla="*/ 1 h 4"/>
                <a:gd name="T12" fmla="*/ 2 w 7"/>
                <a:gd name="T13" fmla="*/ 2 h 4"/>
                <a:gd name="T14" fmla="*/ 2 w 7"/>
                <a:gd name="T15" fmla="*/ 2 h 4"/>
                <a:gd name="T16" fmla="*/ 4 w 7"/>
                <a:gd name="T17" fmla="*/ 3 h 4"/>
                <a:gd name="T18" fmla="*/ 5 w 7"/>
                <a:gd name="T19" fmla="*/ 3 h 4"/>
                <a:gd name="T20" fmla="*/ 5 w 7"/>
                <a:gd name="T21" fmla="*/ 2 h 4"/>
                <a:gd name="T22" fmla="*/ 5 w 7"/>
                <a:gd name="T23" fmla="*/ 3 h 4"/>
                <a:gd name="T24" fmla="*/ 3 w 7"/>
                <a:gd name="T25" fmla="*/ 3 h 4"/>
                <a:gd name="T26" fmla="*/ 4 w 7"/>
                <a:gd name="T27" fmla="*/ 2 h 4"/>
                <a:gd name="T28" fmla="*/ 2 w 7"/>
                <a:gd name="T29" fmla="*/ 2 h 4"/>
                <a:gd name="T30" fmla="*/ 2 w 7"/>
                <a:gd name="T31" fmla="*/ 1 h 4"/>
                <a:gd name="T32" fmla="*/ 2 w 7"/>
                <a:gd name="T33" fmla="*/ 1 h 4"/>
                <a:gd name="T34" fmla="*/ 3 w 7"/>
                <a:gd name="T35" fmla="*/ 1 h 4"/>
                <a:gd name="T36" fmla="*/ 5 w 7"/>
                <a:gd name="T37" fmla="*/ 1 h 4"/>
                <a:gd name="T38" fmla="*/ 5 w 7"/>
                <a:gd name="T39" fmla="*/ 1 h 4"/>
                <a:gd name="T40" fmla="*/ 5 w 7"/>
                <a:gd name="T41" fmla="*/ 2 h 4"/>
                <a:gd name="T42" fmla="*/ 5 w 7"/>
                <a:gd name="T43" fmla="*/ 2 h 4"/>
                <a:gd name="T44" fmla="*/ 4 w 7"/>
                <a:gd name="T45" fmla="*/ 2 h 4"/>
                <a:gd name="T46" fmla="*/ 3 w 7"/>
                <a:gd name="T47" fmla="*/ 0 h 4"/>
                <a:gd name="T48" fmla="*/ 1 w 7"/>
                <a:gd name="T49" fmla="*/ 1 h 4"/>
                <a:gd name="T50" fmla="*/ 1 w 7"/>
                <a:gd name="T51" fmla="*/ 1 h 4"/>
                <a:gd name="T52" fmla="*/ 1 w 7"/>
                <a:gd name="T53" fmla="*/ 4 h 4"/>
                <a:gd name="T54" fmla="*/ 1 w 7"/>
                <a:gd name="T55" fmla="*/ 4 h 4"/>
                <a:gd name="T56" fmla="*/ 3 w 7"/>
                <a:gd name="T57" fmla="*/ 4 h 4"/>
                <a:gd name="T58" fmla="*/ 6 w 7"/>
                <a:gd name="T59" fmla="*/ 4 h 4"/>
                <a:gd name="T60" fmla="*/ 6 w 7"/>
                <a:gd name="T61" fmla="*/ 4 h 4"/>
                <a:gd name="T62" fmla="*/ 6 w 7"/>
                <a:gd name="T63" fmla="*/ 0 h 4"/>
                <a:gd name="T64" fmla="*/ 5 w 7"/>
                <a:gd name="T65" fmla="*/ 0 h 4"/>
                <a:gd name="T66" fmla="*/ 5 w 7"/>
                <a:gd name="T67" fmla="*/ 0 h 4"/>
                <a:gd name="T68" fmla="*/ 3 w 7"/>
                <a:gd name="T6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 h="4">
                  <a:moveTo>
                    <a:pt x="3" y="3"/>
                  </a:moveTo>
                  <a:cubicBezTo>
                    <a:pt x="3" y="3"/>
                    <a:pt x="2" y="3"/>
                    <a:pt x="2" y="3"/>
                  </a:cubicBezTo>
                  <a:cubicBezTo>
                    <a:pt x="2" y="3"/>
                    <a:pt x="2" y="3"/>
                    <a:pt x="2" y="3"/>
                  </a:cubicBezTo>
                  <a:cubicBezTo>
                    <a:pt x="1" y="3"/>
                    <a:pt x="2" y="2"/>
                    <a:pt x="2" y="1"/>
                  </a:cubicBezTo>
                  <a:cubicBezTo>
                    <a:pt x="2" y="1"/>
                    <a:pt x="2" y="1"/>
                    <a:pt x="2" y="1"/>
                  </a:cubicBezTo>
                  <a:cubicBezTo>
                    <a:pt x="2" y="1"/>
                    <a:pt x="2" y="1"/>
                    <a:pt x="2" y="1"/>
                  </a:cubicBezTo>
                  <a:cubicBezTo>
                    <a:pt x="2" y="1"/>
                    <a:pt x="2" y="2"/>
                    <a:pt x="2" y="2"/>
                  </a:cubicBezTo>
                  <a:cubicBezTo>
                    <a:pt x="2" y="2"/>
                    <a:pt x="2" y="2"/>
                    <a:pt x="2" y="2"/>
                  </a:cubicBezTo>
                  <a:cubicBezTo>
                    <a:pt x="3" y="3"/>
                    <a:pt x="3" y="3"/>
                    <a:pt x="4" y="3"/>
                  </a:cubicBezTo>
                  <a:cubicBezTo>
                    <a:pt x="5" y="3"/>
                    <a:pt x="5" y="3"/>
                    <a:pt x="5" y="3"/>
                  </a:cubicBezTo>
                  <a:cubicBezTo>
                    <a:pt x="5" y="2"/>
                    <a:pt x="5" y="2"/>
                    <a:pt x="5" y="2"/>
                  </a:cubicBezTo>
                  <a:cubicBezTo>
                    <a:pt x="5" y="3"/>
                    <a:pt x="5" y="3"/>
                    <a:pt x="5" y="3"/>
                  </a:cubicBezTo>
                  <a:cubicBezTo>
                    <a:pt x="5" y="3"/>
                    <a:pt x="4" y="3"/>
                    <a:pt x="3" y="3"/>
                  </a:cubicBezTo>
                  <a:moveTo>
                    <a:pt x="4" y="2"/>
                  </a:moveTo>
                  <a:cubicBezTo>
                    <a:pt x="3" y="2"/>
                    <a:pt x="3" y="2"/>
                    <a:pt x="2" y="2"/>
                  </a:cubicBezTo>
                  <a:cubicBezTo>
                    <a:pt x="2" y="1"/>
                    <a:pt x="2" y="1"/>
                    <a:pt x="2" y="1"/>
                  </a:cubicBezTo>
                  <a:cubicBezTo>
                    <a:pt x="2" y="1"/>
                    <a:pt x="2" y="1"/>
                    <a:pt x="2" y="1"/>
                  </a:cubicBezTo>
                  <a:cubicBezTo>
                    <a:pt x="3" y="1"/>
                    <a:pt x="3" y="1"/>
                    <a:pt x="3" y="1"/>
                  </a:cubicBezTo>
                  <a:cubicBezTo>
                    <a:pt x="4" y="1"/>
                    <a:pt x="4" y="1"/>
                    <a:pt x="5" y="1"/>
                  </a:cubicBezTo>
                  <a:cubicBezTo>
                    <a:pt x="5" y="1"/>
                    <a:pt x="5" y="1"/>
                    <a:pt x="5" y="1"/>
                  </a:cubicBezTo>
                  <a:cubicBezTo>
                    <a:pt x="5" y="1"/>
                    <a:pt x="5" y="2"/>
                    <a:pt x="5" y="2"/>
                  </a:cubicBezTo>
                  <a:cubicBezTo>
                    <a:pt x="5" y="2"/>
                    <a:pt x="5" y="2"/>
                    <a:pt x="5" y="2"/>
                  </a:cubicBezTo>
                  <a:cubicBezTo>
                    <a:pt x="5" y="2"/>
                    <a:pt x="4" y="2"/>
                    <a:pt x="4" y="2"/>
                  </a:cubicBezTo>
                  <a:moveTo>
                    <a:pt x="3" y="0"/>
                  </a:moveTo>
                  <a:cubicBezTo>
                    <a:pt x="2" y="0"/>
                    <a:pt x="1" y="0"/>
                    <a:pt x="1" y="1"/>
                  </a:cubicBezTo>
                  <a:cubicBezTo>
                    <a:pt x="1" y="1"/>
                    <a:pt x="1" y="1"/>
                    <a:pt x="1" y="1"/>
                  </a:cubicBezTo>
                  <a:cubicBezTo>
                    <a:pt x="0" y="2"/>
                    <a:pt x="0" y="3"/>
                    <a:pt x="1" y="4"/>
                  </a:cubicBezTo>
                  <a:cubicBezTo>
                    <a:pt x="1" y="4"/>
                    <a:pt x="1" y="4"/>
                    <a:pt x="1" y="4"/>
                  </a:cubicBezTo>
                  <a:cubicBezTo>
                    <a:pt x="2" y="4"/>
                    <a:pt x="2" y="4"/>
                    <a:pt x="3" y="4"/>
                  </a:cubicBezTo>
                  <a:cubicBezTo>
                    <a:pt x="4" y="4"/>
                    <a:pt x="5" y="4"/>
                    <a:pt x="6" y="4"/>
                  </a:cubicBezTo>
                  <a:cubicBezTo>
                    <a:pt x="6" y="4"/>
                    <a:pt x="6" y="4"/>
                    <a:pt x="6" y="4"/>
                  </a:cubicBezTo>
                  <a:cubicBezTo>
                    <a:pt x="6" y="3"/>
                    <a:pt x="7" y="1"/>
                    <a:pt x="6" y="0"/>
                  </a:cubicBezTo>
                  <a:cubicBezTo>
                    <a:pt x="5" y="0"/>
                    <a:pt x="5" y="0"/>
                    <a:pt x="5" y="0"/>
                  </a:cubicBezTo>
                  <a:cubicBezTo>
                    <a:pt x="5" y="0"/>
                    <a:pt x="5" y="0"/>
                    <a:pt x="5" y="0"/>
                  </a:cubicBezTo>
                  <a:cubicBezTo>
                    <a:pt x="4" y="0"/>
                    <a:pt x="4"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3200">
                <a:solidFill>
                  <a:prstClr val="black"/>
                </a:solidFill>
              </a:endParaRPr>
            </a:p>
          </p:txBody>
        </p:sp>
        <p:sp>
          <p:nvSpPr>
            <p:cNvPr id="124" name="Freeform 100"/>
            <p:cNvSpPr>
              <a:spLocks noEditPoints="1"/>
            </p:cNvSpPr>
            <p:nvPr/>
          </p:nvSpPr>
          <p:spPr bwMode="auto">
            <a:xfrm>
              <a:off x="3679" y="2488"/>
              <a:ext cx="17" cy="12"/>
            </a:xfrm>
            <a:custGeom>
              <a:avLst/>
              <a:gdLst>
                <a:gd name="T0" fmla="*/ 3 w 7"/>
                <a:gd name="T1" fmla="*/ 4 h 5"/>
                <a:gd name="T2" fmla="*/ 2 w 7"/>
                <a:gd name="T3" fmla="*/ 4 h 5"/>
                <a:gd name="T4" fmla="*/ 2 w 7"/>
                <a:gd name="T5" fmla="*/ 4 h 5"/>
                <a:gd name="T6" fmla="*/ 2 w 7"/>
                <a:gd name="T7" fmla="*/ 2 h 5"/>
                <a:gd name="T8" fmla="*/ 2 w 7"/>
                <a:gd name="T9" fmla="*/ 2 h 5"/>
                <a:gd name="T10" fmla="*/ 2 w 7"/>
                <a:gd name="T11" fmla="*/ 2 h 5"/>
                <a:gd name="T12" fmla="*/ 2 w 7"/>
                <a:gd name="T13" fmla="*/ 3 h 5"/>
                <a:gd name="T14" fmla="*/ 2 w 7"/>
                <a:gd name="T15" fmla="*/ 3 h 5"/>
                <a:gd name="T16" fmla="*/ 3 w 7"/>
                <a:gd name="T17" fmla="*/ 3 h 5"/>
                <a:gd name="T18" fmla="*/ 5 w 7"/>
                <a:gd name="T19" fmla="*/ 3 h 5"/>
                <a:gd name="T20" fmla="*/ 5 w 7"/>
                <a:gd name="T21" fmla="*/ 3 h 5"/>
                <a:gd name="T22" fmla="*/ 5 w 7"/>
                <a:gd name="T23" fmla="*/ 4 h 5"/>
                <a:gd name="T24" fmla="*/ 3 w 7"/>
                <a:gd name="T25" fmla="*/ 4 h 5"/>
                <a:gd name="T26" fmla="*/ 3 w 7"/>
                <a:gd name="T27" fmla="*/ 3 h 5"/>
                <a:gd name="T28" fmla="*/ 2 w 7"/>
                <a:gd name="T29" fmla="*/ 3 h 5"/>
                <a:gd name="T30" fmla="*/ 2 w 7"/>
                <a:gd name="T31" fmla="*/ 1 h 5"/>
                <a:gd name="T32" fmla="*/ 2 w 7"/>
                <a:gd name="T33" fmla="*/ 1 h 5"/>
                <a:gd name="T34" fmla="*/ 3 w 7"/>
                <a:gd name="T35" fmla="*/ 1 h 5"/>
                <a:gd name="T36" fmla="*/ 5 w 7"/>
                <a:gd name="T37" fmla="*/ 1 h 5"/>
                <a:gd name="T38" fmla="*/ 5 w 7"/>
                <a:gd name="T39" fmla="*/ 1 h 5"/>
                <a:gd name="T40" fmla="*/ 5 w 7"/>
                <a:gd name="T41" fmla="*/ 2 h 5"/>
                <a:gd name="T42" fmla="*/ 5 w 7"/>
                <a:gd name="T43" fmla="*/ 2 h 5"/>
                <a:gd name="T44" fmla="*/ 5 w 7"/>
                <a:gd name="T45" fmla="*/ 3 h 5"/>
                <a:gd name="T46" fmla="*/ 3 w 7"/>
                <a:gd name="T47" fmla="*/ 3 h 5"/>
                <a:gd name="T48" fmla="*/ 3 w 7"/>
                <a:gd name="T49" fmla="*/ 0 h 5"/>
                <a:gd name="T50" fmla="*/ 1 w 7"/>
                <a:gd name="T51" fmla="*/ 2 h 5"/>
                <a:gd name="T52" fmla="*/ 1 w 7"/>
                <a:gd name="T53" fmla="*/ 2 h 5"/>
                <a:gd name="T54" fmla="*/ 1 w 7"/>
                <a:gd name="T55" fmla="*/ 4 h 5"/>
                <a:gd name="T56" fmla="*/ 1 w 7"/>
                <a:gd name="T57" fmla="*/ 5 h 5"/>
                <a:gd name="T58" fmla="*/ 3 w 7"/>
                <a:gd name="T59" fmla="*/ 5 h 5"/>
                <a:gd name="T60" fmla="*/ 6 w 7"/>
                <a:gd name="T61" fmla="*/ 4 h 5"/>
                <a:gd name="T62" fmla="*/ 6 w 7"/>
                <a:gd name="T63" fmla="*/ 4 h 5"/>
                <a:gd name="T64" fmla="*/ 6 w 7"/>
                <a:gd name="T65" fmla="*/ 1 h 5"/>
                <a:gd name="T66" fmla="*/ 5 w 7"/>
                <a:gd name="T67" fmla="*/ 1 h 5"/>
                <a:gd name="T68" fmla="*/ 5 w 7"/>
                <a:gd name="T69" fmla="*/ 0 h 5"/>
                <a:gd name="T70" fmla="*/ 3 w 7"/>
                <a:gd name="T71"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 h="5">
                  <a:moveTo>
                    <a:pt x="3" y="4"/>
                  </a:moveTo>
                  <a:cubicBezTo>
                    <a:pt x="3" y="4"/>
                    <a:pt x="2" y="4"/>
                    <a:pt x="2" y="4"/>
                  </a:cubicBezTo>
                  <a:cubicBezTo>
                    <a:pt x="2" y="4"/>
                    <a:pt x="2" y="4"/>
                    <a:pt x="2" y="4"/>
                  </a:cubicBezTo>
                  <a:cubicBezTo>
                    <a:pt x="1" y="3"/>
                    <a:pt x="2" y="2"/>
                    <a:pt x="2" y="2"/>
                  </a:cubicBezTo>
                  <a:cubicBezTo>
                    <a:pt x="2" y="2"/>
                    <a:pt x="2" y="2"/>
                    <a:pt x="2" y="2"/>
                  </a:cubicBezTo>
                  <a:cubicBezTo>
                    <a:pt x="2" y="2"/>
                    <a:pt x="2" y="2"/>
                    <a:pt x="2" y="2"/>
                  </a:cubicBezTo>
                  <a:cubicBezTo>
                    <a:pt x="2" y="2"/>
                    <a:pt x="2" y="2"/>
                    <a:pt x="2" y="3"/>
                  </a:cubicBezTo>
                  <a:cubicBezTo>
                    <a:pt x="2" y="3"/>
                    <a:pt x="2" y="3"/>
                    <a:pt x="2" y="3"/>
                  </a:cubicBezTo>
                  <a:cubicBezTo>
                    <a:pt x="2" y="3"/>
                    <a:pt x="3" y="3"/>
                    <a:pt x="3" y="3"/>
                  </a:cubicBezTo>
                  <a:cubicBezTo>
                    <a:pt x="4" y="3"/>
                    <a:pt x="4" y="3"/>
                    <a:pt x="5" y="3"/>
                  </a:cubicBezTo>
                  <a:cubicBezTo>
                    <a:pt x="5" y="3"/>
                    <a:pt x="5" y="3"/>
                    <a:pt x="5" y="3"/>
                  </a:cubicBezTo>
                  <a:cubicBezTo>
                    <a:pt x="5" y="4"/>
                    <a:pt x="5" y="4"/>
                    <a:pt x="5" y="4"/>
                  </a:cubicBezTo>
                  <a:cubicBezTo>
                    <a:pt x="5" y="4"/>
                    <a:pt x="4" y="4"/>
                    <a:pt x="3" y="4"/>
                  </a:cubicBezTo>
                  <a:moveTo>
                    <a:pt x="3" y="3"/>
                  </a:moveTo>
                  <a:cubicBezTo>
                    <a:pt x="3" y="3"/>
                    <a:pt x="2" y="3"/>
                    <a:pt x="2" y="3"/>
                  </a:cubicBezTo>
                  <a:cubicBezTo>
                    <a:pt x="2" y="2"/>
                    <a:pt x="2" y="2"/>
                    <a:pt x="2" y="1"/>
                  </a:cubicBezTo>
                  <a:cubicBezTo>
                    <a:pt x="2" y="1"/>
                    <a:pt x="2" y="1"/>
                    <a:pt x="2" y="1"/>
                  </a:cubicBezTo>
                  <a:cubicBezTo>
                    <a:pt x="3" y="1"/>
                    <a:pt x="3" y="1"/>
                    <a:pt x="3" y="1"/>
                  </a:cubicBezTo>
                  <a:cubicBezTo>
                    <a:pt x="4" y="1"/>
                    <a:pt x="4" y="1"/>
                    <a:pt x="5" y="1"/>
                  </a:cubicBezTo>
                  <a:cubicBezTo>
                    <a:pt x="5" y="1"/>
                    <a:pt x="5" y="1"/>
                    <a:pt x="5" y="1"/>
                  </a:cubicBezTo>
                  <a:cubicBezTo>
                    <a:pt x="5" y="2"/>
                    <a:pt x="5" y="2"/>
                    <a:pt x="5" y="2"/>
                  </a:cubicBezTo>
                  <a:cubicBezTo>
                    <a:pt x="5" y="2"/>
                    <a:pt x="5" y="2"/>
                    <a:pt x="5" y="2"/>
                  </a:cubicBezTo>
                  <a:cubicBezTo>
                    <a:pt x="5" y="3"/>
                    <a:pt x="5" y="3"/>
                    <a:pt x="5" y="3"/>
                  </a:cubicBezTo>
                  <a:cubicBezTo>
                    <a:pt x="4" y="3"/>
                    <a:pt x="4" y="3"/>
                    <a:pt x="3" y="3"/>
                  </a:cubicBezTo>
                  <a:moveTo>
                    <a:pt x="3" y="0"/>
                  </a:moveTo>
                  <a:cubicBezTo>
                    <a:pt x="2" y="0"/>
                    <a:pt x="1" y="0"/>
                    <a:pt x="1" y="2"/>
                  </a:cubicBezTo>
                  <a:cubicBezTo>
                    <a:pt x="1" y="2"/>
                    <a:pt x="1" y="2"/>
                    <a:pt x="1" y="2"/>
                  </a:cubicBezTo>
                  <a:cubicBezTo>
                    <a:pt x="0" y="3"/>
                    <a:pt x="0" y="4"/>
                    <a:pt x="1" y="4"/>
                  </a:cubicBezTo>
                  <a:cubicBezTo>
                    <a:pt x="1" y="5"/>
                    <a:pt x="1" y="5"/>
                    <a:pt x="1" y="5"/>
                  </a:cubicBezTo>
                  <a:cubicBezTo>
                    <a:pt x="2" y="5"/>
                    <a:pt x="2" y="5"/>
                    <a:pt x="3" y="5"/>
                  </a:cubicBezTo>
                  <a:cubicBezTo>
                    <a:pt x="4" y="5"/>
                    <a:pt x="5" y="5"/>
                    <a:pt x="6" y="4"/>
                  </a:cubicBezTo>
                  <a:cubicBezTo>
                    <a:pt x="6" y="4"/>
                    <a:pt x="6" y="4"/>
                    <a:pt x="6" y="4"/>
                  </a:cubicBezTo>
                  <a:cubicBezTo>
                    <a:pt x="6" y="4"/>
                    <a:pt x="7" y="2"/>
                    <a:pt x="6" y="1"/>
                  </a:cubicBezTo>
                  <a:cubicBezTo>
                    <a:pt x="5" y="1"/>
                    <a:pt x="5" y="1"/>
                    <a:pt x="5" y="1"/>
                  </a:cubicBezTo>
                  <a:cubicBezTo>
                    <a:pt x="5" y="0"/>
                    <a:pt x="5" y="0"/>
                    <a:pt x="5" y="0"/>
                  </a:cubicBezTo>
                  <a:cubicBezTo>
                    <a:pt x="4" y="0"/>
                    <a:pt x="4"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3200">
                <a:solidFill>
                  <a:prstClr val="black"/>
                </a:solidFill>
              </a:endParaRPr>
            </a:p>
          </p:txBody>
        </p:sp>
        <p:sp>
          <p:nvSpPr>
            <p:cNvPr id="125" name="Freeform 101"/>
            <p:cNvSpPr>
              <a:spLocks noEditPoints="1"/>
            </p:cNvSpPr>
            <p:nvPr/>
          </p:nvSpPr>
          <p:spPr bwMode="auto">
            <a:xfrm>
              <a:off x="3701" y="2477"/>
              <a:ext cx="14" cy="9"/>
            </a:xfrm>
            <a:custGeom>
              <a:avLst/>
              <a:gdLst>
                <a:gd name="T0" fmla="*/ 3 w 6"/>
                <a:gd name="T1" fmla="*/ 3 h 4"/>
                <a:gd name="T2" fmla="*/ 1 w 6"/>
                <a:gd name="T3" fmla="*/ 3 h 4"/>
                <a:gd name="T4" fmla="*/ 1 w 6"/>
                <a:gd name="T5" fmla="*/ 3 h 4"/>
                <a:gd name="T6" fmla="*/ 1 w 6"/>
                <a:gd name="T7" fmla="*/ 2 h 4"/>
                <a:gd name="T8" fmla="*/ 1 w 6"/>
                <a:gd name="T9" fmla="*/ 1 h 4"/>
                <a:gd name="T10" fmla="*/ 1 w 6"/>
                <a:gd name="T11" fmla="*/ 1 h 4"/>
                <a:gd name="T12" fmla="*/ 1 w 6"/>
                <a:gd name="T13" fmla="*/ 2 h 4"/>
                <a:gd name="T14" fmla="*/ 1 w 6"/>
                <a:gd name="T15" fmla="*/ 2 h 4"/>
                <a:gd name="T16" fmla="*/ 3 w 6"/>
                <a:gd name="T17" fmla="*/ 3 h 4"/>
                <a:gd name="T18" fmla="*/ 4 w 6"/>
                <a:gd name="T19" fmla="*/ 2 h 4"/>
                <a:gd name="T20" fmla="*/ 4 w 6"/>
                <a:gd name="T21" fmla="*/ 3 h 4"/>
                <a:gd name="T22" fmla="*/ 3 w 6"/>
                <a:gd name="T23" fmla="*/ 3 h 4"/>
                <a:gd name="T24" fmla="*/ 3 w 6"/>
                <a:gd name="T25" fmla="*/ 2 h 4"/>
                <a:gd name="T26" fmla="*/ 1 w 6"/>
                <a:gd name="T27" fmla="*/ 2 h 4"/>
                <a:gd name="T28" fmla="*/ 2 w 6"/>
                <a:gd name="T29" fmla="*/ 1 h 4"/>
                <a:gd name="T30" fmla="*/ 2 w 6"/>
                <a:gd name="T31" fmla="*/ 1 h 4"/>
                <a:gd name="T32" fmla="*/ 4 w 6"/>
                <a:gd name="T33" fmla="*/ 1 h 4"/>
                <a:gd name="T34" fmla="*/ 4 w 6"/>
                <a:gd name="T35" fmla="*/ 1 h 4"/>
                <a:gd name="T36" fmla="*/ 4 w 6"/>
                <a:gd name="T37" fmla="*/ 2 h 4"/>
                <a:gd name="T38" fmla="*/ 3 w 6"/>
                <a:gd name="T39" fmla="*/ 2 h 4"/>
                <a:gd name="T40" fmla="*/ 2 w 6"/>
                <a:gd name="T41" fmla="*/ 0 h 4"/>
                <a:gd name="T42" fmla="*/ 0 w 6"/>
                <a:gd name="T43" fmla="*/ 1 h 4"/>
                <a:gd name="T44" fmla="*/ 0 w 6"/>
                <a:gd name="T45" fmla="*/ 2 h 4"/>
                <a:gd name="T46" fmla="*/ 0 w 6"/>
                <a:gd name="T47" fmla="*/ 4 h 4"/>
                <a:gd name="T48" fmla="*/ 1 w 6"/>
                <a:gd name="T49" fmla="*/ 4 h 4"/>
                <a:gd name="T50" fmla="*/ 3 w 6"/>
                <a:gd name="T51" fmla="*/ 4 h 4"/>
                <a:gd name="T52" fmla="*/ 5 w 6"/>
                <a:gd name="T53" fmla="*/ 4 h 4"/>
                <a:gd name="T54" fmla="*/ 5 w 6"/>
                <a:gd name="T55" fmla="*/ 4 h 4"/>
                <a:gd name="T56" fmla="*/ 5 w 6"/>
                <a:gd name="T57" fmla="*/ 2 h 4"/>
                <a:gd name="T58" fmla="*/ 6 w 6"/>
                <a:gd name="T59" fmla="*/ 2 h 4"/>
                <a:gd name="T60" fmla="*/ 5 w 6"/>
                <a:gd name="T61" fmla="*/ 2 h 4"/>
                <a:gd name="T62" fmla="*/ 5 w 6"/>
                <a:gd name="T63" fmla="*/ 0 h 4"/>
                <a:gd name="T64" fmla="*/ 4 w 6"/>
                <a:gd name="T65" fmla="*/ 0 h 4"/>
                <a:gd name="T66" fmla="*/ 4 w 6"/>
                <a:gd name="T67" fmla="*/ 0 h 4"/>
                <a:gd name="T68" fmla="*/ 2 w 6"/>
                <a:gd name="T6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 h="4">
                  <a:moveTo>
                    <a:pt x="3" y="3"/>
                  </a:moveTo>
                  <a:cubicBezTo>
                    <a:pt x="2" y="3"/>
                    <a:pt x="1" y="3"/>
                    <a:pt x="1" y="3"/>
                  </a:cubicBezTo>
                  <a:cubicBezTo>
                    <a:pt x="1" y="3"/>
                    <a:pt x="1" y="3"/>
                    <a:pt x="1" y="3"/>
                  </a:cubicBezTo>
                  <a:cubicBezTo>
                    <a:pt x="1" y="3"/>
                    <a:pt x="1" y="2"/>
                    <a:pt x="1" y="2"/>
                  </a:cubicBezTo>
                  <a:cubicBezTo>
                    <a:pt x="1" y="1"/>
                    <a:pt x="1" y="1"/>
                    <a:pt x="1" y="1"/>
                  </a:cubicBezTo>
                  <a:cubicBezTo>
                    <a:pt x="1" y="1"/>
                    <a:pt x="1" y="1"/>
                    <a:pt x="1" y="1"/>
                  </a:cubicBezTo>
                  <a:cubicBezTo>
                    <a:pt x="1" y="1"/>
                    <a:pt x="1" y="2"/>
                    <a:pt x="1" y="2"/>
                  </a:cubicBezTo>
                  <a:cubicBezTo>
                    <a:pt x="1" y="2"/>
                    <a:pt x="1" y="2"/>
                    <a:pt x="1" y="2"/>
                  </a:cubicBezTo>
                  <a:cubicBezTo>
                    <a:pt x="2" y="3"/>
                    <a:pt x="2" y="3"/>
                    <a:pt x="3" y="3"/>
                  </a:cubicBezTo>
                  <a:cubicBezTo>
                    <a:pt x="3" y="3"/>
                    <a:pt x="4" y="2"/>
                    <a:pt x="4" y="2"/>
                  </a:cubicBezTo>
                  <a:cubicBezTo>
                    <a:pt x="4" y="3"/>
                    <a:pt x="4" y="3"/>
                    <a:pt x="4" y="3"/>
                  </a:cubicBezTo>
                  <a:cubicBezTo>
                    <a:pt x="4" y="3"/>
                    <a:pt x="3" y="3"/>
                    <a:pt x="3" y="3"/>
                  </a:cubicBezTo>
                  <a:moveTo>
                    <a:pt x="3" y="2"/>
                  </a:moveTo>
                  <a:cubicBezTo>
                    <a:pt x="2" y="2"/>
                    <a:pt x="2" y="2"/>
                    <a:pt x="1" y="2"/>
                  </a:cubicBezTo>
                  <a:cubicBezTo>
                    <a:pt x="2" y="1"/>
                    <a:pt x="2" y="1"/>
                    <a:pt x="2" y="1"/>
                  </a:cubicBezTo>
                  <a:cubicBezTo>
                    <a:pt x="2" y="1"/>
                    <a:pt x="2" y="1"/>
                    <a:pt x="2" y="1"/>
                  </a:cubicBezTo>
                  <a:cubicBezTo>
                    <a:pt x="3" y="1"/>
                    <a:pt x="3" y="1"/>
                    <a:pt x="4" y="1"/>
                  </a:cubicBezTo>
                  <a:cubicBezTo>
                    <a:pt x="4" y="1"/>
                    <a:pt x="4" y="1"/>
                    <a:pt x="4" y="1"/>
                  </a:cubicBezTo>
                  <a:cubicBezTo>
                    <a:pt x="4" y="1"/>
                    <a:pt x="4" y="2"/>
                    <a:pt x="4" y="2"/>
                  </a:cubicBezTo>
                  <a:cubicBezTo>
                    <a:pt x="4" y="2"/>
                    <a:pt x="3" y="2"/>
                    <a:pt x="3" y="2"/>
                  </a:cubicBezTo>
                  <a:moveTo>
                    <a:pt x="2" y="0"/>
                  </a:moveTo>
                  <a:cubicBezTo>
                    <a:pt x="2" y="0"/>
                    <a:pt x="0" y="0"/>
                    <a:pt x="0" y="1"/>
                  </a:cubicBezTo>
                  <a:cubicBezTo>
                    <a:pt x="0" y="2"/>
                    <a:pt x="0" y="2"/>
                    <a:pt x="0" y="2"/>
                  </a:cubicBezTo>
                  <a:cubicBezTo>
                    <a:pt x="0" y="2"/>
                    <a:pt x="0" y="3"/>
                    <a:pt x="0" y="4"/>
                  </a:cubicBezTo>
                  <a:cubicBezTo>
                    <a:pt x="1" y="4"/>
                    <a:pt x="1" y="4"/>
                    <a:pt x="1" y="4"/>
                  </a:cubicBezTo>
                  <a:cubicBezTo>
                    <a:pt x="1" y="4"/>
                    <a:pt x="1" y="4"/>
                    <a:pt x="3" y="4"/>
                  </a:cubicBezTo>
                  <a:cubicBezTo>
                    <a:pt x="3" y="4"/>
                    <a:pt x="4" y="4"/>
                    <a:pt x="5" y="4"/>
                  </a:cubicBezTo>
                  <a:cubicBezTo>
                    <a:pt x="5" y="4"/>
                    <a:pt x="5" y="4"/>
                    <a:pt x="5" y="4"/>
                  </a:cubicBezTo>
                  <a:cubicBezTo>
                    <a:pt x="5" y="4"/>
                    <a:pt x="5" y="3"/>
                    <a:pt x="5" y="2"/>
                  </a:cubicBezTo>
                  <a:cubicBezTo>
                    <a:pt x="6" y="2"/>
                    <a:pt x="6" y="2"/>
                    <a:pt x="6" y="2"/>
                  </a:cubicBezTo>
                  <a:cubicBezTo>
                    <a:pt x="5" y="2"/>
                    <a:pt x="5" y="2"/>
                    <a:pt x="5" y="2"/>
                  </a:cubicBezTo>
                  <a:cubicBezTo>
                    <a:pt x="5" y="1"/>
                    <a:pt x="5" y="1"/>
                    <a:pt x="5" y="0"/>
                  </a:cubicBezTo>
                  <a:cubicBezTo>
                    <a:pt x="4" y="0"/>
                    <a:pt x="4" y="0"/>
                    <a:pt x="4" y="0"/>
                  </a:cubicBezTo>
                  <a:cubicBezTo>
                    <a:pt x="4" y="0"/>
                    <a:pt x="4" y="0"/>
                    <a:pt x="4" y="0"/>
                  </a:cubicBezTo>
                  <a:cubicBezTo>
                    <a:pt x="3" y="0"/>
                    <a:pt x="3"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3200">
                <a:solidFill>
                  <a:prstClr val="black"/>
                </a:solidFill>
              </a:endParaRPr>
            </a:p>
          </p:txBody>
        </p:sp>
        <p:sp>
          <p:nvSpPr>
            <p:cNvPr id="126" name="Freeform 102"/>
            <p:cNvSpPr>
              <a:spLocks noEditPoints="1"/>
            </p:cNvSpPr>
            <p:nvPr/>
          </p:nvSpPr>
          <p:spPr bwMode="auto">
            <a:xfrm>
              <a:off x="3922" y="1720"/>
              <a:ext cx="76" cy="228"/>
            </a:xfrm>
            <a:custGeom>
              <a:avLst/>
              <a:gdLst>
                <a:gd name="T0" fmla="*/ 29 w 32"/>
                <a:gd name="T1" fmla="*/ 83 h 96"/>
                <a:gd name="T2" fmla="*/ 21 w 32"/>
                <a:gd name="T3" fmla="*/ 84 h 96"/>
                <a:gd name="T4" fmla="*/ 15 w 32"/>
                <a:gd name="T5" fmla="*/ 58 h 96"/>
                <a:gd name="T6" fmla="*/ 16 w 32"/>
                <a:gd name="T7" fmla="*/ 58 h 96"/>
                <a:gd name="T8" fmla="*/ 19 w 32"/>
                <a:gd name="T9" fmla="*/ 57 h 96"/>
                <a:gd name="T10" fmla="*/ 12 w 32"/>
                <a:gd name="T11" fmla="*/ 55 h 96"/>
                <a:gd name="T12" fmla="*/ 14 w 32"/>
                <a:gd name="T13" fmla="*/ 56 h 96"/>
                <a:gd name="T14" fmla="*/ 17 w 32"/>
                <a:gd name="T15" fmla="*/ 52 h 96"/>
                <a:gd name="T16" fmla="*/ 14 w 32"/>
                <a:gd name="T17" fmla="*/ 42 h 96"/>
                <a:gd name="T18" fmla="*/ 11 w 32"/>
                <a:gd name="T19" fmla="*/ 40 h 96"/>
                <a:gd name="T20" fmla="*/ 18 w 32"/>
                <a:gd name="T21" fmla="*/ 48 h 96"/>
                <a:gd name="T22" fmla="*/ 9 w 32"/>
                <a:gd name="T23" fmla="*/ 53 h 96"/>
                <a:gd name="T24" fmla="*/ 13 w 32"/>
                <a:gd name="T25" fmla="*/ 46 h 96"/>
                <a:gd name="T26" fmla="*/ 9 w 32"/>
                <a:gd name="T27" fmla="*/ 50 h 96"/>
                <a:gd name="T28" fmla="*/ 22 w 32"/>
                <a:gd name="T29" fmla="*/ 39 h 96"/>
                <a:gd name="T30" fmla="*/ 12 w 32"/>
                <a:gd name="T31" fmla="*/ 39 h 96"/>
                <a:gd name="T32" fmla="*/ 2 w 32"/>
                <a:gd name="T33" fmla="*/ 49 h 96"/>
                <a:gd name="T34" fmla="*/ 7 w 32"/>
                <a:gd name="T35" fmla="*/ 49 h 96"/>
                <a:gd name="T36" fmla="*/ 15 w 32"/>
                <a:gd name="T37" fmla="*/ 59 h 96"/>
                <a:gd name="T38" fmla="*/ 24 w 32"/>
                <a:gd name="T39" fmla="*/ 44 h 96"/>
                <a:gd name="T40" fmla="*/ 26 w 32"/>
                <a:gd name="T41" fmla="*/ 78 h 96"/>
                <a:gd name="T42" fmla="*/ 21 w 32"/>
                <a:gd name="T43" fmla="*/ 83 h 96"/>
                <a:gd name="T44" fmla="*/ 12 w 32"/>
                <a:gd name="T45" fmla="*/ 78 h 96"/>
                <a:gd name="T46" fmla="*/ 6 w 32"/>
                <a:gd name="T47" fmla="*/ 64 h 96"/>
                <a:gd name="T48" fmla="*/ 4 w 32"/>
                <a:gd name="T49" fmla="*/ 59 h 96"/>
                <a:gd name="T50" fmla="*/ 18 w 32"/>
                <a:gd name="T51" fmla="*/ 37 h 96"/>
                <a:gd name="T52" fmla="*/ 14 w 32"/>
                <a:gd name="T53" fmla="*/ 34 h 96"/>
                <a:gd name="T54" fmla="*/ 12 w 32"/>
                <a:gd name="T55" fmla="*/ 35 h 96"/>
                <a:gd name="T56" fmla="*/ 14 w 32"/>
                <a:gd name="T57" fmla="*/ 33 h 96"/>
                <a:gd name="T58" fmla="*/ 15 w 32"/>
                <a:gd name="T59" fmla="*/ 31 h 96"/>
                <a:gd name="T60" fmla="*/ 20 w 32"/>
                <a:gd name="T61" fmla="*/ 31 h 96"/>
                <a:gd name="T62" fmla="*/ 17 w 32"/>
                <a:gd name="T63" fmla="*/ 31 h 96"/>
                <a:gd name="T64" fmla="*/ 16 w 32"/>
                <a:gd name="T65" fmla="*/ 21 h 96"/>
                <a:gd name="T66" fmla="*/ 22 w 32"/>
                <a:gd name="T67" fmla="*/ 13 h 96"/>
                <a:gd name="T68" fmla="*/ 14 w 32"/>
                <a:gd name="T69" fmla="*/ 19 h 96"/>
                <a:gd name="T70" fmla="*/ 18 w 32"/>
                <a:gd name="T71" fmla="*/ 17 h 96"/>
                <a:gd name="T72" fmla="*/ 11 w 32"/>
                <a:gd name="T73" fmla="*/ 31 h 96"/>
                <a:gd name="T74" fmla="*/ 8 w 32"/>
                <a:gd name="T75" fmla="*/ 6 h 96"/>
                <a:gd name="T76" fmla="*/ 24 w 32"/>
                <a:gd name="T77" fmla="*/ 29 h 96"/>
                <a:gd name="T78" fmla="*/ 24 w 32"/>
                <a:gd name="T79" fmla="*/ 11 h 96"/>
                <a:gd name="T80" fmla="*/ 20 w 32"/>
                <a:gd name="T81" fmla="*/ 13 h 96"/>
                <a:gd name="T82" fmla="*/ 16 w 32"/>
                <a:gd name="T83" fmla="*/ 20 h 96"/>
                <a:gd name="T84" fmla="*/ 15 w 32"/>
                <a:gd name="T85" fmla="*/ 21 h 96"/>
                <a:gd name="T86" fmla="*/ 7 w 32"/>
                <a:gd name="T87" fmla="*/ 23 h 96"/>
                <a:gd name="T88" fmla="*/ 11 w 32"/>
                <a:gd name="T89" fmla="*/ 34 h 96"/>
                <a:gd name="T90" fmla="*/ 6 w 32"/>
                <a:gd name="T91" fmla="*/ 38 h 96"/>
                <a:gd name="T92" fmla="*/ 4 w 32"/>
                <a:gd name="T93" fmla="*/ 61 h 96"/>
                <a:gd name="T94" fmla="*/ 9 w 32"/>
                <a:gd name="T95" fmla="*/ 80 h 96"/>
                <a:gd name="T96" fmla="*/ 8 w 32"/>
                <a:gd name="T97" fmla="*/ 93 h 96"/>
                <a:gd name="T98" fmla="*/ 21 w 32"/>
                <a:gd name="T99" fmla="*/ 87 h 96"/>
                <a:gd name="T100" fmla="*/ 24 w 32"/>
                <a:gd name="T101" fmla="*/ 86 h 96"/>
                <a:gd name="T102" fmla="*/ 29 w 32"/>
                <a:gd name="T103" fmla="*/ 84 h 96"/>
                <a:gd name="T104" fmla="*/ 24 w 32"/>
                <a:gd name="T105" fmla="*/ 91 h 96"/>
                <a:gd name="T106" fmla="*/ 29 w 32"/>
                <a:gd name="T107" fmla="*/ 94 h 96"/>
                <a:gd name="T108" fmla="*/ 29 w 32"/>
                <a:gd name="T109" fmla="*/ 80 h 96"/>
                <a:gd name="T110" fmla="*/ 26 w 32"/>
                <a:gd name="T111" fmla="*/ 54 h 96"/>
                <a:gd name="T112" fmla="*/ 23 w 32"/>
                <a:gd name="T113" fmla="*/ 38 h 96"/>
                <a:gd name="T114" fmla="*/ 23 w 32"/>
                <a:gd name="T115" fmla="*/ 36 h 96"/>
                <a:gd name="T116" fmla="*/ 25 w 32"/>
                <a:gd name="T117" fmla="*/ 2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2" h="96">
                  <a:moveTo>
                    <a:pt x="9" y="84"/>
                  </a:moveTo>
                  <a:cubicBezTo>
                    <a:pt x="9" y="84"/>
                    <a:pt x="9" y="84"/>
                    <a:pt x="9" y="84"/>
                  </a:cubicBezTo>
                  <a:cubicBezTo>
                    <a:pt x="8" y="84"/>
                    <a:pt x="8" y="84"/>
                    <a:pt x="8" y="84"/>
                  </a:cubicBezTo>
                  <a:cubicBezTo>
                    <a:pt x="9" y="83"/>
                    <a:pt x="9" y="83"/>
                    <a:pt x="9" y="83"/>
                  </a:cubicBezTo>
                  <a:cubicBezTo>
                    <a:pt x="9" y="83"/>
                    <a:pt x="9" y="83"/>
                    <a:pt x="9" y="83"/>
                  </a:cubicBezTo>
                  <a:cubicBezTo>
                    <a:pt x="9" y="84"/>
                    <a:pt x="9" y="84"/>
                    <a:pt x="9" y="84"/>
                  </a:cubicBezTo>
                  <a:moveTo>
                    <a:pt x="29" y="83"/>
                  </a:moveTo>
                  <a:cubicBezTo>
                    <a:pt x="29" y="83"/>
                    <a:pt x="29" y="83"/>
                    <a:pt x="29" y="83"/>
                  </a:cubicBezTo>
                  <a:cubicBezTo>
                    <a:pt x="29" y="83"/>
                    <a:pt x="29" y="83"/>
                    <a:pt x="29" y="83"/>
                  </a:cubicBezTo>
                  <a:cubicBezTo>
                    <a:pt x="29" y="83"/>
                    <a:pt x="29" y="83"/>
                    <a:pt x="29" y="83"/>
                  </a:cubicBezTo>
                  <a:cubicBezTo>
                    <a:pt x="29" y="83"/>
                    <a:pt x="29" y="83"/>
                    <a:pt x="29" y="83"/>
                  </a:cubicBezTo>
                  <a:moveTo>
                    <a:pt x="17" y="86"/>
                  </a:moveTo>
                  <a:cubicBezTo>
                    <a:pt x="15" y="86"/>
                    <a:pt x="12" y="85"/>
                    <a:pt x="10" y="85"/>
                  </a:cubicBezTo>
                  <a:cubicBezTo>
                    <a:pt x="10" y="81"/>
                    <a:pt x="10" y="81"/>
                    <a:pt x="10" y="81"/>
                  </a:cubicBezTo>
                  <a:cubicBezTo>
                    <a:pt x="11" y="82"/>
                    <a:pt x="13" y="83"/>
                    <a:pt x="17" y="83"/>
                  </a:cubicBezTo>
                  <a:cubicBezTo>
                    <a:pt x="18" y="83"/>
                    <a:pt x="20" y="84"/>
                    <a:pt x="21" y="84"/>
                  </a:cubicBezTo>
                  <a:cubicBezTo>
                    <a:pt x="22" y="84"/>
                    <a:pt x="22" y="83"/>
                    <a:pt x="23" y="83"/>
                  </a:cubicBezTo>
                  <a:cubicBezTo>
                    <a:pt x="23" y="83"/>
                    <a:pt x="26" y="83"/>
                    <a:pt x="28" y="82"/>
                  </a:cubicBezTo>
                  <a:cubicBezTo>
                    <a:pt x="28" y="82"/>
                    <a:pt x="28" y="83"/>
                    <a:pt x="28" y="84"/>
                  </a:cubicBezTo>
                  <a:cubicBezTo>
                    <a:pt x="26" y="85"/>
                    <a:pt x="23" y="85"/>
                    <a:pt x="21" y="86"/>
                  </a:cubicBezTo>
                  <a:cubicBezTo>
                    <a:pt x="19" y="86"/>
                    <a:pt x="18" y="86"/>
                    <a:pt x="17" y="86"/>
                  </a:cubicBezTo>
                  <a:moveTo>
                    <a:pt x="14" y="58"/>
                  </a:moveTo>
                  <a:cubicBezTo>
                    <a:pt x="15" y="58"/>
                    <a:pt x="15" y="58"/>
                    <a:pt x="15" y="58"/>
                  </a:cubicBezTo>
                  <a:cubicBezTo>
                    <a:pt x="15" y="58"/>
                    <a:pt x="15" y="58"/>
                    <a:pt x="15" y="58"/>
                  </a:cubicBezTo>
                  <a:cubicBezTo>
                    <a:pt x="14" y="58"/>
                    <a:pt x="14" y="58"/>
                    <a:pt x="14" y="58"/>
                  </a:cubicBezTo>
                  <a:moveTo>
                    <a:pt x="14" y="58"/>
                  </a:moveTo>
                  <a:cubicBezTo>
                    <a:pt x="14" y="57"/>
                    <a:pt x="14" y="57"/>
                    <a:pt x="14" y="57"/>
                  </a:cubicBezTo>
                  <a:cubicBezTo>
                    <a:pt x="14" y="57"/>
                    <a:pt x="14" y="57"/>
                    <a:pt x="14" y="57"/>
                  </a:cubicBezTo>
                  <a:cubicBezTo>
                    <a:pt x="14" y="57"/>
                    <a:pt x="14" y="57"/>
                    <a:pt x="14" y="57"/>
                  </a:cubicBezTo>
                  <a:cubicBezTo>
                    <a:pt x="14" y="57"/>
                    <a:pt x="14" y="57"/>
                    <a:pt x="14" y="57"/>
                  </a:cubicBezTo>
                  <a:cubicBezTo>
                    <a:pt x="14" y="58"/>
                    <a:pt x="14" y="58"/>
                    <a:pt x="14" y="58"/>
                  </a:cubicBezTo>
                  <a:moveTo>
                    <a:pt x="16" y="58"/>
                  </a:moveTo>
                  <a:cubicBezTo>
                    <a:pt x="16" y="58"/>
                    <a:pt x="16" y="58"/>
                    <a:pt x="16" y="58"/>
                  </a:cubicBezTo>
                  <a:cubicBezTo>
                    <a:pt x="16" y="58"/>
                    <a:pt x="16" y="57"/>
                    <a:pt x="15" y="57"/>
                  </a:cubicBezTo>
                  <a:cubicBezTo>
                    <a:pt x="15" y="56"/>
                    <a:pt x="15" y="56"/>
                    <a:pt x="15" y="56"/>
                  </a:cubicBezTo>
                  <a:cubicBezTo>
                    <a:pt x="15" y="56"/>
                    <a:pt x="15" y="56"/>
                    <a:pt x="15" y="56"/>
                  </a:cubicBezTo>
                  <a:cubicBezTo>
                    <a:pt x="15" y="54"/>
                    <a:pt x="17" y="53"/>
                    <a:pt x="18" y="52"/>
                  </a:cubicBezTo>
                  <a:cubicBezTo>
                    <a:pt x="19" y="53"/>
                    <a:pt x="19" y="53"/>
                    <a:pt x="19" y="54"/>
                  </a:cubicBezTo>
                  <a:cubicBezTo>
                    <a:pt x="19" y="55"/>
                    <a:pt x="19" y="55"/>
                    <a:pt x="19" y="55"/>
                  </a:cubicBezTo>
                  <a:cubicBezTo>
                    <a:pt x="19" y="56"/>
                    <a:pt x="19" y="57"/>
                    <a:pt x="19" y="57"/>
                  </a:cubicBezTo>
                  <a:cubicBezTo>
                    <a:pt x="18" y="58"/>
                    <a:pt x="18" y="58"/>
                    <a:pt x="18" y="58"/>
                  </a:cubicBezTo>
                  <a:cubicBezTo>
                    <a:pt x="17" y="58"/>
                    <a:pt x="17" y="58"/>
                    <a:pt x="16" y="58"/>
                  </a:cubicBezTo>
                  <a:moveTo>
                    <a:pt x="17" y="52"/>
                  </a:moveTo>
                  <a:cubicBezTo>
                    <a:pt x="18" y="51"/>
                    <a:pt x="18" y="50"/>
                    <a:pt x="18" y="50"/>
                  </a:cubicBezTo>
                  <a:cubicBezTo>
                    <a:pt x="18" y="50"/>
                    <a:pt x="18" y="51"/>
                    <a:pt x="18" y="51"/>
                  </a:cubicBezTo>
                  <a:cubicBezTo>
                    <a:pt x="17" y="52"/>
                    <a:pt x="17" y="52"/>
                    <a:pt x="17" y="52"/>
                  </a:cubicBezTo>
                  <a:moveTo>
                    <a:pt x="13" y="57"/>
                  </a:moveTo>
                  <a:cubicBezTo>
                    <a:pt x="13" y="56"/>
                    <a:pt x="12" y="55"/>
                    <a:pt x="12" y="55"/>
                  </a:cubicBezTo>
                  <a:cubicBezTo>
                    <a:pt x="12" y="54"/>
                    <a:pt x="12" y="52"/>
                    <a:pt x="13" y="51"/>
                  </a:cubicBezTo>
                  <a:cubicBezTo>
                    <a:pt x="13" y="51"/>
                    <a:pt x="14" y="50"/>
                    <a:pt x="14" y="50"/>
                  </a:cubicBezTo>
                  <a:cubicBezTo>
                    <a:pt x="17" y="49"/>
                    <a:pt x="17" y="49"/>
                    <a:pt x="17" y="49"/>
                  </a:cubicBezTo>
                  <a:cubicBezTo>
                    <a:pt x="16" y="50"/>
                    <a:pt x="16" y="52"/>
                    <a:pt x="15" y="53"/>
                  </a:cubicBezTo>
                  <a:cubicBezTo>
                    <a:pt x="16" y="53"/>
                    <a:pt x="16" y="53"/>
                    <a:pt x="16" y="53"/>
                  </a:cubicBezTo>
                  <a:cubicBezTo>
                    <a:pt x="15" y="54"/>
                    <a:pt x="14" y="55"/>
                    <a:pt x="14" y="56"/>
                  </a:cubicBezTo>
                  <a:cubicBezTo>
                    <a:pt x="14" y="56"/>
                    <a:pt x="14" y="56"/>
                    <a:pt x="14" y="56"/>
                  </a:cubicBezTo>
                  <a:cubicBezTo>
                    <a:pt x="14" y="56"/>
                    <a:pt x="14" y="56"/>
                    <a:pt x="14" y="56"/>
                  </a:cubicBezTo>
                  <a:cubicBezTo>
                    <a:pt x="13" y="57"/>
                    <a:pt x="13" y="57"/>
                    <a:pt x="13" y="57"/>
                  </a:cubicBezTo>
                  <a:moveTo>
                    <a:pt x="16" y="52"/>
                  </a:moveTo>
                  <a:cubicBezTo>
                    <a:pt x="16" y="51"/>
                    <a:pt x="17" y="50"/>
                    <a:pt x="17" y="49"/>
                  </a:cubicBezTo>
                  <a:cubicBezTo>
                    <a:pt x="18" y="49"/>
                    <a:pt x="18" y="49"/>
                    <a:pt x="18" y="49"/>
                  </a:cubicBezTo>
                  <a:cubicBezTo>
                    <a:pt x="18" y="49"/>
                    <a:pt x="18" y="49"/>
                    <a:pt x="18" y="49"/>
                  </a:cubicBezTo>
                  <a:cubicBezTo>
                    <a:pt x="18" y="49"/>
                    <a:pt x="18" y="49"/>
                    <a:pt x="18" y="49"/>
                  </a:cubicBezTo>
                  <a:cubicBezTo>
                    <a:pt x="18" y="50"/>
                    <a:pt x="17" y="51"/>
                    <a:pt x="17" y="52"/>
                  </a:cubicBezTo>
                  <a:cubicBezTo>
                    <a:pt x="17" y="52"/>
                    <a:pt x="17" y="52"/>
                    <a:pt x="17" y="52"/>
                  </a:cubicBezTo>
                  <a:cubicBezTo>
                    <a:pt x="16" y="52"/>
                    <a:pt x="16" y="52"/>
                    <a:pt x="16" y="52"/>
                  </a:cubicBezTo>
                  <a:moveTo>
                    <a:pt x="18" y="41"/>
                  </a:moveTo>
                  <a:cubicBezTo>
                    <a:pt x="19" y="41"/>
                    <a:pt x="21" y="41"/>
                    <a:pt x="22" y="40"/>
                  </a:cubicBezTo>
                  <a:cubicBezTo>
                    <a:pt x="22" y="40"/>
                    <a:pt x="22" y="40"/>
                    <a:pt x="22" y="40"/>
                  </a:cubicBezTo>
                  <a:cubicBezTo>
                    <a:pt x="21" y="41"/>
                    <a:pt x="21" y="42"/>
                    <a:pt x="20" y="42"/>
                  </a:cubicBezTo>
                  <a:cubicBezTo>
                    <a:pt x="19" y="43"/>
                    <a:pt x="18" y="43"/>
                    <a:pt x="18" y="43"/>
                  </a:cubicBezTo>
                  <a:cubicBezTo>
                    <a:pt x="17" y="43"/>
                    <a:pt x="17" y="43"/>
                    <a:pt x="17" y="43"/>
                  </a:cubicBezTo>
                  <a:cubicBezTo>
                    <a:pt x="16" y="43"/>
                    <a:pt x="15" y="43"/>
                    <a:pt x="14" y="42"/>
                  </a:cubicBezTo>
                  <a:cubicBezTo>
                    <a:pt x="14" y="41"/>
                    <a:pt x="13" y="41"/>
                    <a:pt x="13" y="40"/>
                  </a:cubicBezTo>
                  <a:cubicBezTo>
                    <a:pt x="13" y="40"/>
                    <a:pt x="13" y="40"/>
                    <a:pt x="13" y="40"/>
                  </a:cubicBezTo>
                  <a:cubicBezTo>
                    <a:pt x="14" y="41"/>
                    <a:pt x="14" y="41"/>
                    <a:pt x="14" y="41"/>
                  </a:cubicBezTo>
                  <a:cubicBezTo>
                    <a:pt x="15" y="41"/>
                    <a:pt x="16" y="41"/>
                    <a:pt x="18" y="41"/>
                  </a:cubicBezTo>
                  <a:moveTo>
                    <a:pt x="9" y="50"/>
                  </a:moveTo>
                  <a:cubicBezTo>
                    <a:pt x="8" y="49"/>
                    <a:pt x="8" y="49"/>
                    <a:pt x="8" y="49"/>
                  </a:cubicBezTo>
                  <a:cubicBezTo>
                    <a:pt x="10" y="47"/>
                    <a:pt x="11" y="42"/>
                    <a:pt x="11" y="40"/>
                  </a:cubicBezTo>
                  <a:cubicBezTo>
                    <a:pt x="11" y="40"/>
                    <a:pt x="11" y="40"/>
                    <a:pt x="11" y="40"/>
                  </a:cubicBezTo>
                  <a:cubicBezTo>
                    <a:pt x="11" y="40"/>
                    <a:pt x="11" y="40"/>
                    <a:pt x="11" y="40"/>
                  </a:cubicBezTo>
                  <a:cubicBezTo>
                    <a:pt x="12" y="41"/>
                    <a:pt x="12" y="42"/>
                    <a:pt x="14" y="43"/>
                  </a:cubicBezTo>
                  <a:cubicBezTo>
                    <a:pt x="15" y="43"/>
                    <a:pt x="16" y="44"/>
                    <a:pt x="17" y="44"/>
                  </a:cubicBezTo>
                  <a:cubicBezTo>
                    <a:pt x="17" y="44"/>
                    <a:pt x="17" y="44"/>
                    <a:pt x="17" y="44"/>
                  </a:cubicBezTo>
                  <a:cubicBezTo>
                    <a:pt x="18" y="44"/>
                    <a:pt x="19" y="44"/>
                    <a:pt x="20" y="44"/>
                  </a:cubicBezTo>
                  <a:cubicBezTo>
                    <a:pt x="19" y="44"/>
                    <a:pt x="19" y="45"/>
                    <a:pt x="18" y="46"/>
                  </a:cubicBezTo>
                  <a:cubicBezTo>
                    <a:pt x="18" y="47"/>
                    <a:pt x="18" y="47"/>
                    <a:pt x="18" y="48"/>
                  </a:cubicBezTo>
                  <a:cubicBezTo>
                    <a:pt x="18" y="48"/>
                    <a:pt x="18" y="48"/>
                    <a:pt x="18" y="48"/>
                  </a:cubicBezTo>
                  <a:cubicBezTo>
                    <a:pt x="13" y="49"/>
                    <a:pt x="13" y="49"/>
                    <a:pt x="13" y="49"/>
                  </a:cubicBezTo>
                  <a:cubicBezTo>
                    <a:pt x="13" y="50"/>
                    <a:pt x="13" y="50"/>
                    <a:pt x="13" y="50"/>
                  </a:cubicBezTo>
                  <a:cubicBezTo>
                    <a:pt x="12" y="50"/>
                    <a:pt x="12" y="50"/>
                    <a:pt x="12" y="50"/>
                  </a:cubicBezTo>
                  <a:cubicBezTo>
                    <a:pt x="12" y="50"/>
                    <a:pt x="12" y="50"/>
                    <a:pt x="12" y="50"/>
                  </a:cubicBezTo>
                  <a:cubicBezTo>
                    <a:pt x="11" y="51"/>
                    <a:pt x="11" y="53"/>
                    <a:pt x="11" y="55"/>
                  </a:cubicBezTo>
                  <a:cubicBezTo>
                    <a:pt x="10" y="55"/>
                    <a:pt x="10" y="55"/>
                    <a:pt x="10" y="55"/>
                  </a:cubicBezTo>
                  <a:cubicBezTo>
                    <a:pt x="10" y="54"/>
                    <a:pt x="10" y="54"/>
                    <a:pt x="10" y="54"/>
                  </a:cubicBezTo>
                  <a:cubicBezTo>
                    <a:pt x="9" y="53"/>
                    <a:pt x="9" y="53"/>
                    <a:pt x="9" y="53"/>
                  </a:cubicBezTo>
                  <a:cubicBezTo>
                    <a:pt x="9" y="53"/>
                    <a:pt x="9" y="53"/>
                    <a:pt x="9" y="52"/>
                  </a:cubicBezTo>
                  <a:cubicBezTo>
                    <a:pt x="9" y="52"/>
                    <a:pt x="9" y="51"/>
                    <a:pt x="9" y="51"/>
                  </a:cubicBezTo>
                  <a:cubicBezTo>
                    <a:pt x="9" y="51"/>
                    <a:pt x="9" y="51"/>
                    <a:pt x="9" y="51"/>
                  </a:cubicBezTo>
                  <a:cubicBezTo>
                    <a:pt x="9" y="51"/>
                    <a:pt x="9" y="50"/>
                    <a:pt x="10" y="49"/>
                  </a:cubicBezTo>
                  <a:cubicBezTo>
                    <a:pt x="10" y="49"/>
                    <a:pt x="10" y="48"/>
                    <a:pt x="10" y="48"/>
                  </a:cubicBezTo>
                  <a:cubicBezTo>
                    <a:pt x="11" y="48"/>
                    <a:pt x="11" y="48"/>
                    <a:pt x="11" y="48"/>
                  </a:cubicBezTo>
                  <a:cubicBezTo>
                    <a:pt x="11" y="47"/>
                    <a:pt x="11" y="47"/>
                    <a:pt x="11" y="47"/>
                  </a:cubicBezTo>
                  <a:cubicBezTo>
                    <a:pt x="12" y="47"/>
                    <a:pt x="12" y="46"/>
                    <a:pt x="13" y="46"/>
                  </a:cubicBezTo>
                  <a:cubicBezTo>
                    <a:pt x="14" y="46"/>
                    <a:pt x="15" y="45"/>
                    <a:pt x="16" y="44"/>
                  </a:cubicBezTo>
                  <a:cubicBezTo>
                    <a:pt x="15" y="44"/>
                    <a:pt x="15" y="44"/>
                    <a:pt x="15" y="44"/>
                  </a:cubicBezTo>
                  <a:cubicBezTo>
                    <a:pt x="14" y="44"/>
                    <a:pt x="13" y="45"/>
                    <a:pt x="13" y="45"/>
                  </a:cubicBezTo>
                  <a:cubicBezTo>
                    <a:pt x="12" y="46"/>
                    <a:pt x="11" y="46"/>
                    <a:pt x="10" y="46"/>
                  </a:cubicBezTo>
                  <a:cubicBezTo>
                    <a:pt x="10" y="47"/>
                    <a:pt x="10" y="47"/>
                    <a:pt x="10" y="47"/>
                  </a:cubicBezTo>
                  <a:cubicBezTo>
                    <a:pt x="10" y="47"/>
                    <a:pt x="10" y="47"/>
                    <a:pt x="10" y="47"/>
                  </a:cubicBezTo>
                  <a:cubicBezTo>
                    <a:pt x="9" y="48"/>
                    <a:pt x="9" y="48"/>
                    <a:pt x="9" y="49"/>
                  </a:cubicBezTo>
                  <a:cubicBezTo>
                    <a:pt x="9" y="50"/>
                    <a:pt x="9" y="50"/>
                    <a:pt x="9" y="50"/>
                  </a:cubicBezTo>
                  <a:moveTo>
                    <a:pt x="18" y="40"/>
                  </a:moveTo>
                  <a:cubicBezTo>
                    <a:pt x="17" y="40"/>
                    <a:pt x="17" y="40"/>
                    <a:pt x="17" y="40"/>
                  </a:cubicBezTo>
                  <a:cubicBezTo>
                    <a:pt x="19" y="40"/>
                    <a:pt x="20" y="39"/>
                    <a:pt x="22" y="39"/>
                  </a:cubicBezTo>
                  <a:cubicBezTo>
                    <a:pt x="22" y="39"/>
                    <a:pt x="22" y="39"/>
                    <a:pt x="22" y="39"/>
                  </a:cubicBezTo>
                  <a:cubicBezTo>
                    <a:pt x="22" y="39"/>
                    <a:pt x="22" y="39"/>
                    <a:pt x="22" y="39"/>
                  </a:cubicBezTo>
                  <a:cubicBezTo>
                    <a:pt x="22" y="39"/>
                    <a:pt x="22" y="39"/>
                    <a:pt x="22" y="39"/>
                  </a:cubicBezTo>
                  <a:cubicBezTo>
                    <a:pt x="22" y="39"/>
                    <a:pt x="22" y="39"/>
                    <a:pt x="22" y="39"/>
                  </a:cubicBezTo>
                  <a:cubicBezTo>
                    <a:pt x="22" y="39"/>
                    <a:pt x="22" y="39"/>
                    <a:pt x="22" y="39"/>
                  </a:cubicBezTo>
                  <a:cubicBezTo>
                    <a:pt x="20" y="40"/>
                    <a:pt x="19" y="40"/>
                    <a:pt x="18" y="40"/>
                  </a:cubicBezTo>
                  <a:moveTo>
                    <a:pt x="15" y="38"/>
                  </a:moveTo>
                  <a:cubicBezTo>
                    <a:pt x="16" y="38"/>
                    <a:pt x="17" y="38"/>
                    <a:pt x="18" y="38"/>
                  </a:cubicBezTo>
                  <a:cubicBezTo>
                    <a:pt x="20" y="38"/>
                    <a:pt x="21" y="38"/>
                    <a:pt x="22" y="38"/>
                  </a:cubicBezTo>
                  <a:cubicBezTo>
                    <a:pt x="22" y="38"/>
                    <a:pt x="22" y="38"/>
                    <a:pt x="22" y="38"/>
                  </a:cubicBezTo>
                  <a:cubicBezTo>
                    <a:pt x="20" y="38"/>
                    <a:pt x="17" y="39"/>
                    <a:pt x="15" y="39"/>
                  </a:cubicBezTo>
                  <a:cubicBezTo>
                    <a:pt x="14" y="39"/>
                    <a:pt x="13" y="39"/>
                    <a:pt x="12" y="39"/>
                  </a:cubicBezTo>
                  <a:cubicBezTo>
                    <a:pt x="12" y="39"/>
                    <a:pt x="12" y="39"/>
                    <a:pt x="12" y="39"/>
                  </a:cubicBezTo>
                  <a:cubicBezTo>
                    <a:pt x="12" y="38"/>
                    <a:pt x="12" y="38"/>
                    <a:pt x="12" y="38"/>
                  </a:cubicBezTo>
                  <a:cubicBezTo>
                    <a:pt x="13" y="38"/>
                    <a:pt x="14" y="38"/>
                    <a:pt x="15" y="38"/>
                  </a:cubicBezTo>
                  <a:moveTo>
                    <a:pt x="4" y="59"/>
                  </a:moveTo>
                  <a:cubicBezTo>
                    <a:pt x="3" y="56"/>
                    <a:pt x="3" y="56"/>
                    <a:pt x="3" y="56"/>
                  </a:cubicBezTo>
                  <a:cubicBezTo>
                    <a:pt x="2" y="55"/>
                    <a:pt x="2" y="53"/>
                    <a:pt x="2" y="52"/>
                  </a:cubicBezTo>
                  <a:cubicBezTo>
                    <a:pt x="1" y="52"/>
                    <a:pt x="1" y="51"/>
                    <a:pt x="1" y="50"/>
                  </a:cubicBezTo>
                  <a:cubicBezTo>
                    <a:pt x="1" y="50"/>
                    <a:pt x="2" y="49"/>
                    <a:pt x="2" y="49"/>
                  </a:cubicBezTo>
                  <a:cubicBezTo>
                    <a:pt x="2" y="49"/>
                    <a:pt x="2" y="49"/>
                    <a:pt x="2" y="49"/>
                  </a:cubicBezTo>
                  <a:cubicBezTo>
                    <a:pt x="3" y="47"/>
                    <a:pt x="4" y="45"/>
                    <a:pt x="5" y="43"/>
                  </a:cubicBezTo>
                  <a:cubicBezTo>
                    <a:pt x="5" y="42"/>
                    <a:pt x="6" y="40"/>
                    <a:pt x="7" y="38"/>
                  </a:cubicBezTo>
                  <a:cubicBezTo>
                    <a:pt x="7" y="37"/>
                    <a:pt x="8" y="37"/>
                    <a:pt x="9" y="37"/>
                  </a:cubicBezTo>
                  <a:cubicBezTo>
                    <a:pt x="9" y="37"/>
                    <a:pt x="9" y="37"/>
                    <a:pt x="9" y="37"/>
                  </a:cubicBezTo>
                  <a:cubicBezTo>
                    <a:pt x="10" y="37"/>
                    <a:pt x="10" y="38"/>
                    <a:pt x="11" y="39"/>
                  </a:cubicBezTo>
                  <a:cubicBezTo>
                    <a:pt x="11" y="40"/>
                    <a:pt x="9" y="47"/>
                    <a:pt x="7" y="49"/>
                  </a:cubicBezTo>
                  <a:cubicBezTo>
                    <a:pt x="7" y="49"/>
                    <a:pt x="7" y="49"/>
                    <a:pt x="7" y="49"/>
                  </a:cubicBezTo>
                  <a:cubicBezTo>
                    <a:pt x="7" y="49"/>
                    <a:pt x="7" y="49"/>
                    <a:pt x="7" y="49"/>
                  </a:cubicBezTo>
                  <a:cubicBezTo>
                    <a:pt x="8" y="50"/>
                    <a:pt x="8" y="51"/>
                    <a:pt x="8" y="52"/>
                  </a:cubicBezTo>
                  <a:cubicBezTo>
                    <a:pt x="8" y="53"/>
                    <a:pt x="8" y="53"/>
                    <a:pt x="9" y="54"/>
                  </a:cubicBezTo>
                  <a:cubicBezTo>
                    <a:pt x="9" y="54"/>
                    <a:pt x="9" y="55"/>
                    <a:pt x="9" y="55"/>
                  </a:cubicBezTo>
                  <a:cubicBezTo>
                    <a:pt x="9" y="55"/>
                    <a:pt x="10" y="55"/>
                    <a:pt x="10" y="56"/>
                  </a:cubicBezTo>
                  <a:cubicBezTo>
                    <a:pt x="12" y="56"/>
                    <a:pt x="13" y="57"/>
                    <a:pt x="13" y="59"/>
                  </a:cubicBezTo>
                  <a:cubicBezTo>
                    <a:pt x="13" y="59"/>
                    <a:pt x="13" y="59"/>
                    <a:pt x="13" y="59"/>
                  </a:cubicBezTo>
                  <a:cubicBezTo>
                    <a:pt x="14" y="59"/>
                    <a:pt x="14" y="59"/>
                    <a:pt x="14" y="59"/>
                  </a:cubicBezTo>
                  <a:cubicBezTo>
                    <a:pt x="14" y="59"/>
                    <a:pt x="15" y="59"/>
                    <a:pt x="15" y="59"/>
                  </a:cubicBezTo>
                  <a:cubicBezTo>
                    <a:pt x="16" y="59"/>
                    <a:pt x="17" y="59"/>
                    <a:pt x="18" y="59"/>
                  </a:cubicBezTo>
                  <a:cubicBezTo>
                    <a:pt x="19" y="59"/>
                    <a:pt x="19" y="59"/>
                    <a:pt x="20" y="58"/>
                  </a:cubicBezTo>
                  <a:cubicBezTo>
                    <a:pt x="21" y="57"/>
                    <a:pt x="20" y="55"/>
                    <a:pt x="20" y="55"/>
                  </a:cubicBezTo>
                  <a:cubicBezTo>
                    <a:pt x="20" y="54"/>
                    <a:pt x="20" y="54"/>
                    <a:pt x="20" y="54"/>
                  </a:cubicBezTo>
                  <a:cubicBezTo>
                    <a:pt x="19" y="51"/>
                    <a:pt x="19" y="49"/>
                    <a:pt x="19" y="47"/>
                  </a:cubicBezTo>
                  <a:cubicBezTo>
                    <a:pt x="20" y="44"/>
                    <a:pt x="21" y="43"/>
                    <a:pt x="22" y="43"/>
                  </a:cubicBezTo>
                  <a:cubicBezTo>
                    <a:pt x="22" y="43"/>
                    <a:pt x="22" y="43"/>
                    <a:pt x="22" y="43"/>
                  </a:cubicBezTo>
                  <a:cubicBezTo>
                    <a:pt x="23" y="44"/>
                    <a:pt x="24" y="44"/>
                    <a:pt x="24" y="44"/>
                  </a:cubicBezTo>
                  <a:cubicBezTo>
                    <a:pt x="23" y="48"/>
                    <a:pt x="24" y="51"/>
                    <a:pt x="25" y="54"/>
                  </a:cubicBezTo>
                  <a:cubicBezTo>
                    <a:pt x="25" y="56"/>
                    <a:pt x="26" y="57"/>
                    <a:pt x="26" y="58"/>
                  </a:cubicBezTo>
                  <a:cubicBezTo>
                    <a:pt x="27" y="60"/>
                    <a:pt x="28" y="62"/>
                    <a:pt x="28" y="65"/>
                  </a:cubicBezTo>
                  <a:cubicBezTo>
                    <a:pt x="29" y="69"/>
                    <a:pt x="28" y="70"/>
                    <a:pt x="27" y="72"/>
                  </a:cubicBezTo>
                  <a:cubicBezTo>
                    <a:pt x="27" y="73"/>
                    <a:pt x="26" y="74"/>
                    <a:pt x="26" y="75"/>
                  </a:cubicBezTo>
                  <a:cubicBezTo>
                    <a:pt x="26" y="75"/>
                    <a:pt x="26" y="75"/>
                    <a:pt x="26" y="75"/>
                  </a:cubicBezTo>
                  <a:cubicBezTo>
                    <a:pt x="26" y="76"/>
                    <a:pt x="26" y="77"/>
                    <a:pt x="26" y="78"/>
                  </a:cubicBezTo>
                  <a:cubicBezTo>
                    <a:pt x="26" y="78"/>
                    <a:pt x="26" y="78"/>
                    <a:pt x="26" y="78"/>
                  </a:cubicBezTo>
                  <a:cubicBezTo>
                    <a:pt x="26" y="78"/>
                    <a:pt x="26" y="78"/>
                    <a:pt x="26" y="78"/>
                  </a:cubicBezTo>
                  <a:cubicBezTo>
                    <a:pt x="26" y="79"/>
                    <a:pt x="26" y="80"/>
                    <a:pt x="25" y="80"/>
                  </a:cubicBezTo>
                  <a:cubicBezTo>
                    <a:pt x="26" y="80"/>
                    <a:pt x="26" y="80"/>
                    <a:pt x="26" y="80"/>
                  </a:cubicBezTo>
                  <a:cubicBezTo>
                    <a:pt x="27" y="80"/>
                    <a:pt x="27" y="79"/>
                    <a:pt x="27" y="78"/>
                  </a:cubicBezTo>
                  <a:cubicBezTo>
                    <a:pt x="27" y="78"/>
                    <a:pt x="27" y="79"/>
                    <a:pt x="28" y="79"/>
                  </a:cubicBezTo>
                  <a:cubicBezTo>
                    <a:pt x="28" y="80"/>
                    <a:pt x="28" y="80"/>
                    <a:pt x="28" y="80"/>
                  </a:cubicBezTo>
                  <a:cubicBezTo>
                    <a:pt x="27" y="81"/>
                    <a:pt x="25" y="82"/>
                    <a:pt x="23" y="82"/>
                  </a:cubicBezTo>
                  <a:cubicBezTo>
                    <a:pt x="22" y="82"/>
                    <a:pt x="22" y="83"/>
                    <a:pt x="21" y="83"/>
                  </a:cubicBezTo>
                  <a:cubicBezTo>
                    <a:pt x="20" y="83"/>
                    <a:pt x="18" y="82"/>
                    <a:pt x="17" y="82"/>
                  </a:cubicBezTo>
                  <a:cubicBezTo>
                    <a:pt x="12" y="82"/>
                    <a:pt x="10" y="81"/>
                    <a:pt x="10" y="80"/>
                  </a:cubicBezTo>
                  <a:cubicBezTo>
                    <a:pt x="10" y="80"/>
                    <a:pt x="10" y="80"/>
                    <a:pt x="10" y="80"/>
                  </a:cubicBezTo>
                  <a:cubicBezTo>
                    <a:pt x="10" y="80"/>
                    <a:pt x="10" y="80"/>
                    <a:pt x="10" y="80"/>
                  </a:cubicBezTo>
                  <a:cubicBezTo>
                    <a:pt x="10" y="79"/>
                    <a:pt x="11" y="79"/>
                    <a:pt x="11" y="79"/>
                  </a:cubicBezTo>
                  <a:cubicBezTo>
                    <a:pt x="11" y="79"/>
                    <a:pt x="11" y="80"/>
                    <a:pt x="11" y="80"/>
                  </a:cubicBezTo>
                  <a:cubicBezTo>
                    <a:pt x="12" y="80"/>
                    <a:pt x="12" y="80"/>
                    <a:pt x="12" y="80"/>
                  </a:cubicBezTo>
                  <a:cubicBezTo>
                    <a:pt x="12" y="80"/>
                    <a:pt x="12" y="79"/>
                    <a:pt x="12" y="78"/>
                  </a:cubicBezTo>
                  <a:cubicBezTo>
                    <a:pt x="12" y="78"/>
                    <a:pt x="12" y="78"/>
                    <a:pt x="12" y="78"/>
                  </a:cubicBezTo>
                  <a:cubicBezTo>
                    <a:pt x="12" y="78"/>
                    <a:pt x="12" y="78"/>
                    <a:pt x="12" y="78"/>
                  </a:cubicBezTo>
                  <a:cubicBezTo>
                    <a:pt x="12" y="77"/>
                    <a:pt x="12" y="76"/>
                    <a:pt x="12" y="75"/>
                  </a:cubicBezTo>
                  <a:cubicBezTo>
                    <a:pt x="12" y="75"/>
                    <a:pt x="12" y="75"/>
                    <a:pt x="12" y="75"/>
                  </a:cubicBezTo>
                  <a:cubicBezTo>
                    <a:pt x="12" y="75"/>
                    <a:pt x="12" y="75"/>
                    <a:pt x="12" y="75"/>
                  </a:cubicBezTo>
                  <a:cubicBezTo>
                    <a:pt x="10" y="72"/>
                    <a:pt x="9" y="69"/>
                    <a:pt x="8" y="68"/>
                  </a:cubicBezTo>
                  <a:cubicBezTo>
                    <a:pt x="7" y="67"/>
                    <a:pt x="7" y="66"/>
                    <a:pt x="6" y="66"/>
                  </a:cubicBezTo>
                  <a:cubicBezTo>
                    <a:pt x="6" y="65"/>
                    <a:pt x="6" y="65"/>
                    <a:pt x="6" y="64"/>
                  </a:cubicBezTo>
                  <a:cubicBezTo>
                    <a:pt x="6" y="65"/>
                    <a:pt x="6" y="65"/>
                    <a:pt x="6" y="65"/>
                  </a:cubicBezTo>
                  <a:cubicBezTo>
                    <a:pt x="6" y="65"/>
                    <a:pt x="6" y="65"/>
                    <a:pt x="7" y="65"/>
                  </a:cubicBezTo>
                  <a:cubicBezTo>
                    <a:pt x="7" y="65"/>
                    <a:pt x="7" y="65"/>
                    <a:pt x="7" y="65"/>
                  </a:cubicBezTo>
                  <a:cubicBezTo>
                    <a:pt x="7" y="65"/>
                    <a:pt x="7" y="65"/>
                    <a:pt x="7" y="65"/>
                  </a:cubicBezTo>
                  <a:cubicBezTo>
                    <a:pt x="7" y="65"/>
                    <a:pt x="7" y="65"/>
                    <a:pt x="7" y="65"/>
                  </a:cubicBezTo>
                  <a:cubicBezTo>
                    <a:pt x="7" y="64"/>
                    <a:pt x="7" y="64"/>
                    <a:pt x="7" y="64"/>
                  </a:cubicBezTo>
                  <a:cubicBezTo>
                    <a:pt x="7" y="64"/>
                    <a:pt x="7" y="64"/>
                    <a:pt x="7" y="64"/>
                  </a:cubicBezTo>
                  <a:cubicBezTo>
                    <a:pt x="4" y="59"/>
                    <a:pt x="4" y="59"/>
                    <a:pt x="4" y="59"/>
                  </a:cubicBezTo>
                  <a:cubicBezTo>
                    <a:pt x="4" y="59"/>
                    <a:pt x="4" y="59"/>
                    <a:pt x="4" y="59"/>
                  </a:cubicBezTo>
                  <a:cubicBezTo>
                    <a:pt x="4" y="59"/>
                    <a:pt x="4" y="59"/>
                    <a:pt x="4" y="59"/>
                  </a:cubicBezTo>
                  <a:moveTo>
                    <a:pt x="12" y="37"/>
                  </a:moveTo>
                  <a:cubicBezTo>
                    <a:pt x="13" y="37"/>
                    <a:pt x="13" y="37"/>
                    <a:pt x="13" y="37"/>
                  </a:cubicBezTo>
                  <a:cubicBezTo>
                    <a:pt x="16" y="36"/>
                    <a:pt x="19" y="36"/>
                    <a:pt x="22" y="35"/>
                  </a:cubicBezTo>
                  <a:cubicBezTo>
                    <a:pt x="22" y="36"/>
                    <a:pt x="22" y="36"/>
                    <a:pt x="22" y="36"/>
                  </a:cubicBezTo>
                  <a:cubicBezTo>
                    <a:pt x="22" y="37"/>
                    <a:pt x="22" y="37"/>
                    <a:pt x="22" y="37"/>
                  </a:cubicBezTo>
                  <a:cubicBezTo>
                    <a:pt x="21" y="37"/>
                    <a:pt x="20" y="37"/>
                    <a:pt x="18" y="37"/>
                  </a:cubicBezTo>
                  <a:cubicBezTo>
                    <a:pt x="17" y="37"/>
                    <a:pt x="16" y="37"/>
                    <a:pt x="15" y="37"/>
                  </a:cubicBezTo>
                  <a:cubicBezTo>
                    <a:pt x="14" y="37"/>
                    <a:pt x="13" y="37"/>
                    <a:pt x="12" y="37"/>
                  </a:cubicBezTo>
                  <a:cubicBezTo>
                    <a:pt x="12" y="37"/>
                    <a:pt x="12" y="37"/>
                    <a:pt x="12" y="37"/>
                  </a:cubicBezTo>
                  <a:cubicBezTo>
                    <a:pt x="12" y="37"/>
                    <a:pt x="12" y="37"/>
                    <a:pt x="12" y="37"/>
                  </a:cubicBezTo>
                  <a:cubicBezTo>
                    <a:pt x="12" y="36"/>
                    <a:pt x="12" y="36"/>
                    <a:pt x="12" y="36"/>
                  </a:cubicBezTo>
                  <a:cubicBezTo>
                    <a:pt x="12" y="37"/>
                    <a:pt x="12" y="37"/>
                    <a:pt x="12" y="37"/>
                  </a:cubicBezTo>
                  <a:moveTo>
                    <a:pt x="13" y="34"/>
                  </a:moveTo>
                  <a:cubicBezTo>
                    <a:pt x="14" y="34"/>
                    <a:pt x="14" y="34"/>
                    <a:pt x="14" y="34"/>
                  </a:cubicBezTo>
                  <a:cubicBezTo>
                    <a:pt x="22" y="34"/>
                    <a:pt x="22" y="34"/>
                    <a:pt x="22" y="34"/>
                  </a:cubicBezTo>
                  <a:cubicBezTo>
                    <a:pt x="22" y="34"/>
                    <a:pt x="22" y="34"/>
                    <a:pt x="22" y="34"/>
                  </a:cubicBezTo>
                  <a:cubicBezTo>
                    <a:pt x="22" y="34"/>
                    <a:pt x="22" y="34"/>
                    <a:pt x="22" y="34"/>
                  </a:cubicBezTo>
                  <a:cubicBezTo>
                    <a:pt x="22" y="34"/>
                    <a:pt x="22" y="34"/>
                    <a:pt x="22" y="34"/>
                  </a:cubicBezTo>
                  <a:cubicBezTo>
                    <a:pt x="19" y="35"/>
                    <a:pt x="16" y="35"/>
                    <a:pt x="13" y="36"/>
                  </a:cubicBezTo>
                  <a:cubicBezTo>
                    <a:pt x="12" y="35"/>
                    <a:pt x="12" y="35"/>
                    <a:pt x="12" y="35"/>
                  </a:cubicBezTo>
                  <a:cubicBezTo>
                    <a:pt x="12" y="35"/>
                    <a:pt x="12" y="35"/>
                    <a:pt x="12" y="35"/>
                  </a:cubicBezTo>
                  <a:cubicBezTo>
                    <a:pt x="12" y="35"/>
                    <a:pt x="12" y="35"/>
                    <a:pt x="12" y="35"/>
                  </a:cubicBezTo>
                  <a:cubicBezTo>
                    <a:pt x="12" y="34"/>
                    <a:pt x="12" y="34"/>
                    <a:pt x="12" y="34"/>
                  </a:cubicBezTo>
                  <a:cubicBezTo>
                    <a:pt x="12" y="34"/>
                    <a:pt x="13" y="34"/>
                    <a:pt x="13" y="34"/>
                  </a:cubicBezTo>
                  <a:moveTo>
                    <a:pt x="18" y="33"/>
                  </a:moveTo>
                  <a:cubicBezTo>
                    <a:pt x="18" y="33"/>
                    <a:pt x="19" y="32"/>
                    <a:pt x="20" y="32"/>
                  </a:cubicBezTo>
                  <a:cubicBezTo>
                    <a:pt x="21" y="32"/>
                    <a:pt x="22" y="32"/>
                    <a:pt x="22" y="32"/>
                  </a:cubicBezTo>
                  <a:cubicBezTo>
                    <a:pt x="22" y="33"/>
                    <a:pt x="22" y="33"/>
                    <a:pt x="22" y="33"/>
                  </a:cubicBezTo>
                  <a:cubicBezTo>
                    <a:pt x="22" y="33"/>
                    <a:pt x="22" y="33"/>
                    <a:pt x="22" y="33"/>
                  </a:cubicBezTo>
                  <a:cubicBezTo>
                    <a:pt x="14" y="33"/>
                    <a:pt x="14" y="33"/>
                    <a:pt x="14" y="33"/>
                  </a:cubicBezTo>
                  <a:cubicBezTo>
                    <a:pt x="14" y="33"/>
                    <a:pt x="14" y="33"/>
                    <a:pt x="14" y="33"/>
                  </a:cubicBezTo>
                  <a:cubicBezTo>
                    <a:pt x="13" y="33"/>
                    <a:pt x="12" y="33"/>
                    <a:pt x="12" y="33"/>
                  </a:cubicBezTo>
                  <a:cubicBezTo>
                    <a:pt x="12" y="33"/>
                    <a:pt x="12" y="33"/>
                    <a:pt x="12" y="33"/>
                  </a:cubicBezTo>
                  <a:cubicBezTo>
                    <a:pt x="12" y="32"/>
                    <a:pt x="12" y="32"/>
                    <a:pt x="12" y="32"/>
                  </a:cubicBezTo>
                  <a:cubicBezTo>
                    <a:pt x="12" y="32"/>
                    <a:pt x="12" y="32"/>
                    <a:pt x="12" y="32"/>
                  </a:cubicBezTo>
                  <a:cubicBezTo>
                    <a:pt x="12" y="32"/>
                    <a:pt x="12" y="32"/>
                    <a:pt x="12" y="32"/>
                  </a:cubicBezTo>
                  <a:cubicBezTo>
                    <a:pt x="14" y="32"/>
                    <a:pt x="16" y="33"/>
                    <a:pt x="18" y="33"/>
                  </a:cubicBezTo>
                  <a:moveTo>
                    <a:pt x="15" y="31"/>
                  </a:moveTo>
                  <a:cubicBezTo>
                    <a:pt x="15" y="31"/>
                    <a:pt x="15" y="31"/>
                    <a:pt x="14" y="31"/>
                  </a:cubicBezTo>
                  <a:cubicBezTo>
                    <a:pt x="15" y="31"/>
                    <a:pt x="15" y="31"/>
                    <a:pt x="16" y="31"/>
                  </a:cubicBezTo>
                  <a:cubicBezTo>
                    <a:pt x="16" y="31"/>
                    <a:pt x="16" y="31"/>
                    <a:pt x="16" y="31"/>
                  </a:cubicBezTo>
                  <a:cubicBezTo>
                    <a:pt x="16" y="31"/>
                    <a:pt x="16" y="31"/>
                    <a:pt x="16" y="31"/>
                  </a:cubicBezTo>
                  <a:cubicBezTo>
                    <a:pt x="16" y="31"/>
                    <a:pt x="16" y="31"/>
                    <a:pt x="16" y="31"/>
                  </a:cubicBezTo>
                  <a:cubicBezTo>
                    <a:pt x="16" y="31"/>
                    <a:pt x="15" y="31"/>
                    <a:pt x="15" y="31"/>
                  </a:cubicBezTo>
                  <a:cubicBezTo>
                    <a:pt x="15" y="31"/>
                    <a:pt x="15" y="31"/>
                    <a:pt x="15" y="31"/>
                  </a:cubicBezTo>
                  <a:moveTo>
                    <a:pt x="20" y="31"/>
                  </a:moveTo>
                  <a:cubicBezTo>
                    <a:pt x="20" y="31"/>
                    <a:pt x="20" y="31"/>
                    <a:pt x="20" y="31"/>
                  </a:cubicBezTo>
                  <a:cubicBezTo>
                    <a:pt x="20" y="31"/>
                    <a:pt x="20" y="31"/>
                    <a:pt x="20" y="31"/>
                  </a:cubicBezTo>
                  <a:cubicBezTo>
                    <a:pt x="20" y="31"/>
                    <a:pt x="20" y="31"/>
                    <a:pt x="20" y="31"/>
                  </a:cubicBezTo>
                  <a:cubicBezTo>
                    <a:pt x="20" y="31"/>
                    <a:pt x="21" y="31"/>
                    <a:pt x="21" y="31"/>
                  </a:cubicBezTo>
                  <a:cubicBezTo>
                    <a:pt x="21" y="31"/>
                    <a:pt x="21" y="31"/>
                    <a:pt x="20" y="31"/>
                  </a:cubicBezTo>
                  <a:moveTo>
                    <a:pt x="18" y="31"/>
                  </a:moveTo>
                  <a:cubicBezTo>
                    <a:pt x="18" y="31"/>
                    <a:pt x="17" y="31"/>
                    <a:pt x="17" y="31"/>
                  </a:cubicBezTo>
                  <a:cubicBezTo>
                    <a:pt x="17" y="31"/>
                    <a:pt x="17" y="31"/>
                    <a:pt x="17" y="31"/>
                  </a:cubicBezTo>
                  <a:cubicBezTo>
                    <a:pt x="17" y="31"/>
                    <a:pt x="17" y="31"/>
                    <a:pt x="17" y="31"/>
                  </a:cubicBezTo>
                  <a:cubicBezTo>
                    <a:pt x="17" y="31"/>
                    <a:pt x="18" y="31"/>
                    <a:pt x="18" y="31"/>
                  </a:cubicBezTo>
                  <a:cubicBezTo>
                    <a:pt x="18" y="31"/>
                    <a:pt x="19" y="31"/>
                    <a:pt x="19" y="31"/>
                  </a:cubicBezTo>
                  <a:cubicBezTo>
                    <a:pt x="19" y="31"/>
                    <a:pt x="19" y="31"/>
                    <a:pt x="19" y="31"/>
                  </a:cubicBezTo>
                  <a:cubicBezTo>
                    <a:pt x="19" y="31"/>
                    <a:pt x="19" y="31"/>
                    <a:pt x="19" y="31"/>
                  </a:cubicBezTo>
                  <a:cubicBezTo>
                    <a:pt x="19" y="31"/>
                    <a:pt x="18" y="31"/>
                    <a:pt x="18" y="31"/>
                  </a:cubicBezTo>
                  <a:moveTo>
                    <a:pt x="17" y="30"/>
                  </a:moveTo>
                  <a:cubicBezTo>
                    <a:pt x="17" y="27"/>
                    <a:pt x="17" y="24"/>
                    <a:pt x="16" y="21"/>
                  </a:cubicBezTo>
                  <a:cubicBezTo>
                    <a:pt x="16" y="21"/>
                    <a:pt x="16" y="21"/>
                    <a:pt x="16" y="21"/>
                  </a:cubicBezTo>
                  <a:cubicBezTo>
                    <a:pt x="17" y="21"/>
                    <a:pt x="18" y="20"/>
                    <a:pt x="18" y="20"/>
                  </a:cubicBezTo>
                  <a:cubicBezTo>
                    <a:pt x="18" y="20"/>
                    <a:pt x="19" y="20"/>
                    <a:pt x="19" y="20"/>
                  </a:cubicBezTo>
                  <a:cubicBezTo>
                    <a:pt x="19" y="24"/>
                    <a:pt x="19" y="27"/>
                    <a:pt x="19" y="30"/>
                  </a:cubicBezTo>
                  <a:cubicBezTo>
                    <a:pt x="18" y="30"/>
                    <a:pt x="18" y="30"/>
                    <a:pt x="18" y="30"/>
                  </a:cubicBezTo>
                  <a:cubicBezTo>
                    <a:pt x="17" y="30"/>
                    <a:pt x="17" y="30"/>
                    <a:pt x="17" y="30"/>
                  </a:cubicBezTo>
                  <a:moveTo>
                    <a:pt x="21" y="19"/>
                  </a:moveTo>
                  <a:cubicBezTo>
                    <a:pt x="21" y="17"/>
                    <a:pt x="22" y="15"/>
                    <a:pt x="22" y="13"/>
                  </a:cubicBezTo>
                  <a:cubicBezTo>
                    <a:pt x="23" y="12"/>
                    <a:pt x="23" y="12"/>
                    <a:pt x="23" y="12"/>
                  </a:cubicBezTo>
                  <a:cubicBezTo>
                    <a:pt x="23" y="12"/>
                    <a:pt x="23" y="12"/>
                    <a:pt x="23" y="12"/>
                  </a:cubicBezTo>
                  <a:cubicBezTo>
                    <a:pt x="23" y="12"/>
                    <a:pt x="23" y="12"/>
                    <a:pt x="23" y="12"/>
                  </a:cubicBezTo>
                  <a:cubicBezTo>
                    <a:pt x="23" y="12"/>
                    <a:pt x="23" y="12"/>
                    <a:pt x="23" y="12"/>
                  </a:cubicBezTo>
                  <a:cubicBezTo>
                    <a:pt x="23" y="14"/>
                    <a:pt x="23" y="16"/>
                    <a:pt x="22" y="18"/>
                  </a:cubicBezTo>
                  <a:cubicBezTo>
                    <a:pt x="21" y="18"/>
                    <a:pt x="21" y="19"/>
                    <a:pt x="21" y="19"/>
                  </a:cubicBezTo>
                  <a:moveTo>
                    <a:pt x="15" y="19"/>
                  </a:moveTo>
                  <a:cubicBezTo>
                    <a:pt x="14" y="19"/>
                    <a:pt x="14" y="19"/>
                    <a:pt x="14" y="19"/>
                  </a:cubicBezTo>
                  <a:cubicBezTo>
                    <a:pt x="13" y="18"/>
                    <a:pt x="12" y="16"/>
                    <a:pt x="11" y="14"/>
                  </a:cubicBezTo>
                  <a:cubicBezTo>
                    <a:pt x="11" y="14"/>
                    <a:pt x="10" y="13"/>
                    <a:pt x="10" y="13"/>
                  </a:cubicBezTo>
                  <a:cubicBezTo>
                    <a:pt x="10" y="12"/>
                    <a:pt x="11" y="12"/>
                    <a:pt x="11" y="12"/>
                  </a:cubicBezTo>
                  <a:cubicBezTo>
                    <a:pt x="12" y="11"/>
                    <a:pt x="12" y="11"/>
                    <a:pt x="12" y="11"/>
                  </a:cubicBezTo>
                  <a:cubicBezTo>
                    <a:pt x="12" y="11"/>
                    <a:pt x="12" y="11"/>
                    <a:pt x="12" y="11"/>
                  </a:cubicBezTo>
                  <a:cubicBezTo>
                    <a:pt x="13" y="12"/>
                    <a:pt x="13" y="12"/>
                    <a:pt x="13" y="13"/>
                  </a:cubicBezTo>
                  <a:cubicBezTo>
                    <a:pt x="14" y="15"/>
                    <a:pt x="15" y="17"/>
                    <a:pt x="15" y="19"/>
                  </a:cubicBezTo>
                  <a:moveTo>
                    <a:pt x="18" y="17"/>
                  </a:moveTo>
                  <a:cubicBezTo>
                    <a:pt x="18" y="15"/>
                    <a:pt x="18" y="13"/>
                    <a:pt x="18" y="12"/>
                  </a:cubicBezTo>
                  <a:cubicBezTo>
                    <a:pt x="18" y="11"/>
                    <a:pt x="18" y="11"/>
                    <a:pt x="18" y="11"/>
                  </a:cubicBezTo>
                  <a:cubicBezTo>
                    <a:pt x="19" y="11"/>
                    <a:pt x="19" y="11"/>
                    <a:pt x="19" y="11"/>
                  </a:cubicBezTo>
                  <a:cubicBezTo>
                    <a:pt x="19" y="11"/>
                    <a:pt x="19" y="11"/>
                    <a:pt x="19" y="11"/>
                  </a:cubicBezTo>
                  <a:cubicBezTo>
                    <a:pt x="19" y="12"/>
                    <a:pt x="19" y="12"/>
                    <a:pt x="19" y="12"/>
                  </a:cubicBezTo>
                  <a:cubicBezTo>
                    <a:pt x="19" y="14"/>
                    <a:pt x="19" y="16"/>
                    <a:pt x="18" y="17"/>
                  </a:cubicBezTo>
                  <a:moveTo>
                    <a:pt x="12" y="31"/>
                  </a:moveTo>
                  <a:cubicBezTo>
                    <a:pt x="11" y="31"/>
                    <a:pt x="11" y="31"/>
                    <a:pt x="11" y="31"/>
                  </a:cubicBezTo>
                  <a:cubicBezTo>
                    <a:pt x="11" y="31"/>
                    <a:pt x="11" y="31"/>
                    <a:pt x="11" y="31"/>
                  </a:cubicBezTo>
                  <a:cubicBezTo>
                    <a:pt x="11" y="30"/>
                    <a:pt x="10" y="29"/>
                    <a:pt x="10" y="28"/>
                  </a:cubicBezTo>
                  <a:cubicBezTo>
                    <a:pt x="10" y="28"/>
                    <a:pt x="10" y="28"/>
                    <a:pt x="10" y="28"/>
                  </a:cubicBezTo>
                  <a:cubicBezTo>
                    <a:pt x="10" y="27"/>
                    <a:pt x="10" y="27"/>
                    <a:pt x="10" y="27"/>
                  </a:cubicBezTo>
                  <a:cubicBezTo>
                    <a:pt x="10" y="26"/>
                    <a:pt x="9" y="24"/>
                    <a:pt x="9" y="23"/>
                  </a:cubicBezTo>
                  <a:cubicBezTo>
                    <a:pt x="8" y="23"/>
                    <a:pt x="8" y="23"/>
                    <a:pt x="8" y="22"/>
                  </a:cubicBezTo>
                  <a:cubicBezTo>
                    <a:pt x="7" y="21"/>
                    <a:pt x="7" y="21"/>
                    <a:pt x="7" y="20"/>
                  </a:cubicBezTo>
                  <a:cubicBezTo>
                    <a:pt x="4" y="15"/>
                    <a:pt x="5" y="10"/>
                    <a:pt x="8" y="6"/>
                  </a:cubicBezTo>
                  <a:cubicBezTo>
                    <a:pt x="10" y="2"/>
                    <a:pt x="13" y="1"/>
                    <a:pt x="17" y="1"/>
                  </a:cubicBezTo>
                  <a:cubicBezTo>
                    <a:pt x="17" y="1"/>
                    <a:pt x="17" y="1"/>
                    <a:pt x="17" y="1"/>
                  </a:cubicBezTo>
                  <a:cubicBezTo>
                    <a:pt x="23" y="1"/>
                    <a:pt x="26" y="3"/>
                    <a:pt x="28" y="7"/>
                  </a:cubicBezTo>
                  <a:cubicBezTo>
                    <a:pt x="31" y="12"/>
                    <a:pt x="29" y="18"/>
                    <a:pt x="27" y="21"/>
                  </a:cubicBezTo>
                  <a:cubicBezTo>
                    <a:pt x="26" y="23"/>
                    <a:pt x="25" y="24"/>
                    <a:pt x="25" y="26"/>
                  </a:cubicBezTo>
                  <a:cubicBezTo>
                    <a:pt x="25" y="26"/>
                    <a:pt x="25" y="26"/>
                    <a:pt x="25" y="26"/>
                  </a:cubicBezTo>
                  <a:cubicBezTo>
                    <a:pt x="24" y="27"/>
                    <a:pt x="24" y="27"/>
                    <a:pt x="24" y="28"/>
                  </a:cubicBezTo>
                  <a:cubicBezTo>
                    <a:pt x="24" y="28"/>
                    <a:pt x="24" y="29"/>
                    <a:pt x="24" y="29"/>
                  </a:cubicBezTo>
                  <a:cubicBezTo>
                    <a:pt x="24" y="30"/>
                    <a:pt x="23" y="30"/>
                    <a:pt x="23" y="31"/>
                  </a:cubicBezTo>
                  <a:cubicBezTo>
                    <a:pt x="22" y="30"/>
                    <a:pt x="22" y="30"/>
                    <a:pt x="22" y="30"/>
                  </a:cubicBezTo>
                  <a:cubicBezTo>
                    <a:pt x="22" y="30"/>
                    <a:pt x="21" y="30"/>
                    <a:pt x="20" y="30"/>
                  </a:cubicBezTo>
                  <a:cubicBezTo>
                    <a:pt x="20" y="27"/>
                    <a:pt x="20" y="23"/>
                    <a:pt x="20" y="20"/>
                  </a:cubicBezTo>
                  <a:cubicBezTo>
                    <a:pt x="21" y="20"/>
                    <a:pt x="21" y="20"/>
                    <a:pt x="21" y="20"/>
                  </a:cubicBezTo>
                  <a:cubicBezTo>
                    <a:pt x="22" y="19"/>
                    <a:pt x="22" y="19"/>
                    <a:pt x="23" y="18"/>
                  </a:cubicBezTo>
                  <a:cubicBezTo>
                    <a:pt x="24" y="16"/>
                    <a:pt x="24" y="14"/>
                    <a:pt x="24" y="12"/>
                  </a:cubicBezTo>
                  <a:cubicBezTo>
                    <a:pt x="24" y="11"/>
                    <a:pt x="24" y="11"/>
                    <a:pt x="24" y="11"/>
                  </a:cubicBezTo>
                  <a:cubicBezTo>
                    <a:pt x="23" y="11"/>
                    <a:pt x="23" y="11"/>
                    <a:pt x="23" y="11"/>
                  </a:cubicBezTo>
                  <a:cubicBezTo>
                    <a:pt x="23" y="11"/>
                    <a:pt x="23" y="11"/>
                    <a:pt x="23" y="11"/>
                  </a:cubicBezTo>
                  <a:cubicBezTo>
                    <a:pt x="23" y="11"/>
                    <a:pt x="22" y="11"/>
                    <a:pt x="22" y="11"/>
                  </a:cubicBezTo>
                  <a:cubicBezTo>
                    <a:pt x="22" y="11"/>
                    <a:pt x="22" y="12"/>
                    <a:pt x="21" y="12"/>
                  </a:cubicBezTo>
                  <a:cubicBezTo>
                    <a:pt x="21" y="15"/>
                    <a:pt x="20" y="17"/>
                    <a:pt x="20" y="19"/>
                  </a:cubicBezTo>
                  <a:cubicBezTo>
                    <a:pt x="19" y="19"/>
                    <a:pt x="19" y="19"/>
                    <a:pt x="19" y="19"/>
                  </a:cubicBezTo>
                  <a:cubicBezTo>
                    <a:pt x="18" y="19"/>
                    <a:pt x="18" y="19"/>
                    <a:pt x="18" y="19"/>
                  </a:cubicBezTo>
                  <a:cubicBezTo>
                    <a:pt x="19" y="17"/>
                    <a:pt x="20" y="15"/>
                    <a:pt x="20" y="13"/>
                  </a:cubicBezTo>
                  <a:cubicBezTo>
                    <a:pt x="20" y="12"/>
                    <a:pt x="20" y="11"/>
                    <a:pt x="20" y="11"/>
                  </a:cubicBezTo>
                  <a:cubicBezTo>
                    <a:pt x="20" y="10"/>
                    <a:pt x="19" y="10"/>
                    <a:pt x="19" y="10"/>
                  </a:cubicBezTo>
                  <a:cubicBezTo>
                    <a:pt x="18" y="10"/>
                    <a:pt x="18" y="10"/>
                    <a:pt x="18" y="10"/>
                  </a:cubicBezTo>
                  <a:cubicBezTo>
                    <a:pt x="17" y="10"/>
                    <a:pt x="17" y="11"/>
                    <a:pt x="17" y="11"/>
                  </a:cubicBezTo>
                  <a:cubicBezTo>
                    <a:pt x="17" y="14"/>
                    <a:pt x="17" y="16"/>
                    <a:pt x="17" y="18"/>
                  </a:cubicBezTo>
                  <a:cubicBezTo>
                    <a:pt x="17" y="19"/>
                    <a:pt x="17" y="19"/>
                    <a:pt x="17" y="19"/>
                  </a:cubicBezTo>
                  <a:cubicBezTo>
                    <a:pt x="17" y="19"/>
                    <a:pt x="17" y="20"/>
                    <a:pt x="16" y="20"/>
                  </a:cubicBezTo>
                  <a:cubicBezTo>
                    <a:pt x="16" y="20"/>
                    <a:pt x="16" y="20"/>
                    <a:pt x="16" y="20"/>
                  </a:cubicBezTo>
                  <a:cubicBezTo>
                    <a:pt x="16" y="18"/>
                    <a:pt x="15" y="15"/>
                    <a:pt x="14" y="13"/>
                  </a:cubicBezTo>
                  <a:cubicBezTo>
                    <a:pt x="14" y="12"/>
                    <a:pt x="14" y="11"/>
                    <a:pt x="13" y="11"/>
                  </a:cubicBezTo>
                  <a:cubicBezTo>
                    <a:pt x="13" y="10"/>
                    <a:pt x="12" y="10"/>
                    <a:pt x="12" y="10"/>
                  </a:cubicBezTo>
                  <a:cubicBezTo>
                    <a:pt x="11" y="10"/>
                    <a:pt x="11" y="10"/>
                    <a:pt x="10" y="11"/>
                  </a:cubicBezTo>
                  <a:cubicBezTo>
                    <a:pt x="10" y="11"/>
                    <a:pt x="9" y="12"/>
                    <a:pt x="9" y="13"/>
                  </a:cubicBezTo>
                  <a:cubicBezTo>
                    <a:pt x="9" y="14"/>
                    <a:pt x="10" y="14"/>
                    <a:pt x="10" y="15"/>
                  </a:cubicBezTo>
                  <a:cubicBezTo>
                    <a:pt x="11" y="17"/>
                    <a:pt x="12" y="18"/>
                    <a:pt x="14" y="20"/>
                  </a:cubicBezTo>
                  <a:cubicBezTo>
                    <a:pt x="14" y="20"/>
                    <a:pt x="15" y="21"/>
                    <a:pt x="15" y="21"/>
                  </a:cubicBezTo>
                  <a:cubicBezTo>
                    <a:pt x="16" y="24"/>
                    <a:pt x="16" y="27"/>
                    <a:pt x="16" y="30"/>
                  </a:cubicBezTo>
                  <a:cubicBezTo>
                    <a:pt x="14" y="30"/>
                    <a:pt x="13" y="31"/>
                    <a:pt x="12" y="31"/>
                  </a:cubicBezTo>
                  <a:cubicBezTo>
                    <a:pt x="12" y="31"/>
                    <a:pt x="12" y="31"/>
                    <a:pt x="12" y="31"/>
                  </a:cubicBezTo>
                  <a:cubicBezTo>
                    <a:pt x="12" y="31"/>
                    <a:pt x="12" y="31"/>
                    <a:pt x="12" y="31"/>
                  </a:cubicBezTo>
                  <a:moveTo>
                    <a:pt x="17" y="0"/>
                  </a:moveTo>
                  <a:cubicBezTo>
                    <a:pt x="13" y="0"/>
                    <a:pt x="9" y="2"/>
                    <a:pt x="7" y="5"/>
                  </a:cubicBezTo>
                  <a:cubicBezTo>
                    <a:pt x="4" y="10"/>
                    <a:pt x="3" y="16"/>
                    <a:pt x="6" y="20"/>
                  </a:cubicBezTo>
                  <a:cubicBezTo>
                    <a:pt x="6" y="21"/>
                    <a:pt x="7" y="22"/>
                    <a:pt x="7" y="23"/>
                  </a:cubicBezTo>
                  <a:cubicBezTo>
                    <a:pt x="7" y="23"/>
                    <a:pt x="8" y="23"/>
                    <a:pt x="8" y="24"/>
                  </a:cubicBezTo>
                  <a:cubicBezTo>
                    <a:pt x="8" y="25"/>
                    <a:pt x="9" y="26"/>
                    <a:pt x="9" y="27"/>
                  </a:cubicBezTo>
                  <a:cubicBezTo>
                    <a:pt x="9" y="28"/>
                    <a:pt x="9" y="28"/>
                    <a:pt x="9" y="28"/>
                  </a:cubicBezTo>
                  <a:cubicBezTo>
                    <a:pt x="9" y="28"/>
                    <a:pt x="9" y="28"/>
                    <a:pt x="9" y="28"/>
                  </a:cubicBezTo>
                  <a:cubicBezTo>
                    <a:pt x="9" y="30"/>
                    <a:pt x="10" y="30"/>
                    <a:pt x="10" y="31"/>
                  </a:cubicBezTo>
                  <a:cubicBezTo>
                    <a:pt x="11" y="31"/>
                    <a:pt x="11" y="31"/>
                    <a:pt x="11" y="31"/>
                  </a:cubicBezTo>
                  <a:cubicBezTo>
                    <a:pt x="11" y="32"/>
                    <a:pt x="11" y="32"/>
                    <a:pt x="11" y="33"/>
                  </a:cubicBezTo>
                  <a:cubicBezTo>
                    <a:pt x="11" y="33"/>
                    <a:pt x="11" y="34"/>
                    <a:pt x="11" y="34"/>
                  </a:cubicBezTo>
                  <a:cubicBezTo>
                    <a:pt x="11" y="35"/>
                    <a:pt x="11" y="35"/>
                    <a:pt x="11" y="35"/>
                  </a:cubicBezTo>
                  <a:cubicBezTo>
                    <a:pt x="11" y="36"/>
                    <a:pt x="11" y="36"/>
                    <a:pt x="11" y="36"/>
                  </a:cubicBezTo>
                  <a:cubicBezTo>
                    <a:pt x="11" y="36"/>
                    <a:pt x="11" y="37"/>
                    <a:pt x="11" y="37"/>
                  </a:cubicBezTo>
                  <a:cubicBezTo>
                    <a:pt x="11" y="38"/>
                    <a:pt x="11" y="38"/>
                    <a:pt x="11" y="38"/>
                  </a:cubicBezTo>
                  <a:cubicBezTo>
                    <a:pt x="11" y="38"/>
                    <a:pt x="11" y="38"/>
                    <a:pt x="11" y="38"/>
                  </a:cubicBezTo>
                  <a:cubicBezTo>
                    <a:pt x="11" y="37"/>
                    <a:pt x="10" y="36"/>
                    <a:pt x="10" y="36"/>
                  </a:cubicBezTo>
                  <a:cubicBezTo>
                    <a:pt x="9" y="36"/>
                    <a:pt x="9" y="36"/>
                    <a:pt x="9" y="36"/>
                  </a:cubicBezTo>
                  <a:cubicBezTo>
                    <a:pt x="8" y="36"/>
                    <a:pt x="7" y="37"/>
                    <a:pt x="6" y="38"/>
                  </a:cubicBezTo>
                  <a:cubicBezTo>
                    <a:pt x="5" y="39"/>
                    <a:pt x="4" y="41"/>
                    <a:pt x="4" y="43"/>
                  </a:cubicBezTo>
                  <a:cubicBezTo>
                    <a:pt x="3" y="45"/>
                    <a:pt x="2" y="46"/>
                    <a:pt x="1" y="48"/>
                  </a:cubicBezTo>
                  <a:cubicBezTo>
                    <a:pt x="1" y="48"/>
                    <a:pt x="1" y="48"/>
                    <a:pt x="1" y="48"/>
                  </a:cubicBezTo>
                  <a:cubicBezTo>
                    <a:pt x="1" y="49"/>
                    <a:pt x="0" y="50"/>
                    <a:pt x="0" y="50"/>
                  </a:cubicBezTo>
                  <a:cubicBezTo>
                    <a:pt x="0" y="51"/>
                    <a:pt x="0" y="52"/>
                    <a:pt x="1" y="53"/>
                  </a:cubicBezTo>
                  <a:cubicBezTo>
                    <a:pt x="1" y="54"/>
                    <a:pt x="2" y="55"/>
                    <a:pt x="2" y="56"/>
                  </a:cubicBezTo>
                  <a:cubicBezTo>
                    <a:pt x="4" y="59"/>
                    <a:pt x="4" y="59"/>
                    <a:pt x="4" y="59"/>
                  </a:cubicBezTo>
                  <a:cubicBezTo>
                    <a:pt x="4" y="60"/>
                    <a:pt x="4" y="61"/>
                    <a:pt x="4" y="61"/>
                  </a:cubicBezTo>
                  <a:cubicBezTo>
                    <a:pt x="4" y="62"/>
                    <a:pt x="5" y="63"/>
                    <a:pt x="5" y="63"/>
                  </a:cubicBezTo>
                  <a:cubicBezTo>
                    <a:pt x="5" y="64"/>
                    <a:pt x="5" y="66"/>
                    <a:pt x="6" y="67"/>
                  </a:cubicBezTo>
                  <a:cubicBezTo>
                    <a:pt x="6" y="67"/>
                    <a:pt x="6" y="67"/>
                    <a:pt x="7" y="68"/>
                  </a:cubicBezTo>
                  <a:cubicBezTo>
                    <a:pt x="8" y="70"/>
                    <a:pt x="9" y="73"/>
                    <a:pt x="11" y="75"/>
                  </a:cubicBezTo>
                  <a:cubicBezTo>
                    <a:pt x="11" y="76"/>
                    <a:pt x="11" y="77"/>
                    <a:pt x="11" y="78"/>
                  </a:cubicBezTo>
                  <a:cubicBezTo>
                    <a:pt x="10" y="78"/>
                    <a:pt x="9" y="79"/>
                    <a:pt x="9" y="79"/>
                  </a:cubicBezTo>
                  <a:cubicBezTo>
                    <a:pt x="9" y="79"/>
                    <a:pt x="9" y="80"/>
                    <a:pt x="9" y="80"/>
                  </a:cubicBezTo>
                  <a:cubicBezTo>
                    <a:pt x="9" y="80"/>
                    <a:pt x="9" y="80"/>
                    <a:pt x="9" y="80"/>
                  </a:cubicBezTo>
                  <a:cubicBezTo>
                    <a:pt x="9" y="82"/>
                    <a:pt x="9" y="82"/>
                    <a:pt x="9" y="82"/>
                  </a:cubicBezTo>
                  <a:cubicBezTo>
                    <a:pt x="9" y="82"/>
                    <a:pt x="8" y="82"/>
                    <a:pt x="8" y="83"/>
                  </a:cubicBezTo>
                  <a:cubicBezTo>
                    <a:pt x="7" y="83"/>
                    <a:pt x="7" y="84"/>
                    <a:pt x="7" y="84"/>
                  </a:cubicBezTo>
                  <a:cubicBezTo>
                    <a:pt x="7" y="84"/>
                    <a:pt x="7" y="84"/>
                    <a:pt x="7" y="84"/>
                  </a:cubicBezTo>
                  <a:cubicBezTo>
                    <a:pt x="7" y="85"/>
                    <a:pt x="7" y="86"/>
                    <a:pt x="7" y="87"/>
                  </a:cubicBezTo>
                  <a:cubicBezTo>
                    <a:pt x="7" y="89"/>
                    <a:pt x="7" y="91"/>
                    <a:pt x="7" y="93"/>
                  </a:cubicBezTo>
                  <a:cubicBezTo>
                    <a:pt x="7" y="94"/>
                    <a:pt x="7" y="94"/>
                    <a:pt x="7" y="94"/>
                  </a:cubicBezTo>
                  <a:cubicBezTo>
                    <a:pt x="8" y="93"/>
                    <a:pt x="8" y="93"/>
                    <a:pt x="8" y="93"/>
                  </a:cubicBezTo>
                  <a:cubicBezTo>
                    <a:pt x="8" y="91"/>
                    <a:pt x="8" y="89"/>
                    <a:pt x="8" y="87"/>
                  </a:cubicBezTo>
                  <a:cubicBezTo>
                    <a:pt x="8" y="86"/>
                    <a:pt x="8" y="86"/>
                    <a:pt x="8" y="85"/>
                  </a:cubicBezTo>
                  <a:cubicBezTo>
                    <a:pt x="9" y="85"/>
                    <a:pt x="9" y="85"/>
                    <a:pt x="9" y="85"/>
                  </a:cubicBezTo>
                  <a:cubicBezTo>
                    <a:pt x="9" y="86"/>
                    <a:pt x="9" y="86"/>
                    <a:pt x="9" y="86"/>
                  </a:cubicBezTo>
                  <a:cubicBezTo>
                    <a:pt x="10" y="86"/>
                    <a:pt x="10" y="86"/>
                    <a:pt x="10" y="86"/>
                  </a:cubicBezTo>
                  <a:cubicBezTo>
                    <a:pt x="10" y="86"/>
                    <a:pt x="10" y="86"/>
                    <a:pt x="10" y="86"/>
                  </a:cubicBezTo>
                  <a:cubicBezTo>
                    <a:pt x="12" y="86"/>
                    <a:pt x="15" y="87"/>
                    <a:pt x="17" y="87"/>
                  </a:cubicBezTo>
                  <a:cubicBezTo>
                    <a:pt x="18" y="87"/>
                    <a:pt x="19" y="87"/>
                    <a:pt x="21" y="87"/>
                  </a:cubicBezTo>
                  <a:cubicBezTo>
                    <a:pt x="22" y="86"/>
                    <a:pt x="22" y="86"/>
                    <a:pt x="22" y="86"/>
                  </a:cubicBezTo>
                  <a:cubicBezTo>
                    <a:pt x="21" y="87"/>
                    <a:pt x="21" y="87"/>
                    <a:pt x="21" y="87"/>
                  </a:cubicBezTo>
                  <a:cubicBezTo>
                    <a:pt x="21" y="88"/>
                    <a:pt x="21" y="88"/>
                    <a:pt x="21" y="88"/>
                  </a:cubicBezTo>
                  <a:cubicBezTo>
                    <a:pt x="22" y="86"/>
                    <a:pt x="22" y="86"/>
                    <a:pt x="22" y="86"/>
                  </a:cubicBezTo>
                  <a:cubicBezTo>
                    <a:pt x="23" y="86"/>
                    <a:pt x="23" y="86"/>
                    <a:pt x="24" y="86"/>
                  </a:cubicBezTo>
                  <a:cubicBezTo>
                    <a:pt x="23" y="87"/>
                    <a:pt x="23" y="87"/>
                    <a:pt x="22" y="88"/>
                  </a:cubicBezTo>
                  <a:cubicBezTo>
                    <a:pt x="23" y="88"/>
                    <a:pt x="23" y="88"/>
                    <a:pt x="23" y="88"/>
                  </a:cubicBezTo>
                  <a:cubicBezTo>
                    <a:pt x="23" y="88"/>
                    <a:pt x="24" y="87"/>
                    <a:pt x="24" y="86"/>
                  </a:cubicBezTo>
                  <a:cubicBezTo>
                    <a:pt x="25" y="86"/>
                    <a:pt x="26" y="86"/>
                    <a:pt x="27" y="86"/>
                  </a:cubicBezTo>
                  <a:cubicBezTo>
                    <a:pt x="25" y="87"/>
                    <a:pt x="24" y="89"/>
                    <a:pt x="23" y="90"/>
                  </a:cubicBezTo>
                  <a:cubicBezTo>
                    <a:pt x="23" y="91"/>
                    <a:pt x="23" y="91"/>
                    <a:pt x="23" y="91"/>
                  </a:cubicBezTo>
                  <a:cubicBezTo>
                    <a:pt x="25" y="89"/>
                    <a:pt x="26" y="87"/>
                    <a:pt x="28" y="85"/>
                  </a:cubicBezTo>
                  <a:cubicBezTo>
                    <a:pt x="28" y="85"/>
                    <a:pt x="28" y="85"/>
                    <a:pt x="28" y="85"/>
                  </a:cubicBezTo>
                  <a:cubicBezTo>
                    <a:pt x="28" y="85"/>
                    <a:pt x="28" y="85"/>
                    <a:pt x="28" y="85"/>
                  </a:cubicBezTo>
                  <a:cubicBezTo>
                    <a:pt x="29" y="85"/>
                    <a:pt x="29" y="85"/>
                    <a:pt x="29" y="85"/>
                  </a:cubicBezTo>
                  <a:cubicBezTo>
                    <a:pt x="29" y="84"/>
                    <a:pt x="29" y="84"/>
                    <a:pt x="29" y="84"/>
                  </a:cubicBezTo>
                  <a:cubicBezTo>
                    <a:pt x="29" y="85"/>
                    <a:pt x="29" y="85"/>
                    <a:pt x="29" y="85"/>
                  </a:cubicBezTo>
                  <a:cubicBezTo>
                    <a:pt x="29" y="85"/>
                    <a:pt x="29" y="85"/>
                    <a:pt x="29" y="85"/>
                  </a:cubicBezTo>
                  <a:cubicBezTo>
                    <a:pt x="24" y="91"/>
                    <a:pt x="24" y="91"/>
                    <a:pt x="24" y="91"/>
                  </a:cubicBezTo>
                  <a:cubicBezTo>
                    <a:pt x="24" y="91"/>
                    <a:pt x="24" y="91"/>
                    <a:pt x="24" y="91"/>
                  </a:cubicBezTo>
                  <a:cubicBezTo>
                    <a:pt x="24" y="92"/>
                    <a:pt x="24" y="92"/>
                    <a:pt x="24" y="92"/>
                  </a:cubicBezTo>
                  <a:cubicBezTo>
                    <a:pt x="24" y="92"/>
                    <a:pt x="24" y="92"/>
                    <a:pt x="24" y="92"/>
                  </a:cubicBezTo>
                  <a:cubicBezTo>
                    <a:pt x="24" y="91"/>
                    <a:pt x="24" y="91"/>
                    <a:pt x="24" y="91"/>
                  </a:cubicBezTo>
                  <a:cubicBezTo>
                    <a:pt x="24" y="91"/>
                    <a:pt x="24" y="91"/>
                    <a:pt x="24" y="91"/>
                  </a:cubicBezTo>
                  <a:cubicBezTo>
                    <a:pt x="29" y="86"/>
                    <a:pt x="29" y="86"/>
                    <a:pt x="29" y="86"/>
                  </a:cubicBezTo>
                  <a:cubicBezTo>
                    <a:pt x="29" y="87"/>
                    <a:pt x="29" y="88"/>
                    <a:pt x="29" y="89"/>
                  </a:cubicBezTo>
                  <a:cubicBezTo>
                    <a:pt x="29" y="90"/>
                    <a:pt x="29" y="92"/>
                    <a:pt x="29" y="94"/>
                  </a:cubicBezTo>
                  <a:cubicBezTo>
                    <a:pt x="28" y="93"/>
                    <a:pt x="28" y="93"/>
                    <a:pt x="28" y="93"/>
                  </a:cubicBezTo>
                  <a:cubicBezTo>
                    <a:pt x="28" y="94"/>
                    <a:pt x="27" y="95"/>
                    <a:pt x="27" y="96"/>
                  </a:cubicBezTo>
                  <a:cubicBezTo>
                    <a:pt x="27" y="96"/>
                    <a:pt x="27" y="96"/>
                    <a:pt x="27" y="96"/>
                  </a:cubicBezTo>
                  <a:cubicBezTo>
                    <a:pt x="28" y="95"/>
                    <a:pt x="28" y="94"/>
                    <a:pt x="29" y="94"/>
                  </a:cubicBezTo>
                  <a:cubicBezTo>
                    <a:pt x="29" y="94"/>
                    <a:pt x="29" y="94"/>
                    <a:pt x="29" y="94"/>
                  </a:cubicBezTo>
                  <a:cubicBezTo>
                    <a:pt x="29" y="95"/>
                    <a:pt x="29" y="95"/>
                    <a:pt x="29" y="95"/>
                  </a:cubicBezTo>
                  <a:cubicBezTo>
                    <a:pt x="30" y="94"/>
                    <a:pt x="30" y="94"/>
                    <a:pt x="30" y="94"/>
                  </a:cubicBezTo>
                  <a:cubicBezTo>
                    <a:pt x="30" y="93"/>
                    <a:pt x="30" y="91"/>
                    <a:pt x="30" y="89"/>
                  </a:cubicBezTo>
                  <a:cubicBezTo>
                    <a:pt x="30" y="87"/>
                    <a:pt x="30" y="85"/>
                    <a:pt x="30" y="83"/>
                  </a:cubicBezTo>
                  <a:cubicBezTo>
                    <a:pt x="30" y="83"/>
                    <a:pt x="30" y="83"/>
                    <a:pt x="30" y="82"/>
                  </a:cubicBezTo>
                  <a:cubicBezTo>
                    <a:pt x="29" y="82"/>
                    <a:pt x="29" y="82"/>
                    <a:pt x="29" y="82"/>
                  </a:cubicBezTo>
                  <a:cubicBezTo>
                    <a:pt x="29" y="82"/>
                    <a:pt x="29" y="82"/>
                    <a:pt x="29" y="82"/>
                  </a:cubicBezTo>
                  <a:cubicBezTo>
                    <a:pt x="29" y="81"/>
                    <a:pt x="29" y="81"/>
                    <a:pt x="29" y="80"/>
                  </a:cubicBezTo>
                  <a:cubicBezTo>
                    <a:pt x="29" y="80"/>
                    <a:pt x="29" y="80"/>
                    <a:pt x="29" y="80"/>
                  </a:cubicBezTo>
                  <a:cubicBezTo>
                    <a:pt x="29" y="79"/>
                    <a:pt x="29" y="79"/>
                    <a:pt x="28" y="78"/>
                  </a:cubicBezTo>
                  <a:cubicBezTo>
                    <a:pt x="28" y="78"/>
                    <a:pt x="27" y="77"/>
                    <a:pt x="27" y="77"/>
                  </a:cubicBezTo>
                  <a:cubicBezTo>
                    <a:pt x="27" y="77"/>
                    <a:pt x="27" y="76"/>
                    <a:pt x="27" y="75"/>
                  </a:cubicBezTo>
                  <a:cubicBezTo>
                    <a:pt x="27" y="74"/>
                    <a:pt x="27" y="74"/>
                    <a:pt x="28" y="73"/>
                  </a:cubicBezTo>
                  <a:cubicBezTo>
                    <a:pt x="29" y="71"/>
                    <a:pt x="30" y="69"/>
                    <a:pt x="29" y="65"/>
                  </a:cubicBezTo>
                  <a:cubicBezTo>
                    <a:pt x="29" y="62"/>
                    <a:pt x="28" y="60"/>
                    <a:pt x="27" y="58"/>
                  </a:cubicBezTo>
                  <a:cubicBezTo>
                    <a:pt x="27" y="57"/>
                    <a:pt x="26" y="56"/>
                    <a:pt x="26" y="54"/>
                  </a:cubicBezTo>
                  <a:cubicBezTo>
                    <a:pt x="25" y="51"/>
                    <a:pt x="24" y="48"/>
                    <a:pt x="25" y="45"/>
                  </a:cubicBezTo>
                  <a:cubicBezTo>
                    <a:pt x="25" y="44"/>
                    <a:pt x="24" y="43"/>
                    <a:pt x="23" y="42"/>
                  </a:cubicBezTo>
                  <a:cubicBezTo>
                    <a:pt x="23" y="42"/>
                    <a:pt x="22" y="42"/>
                    <a:pt x="22" y="42"/>
                  </a:cubicBezTo>
                  <a:cubicBezTo>
                    <a:pt x="22" y="42"/>
                    <a:pt x="22" y="42"/>
                    <a:pt x="21" y="42"/>
                  </a:cubicBezTo>
                  <a:cubicBezTo>
                    <a:pt x="22" y="42"/>
                    <a:pt x="23" y="40"/>
                    <a:pt x="23" y="40"/>
                  </a:cubicBezTo>
                  <a:cubicBezTo>
                    <a:pt x="23" y="39"/>
                    <a:pt x="23" y="39"/>
                    <a:pt x="23" y="39"/>
                  </a:cubicBezTo>
                  <a:cubicBezTo>
                    <a:pt x="23" y="38"/>
                    <a:pt x="23" y="38"/>
                    <a:pt x="23" y="38"/>
                  </a:cubicBezTo>
                  <a:cubicBezTo>
                    <a:pt x="23" y="38"/>
                    <a:pt x="23" y="38"/>
                    <a:pt x="23" y="38"/>
                  </a:cubicBezTo>
                  <a:cubicBezTo>
                    <a:pt x="24" y="38"/>
                    <a:pt x="24" y="38"/>
                    <a:pt x="24" y="38"/>
                  </a:cubicBezTo>
                  <a:cubicBezTo>
                    <a:pt x="23" y="38"/>
                    <a:pt x="23" y="38"/>
                    <a:pt x="23" y="38"/>
                  </a:cubicBezTo>
                  <a:cubicBezTo>
                    <a:pt x="23" y="37"/>
                    <a:pt x="23" y="37"/>
                    <a:pt x="23" y="37"/>
                  </a:cubicBezTo>
                  <a:cubicBezTo>
                    <a:pt x="23" y="37"/>
                    <a:pt x="23" y="37"/>
                    <a:pt x="23" y="37"/>
                  </a:cubicBezTo>
                  <a:cubicBezTo>
                    <a:pt x="23" y="37"/>
                    <a:pt x="23" y="37"/>
                    <a:pt x="23" y="37"/>
                  </a:cubicBezTo>
                  <a:cubicBezTo>
                    <a:pt x="23" y="36"/>
                    <a:pt x="23" y="36"/>
                    <a:pt x="23" y="36"/>
                  </a:cubicBezTo>
                  <a:cubicBezTo>
                    <a:pt x="23" y="36"/>
                    <a:pt x="23" y="36"/>
                    <a:pt x="23" y="36"/>
                  </a:cubicBezTo>
                  <a:cubicBezTo>
                    <a:pt x="23" y="36"/>
                    <a:pt x="23" y="36"/>
                    <a:pt x="23" y="36"/>
                  </a:cubicBezTo>
                  <a:cubicBezTo>
                    <a:pt x="23" y="36"/>
                    <a:pt x="23" y="36"/>
                    <a:pt x="23" y="36"/>
                  </a:cubicBezTo>
                  <a:cubicBezTo>
                    <a:pt x="23" y="35"/>
                    <a:pt x="23" y="35"/>
                    <a:pt x="23" y="35"/>
                  </a:cubicBezTo>
                  <a:cubicBezTo>
                    <a:pt x="23" y="35"/>
                    <a:pt x="23" y="35"/>
                    <a:pt x="23" y="35"/>
                  </a:cubicBezTo>
                  <a:cubicBezTo>
                    <a:pt x="23" y="34"/>
                    <a:pt x="23" y="34"/>
                    <a:pt x="23" y="34"/>
                  </a:cubicBezTo>
                  <a:cubicBezTo>
                    <a:pt x="23" y="34"/>
                    <a:pt x="23" y="34"/>
                    <a:pt x="23" y="34"/>
                  </a:cubicBezTo>
                  <a:cubicBezTo>
                    <a:pt x="23" y="32"/>
                    <a:pt x="23" y="32"/>
                    <a:pt x="23" y="32"/>
                  </a:cubicBezTo>
                  <a:cubicBezTo>
                    <a:pt x="23" y="32"/>
                    <a:pt x="23" y="32"/>
                    <a:pt x="23" y="32"/>
                  </a:cubicBezTo>
                  <a:cubicBezTo>
                    <a:pt x="24" y="31"/>
                    <a:pt x="25" y="30"/>
                    <a:pt x="25" y="29"/>
                  </a:cubicBezTo>
                  <a:cubicBezTo>
                    <a:pt x="25" y="29"/>
                    <a:pt x="25" y="28"/>
                    <a:pt x="25" y="28"/>
                  </a:cubicBezTo>
                  <a:cubicBezTo>
                    <a:pt x="25" y="28"/>
                    <a:pt x="25" y="27"/>
                    <a:pt x="25" y="27"/>
                  </a:cubicBezTo>
                  <a:cubicBezTo>
                    <a:pt x="26" y="26"/>
                    <a:pt x="26" y="26"/>
                    <a:pt x="26" y="26"/>
                  </a:cubicBezTo>
                  <a:cubicBezTo>
                    <a:pt x="26" y="25"/>
                    <a:pt x="26" y="24"/>
                    <a:pt x="28" y="22"/>
                  </a:cubicBezTo>
                  <a:cubicBezTo>
                    <a:pt x="30" y="19"/>
                    <a:pt x="32" y="12"/>
                    <a:pt x="29" y="6"/>
                  </a:cubicBezTo>
                  <a:cubicBezTo>
                    <a:pt x="28" y="3"/>
                    <a:pt x="25" y="0"/>
                    <a:pt x="17" y="0"/>
                  </a:cubicBezTo>
                  <a:cubicBezTo>
                    <a:pt x="17" y="0"/>
                    <a:pt x="17" y="0"/>
                    <a:pt x="1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3200">
                <a:solidFill>
                  <a:prstClr val="black"/>
                </a:solidFill>
              </a:endParaRPr>
            </a:p>
          </p:txBody>
        </p:sp>
        <p:sp>
          <p:nvSpPr>
            <p:cNvPr id="127" name="Freeform 103"/>
            <p:cNvSpPr/>
            <p:nvPr/>
          </p:nvSpPr>
          <p:spPr bwMode="auto">
            <a:xfrm>
              <a:off x="3958" y="1687"/>
              <a:ext cx="5" cy="26"/>
            </a:xfrm>
            <a:custGeom>
              <a:avLst/>
              <a:gdLst>
                <a:gd name="T0" fmla="*/ 1 w 2"/>
                <a:gd name="T1" fmla="*/ 0 h 11"/>
                <a:gd name="T2" fmla="*/ 0 w 2"/>
                <a:gd name="T3" fmla="*/ 0 h 11"/>
                <a:gd name="T4" fmla="*/ 1 w 2"/>
                <a:gd name="T5" fmla="*/ 10 h 11"/>
                <a:gd name="T6" fmla="*/ 2 w 2"/>
                <a:gd name="T7" fmla="*/ 11 h 11"/>
                <a:gd name="T8" fmla="*/ 2 w 2"/>
                <a:gd name="T9" fmla="*/ 11 h 11"/>
                <a:gd name="T10" fmla="*/ 2 w 2"/>
                <a:gd name="T11" fmla="*/ 10 h 11"/>
                <a:gd name="T12" fmla="*/ 1 w 2"/>
                <a:gd name="T13" fmla="*/ 0 h 11"/>
                <a:gd name="T14" fmla="*/ 1 w 2"/>
                <a:gd name="T15" fmla="*/ 0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1">
                  <a:moveTo>
                    <a:pt x="1" y="0"/>
                  </a:moveTo>
                  <a:cubicBezTo>
                    <a:pt x="0" y="0"/>
                    <a:pt x="0" y="0"/>
                    <a:pt x="0" y="0"/>
                  </a:cubicBezTo>
                  <a:cubicBezTo>
                    <a:pt x="0" y="3"/>
                    <a:pt x="1" y="7"/>
                    <a:pt x="1" y="10"/>
                  </a:cubicBezTo>
                  <a:cubicBezTo>
                    <a:pt x="2" y="11"/>
                    <a:pt x="2" y="11"/>
                    <a:pt x="2" y="11"/>
                  </a:cubicBezTo>
                  <a:cubicBezTo>
                    <a:pt x="2" y="11"/>
                    <a:pt x="2" y="11"/>
                    <a:pt x="2" y="11"/>
                  </a:cubicBezTo>
                  <a:cubicBezTo>
                    <a:pt x="2" y="10"/>
                    <a:pt x="2" y="10"/>
                    <a:pt x="2" y="10"/>
                  </a:cubicBezTo>
                  <a:cubicBezTo>
                    <a:pt x="2" y="7"/>
                    <a:pt x="1" y="3"/>
                    <a:pt x="1" y="0"/>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3200">
                <a:solidFill>
                  <a:prstClr val="black"/>
                </a:solidFill>
              </a:endParaRPr>
            </a:p>
          </p:txBody>
        </p:sp>
        <p:sp>
          <p:nvSpPr>
            <p:cNvPr id="128" name="Freeform 104"/>
            <p:cNvSpPr/>
            <p:nvPr/>
          </p:nvSpPr>
          <p:spPr bwMode="auto">
            <a:xfrm>
              <a:off x="3991" y="1703"/>
              <a:ext cx="19" cy="15"/>
            </a:xfrm>
            <a:custGeom>
              <a:avLst/>
              <a:gdLst>
                <a:gd name="T0" fmla="*/ 17 w 19"/>
                <a:gd name="T1" fmla="*/ 0 h 15"/>
                <a:gd name="T2" fmla="*/ 2 w 19"/>
                <a:gd name="T3" fmla="*/ 12 h 15"/>
                <a:gd name="T4" fmla="*/ 0 w 19"/>
                <a:gd name="T5" fmla="*/ 15 h 15"/>
                <a:gd name="T6" fmla="*/ 2 w 19"/>
                <a:gd name="T7" fmla="*/ 15 h 15"/>
                <a:gd name="T8" fmla="*/ 2 w 19"/>
                <a:gd name="T9" fmla="*/ 15 h 15"/>
                <a:gd name="T10" fmla="*/ 17 w 19"/>
                <a:gd name="T11" fmla="*/ 3 h 15"/>
                <a:gd name="T12" fmla="*/ 19 w 19"/>
                <a:gd name="T13" fmla="*/ 0 h 15"/>
                <a:gd name="T14" fmla="*/ 17 w 19"/>
                <a:gd name="T15" fmla="*/ 0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5">
                  <a:moveTo>
                    <a:pt x="17" y="0"/>
                  </a:moveTo>
                  <a:lnTo>
                    <a:pt x="2" y="12"/>
                  </a:lnTo>
                  <a:lnTo>
                    <a:pt x="0" y="15"/>
                  </a:lnTo>
                  <a:lnTo>
                    <a:pt x="2" y="15"/>
                  </a:lnTo>
                  <a:lnTo>
                    <a:pt x="2" y="15"/>
                  </a:lnTo>
                  <a:lnTo>
                    <a:pt x="17" y="3"/>
                  </a:lnTo>
                  <a:lnTo>
                    <a:pt x="19" y="0"/>
                  </a:lnTo>
                  <a:lnTo>
                    <a:pt x="1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3200">
                <a:solidFill>
                  <a:prstClr val="black"/>
                </a:solidFill>
              </a:endParaRPr>
            </a:p>
          </p:txBody>
        </p:sp>
        <p:sp>
          <p:nvSpPr>
            <p:cNvPr id="129" name="Freeform 105"/>
            <p:cNvSpPr/>
            <p:nvPr/>
          </p:nvSpPr>
          <p:spPr bwMode="auto">
            <a:xfrm>
              <a:off x="3991" y="1703"/>
              <a:ext cx="19" cy="15"/>
            </a:xfrm>
            <a:custGeom>
              <a:avLst/>
              <a:gdLst>
                <a:gd name="T0" fmla="*/ 17 w 19"/>
                <a:gd name="T1" fmla="*/ 0 h 15"/>
                <a:gd name="T2" fmla="*/ 2 w 19"/>
                <a:gd name="T3" fmla="*/ 12 h 15"/>
                <a:gd name="T4" fmla="*/ 0 w 19"/>
                <a:gd name="T5" fmla="*/ 15 h 15"/>
                <a:gd name="T6" fmla="*/ 2 w 19"/>
                <a:gd name="T7" fmla="*/ 15 h 15"/>
                <a:gd name="T8" fmla="*/ 2 w 19"/>
                <a:gd name="T9" fmla="*/ 15 h 15"/>
                <a:gd name="T10" fmla="*/ 17 w 19"/>
                <a:gd name="T11" fmla="*/ 3 h 15"/>
                <a:gd name="T12" fmla="*/ 19 w 19"/>
                <a:gd name="T13" fmla="*/ 0 h 15"/>
                <a:gd name="T14" fmla="*/ 17 w 19"/>
                <a:gd name="T15" fmla="*/ 0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5">
                  <a:moveTo>
                    <a:pt x="17" y="0"/>
                  </a:moveTo>
                  <a:lnTo>
                    <a:pt x="2" y="12"/>
                  </a:lnTo>
                  <a:lnTo>
                    <a:pt x="0" y="15"/>
                  </a:lnTo>
                  <a:lnTo>
                    <a:pt x="2" y="15"/>
                  </a:lnTo>
                  <a:lnTo>
                    <a:pt x="2" y="15"/>
                  </a:lnTo>
                  <a:lnTo>
                    <a:pt x="17" y="3"/>
                  </a:lnTo>
                  <a:lnTo>
                    <a:pt x="19" y="0"/>
                  </a:lnTo>
                  <a:lnTo>
                    <a:pt x="17"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3200">
                <a:solidFill>
                  <a:prstClr val="black"/>
                </a:solidFill>
              </a:endParaRPr>
            </a:p>
          </p:txBody>
        </p:sp>
        <p:sp>
          <p:nvSpPr>
            <p:cNvPr id="130" name="Freeform 106"/>
            <p:cNvSpPr/>
            <p:nvPr/>
          </p:nvSpPr>
          <p:spPr bwMode="auto">
            <a:xfrm>
              <a:off x="4003" y="1739"/>
              <a:ext cx="19" cy="7"/>
            </a:xfrm>
            <a:custGeom>
              <a:avLst/>
              <a:gdLst>
                <a:gd name="T0" fmla="*/ 7 w 8"/>
                <a:gd name="T1" fmla="*/ 0 h 3"/>
                <a:gd name="T2" fmla="*/ 0 w 8"/>
                <a:gd name="T3" fmla="*/ 2 h 3"/>
                <a:gd name="T4" fmla="*/ 0 w 8"/>
                <a:gd name="T5" fmla="*/ 2 h 3"/>
                <a:gd name="T6" fmla="*/ 1 w 8"/>
                <a:gd name="T7" fmla="*/ 3 h 3"/>
                <a:gd name="T8" fmla="*/ 8 w 8"/>
                <a:gd name="T9" fmla="*/ 1 h 3"/>
                <a:gd name="T10" fmla="*/ 8 w 8"/>
                <a:gd name="T11" fmla="*/ 0 h 3"/>
                <a:gd name="T12" fmla="*/ 7 w 8"/>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7" y="0"/>
                  </a:moveTo>
                  <a:cubicBezTo>
                    <a:pt x="5" y="1"/>
                    <a:pt x="3" y="2"/>
                    <a:pt x="0" y="2"/>
                  </a:cubicBezTo>
                  <a:cubicBezTo>
                    <a:pt x="0" y="2"/>
                    <a:pt x="0" y="2"/>
                    <a:pt x="0" y="2"/>
                  </a:cubicBezTo>
                  <a:cubicBezTo>
                    <a:pt x="1" y="3"/>
                    <a:pt x="1" y="3"/>
                    <a:pt x="1" y="3"/>
                  </a:cubicBezTo>
                  <a:cubicBezTo>
                    <a:pt x="3" y="3"/>
                    <a:pt x="5" y="2"/>
                    <a:pt x="8" y="1"/>
                  </a:cubicBezTo>
                  <a:cubicBezTo>
                    <a:pt x="8" y="0"/>
                    <a:pt x="8" y="0"/>
                    <a:pt x="8" y="0"/>
                  </a:cubicBezTo>
                  <a:cubicBezTo>
                    <a:pt x="7" y="0"/>
                    <a:pt x="7" y="0"/>
                    <a:pt x="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3200">
                <a:solidFill>
                  <a:prstClr val="black"/>
                </a:solidFill>
              </a:endParaRPr>
            </a:p>
          </p:txBody>
        </p:sp>
        <p:sp>
          <p:nvSpPr>
            <p:cNvPr id="131" name="Freeform 107"/>
            <p:cNvSpPr/>
            <p:nvPr/>
          </p:nvSpPr>
          <p:spPr bwMode="auto">
            <a:xfrm>
              <a:off x="4001" y="1768"/>
              <a:ext cx="14" cy="14"/>
            </a:xfrm>
            <a:custGeom>
              <a:avLst/>
              <a:gdLst>
                <a:gd name="T0" fmla="*/ 2 w 14"/>
                <a:gd name="T1" fmla="*/ 0 h 14"/>
                <a:gd name="T2" fmla="*/ 0 w 14"/>
                <a:gd name="T3" fmla="*/ 0 h 14"/>
                <a:gd name="T4" fmla="*/ 0 w 14"/>
                <a:gd name="T5" fmla="*/ 2 h 14"/>
                <a:gd name="T6" fmla="*/ 11 w 14"/>
                <a:gd name="T7" fmla="*/ 12 h 14"/>
                <a:gd name="T8" fmla="*/ 14 w 14"/>
                <a:gd name="T9" fmla="*/ 14 h 14"/>
                <a:gd name="T10" fmla="*/ 14 w 14"/>
                <a:gd name="T11" fmla="*/ 12 h 14"/>
                <a:gd name="T12" fmla="*/ 14 w 14"/>
                <a:gd name="T13" fmla="*/ 12 h 14"/>
                <a:gd name="T14" fmla="*/ 2 w 14"/>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4">
                  <a:moveTo>
                    <a:pt x="2" y="0"/>
                  </a:moveTo>
                  <a:lnTo>
                    <a:pt x="0" y="0"/>
                  </a:lnTo>
                  <a:lnTo>
                    <a:pt x="0" y="2"/>
                  </a:lnTo>
                  <a:lnTo>
                    <a:pt x="11" y="12"/>
                  </a:lnTo>
                  <a:lnTo>
                    <a:pt x="14" y="14"/>
                  </a:lnTo>
                  <a:lnTo>
                    <a:pt x="14" y="12"/>
                  </a:lnTo>
                  <a:lnTo>
                    <a:pt x="14" y="12"/>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3200">
                <a:solidFill>
                  <a:prstClr val="black"/>
                </a:solidFill>
              </a:endParaRPr>
            </a:p>
          </p:txBody>
        </p:sp>
        <p:sp>
          <p:nvSpPr>
            <p:cNvPr id="132" name="Freeform 108"/>
            <p:cNvSpPr/>
            <p:nvPr/>
          </p:nvSpPr>
          <p:spPr bwMode="auto">
            <a:xfrm>
              <a:off x="4001" y="1768"/>
              <a:ext cx="14" cy="14"/>
            </a:xfrm>
            <a:custGeom>
              <a:avLst/>
              <a:gdLst>
                <a:gd name="T0" fmla="*/ 2 w 14"/>
                <a:gd name="T1" fmla="*/ 0 h 14"/>
                <a:gd name="T2" fmla="*/ 0 w 14"/>
                <a:gd name="T3" fmla="*/ 0 h 14"/>
                <a:gd name="T4" fmla="*/ 0 w 14"/>
                <a:gd name="T5" fmla="*/ 2 h 14"/>
                <a:gd name="T6" fmla="*/ 11 w 14"/>
                <a:gd name="T7" fmla="*/ 12 h 14"/>
                <a:gd name="T8" fmla="*/ 14 w 14"/>
                <a:gd name="T9" fmla="*/ 14 h 14"/>
                <a:gd name="T10" fmla="*/ 14 w 14"/>
                <a:gd name="T11" fmla="*/ 12 h 14"/>
                <a:gd name="T12" fmla="*/ 14 w 14"/>
                <a:gd name="T13" fmla="*/ 12 h 14"/>
                <a:gd name="T14" fmla="*/ 2 w 14"/>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4">
                  <a:moveTo>
                    <a:pt x="2" y="0"/>
                  </a:moveTo>
                  <a:lnTo>
                    <a:pt x="0" y="0"/>
                  </a:lnTo>
                  <a:lnTo>
                    <a:pt x="0" y="2"/>
                  </a:lnTo>
                  <a:lnTo>
                    <a:pt x="11" y="12"/>
                  </a:lnTo>
                  <a:lnTo>
                    <a:pt x="14" y="14"/>
                  </a:lnTo>
                  <a:lnTo>
                    <a:pt x="14" y="12"/>
                  </a:lnTo>
                  <a:lnTo>
                    <a:pt x="14" y="12"/>
                  </a:lnTo>
                  <a:lnTo>
                    <a:pt x="2"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3200">
                <a:solidFill>
                  <a:prstClr val="black"/>
                </a:solidFill>
              </a:endParaRPr>
            </a:p>
          </p:txBody>
        </p:sp>
        <p:sp>
          <p:nvSpPr>
            <p:cNvPr id="133" name="Freeform 109"/>
            <p:cNvSpPr/>
            <p:nvPr/>
          </p:nvSpPr>
          <p:spPr bwMode="auto">
            <a:xfrm>
              <a:off x="3917" y="1703"/>
              <a:ext cx="15" cy="15"/>
            </a:xfrm>
            <a:custGeom>
              <a:avLst/>
              <a:gdLst>
                <a:gd name="T0" fmla="*/ 1 w 6"/>
                <a:gd name="T1" fmla="*/ 0 h 6"/>
                <a:gd name="T2" fmla="*/ 0 w 6"/>
                <a:gd name="T3" fmla="*/ 0 h 6"/>
                <a:gd name="T4" fmla="*/ 1 w 6"/>
                <a:gd name="T5" fmla="*/ 1 h 6"/>
                <a:gd name="T6" fmla="*/ 5 w 6"/>
                <a:gd name="T7" fmla="*/ 6 h 6"/>
                <a:gd name="T8" fmla="*/ 6 w 6"/>
                <a:gd name="T9" fmla="*/ 6 h 6"/>
                <a:gd name="T10" fmla="*/ 6 w 6"/>
                <a:gd name="T11" fmla="*/ 6 h 6"/>
                <a:gd name="T12" fmla="*/ 6 w 6"/>
                <a:gd name="T13" fmla="*/ 5 h 6"/>
                <a:gd name="T14" fmla="*/ 1 w 6"/>
                <a:gd name="T15" fmla="*/ 0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6">
                  <a:moveTo>
                    <a:pt x="1" y="0"/>
                  </a:moveTo>
                  <a:cubicBezTo>
                    <a:pt x="0" y="0"/>
                    <a:pt x="0" y="0"/>
                    <a:pt x="0" y="0"/>
                  </a:cubicBezTo>
                  <a:cubicBezTo>
                    <a:pt x="1" y="1"/>
                    <a:pt x="1" y="1"/>
                    <a:pt x="1" y="1"/>
                  </a:cubicBezTo>
                  <a:cubicBezTo>
                    <a:pt x="2" y="2"/>
                    <a:pt x="4" y="4"/>
                    <a:pt x="5" y="6"/>
                  </a:cubicBezTo>
                  <a:cubicBezTo>
                    <a:pt x="6" y="6"/>
                    <a:pt x="6" y="6"/>
                    <a:pt x="6" y="6"/>
                  </a:cubicBezTo>
                  <a:cubicBezTo>
                    <a:pt x="6" y="6"/>
                    <a:pt x="6" y="6"/>
                    <a:pt x="6" y="6"/>
                  </a:cubicBezTo>
                  <a:cubicBezTo>
                    <a:pt x="6" y="5"/>
                    <a:pt x="6" y="5"/>
                    <a:pt x="6" y="5"/>
                  </a:cubicBezTo>
                  <a:cubicBezTo>
                    <a:pt x="5" y="3"/>
                    <a:pt x="3" y="2"/>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3200">
                <a:solidFill>
                  <a:prstClr val="black"/>
                </a:solidFill>
              </a:endParaRPr>
            </a:p>
          </p:txBody>
        </p:sp>
        <p:sp>
          <p:nvSpPr>
            <p:cNvPr id="134" name="Freeform 110"/>
            <p:cNvSpPr/>
            <p:nvPr/>
          </p:nvSpPr>
          <p:spPr bwMode="auto">
            <a:xfrm>
              <a:off x="3908" y="1739"/>
              <a:ext cx="16" cy="7"/>
            </a:xfrm>
            <a:custGeom>
              <a:avLst/>
              <a:gdLst>
                <a:gd name="T0" fmla="*/ 0 w 7"/>
                <a:gd name="T1" fmla="*/ 0 h 3"/>
                <a:gd name="T2" fmla="*/ 0 w 7"/>
                <a:gd name="T3" fmla="*/ 1 h 3"/>
                <a:gd name="T4" fmla="*/ 0 w 7"/>
                <a:gd name="T5" fmla="*/ 1 h 3"/>
                <a:gd name="T6" fmla="*/ 6 w 7"/>
                <a:gd name="T7" fmla="*/ 3 h 3"/>
                <a:gd name="T8" fmla="*/ 6 w 7"/>
                <a:gd name="T9" fmla="*/ 3 h 3"/>
                <a:gd name="T10" fmla="*/ 7 w 7"/>
                <a:gd name="T11" fmla="*/ 3 h 3"/>
                <a:gd name="T12" fmla="*/ 7 w 7"/>
                <a:gd name="T13" fmla="*/ 2 h 3"/>
                <a:gd name="T14" fmla="*/ 0 w 7"/>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3">
                  <a:moveTo>
                    <a:pt x="0" y="0"/>
                  </a:moveTo>
                  <a:cubicBezTo>
                    <a:pt x="0" y="1"/>
                    <a:pt x="0" y="1"/>
                    <a:pt x="0" y="1"/>
                  </a:cubicBezTo>
                  <a:cubicBezTo>
                    <a:pt x="0" y="1"/>
                    <a:pt x="0" y="1"/>
                    <a:pt x="0" y="1"/>
                  </a:cubicBezTo>
                  <a:cubicBezTo>
                    <a:pt x="2" y="2"/>
                    <a:pt x="4" y="2"/>
                    <a:pt x="6" y="3"/>
                  </a:cubicBezTo>
                  <a:cubicBezTo>
                    <a:pt x="6" y="3"/>
                    <a:pt x="6" y="3"/>
                    <a:pt x="6" y="3"/>
                  </a:cubicBezTo>
                  <a:cubicBezTo>
                    <a:pt x="7" y="3"/>
                    <a:pt x="7" y="3"/>
                    <a:pt x="7" y="3"/>
                  </a:cubicBezTo>
                  <a:cubicBezTo>
                    <a:pt x="7" y="2"/>
                    <a:pt x="7" y="2"/>
                    <a:pt x="7" y="2"/>
                  </a:cubicBezTo>
                  <a:cubicBezTo>
                    <a:pt x="5" y="1"/>
                    <a:pt x="2" y="1"/>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3200">
                <a:solidFill>
                  <a:prstClr val="black"/>
                </a:solidFill>
              </a:endParaRPr>
            </a:p>
          </p:txBody>
        </p:sp>
        <p:sp>
          <p:nvSpPr>
            <p:cNvPr id="135" name="Freeform 111"/>
            <p:cNvSpPr/>
            <p:nvPr/>
          </p:nvSpPr>
          <p:spPr bwMode="auto">
            <a:xfrm>
              <a:off x="3913" y="1772"/>
              <a:ext cx="14" cy="15"/>
            </a:xfrm>
            <a:custGeom>
              <a:avLst/>
              <a:gdLst>
                <a:gd name="T0" fmla="*/ 6 w 6"/>
                <a:gd name="T1" fmla="*/ 0 h 6"/>
                <a:gd name="T2" fmla="*/ 6 w 6"/>
                <a:gd name="T3" fmla="*/ 0 h 6"/>
                <a:gd name="T4" fmla="*/ 3 w 6"/>
                <a:gd name="T5" fmla="*/ 3 h 6"/>
                <a:gd name="T6" fmla="*/ 0 w 6"/>
                <a:gd name="T7" fmla="*/ 5 h 6"/>
                <a:gd name="T8" fmla="*/ 0 w 6"/>
                <a:gd name="T9" fmla="*/ 6 h 6"/>
                <a:gd name="T10" fmla="*/ 0 w 6"/>
                <a:gd name="T11" fmla="*/ 6 h 6"/>
                <a:gd name="T12" fmla="*/ 1 w 6"/>
                <a:gd name="T13" fmla="*/ 6 h 6"/>
                <a:gd name="T14" fmla="*/ 4 w 6"/>
                <a:gd name="T15" fmla="*/ 4 h 6"/>
                <a:gd name="T16" fmla="*/ 6 w 6"/>
                <a:gd name="T17" fmla="*/ 1 h 6"/>
                <a:gd name="T18" fmla="*/ 6 w 6"/>
                <a:gd name="T1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6">
                  <a:moveTo>
                    <a:pt x="6" y="0"/>
                  </a:moveTo>
                  <a:cubicBezTo>
                    <a:pt x="6" y="0"/>
                    <a:pt x="6" y="0"/>
                    <a:pt x="6" y="0"/>
                  </a:cubicBezTo>
                  <a:cubicBezTo>
                    <a:pt x="5" y="2"/>
                    <a:pt x="4" y="2"/>
                    <a:pt x="3" y="3"/>
                  </a:cubicBezTo>
                  <a:cubicBezTo>
                    <a:pt x="2" y="3"/>
                    <a:pt x="1" y="4"/>
                    <a:pt x="0" y="5"/>
                  </a:cubicBezTo>
                  <a:cubicBezTo>
                    <a:pt x="0" y="6"/>
                    <a:pt x="0" y="6"/>
                    <a:pt x="0" y="6"/>
                  </a:cubicBezTo>
                  <a:cubicBezTo>
                    <a:pt x="0" y="6"/>
                    <a:pt x="0" y="6"/>
                    <a:pt x="0" y="6"/>
                  </a:cubicBezTo>
                  <a:cubicBezTo>
                    <a:pt x="1" y="6"/>
                    <a:pt x="1" y="6"/>
                    <a:pt x="1" y="6"/>
                  </a:cubicBezTo>
                  <a:cubicBezTo>
                    <a:pt x="2" y="5"/>
                    <a:pt x="3" y="4"/>
                    <a:pt x="4" y="4"/>
                  </a:cubicBezTo>
                  <a:cubicBezTo>
                    <a:pt x="4" y="3"/>
                    <a:pt x="5" y="2"/>
                    <a:pt x="6" y="1"/>
                  </a:cubicBezTo>
                  <a:cubicBezTo>
                    <a:pt x="6" y="0"/>
                    <a:pt x="6" y="0"/>
                    <a:pt x="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3200">
                <a:solidFill>
                  <a:prstClr val="black"/>
                </a:solidFill>
              </a:endParaRPr>
            </a:p>
          </p:txBody>
        </p:sp>
        <p:sp>
          <p:nvSpPr>
            <p:cNvPr id="136" name="Freeform 112"/>
            <p:cNvSpPr>
              <a:spLocks noEditPoints="1"/>
            </p:cNvSpPr>
            <p:nvPr/>
          </p:nvSpPr>
          <p:spPr bwMode="auto">
            <a:xfrm>
              <a:off x="4234" y="2227"/>
              <a:ext cx="54" cy="85"/>
            </a:xfrm>
            <a:custGeom>
              <a:avLst/>
              <a:gdLst>
                <a:gd name="T0" fmla="*/ 14 w 23"/>
                <a:gd name="T1" fmla="*/ 35 h 36"/>
                <a:gd name="T2" fmla="*/ 11 w 23"/>
                <a:gd name="T3" fmla="*/ 33 h 36"/>
                <a:gd name="T4" fmla="*/ 18 w 23"/>
                <a:gd name="T5" fmla="*/ 31 h 36"/>
                <a:gd name="T6" fmla="*/ 13 w 23"/>
                <a:gd name="T7" fmla="*/ 32 h 36"/>
                <a:gd name="T8" fmla="*/ 17 w 23"/>
                <a:gd name="T9" fmla="*/ 30 h 36"/>
                <a:gd name="T10" fmla="*/ 10 w 23"/>
                <a:gd name="T11" fmla="*/ 31 h 36"/>
                <a:gd name="T12" fmla="*/ 17 w 23"/>
                <a:gd name="T13" fmla="*/ 28 h 36"/>
                <a:gd name="T14" fmla="*/ 14 w 23"/>
                <a:gd name="T15" fmla="*/ 30 h 36"/>
                <a:gd name="T16" fmla="*/ 9 w 23"/>
                <a:gd name="T17" fmla="*/ 30 h 36"/>
                <a:gd name="T18" fmla="*/ 17 w 23"/>
                <a:gd name="T19" fmla="*/ 27 h 36"/>
                <a:gd name="T20" fmla="*/ 10 w 23"/>
                <a:gd name="T21" fmla="*/ 29 h 36"/>
                <a:gd name="T22" fmla="*/ 9 w 23"/>
                <a:gd name="T23" fmla="*/ 28 h 36"/>
                <a:gd name="T24" fmla="*/ 17 w 23"/>
                <a:gd name="T25" fmla="*/ 26 h 36"/>
                <a:gd name="T26" fmla="*/ 10 w 23"/>
                <a:gd name="T27" fmla="*/ 27 h 36"/>
                <a:gd name="T28" fmla="*/ 9 w 23"/>
                <a:gd name="T29" fmla="*/ 26 h 36"/>
                <a:gd name="T30" fmla="*/ 12 w 23"/>
                <a:gd name="T31" fmla="*/ 25 h 36"/>
                <a:gd name="T32" fmla="*/ 13 w 23"/>
                <a:gd name="T33" fmla="*/ 26 h 36"/>
                <a:gd name="T34" fmla="*/ 14 w 23"/>
                <a:gd name="T35" fmla="*/ 25 h 36"/>
                <a:gd name="T36" fmla="*/ 15 w 23"/>
                <a:gd name="T37" fmla="*/ 25 h 36"/>
                <a:gd name="T38" fmla="*/ 15 w 23"/>
                <a:gd name="T39" fmla="*/ 25 h 36"/>
                <a:gd name="T40" fmla="*/ 11 w 23"/>
                <a:gd name="T41" fmla="*/ 17 h 36"/>
                <a:gd name="T42" fmla="*/ 14 w 23"/>
                <a:gd name="T43" fmla="*/ 24 h 36"/>
                <a:gd name="T44" fmla="*/ 6 w 23"/>
                <a:gd name="T45" fmla="*/ 12 h 36"/>
                <a:gd name="T46" fmla="*/ 7 w 23"/>
                <a:gd name="T47" fmla="*/ 10 h 36"/>
                <a:gd name="T48" fmla="*/ 16 w 23"/>
                <a:gd name="T49" fmla="*/ 10 h 36"/>
                <a:gd name="T50" fmla="*/ 16 w 23"/>
                <a:gd name="T51" fmla="*/ 9 h 36"/>
                <a:gd name="T52" fmla="*/ 12 w 23"/>
                <a:gd name="T53" fmla="*/ 9 h 36"/>
                <a:gd name="T54" fmla="*/ 13 w 23"/>
                <a:gd name="T55" fmla="*/ 10 h 36"/>
                <a:gd name="T56" fmla="*/ 8 w 23"/>
                <a:gd name="T57" fmla="*/ 25 h 36"/>
                <a:gd name="T58" fmla="*/ 5 w 23"/>
                <a:gd name="T59" fmla="*/ 20 h 36"/>
                <a:gd name="T60" fmla="*/ 11 w 23"/>
                <a:gd name="T61" fmla="*/ 0 h 36"/>
                <a:gd name="T62" fmla="*/ 19 w 23"/>
                <a:gd name="T63" fmla="*/ 20 h 36"/>
                <a:gd name="T64" fmla="*/ 18 w 23"/>
                <a:gd name="T65" fmla="*/ 24 h 36"/>
                <a:gd name="T66" fmla="*/ 15 w 23"/>
                <a:gd name="T67" fmla="*/ 16 h 36"/>
                <a:gd name="T68" fmla="*/ 17 w 23"/>
                <a:gd name="T69" fmla="*/ 9 h 36"/>
                <a:gd name="T70" fmla="*/ 14 w 23"/>
                <a:gd name="T71" fmla="*/ 15 h 36"/>
                <a:gd name="T72" fmla="*/ 14 w 23"/>
                <a:gd name="T73" fmla="*/ 8 h 36"/>
                <a:gd name="T74" fmla="*/ 12 w 23"/>
                <a:gd name="T75" fmla="*/ 15 h 36"/>
                <a:gd name="T76" fmla="*/ 9 w 23"/>
                <a:gd name="T77" fmla="*/ 11 h 36"/>
                <a:gd name="T78" fmla="*/ 5 w 23"/>
                <a:gd name="T79" fmla="*/ 11 h 36"/>
                <a:gd name="T80" fmla="*/ 12 w 23"/>
                <a:gd name="T81" fmla="*/ 25 h 36"/>
                <a:gd name="T82" fmla="*/ 12 w 23"/>
                <a:gd name="T83" fmla="*/ 0 h 36"/>
                <a:gd name="T84" fmla="*/ 4 w 23"/>
                <a:gd name="T85" fmla="*/ 19 h 36"/>
                <a:gd name="T86" fmla="*/ 6 w 23"/>
                <a:gd name="T87" fmla="*/ 24 h 36"/>
                <a:gd name="T88" fmla="*/ 8 w 23"/>
                <a:gd name="T89" fmla="*/ 28 h 36"/>
                <a:gd name="T90" fmla="*/ 9 w 23"/>
                <a:gd name="T91" fmla="*/ 31 h 36"/>
                <a:gd name="T92" fmla="*/ 11 w 23"/>
                <a:gd name="T93" fmla="*/ 35 h 36"/>
                <a:gd name="T94" fmla="*/ 19 w 23"/>
                <a:gd name="T95" fmla="*/ 31 h 36"/>
                <a:gd name="T96" fmla="*/ 18 w 23"/>
                <a:gd name="T97" fmla="*/ 30 h 36"/>
                <a:gd name="T98" fmla="*/ 18 w 23"/>
                <a:gd name="T99" fmla="*/ 29 h 36"/>
                <a:gd name="T100" fmla="*/ 18 w 23"/>
                <a:gd name="T101" fmla="*/ 28 h 36"/>
                <a:gd name="T102" fmla="*/ 18 w 23"/>
                <a:gd name="T103" fmla="*/ 26 h 36"/>
                <a:gd name="T104" fmla="*/ 19 w 23"/>
                <a:gd name="T105" fmla="*/ 21 h 36"/>
                <a:gd name="T106" fmla="*/ 12 w 23"/>
                <a:gd name="T10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3" h="36">
                  <a:moveTo>
                    <a:pt x="12" y="33"/>
                  </a:moveTo>
                  <a:cubicBezTo>
                    <a:pt x="14" y="33"/>
                    <a:pt x="16" y="33"/>
                    <a:pt x="18" y="32"/>
                  </a:cubicBezTo>
                  <a:cubicBezTo>
                    <a:pt x="17" y="33"/>
                    <a:pt x="17" y="34"/>
                    <a:pt x="16" y="34"/>
                  </a:cubicBezTo>
                  <a:cubicBezTo>
                    <a:pt x="16" y="35"/>
                    <a:pt x="15" y="35"/>
                    <a:pt x="14" y="35"/>
                  </a:cubicBezTo>
                  <a:cubicBezTo>
                    <a:pt x="13" y="35"/>
                    <a:pt x="12" y="35"/>
                    <a:pt x="11" y="34"/>
                  </a:cubicBezTo>
                  <a:cubicBezTo>
                    <a:pt x="11" y="34"/>
                    <a:pt x="10" y="33"/>
                    <a:pt x="10" y="33"/>
                  </a:cubicBezTo>
                  <a:cubicBezTo>
                    <a:pt x="11" y="33"/>
                    <a:pt x="11" y="33"/>
                    <a:pt x="11" y="33"/>
                  </a:cubicBezTo>
                  <a:cubicBezTo>
                    <a:pt x="11" y="33"/>
                    <a:pt x="11" y="33"/>
                    <a:pt x="11" y="33"/>
                  </a:cubicBezTo>
                  <a:cubicBezTo>
                    <a:pt x="11" y="33"/>
                    <a:pt x="12" y="33"/>
                    <a:pt x="12" y="33"/>
                  </a:cubicBezTo>
                  <a:moveTo>
                    <a:pt x="13" y="32"/>
                  </a:moveTo>
                  <a:cubicBezTo>
                    <a:pt x="15" y="32"/>
                    <a:pt x="16" y="32"/>
                    <a:pt x="18" y="31"/>
                  </a:cubicBezTo>
                  <a:cubicBezTo>
                    <a:pt x="18" y="31"/>
                    <a:pt x="18" y="31"/>
                    <a:pt x="18" y="31"/>
                  </a:cubicBezTo>
                  <a:cubicBezTo>
                    <a:pt x="18" y="31"/>
                    <a:pt x="18" y="31"/>
                    <a:pt x="18" y="31"/>
                  </a:cubicBezTo>
                  <a:cubicBezTo>
                    <a:pt x="18" y="31"/>
                    <a:pt x="18" y="31"/>
                    <a:pt x="18" y="31"/>
                  </a:cubicBezTo>
                  <a:cubicBezTo>
                    <a:pt x="17" y="32"/>
                    <a:pt x="17" y="32"/>
                    <a:pt x="17" y="32"/>
                  </a:cubicBezTo>
                  <a:cubicBezTo>
                    <a:pt x="16" y="32"/>
                    <a:pt x="15" y="32"/>
                    <a:pt x="13" y="32"/>
                  </a:cubicBezTo>
                  <a:moveTo>
                    <a:pt x="10" y="31"/>
                  </a:moveTo>
                  <a:cubicBezTo>
                    <a:pt x="12" y="31"/>
                    <a:pt x="13" y="31"/>
                    <a:pt x="15" y="31"/>
                  </a:cubicBezTo>
                  <a:cubicBezTo>
                    <a:pt x="16" y="31"/>
                    <a:pt x="17" y="30"/>
                    <a:pt x="18" y="30"/>
                  </a:cubicBezTo>
                  <a:cubicBezTo>
                    <a:pt x="17" y="30"/>
                    <a:pt x="17" y="30"/>
                    <a:pt x="17" y="30"/>
                  </a:cubicBezTo>
                  <a:cubicBezTo>
                    <a:pt x="15" y="31"/>
                    <a:pt x="13" y="32"/>
                    <a:pt x="10" y="32"/>
                  </a:cubicBezTo>
                  <a:cubicBezTo>
                    <a:pt x="10" y="32"/>
                    <a:pt x="10" y="32"/>
                    <a:pt x="10" y="32"/>
                  </a:cubicBezTo>
                  <a:cubicBezTo>
                    <a:pt x="9" y="32"/>
                    <a:pt x="9" y="32"/>
                    <a:pt x="9" y="32"/>
                  </a:cubicBezTo>
                  <a:cubicBezTo>
                    <a:pt x="10" y="31"/>
                    <a:pt x="10" y="31"/>
                    <a:pt x="10" y="31"/>
                  </a:cubicBezTo>
                  <a:cubicBezTo>
                    <a:pt x="10" y="31"/>
                    <a:pt x="10" y="31"/>
                    <a:pt x="10" y="31"/>
                  </a:cubicBezTo>
                  <a:moveTo>
                    <a:pt x="9" y="30"/>
                  </a:moveTo>
                  <a:cubicBezTo>
                    <a:pt x="10" y="30"/>
                    <a:pt x="10" y="30"/>
                    <a:pt x="10" y="30"/>
                  </a:cubicBezTo>
                  <a:cubicBezTo>
                    <a:pt x="12" y="30"/>
                    <a:pt x="15" y="29"/>
                    <a:pt x="17" y="28"/>
                  </a:cubicBezTo>
                  <a:cubicBezTo>
                    <a:pt x="17" y="28"/>
                    <a:pt x="17" y="28"/>
                    <a:pt x="17" y="28"/>
                  </a:cubicBezTo>
                  <a:cubicBezTo>
                    <a:pt x="17" y="29"/>
                    <a:pt x="17" y="29"/>
                    <a:pt x="17" y="29"/>
                  </a:cubicBezTo>
                  <a:cubicBezTo>
                    <a:pt x="17" y="29"/>
                    <a:pt x="17" y="29"/>
                    <a:pt x="17" y="29"/>
                  </a:cubicBezTo>
                  <a:cubicBezTo>
                    <a:pt x="16" y="30"/>
                    <a:pt x="15" y="30"/>
                    <a:pt x="14" y="30"/>
                  </a:cubicBezTo>
                  <a:cubicBezTo>
                    <a:pt x="13" y="30"/>
                    <a:pt x="12" y="31"/>
                    <a:pt x="10" y="31"/>
                  </a:cubicBezTo>
                  <a:cubicBezTo>
                    <a:pt x="10" y="31"/>
                    <a:pt x="10" y="31"/>
                    <a:pt x="9" y="30"/>
                  </a:cubicBezTo>
                  <a:cubicBezTo>
                    <a:pt x="9" y="30"/>
                    <a:pt x="9" y="30"/>
                    <a:pt x="9" y="30"/>
                  </a:cubicBezTo>
                  <a:cubicBezTo>
                    <a:pt x="9" y="30"/>
                    <a:pt x="9" y="30"/>
                    <a:pt x="9" y="30"/>
                  </a:cubicBezTo>
                  <a:cubicBezTo>
                    <a:pt x="9" y="30"/>
                    <a:pt x="9" y="30"/>
                    <a:pt x="9" y="30"/>
                  </a:cubicBezTo>
                  <a:moveTo>
                    <a:pt x="10" y="28"/>
                  </a:moveTo>
                  <a:cubicBezTo>
                    <a:pt x="10" y="28"/>
                    <a:pt x="10" y="28"/>
                    <a:pt x="11" y="28"/>
                  </a:cubicBezTo>
                  <a:cubicBezTo>
                    <a:pt x="17" y="27"/>
                    <a:pt x="17" y="27"/>
                    <a:pt x="17" y="27"/>
                  </a:cubicBezTo>
                  <a:cubicBezTo>
                    <a:pt x="17" y="27"/>
                    <a:pt x="17" y="27"/>
                    <a:pt x="17" y="27"/>
                  </a:cubicBezTo>
                  <a:cubicBezTo>
                    <a:pt x="17" y="28"/>
                    <a:pt x="17" y="28"/>
                    <a:pt x="17" y="28"/>
                  </a:cubicBezTo>
                  <a:cubicBezTo>
                    <a:pt x="17" y="28"/>
                    <a:pt x="17" y="28"/>
                    <a:pt x="17" y="28"/>
                  </a:cubicBezTo>
                  <a:cubicBezTo>
                    <a:pt x="15" y="28"/>
                    <a:pt x="12" y="29"/>
                    <a:pt x="10" y="29"/>
                  </a:cubicBezTo>
                  <a:cubicBezTo>
                    <a:pt x="9" y="29"/>
                    <a:pt x="9" y="29"/>
                    <a:pt x="9" y="29"/>
                  </a:cubicBezTo>
                  <a:cubicBezTo>
                    <a:pt x="9" y="29"/>
                    <a:pt x="9" y="29"/>
                    <a:pt x="9" y="29"/>
                  </a:cubicBezTo>
                  <a:cubicBezTo>
                    <a:pt x="9" y="29"/>
                    <a:pt x="9" y="29"/>
                    <a:pt x="9" y="29"/>
                  </a:cubicBezTo>
                  <a:cubicBezTo>
                    <a:pt x="9" y="28"/>
                    <a:pt x="9" y="28"/>
                    <a:pt x="9" y="28"/>
                  </a:cubicBezTo>
                  <a:cubicBezTo>
                    <a:pt x="10" y="28"/>
                    <a:pt x="10" y="28"/>
                    <a:pt x="10" y="28"/>
                  </a:cubicBezTo>
                  <a:moveTo>
                    <a:pt x="10" y="27"/>
                  </a:moveTo>
                  <a:cubicBezTo>
                    <a:pt x="12" y="27"/>
                    <a:pt x="14" y="26"/>
                    <a:pt x="16" y="26"/>
                  </a:cubicBezTo>
                  <a:cubicBezTo>
                    <a:pt x="16" y="26"/>
                    <a:pt x="17" y="26"/>
                    <a:pt x="17" y="26"/>
                  </a:cubicBezTo>
                  <a:cubicBezTo>
                    <a:pt x="17" y="26"/>
                    <a:pt x="17" y="26"/>
                    <a:pt x="17" y="26"/>
                  </a:cubicBezTo>
                  <a:cubicBezTo>
                    <a:pt x="17" y="26"/>
                    <a:pt x="17" y="26"/>
                    <a:pt x="17" y="26"/>
                  </a:cubicBezTo>
                  <a:cubicBezTo>
                    <a:pt x="11" y="27"/>
                    <a:pt x="11" y="27"/>
                    <a:pt x="11" y="27"/>
                  </a:cubicBezTo>
                  <a:cubicBezTo>
                    <a:pt x="10" y="27"/>
                    <a:pt x="10" y="27"/>
                    <a:pt x="10" y="27"/>
                  </a:cubicBezTo>
                  <a:cubicBezTo>
                    <a:pt x="9" y="27"/>
                    <a:pt x="9" y="27"/>
                    <a:pt x="9" y="27"/>
                  </a:cubicBezTo>
                  <a:cubicBezTo>
                    <a:pt x="9" y="27"/>
                    <a:pt x="9" y="27"/>
                    <a:pt x="9" y="27"/>
                  </a:cubicBezTo>
                  <a:cubicBezTo>
                    <a:pt x="9" y="27"/>
                    <a:pt x="9" y="27"/>
                    <a:pt x="9" y="27"/>
                  </a:cubicBezTo>
                  <a:cubicBezTo>
                    <a:pt x="9" y="26"/>
                    <a:pt x="9" y="26"/>
                    <a:pt x="9" y="26"/>
                  </a:cubicBezTo>
                  <a:cubicBezTo>
                    <a:pt x="9" y="27"/>
                    <a:pt x="9" y="27"/>
                    <a:pt x="9" y="27"/>
                  </a:cubicBezTo>
                  <a:cubicBezTo>
                    <a:pt x="10" y="27"/>
                    <a:pt x="10" y="27"/>
                    <a:pt x="10" y="27"/>
                  </a:cubicBezTo>
                  <a:moveTo>
                    <a:pt x="11" y="26"/>
                  </a:moveTo>
                  <a:cubicBezTo>
                    <a:pt x="11" y="26"/>
                    <a:pt x="12" y="26"/>
                    <a:pt x="12" y="25"/>
                  </a:cubicBezTo>
                  <a:cubicBezTo>
                    <a:pt x="12" y="26"/>
                    <a:pt x="12" y="26"/>
                    <a:pt x="12" y="26"/>
                  </a:cubicBezTo>
                  <a:cubicBezTo>
                    <a:pt x="12" y="26"/>
                    <a:pt x="12" y="26"/>
                    <a:pt x="12" y="26"/>
                  </a:cubicBezTo>
                  <a:cubicBezTo>
                    <a:pt x="12" y="26"/>
                    <a:pt x="11" y="26"/>
                    <a:pt x="11" y="26"/>
                  </a:cubicBezTo>
                  <a:moveTo>
                    <a:pt x="13" y="26"/>
                  </a:moveTo>
                  <a:cubicBezTo>
                    <a:pt x="13" y="25"/>
                    <a:pt x="13" y="25"/>
                    <a:pt x="13" y="25"/>
                  </a:cubicBezTo>
                  <a:cubicBezTo>
                    <a:pt x="13" y="25"/>
                    <a:pt x="13" y="25"/>
                    <a:pt x="13" y="25"/>
                  </a:cubicBezTo>
                  <a:cubicBezTo>
                    <a:pt x="13" y="25"/>
                    <a:pt x="14" y="25"/>
                    <a:pt x="14" y="25"/>
                  </a:cubicBezTo>
                  <a:cubicBezTo>
                    <a:pt x="14" y="25"/>
                    <a:pt x="14" y="25"/>
                    <a:pt x="14" y="25"/>
                  </a:cubicBezTo>
                  <a:cubicBezTo>
                    <a:pt x="14" y="25"/>
                    <a:pt x="14" y="25"/>
                    <a:pt x="14" y="25"/>
                  </a:cubicBezTo>
                  <a:cubicBezTo>
                    <a:pt x="14" y="25"/>
                    <a:pt x="13" y="25"/>
                    <a:pt x="13" y="26"/>
                  </a:cubicBezTo>
                  <a:moveTo>
                    <a:pt x="15" y="25"/>
                  </a:moveTo>
                  <a:cubicBezTo>
                    <a:pt x="15" y="25"/>
                    <a:pt x="15" y="25"/>
                    <a:pt x="15" y="25"/>
                  </a:cubicBezTo>
                  <a:cubicBezTo>
                    <a:pt x="15" y="25"/>
                    <a:pt x="15" y="25"/>
                    <a:pt x="15" y="25"/>
                  </a:cubicBezTo>
                  <a:cubicBezTo>
                    <a:pt x="16" y="25"/>
                    <a:pt x="16" y="25"/>
                    <a:pt x="16" y="25"/>
                  </a:cubicBezTo>
                  <a:cubicBezTo>
                    <a:pt x="16" y="25"/>
                    <a:pt x="16" y="25"/>
                    <a:pt x="16" y="25"/>
                  </a:cubicBezTo>
                  <a:cubicBezTo>
                    <a:pt x="15" y="25"/>
                    <a:pt x="15" y="25"/>
                    <a:pt x="15" y="25"/>
                  </a:cubicBezTo>
                  <a:cubicBezTo>
                    <a:pt x="15" y="25"/>
                    <a:pt x="15" y="25"/>
                    <a:pt x="15" y="25"/>
                  </a:cubicBezTo>
                  <a:moveTo>
                    <a:pt x="13" y="24"/>
                  </a:moveTo>
                  <a:cubicBezTo>
                    <a:pt x="12" y="22"/>
                    <a:pt x="12" y="19"/>
                    <a:pt x="11" y="17"/>
                  </a:cubicBezTo>
                  <a:cubicBezTo>
                    <a:pt x="11" y="17"/>
                    <a:pt x="11" y="17"/>
                    <a:pt x="11" y="17"/>
                  </a:cubicBezTo>
                  <a:cubicBezTo>
                    <a:pt x="12" y="17"/>
                    <a:pt x="12" y="16"/>
                    <a:pt x="13" y="16"/>
                  </a:cubicBezTo>
                  <a:cubicBezTo>
                    <a:pt x="13" y="16"/>
                    <a:pt x="13" y="16"/>
                    <a:pt x="14" y="16"/>
                  </a:cubicBezTo>
                  <a:cubicBezTo>
                    <a:pt x="14" y="16"/>
                    <a:pt x="14" y="16"/>
                    <a:pt x="14" y="16"/>
                  </a:cubicBezTo>
                  <a:cubicBezTo>
                    <a:pt x="14" y="19"/>
                    <a:pt x="14" y="22"/>
                    <a:pt x="14" y="24"/>
                  </a:cubicBezTo>
                  <a:cubicBezTo>
                    <a:pt x="14" y="24"/>
                    <a:pt x="13" y="24"/>
                    <a:pt x="13" y="24"/>
                  </a:cubicBezTo>
                  <a:moveTo>
                    <a:pt x="10" y="16"/>
                  </a:moveTo>
                  <a:cubicBezTo>
                    <a:pt x="10" y="16"/>
                    <a:pt x="10" y="16"/>
                    <a:pt x="10" y="16"/>
                  </a:cubicBezTo>
                  <a:cubicBezTo>
                    <a:pt x="8" y="15"/>
                    <a:pt x="7" y="14"/>
                    <a:pt x="6" y="12"/>
                  </a:cubicBezTo>
                  <a:cubicBezTo>
                    <a:pt x="6" y="12"/>
                    <a:pt x="6" y="11"/>
                    <a:pt x="6" y="11"/>
                  </a:cubicBezTo>
                  <a:cubicBezTo>
                    <a:pt x="6" y="11"/>
                    <a:pt x="6" y="10"/>
                    <a:pt x="6" y="10"/>
                  </a:cubicBezTo>
                  <a:cubicBezTo>
                    <a:pt x="7" y="10"/>
                    <a:pt x="7" y="10"/>
                    <a:pt x="7" y="10"/>
                  </a:cubicBezTo>
                  <a:cubicBezTo>
                    <a:pt x="7" y="10"/>
                    <a:pt x="7" y="10"/>
                    <a:pt x="7" y="10"/>
                  </a:cubicBezTo>
                  <a:cubicBezTo>
                    <a:pt x="8" y="10"/>
                    <a:pt x="8" y="10"/>
                    <a:pt x="8" y="11"/>
                  </a:cubicBezTo>
                  <a:cubicBezTo>
                    <a:pt x="9" y="13"/>
                    <a:pt x="10" y="14"/>
                    <a:pt x="10" y="16"/>
                  </a:cubicBezTo>
                  <a:moveTo>
                    <a:pt x="15" y="15"/>
                  </a:moveTo>
                  <a:cubicBezTo>
                    <a:pt x="15" y="13"/>
                    <a:pt x="15" y="12"/>
                    <a:pt x="16" y="10"/>
                  </a:cubicBezTo>
                  <a:cubicBezTo>
                    <a:pt x="16" y="9"/>
                    <a:pt x="16" y="9"/>
                    <a:pt x="16" y="9"/>
                  </a:cubicBezTo>
                  <a:cubicBezTo>
                    <a:pt x="16" y="9"/>
                    <a:pt x="16" y="9"/>
                    <a:pt x="16" y="9"/>
                  </a:cubicBezTo>
                  <a:cubicBezTo>
                    <a:pt x="16" y="9"/>
                    <a:pt x="16" y="9"/>
                    <a:pt x="16" y="9"/>
                  </a:cubicBezTo>
                  <a:cubicBezTo>
                    <a:pt x="16" y="9"/>
                    <a:pt x="16" y="9"/>
                    <a:pt x="16" y="9"/>
                  </a:cubicBezTo>
                  <a:cubicBezTo>
                    <a:pt x="16" y="11"/>
                    <a:pt x="16" y="12"/>
                    <a:pt x="16" y="14"/>
                  </a:cubicBezTo>
                  <a:cubicBezTo>
                    <a:pt x="15" y="14"/>
                    <a:pt x="15" y="15"/>
                    <a:pt x="15" y="15"/>
                  </a:cubicBezTo>
                  <a:moveTo>
                    <a:pt x="12" y="14"/>
                  </a:moveTo>
                  <a:cubicBezTo>
                    <a:pt x="12" y="12"/>
                    <a:pt x="12" y="11"/>
                    <a:pt x="12" y="9"/>
                  </a:cubicBezTo>
                  <a:cubicBezTo>
                    <a:pt x="12" y="9"/>
                    <a:pt x="12" y="9"/>
                    <a:pt x="12" y="9"/>
                  </a:cubicBezTo>
                  <a:cubicBezTo>
                    <a:pt x="12" y="9"/>
                    <a:pt x="12" y="9"/>
                    <a:pt x="12" y="9"/>
                  </a:cubicBezTo>
                  <a:cubicBezTo>
                    <a:pt x="13" y="9"/>
                    <a:pt x="13" y="9"/>
                    <a:pt x="13" y="9"/>
                  </a:cubicBezTo>
                  <a:cubicBezTo>
                    <a:pt x="13" y="10"/>
                    <a:pt x="13" y="10"/>
                    <a:pt x="13" y="10"/>
                  </a:cubicBezTo>
                  <a:cubicBezTo>
                    <a:pt x="13" y="11"/>
                    <a:pt x="13" y="13"/>
                    <a:pt x="12" y="14"/>
                  </a:cubicBezTo>
                  <a:moveTo>
                    <a:pt x="8" y="26"/>
                  </a:moveTo>
                  <a:cubicBezTo>
                    <a:pt x="8" y="26"/>
                    <a:pt x="8" y="26"/>
                    <a:pt x="8" y="26"/>
                  </a:cubicBezTo>
                  <a:cubicBezTo>
                    <a:pt x="8" y="25"/>
                    <a:pt x="8" y="25"/>
                    <a:pt x="8" y="25"/>
                  </a:cubicBezTo>
                  <a:cubicBezTo>
                    <a:pt x="8" y="25"/>
                    <a:pt x="7" y="24"/>
                    <a:pt x="7" y="24"/>
                  </a:cubicBezTo>
                  <a:cubicBezTo>
                    <a:pt x="7" y="23"/>
                    <a:pt x="7" y="23"/>
                    <a:pt x="7" y="23"/>
                  </a:cubicBezTo>
                  <a:cubicBezTo>
                    <a:pt x="7" y="22"/>
                    <a:pt x="7" y="22"/>
                    <a:pt x="7" y="22"/>
                  </a:cubicBezTo>
                  <a:cubicBezTo>
                    <a:pt x="7" y="21"/>
                    <a:pt x="6" y="20"/>
                    <a:pt x="5" y="20"/>
                  </a:cubicBezTo>
                  <a:cubicBezTo>
                    <a:pt x="5" y="19"/>
                    <a:pt x="5" y="19"/>
                    <a:pt x="5" y="19"/>
                  </a:cubicBezTo>
                  <a:cubicBezTo>
                    <a:pt x="4" y="18"/>
                    <a:pt x="4" y="18"/>
                    <a:pt x="3" y="17"/>
                  </a:cubicBezTo>
                  <a:cubicBezTo>
                    <a:pt x="1" y="14"/>
                    <a:pt x="1" y="9"/>
                    <a:pt x="3" y="5"/>
                  </a:cubicBezTo>
                  <a:cubicBezTo>
                    <a:pt x="5" y="2"/>
                    <a:pt x="7" y="1"/>
                    <a:pt x="11" y="0"/>
                  </a:cubicBezTo>
                  <a:cubicBezTo>
                    <a:pt x="11" y="0"/>
                    <a:pt x="11" y="0"/>
                    <a:pt x="12" y="0"/>
                  </a:cubicBezTo>
                  <a:cubicBezTo>
                    <a:pt x="15" y="0"/>
                    <a:pt x="18" y="2"/>
                    <a:pt x="20" y="5"/>
                  </a:cubicBezTo>
                  <a:cubicBezTo>
                    <a:pt x="22" y="8"/>
                    <a:pt x="21" y="14"/>
                    <a:pt x="20" y="16"/>
                  </a:cubicBezTo>
                  <a:cubicBezTo>
                    <a:pt x="19" y="18"/>
                    <a:pt x="19" y="19"/>
                    <a:pt x="19" y="20"/>
                  </a:cubicBezTo>
                  <a:cubicBezTo>
                    <a:pt x="18" y="21"/>
                    <a:pt x="18" y="21"/>
                    <a:pt x="18" y="21"/>
                  </a:cubicBezTo>
                  <a:cubicBezTo>
                    <a:pt x="18" y="21"/>
                    <a:pt x="18" y="22"/>
                    <a:pt x="18" y="22"/>
                  </a:cubicBezTo>
                  <a:cubicBezTo>
                    <a:pt x="18" y="23"/>
                    <a:pt x="18" y="23"/>
                    <a:pt x="18" y="23"/>
                  </a:cubicBezTo>
                  <a:cubicBezTo>
                    <a:pt x="18" y="23"/>
                    <a:pt x="18" y="24"/>
                    <a:pt x="18" y="24"/>
                  </a:cubicBezTo>
                  <a:cubicBezTo>
                    <a:pt x="17" y="24"/>
                    <a:pt x="17" y="24"/>
                    <a:pt x="17" y="24"/>
                  </a:cubicBezTo>
                  <a:cubicBezTo>
                    <a:pt x="17" y="24"/>
                    <a:pt x="16" y="24"/>
                    <a:pt x="16" y="24"/>
                  </a:cubicBezTo>
                  <a:cubicBezTo>
                    <a:pt x="16" y="24"/>
                    <a:pt x="15" y="24"/>
                    <a:pt x="15" y="24"/>
                  </a:cubicBezTo>
                  <a:cubicBezTo>
                    <a:pt x="15" y="22"/>
                    <a:pt x="14" y="19"/>
                    <a:pt x="15" y="16"/>
                  </a:cubicBezTo>
                  <a:cubicBezTo>
                    <a:pt x="15" y="16"/>
                    <a:pt x="15" y="16"/>
                    <a:pt x="15" y="16"/>
                  </a:cubicBezTo>
                  <a:cubicBezTo>
                    <a:pt x="16" y="15"/>
                    <a:pt x="16" y="15"/>
                    <a:pt x="16" y="14"/>
                  </a:cubicBezTo>
                  <a:cubicBezTo>
                    <a:pt x="17" y="13"/>
                    <a:pt x="17" y="11"/>
                    <a:pt x="17" y="9"/>
                  </a:cubicBezTo>
                  <a:cubicBezTo>
                    <a:pt x="17" y="9"/>
                    <a:pt x="17" y="9"/>
                    <a:pt x="17" y="9"/>
                  </a:cubicBezTo>
                  <a:cubicBezTo>
                    <a:pt x="17" y="8"/>
                    <a:pt x="16" y="8"/>
                    <a:pt x="16" y="8"/>
                  </a:cubicBezTo>
                  <a:cubicBezTo>
                    <a:pt x="16" y="8"/>
                    <a:pt x="16" y="8"/>
                    <a:pt x="15" y="9"/>
                  </a:cubicBezTo>
                  <a:cubicBezTo>
                    <a:pt x="15" y="10"/>
                    <a:pt x="15" y="10"/>
                    <a:pt x="15" y="10"/>
                  </a:cubicBezTo>
                  <a:cubicBezTo>
                    <a:pt x="14" y="12"/>
                    <a:pt x="14" y="13"/>
                    <a:pt x="14" y="15"/>
                  </a:cubicBezTo>
                  <a:cubicBezTo>
                    <a:pt x="13" y="15"/>
                    <a:pt x="13" y="15"/>
                    <a:pt x="13" y="15"/>
                  </a:cubicBezTo>
                  <a:cubicBezTo>
                    <a:pt x="13" y="15"/>
                    <a:pt x="13" y="15"/>
                    <a:pt x="13" y="15"/>
                  </a:cubicBezTo>
                  <a:cubicBezTo>
                    <a:pt x="13" y="13"/>
                    <a:pt x="14" y="12"/>
                    <a:pt x="14" y="10"/>
                  </a:cubicBezTo>
                  <a:cubicBezTo>
                    <a:pt x="14" y="10"/>
                    <a:pt x="14" y="9"/>
                    <a:pt x="14" y="8"/>
                  </a:cubicBezTo>
                  <a:cubicBezTo>
                    <a:pt x="13" y="8"/>
                    <a:pt x="13" y="8"/>
                    <a:pt x="12" y="8"/>
                  </a:cubicBezTo>
                  <a:cubicBezTo>
                    <a:pt x="12" y="8"/>
                    <a:pt x="12" y="8"/>
                    <a:pt x="12" y="8"/>
                  </a:cubicBezTo>
                  <a:cubicBezTo>
                    <a:pt x="11" y="8"/>
                    <a:pt x="11" y="9"/>
                    <a:pt x="11" y="9"/>
                  </a:cubicBezTo>
                  <a:cubicBezTo>
                    <a:pt x="11" y="11"/>
                    <a:pt x="11" y="13"/>
                    <a:pt x="12" y="15"/>
                  </a:cubicBezTo>
                  <a:cubicBezTo>
                    <a:pt x="12" y="15"/>
                    <a:pt x="12" y="15"/>
                    <a:pt x="12" y="15"/>
                  </a:cubicBezTo>
                  <a:cubicBezTo>
                    <a:pt x="12" y="16"/>
                    <a:pt x="12" y="16"/>
                    <a:pt x="11" y="16"/>
                  </a:cubicBezTo>
                  <a:cubicBezTo>
                    <a:pt x="11" y="16"/>
                    <a:pt x="11" y="16"/>
                    <a:pt x="11" y="16"/>
                  </a:cubicBezTo>
                  <a:cubicBezTo>
                    <a:pt x="11" y="14"/>
                    <a:pt x="10" y="12"/>
                    <a:pt x="9" y="11"/>
                  </a:cubicBezTo>
                  <a:cubicBezTo>
                    <a:pt x="9" y="10"/>
                    <a:pt x="9" y="9"/>
                    <a:pt x="8" y="9"/>
                  </a:cubicBezTo>
                  <a:cubicBezTo>
                    <a:pt x="8" y="9"/>
                    <a:pt x="7" y="9"/>
                    <a:pt x="7" y="9"/>
                  </a:cubicBezTo>
                  <a:cubicBezTo>
                    <a:pt x="7" y="9"/>
                    <a:pt x="6" y="9"/>
                    <a:pt x="6" y="9"/>
                  </a:cubicBezTo>
                  <a:cubicBezTo>
                    <a:pt x="5" y="10"/>
                    <a:pt x="5" y="10"/>
                    <a:pt x="5" y="11"/>
                  </a:cubicBezTo>
                  <a:cubicBezTo>
                    <a:pt x="5" y="12"/>
                    <a:pt x="5" y="12"/>
                    <a:pt x="6" y="13"/>
                  </a:cubicBezTo>
                  <a:cubicBezTo>
                    <a:pt x="7" y="14"/>
                    <a:pt x="8" y="15"/>
                    <a:pt x="9" y="16"/>
                  </a:cubicBezTo>
                  <a:cubicBezTo>
                    <a:pt x="10" y="17"/>
                    <a:pt x="10" y="17"/>
                    <a:pt x="10" y="17"/>
                  </a:cubicBezTo>
                  <a:cubicBezTo>
                    <a:pt x="11" y="19"/>
                    <a:pt x="12" y="22"/>
                    <a:pt x="12" y="25"/>
                  </a:cubicBezTo>
                  <a:cubicBezTo>
                    <a:pt x="11" y="25"/>
                    <a:pt x="10" y="25"/>
                    <a:pt x="9" y="26"/>
                  </a:cubicBezTo>
                  <a:cubicBezTo>
                    <a:pt x="9" y="26"/>
                    <a:pt x="9" y="26"/>
                    <a:pt x="9" y="26"/>
                  </a:cubicBezTo>
                  <a:cubicBezTo>
                    <a:pt x="8" y="26"/>
                    <a:pt x="8" y="26"/>
                    <a:pt x="8" y="26"/>
                  </a:cubicBezTo>
                  <a:moveTo>
                    <a:pt x="12" y="0"/>
                  </a:moveTo>
                  <a:cubicBezTo>
                    <a:pt x="11" y="0"/>
                    <a:pt x="11" y="0"/>
                    <a:pt x="11" y="0"/>
                  </a:cubicBezTo>
                  <a:cubicBezTo>
                    <a:pt x="7" y="0"/>
                    <a:pt x="4" y="2"/>
                    <a:pt x="2" y="5"/>
                  </a:cubicBezTo>
                  <a:cubicBezTo>
                    <a:pt x="0" y="9"/>
                    <a:pt x="0" y="14"/>
                    <a:pt x="3" y="17"/>
                  </a:cubicBezTo>
                  <a:cubicBezTo>
                    <a:pt x="3" y="18"/>
                    <a:pt x="4" y="19"/>
                    <a:pt x="4" y="19"/>
                  </a:cubicBezTo>
                  <a:cubicBezTo>
                    <a:pt x="5" y="20"/>
                    <a:pt x="5" y="20"/>
                    <a:pt x="5" y="20"/>
                  </a:cubicBezTo>
                  <a:cubicBezTo>
                    <a:pt x="5" y="21"/>
                    <a:pt x="6" y="22"/>
                    <a:pt x="6" y="23"/>
                  </a:cubicBezTo>
                  <a:cubicBezTo>
                    <a:pt x="6" y="23"/>
                    <a:pt x="6" y="23"/>
                    <a:pt x="6" y="23"/>
                  </a:cubicBezTo>
                  <a:cubicBezTo>
                    <a:pt x="6" y="24"/>
                    <a:pt x="6" y="24"/>
                    <a:pt x="6" y="24"/>
                  </a:cubicBezTo>
                  <a:cubicBezTo>
                    <a:pt x="7" y="25"/>
                    <a:pt x="7" y="25"/>
                    <a:pt x="7" y="26"/>
                  </a:cubicBezTo>
                  <a:cubicBezTo>
                    <a:pt x="8" y="26"/>
                    <a:pt x="8" y="26"/>
                    <a:pt x="8" y="26"/>
                  </a:cubicBezTo>
                  <a:cubicBezTo>
                    <a:pt x="8" y="26"/>
                    <a:pt x="8" y="27"/>
                    <a:pt x="8" y="27"/>
                  </a:cubicBezTo>
                  <a:cubicBezTo>
                    <a:pt x="8" y="28"/>
                    <a:pt x="8" y="28"/>
                    <a:pt x="8" y="28"/>
                  </a:cubicBezTo>
                  <a:cubicBezTo>
                    <a:pt x="8" y="29"/>
                    <a:pt x="8" y="29"/>
                    <a:pt x="8" y="29"/>
                  </a:cubicBezTo>
                  <a:cubicBezTo>
                    <a:pt x="9" y="30"/>
                    <a:pt x="9" y="30"/>
                    <a:pt x="9" y="30"/>
                  </a:cubicBezTo>
                  <a:cubicBezTo>
                    <a:pt x="8" y="30"/>
                    <a:pt x="8" y="30"/>
                    <a:pt x="9" y="31"/>
                  </a:cubicBezTo>
                  <a:cubicBezTo>
                    <a:pt x="9" y="31"/>
                    <a:pt x="9" y="31"/>
                    <a:pt x="9" y="31"/>
                  </a:cubicBezTo>
                  <a:cubicBezTo>
                    <a:pt x="9" y="32"/>
                    <a:pt x="9" y="32"/>
                    <a:pt x="9" y="32"/>
                  </a:cubicBezTo>
                  <a:cubicBezTo>
                    <a:pt x="9" y="33"/>
                    <a:pt x="9" y="33"/>
                    <a:pt x="9" y="33"/>
                  </a:cubicBezTo>
                  <a:cubicBezTo>
                    <a:pt x="9" y="33"/>
                    <a:pt x="9" y="33"/>
                    <a:pt x="9" y="33"/>
                  </a:cubicBezTo>
                  <a:cubicBezTo>
                    <a:pt x="9" y="34"/>
                    <a:pt x="10" y="34"/>
                    <a:pt x="11" y="35"/>
                  </a:cubicBezTo>
                  <a:cubicBezTo>
                    <a:pt x="12" y="35"/>
                    <a:pt x="13" y="36"/>
                    <a:pt x="14" y="36"/>
                  </a:cubicBezTo>
                  <a:cubicBezTo>
                    <a:pt x="15" y="36"/>
                    <a:pt x="16" y="35"/>
                    <a:pt x="17" y="35"/>
                  </a:cubicBezTo>
                  <a:cubicBezTo>
                    <a:pt x="17" y="34"/>
                    <a:pt x="19" y="32"/>
                    <a:pt x="18" y="32"/>
                  </a:cubicBezTo>
                  <a:cubicBezTo>
                    <a:pt x="19" y="31"/>
                    <a:pt x="19" y="31"/>
                    <a:pt x="19" y="31"/>
                  </a:cubicBezTo>
                  <a:cubicBezTo>
                    <a:pt x="18" y="31"/>
                    <a:pt x="18" y="31"/>
                    <a:pt x="18" y="31"/>
                  </a:cubicBezTo>
                  <a:cubicBezTo>
                    <a:pt x="18" y="31"/>
                    <a:pt x="18" y="31"/>
                    <a:pt x="18" y="31"/>
                  </a:cubicBezTo>
                  <a:cubicBezTo>
                    <a:pt x="19" y="30"/>
                    <a:pt x="19" y="30"/>
                    <a:pt x="19" y="30"/>
                  </a:cubicBezTo>
                  <a:cubicBezTo>
                    <a:pt x="18" y="30"/>
                    <a:pt x="18" y="30"/>
                    <a:pt x="18" y="30"/>
                  </a:cubicBezTo>
                  <a:cubicBezTo>
                    <a:pt x="19" y="30"/>
                    <a:pt x="19" y="30"/>
                    <a:pt x="19" y="30"/>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8"/>
                    <a:pt x="18" y="28"/>
                    <a:pt x="18" y="28"/>
                  </a:cubicBezTo>
                  <a:cubicBezTo>
                    <a:pt x="18" y="28"/>
                    <a:pt x="18" y="28"/>
                    <a:pt x="18" y="28"/>
                  </a:cubicBezTo>
                  <a:cubicBezTo>
                    <a:pt x="18" y="27"/>
                    <a:pt x="18" y="27"/>
                    <a:pt x="18" y="27"/>
                  </a:cubicBezTo>
                  <a:cubicBezTo>
                    <a:pt x="18" y="27"/>
                    <a:pt x="18" y="27"/>
                    <a:pt x="18" y="27"/>
                  </a:cubicBezTo>
                  <a:cubicBezTo>
                    <a:pt x="18" y="26"/>
                    <a:pt x="18" y="26"/>
                    <a:pt x="18" y="26"/>
                  </a:cubicBezTo>
                  <a:cubicBezTo>
                    <a:pt x="18" y="26"/>
                    <a:pt x="18" y="26"/>
                    <a:pt x="18" y="26"/>
                  </a:cubicBezTo>
                  <a:cubicBezTo>
                    <a:pt x="18" y="25"/>
                    <a:pt x="19" y="24"/>
                    <a:pt x="19" y="23"/>
                  </a:cubicBezTo>
                  <a:cubicBezTo>
                    <a:pt x="19" y="22"/>
                    <a:pt x="19" y="22"/>
                    <a:pt x="19" y="22"/>
                  </a:cubicBezTo>
                  <a:cubicBezTo>
                    <a:pt x="19" y="22"/>
                    <a:pt x="19" y="21"/>
                    <a:pt x="19" y="21"/>
                  </a:cubicBezTo>
                  <a:cubicBezTo>
                    <a:pt x="19" y="20"/>
                    <a:pt x="19" y="20"/>
                    <a:pt x="19" y="20"/>
                  </a:cubicBezTo>
                  <a:cubicBezTo>
                    <a:pt x="20" y="19"/>
                    <a:pt x="20" y="18"/>
                    <a:pt x="21" y="17"/>
                  </a:cubicBezTo>
                  <a:cubicBezTo>
                    <a:pt x="22" y="14"/>
                    <a:pt x="23" y="8"/>
                    <a:pt x="21" y="4"/>
                  </a:cubicBezTo>
                  <a:cubicBezTo>
                    <a:pt x="19" y="2"/>
                    <a:pt x="17" y="0"/>
                    <a:pt x="1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3200">
                <a:solidFill>
                  <a:prstClr val="black"/>
                </a:solidFill>
              </a:endParaRPr>
            </a:p>
          </p:txBody>
        </p:sp>
        <p:sp>
          <p:nvSpPr>
            <p:cNvPr id="137" name="Freeform 113"/>
            <p:cNvSpPr/>
            <p:nvPr/>
          </p:nvSpPr>
          <p:spPr bwMode="auto">
            <a:xfrm>
              <a:off x="4253" y="2198"/>
              <a:ext cx="5" cy="22"/>
            </a:xfrm>
            <a:custGeom>
              <a:avLst/>
              <a:gdLst>
                <a:gd name="T0" fmla="*/ 0 w 2"/>
                <a:gd name="T1" fmla="*/ 0 h 9"/>
                <a:gd name="T2" fmla="*/ 0 w 2"/>
                <a:gd name="T3" fmla="*/ 1 h 9"/>
                <a:gd name="T4" fmla="*/ 1 w 2"/>
                <a:gd name="T5" fmla="*/ 9 h 9"/>
                <a:gd name="T6" fmla="*/ 2 w 2"/>
                <a:gd name="T7" fmla="*/ 9 h 9"/>
                <a:gd name="T8" fmla="*/ 2 w 2"/>
                <a:gd name="T9" fmla="*/ 9 h 9"/>
                <a:gd name="T10" fmla="*/ 2 w 2"/>
                <a:gd name="T11" fmla="*/ 9 h 9"/>
                <a:gd name="T12" fmla="*/ 1 w 2"/>
                <a:gd name="T13" fmla="*/ 1 h 9"/>
                <a:gd name="T14" fmla="*/ 0 w 2"/>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9">
                  <a:moveTo>
                    <a:pt x="0" y="0"/>
                  </a:moveTo>
                  <a:cubicBezTo>
                    <a:pt x="0" y="1"/>
                    <a:pt x="0" y="1"/>
                    <a:pt x="0" y="1"/>
                  </a:cubicBezTo>
                  <a:cubicBezTo>
                    <a:pt x="0" y="4"/>
                    <a:pt x="1" y="6"/>
                    <a:pt x="1" y="9"/>
                  </a:cubicBezTo>
                  <a:cubicBezTo>
                    <a:pt x="2" y="9"/>
                    <a:pt x="2" y="9"/>
                    <a:pt x="2" y="9"/>
                  </a:cubicBezTo>
                  <a:cubicBezTo>
                    <a:pt x="2" y="9"/>
                    <a:pt x="2" y="9"/>
                    <a:pt x="2" y="9"/>
                  </a:cubicBezTo>
                  <a:cubicBezTo>
                    <a:pt x="2" y="9"/>
                    <a:pt x="2" y="9"/>
                    <a:pt x="2" y="9"/>
                  </a:cubicBezTo>
                  <a:cubicBezTo>
                    <a:pt x="1" y="6"/>
                    <a:pt x="1" y="3"/>
                    <a:pt x="1" y="1"/>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3200">
                <a:solidFill>
                  <a:prstClr val="black"/>
                </a:solidFill>
              </a:endParaRPr>
            </a:p>
          </p:txBody>
        </p:sp>
        <p:sp>
          <p:nvSpPr>
            <p:cNvPr id="138" name="Freeform 114"/>
            <p:cNvSpPr/>
            <p:nvPr/>
          </p:nvSpPr>
          <p:spPr bwMode="auto">
            <a:xfrm>
              <a:off x="4281" y="2210"/>
              <a:ext cx="15" cy="12"/>
            </a:xfrm>
            <a:custGeom>
              <a:avLst/>
              <a:gdLst>
                <a:gd name="T0" fmla="*/ 12 w 15"/>
                <a:gd name="T1" fmla="*/ 0 h 12"/>
                <a:gd name="T2" fmla="*/ 0 w 15"/>
                <a:gd name="T3" fmla="*/ 10 h 12"/>
                <a:gd name="T4" fmla="*/ 0 w 15"/>
                <a:gd name="T5" fmla="*/ 12 h 12"/>
                <a:gd name="T6" fmla="*/ 3 w 15"/>
                <a:gd name="T7" fmla="*/ 12 h 12"/>
                <a:gd name="T8" fmla="*/ 3 w 15"/>
                <a:gd name="T9" fmla="*/ 12 h 12"/>
                <a:gd name="T10" fmla="*/ 15 w 15"/>
                <a:gd name="T11" fmla="*/ 3 h 12"/>
                <a:gd name="T12" fmla="*/ 15 w 15"/>
                <a:gd name="T13" fmla="*/ 0 h 12"/>
                <a:gd name="T14" fmla="*/ 12 w 15"/>
                <a:gd name="T15" fmla="*/ 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2">
                  <a:moveTo>
                    <a:pt x="12" y="0"/>
                  </a:moveTo>
                  <a:lnTo>
                    <a:pt x="0" y="10"/>
                  </a:lnTo>
                  <a:lnTo>
                    <a:pt x="0" y="12"/>
                  </a:lnTo>
                  <a:lnTo>
                    <a:pt x="3" y="12"/>
                  </a:lnTo>
                  <a:lnTo>
                    <a:pt x="3" y="12"/>
                  </a:lnTo>
                  <a:lnTo>
                    <a:pt x="15" y="3"/>
                  </a:lnTo>
                  <a:lnTo>
                    <a:pt x="15" y="0"/>
                  </a:ln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3200">
                <a:solidFill>
                  <a:prstClr val="black"/>
                </a:solidFill>
              </a:endParaRPr>
            </a:p>
          </p:txBody>
        </p:sp>
        <p:sp>
          <p:nvSpPr>
            <p:cNvPr id="139" name="Freeform 115"/>
            <p:cNvSpPr/>
            <p:nvPr/>
          </p:nvSpPr>
          <p:spPr bwMode="auto">
            <a:xfrm>
              <a:off x="4281" y="2210"/>
              <a:ext cx="15" cy="12"/>
            </a:xfrm>
            <a:custGeom>
              <a:avLst/>
              <a:gdLst>
                <a:gd name="T0" fmla="*/ 12 w 15"/>
                <a:gd name="T1" fmla="*/ 0 h 12"/>
                <a:gd name="T2" fmla="*/ 0 w 15"/>
                <a:gd name="T3" fmla="*/ 10 h 12"/>
                <a:gd name="T4" fmla="*/ 0 w 15"/>
                <a:gd name="T5" fmla="*/ 12 h 12"/>
                <a:gd name="T6" fmla="*/ 3 w 15"/>
                <a:gd name="T7" fmla="*/ 12 h 12"/>
                <a:gd name="T8" fmla="*/ 3 w 15"/>
                <a:gd name="T9" fmla="*/ 12 h 12"/>
                <a:gd name="T10" fmla="*/ 15 w 15"/>
                <a:gd name="T11" fmla="*/ 3 h 12"/>
                <a:gd name="T12" fmla="*/ 15 w 15"/>
                <a:gd name="T13" fmla="*/ 0 h 12"/>
                <a:gd name="T14" fmla="*/ 12 w 15"/>
                <a:gd name="T15" fmla="*/ 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2">
                  <a:moveTo>
                    <a:pt x="12" y="0"/>
                  </a:moveTo>
                  <a:lnTo>
                    <a:pt x="0" y="10"/>
                  </a:lnTo>
                  <a:lnTo>
                    <a:pt x="0" y="12"/>
                  </a:lnTo>
                  <a:lnTo>
                    <a:pt x="3" y="12"/>
                  </a:lnTo>
                  <a:lnTo>
                    <a:pt x="3" y="12"/>
                  </a:lnTo>
                  <a:lnTo>
                    <a:pt x="15" y="3"/>
                  </a:lnTo>
                  <a:lnTo>
                    <a:pt x="15" y="0"/>
                  </a:lnTo>
                  <a:lnTo>
                    <a:pt x="12"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3200">
                <a:solidFill>
                  <a:prstClr val="black"/>
                </a:solidFill>
              </a:endParaRPr>
            </a:p>
          </p:txBody>
        </p:sp>
        <p:sp>
          <p:nvSpPr>
            <p:cNvPr id="140" name="Freeform 116"/>
            <p:cNvSpPr/>
            <p:nvPr/>
          </p:nvSpPr>
          <p:spPr bwMode="auto">
            <a:xfrm>
              <a:off x="4293" y="2239"/>
              <a:ext cx="14" cy="4"/>
            </a:xfrm>
            <a:custGeom>
              <a:avLst/>
              <a:gdLst>
                <a:gd name="T0" fmla="*/ 6 w 6"/>
                <a:gd name="T1" fmla="*/ 0 h 2"/>
                <a:gd name="T2" fmla="*/ 0 w 6"/>
                <a:gd name="T3" fmla="*/ 1 h 2"/>
                <a:gd name="T4" fmla="*/ 0 w 6"/>
                <a:gd name="T5" fmla="*/ 2 h 2"/>
                <a:gd name="T6" fmla="*/ 0 w 6"/>
                <a:gd name="T7" fmla="*/ 2 h 2"/>
                <a:gd name="T8" fmla="*/ 6 w 6"/>
                <a:gd name="T9" fmla="*/ 0 h 2"/>
                <a:gd name="T10" fmla="*/ 6 w 6"/>
                <a:gd name="T11" fmla="*/ 0 h 2"/>
                <a:gd name="T12" fmla="*/ 6 w 6"/>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6" h="2">
                  <a:moveTo>
                    <a:pt x="6" y="0"/>
                  </a:moveTo>
                  <a:cubicBezTo>
                    <a:pt x="4" y="1"/>
                    <a:pt x="2" y="1"/>
                    <a:pt x="0" y="1"/>
                  </a:cubicBezTo>
                  <a:cubicBezTo>
                    <a:pt x="0" y="2"/>
                    <a:pt x="0" y="2"/>
                    <a:pt x="0" y="2"/>
                  </a:cubicBezTo>
                  <a:cubicBezTo>
                    <a:pt x="0" y="2"/>
                    <a:pt x="0" y="2"/>
                    <a:pt x="0" y="2"/>
                  </a:cubicBezTo>
                  <a:cubicBezTo>
                    <a:pt x="2" y="2"/>
                    <a:pt x="4" y="1"/>
                    <a:pt x="6" y="0"/>
                  </a:cubicBezTo>
                  <a:cubicBezTo>
                    <a:pt x="6" y="0"/>
                    <a:pt x="6" y="0"/>
                    <a:pt x="6" y="0"/>
                  </a:cubicBezTo>
                  <a:cubicBezTo>
                    <a:pt x="6" y="0"/>
                    <a:pt x="6" y="0"/>
                    <a:pt x="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3200">
                <a:solidFill>
                  <a:prstClr val="black"/>
                </a:solidFill>
              </a:endParaRPr>
            </a:p>
          </p:txBody>
        </p:sp>
        <p:sp>
          <p:nvSpPr>
            <p:cNvPr id="141" name="Freeform 117"/>
            <p:cNvSpPr/>
            <p:nvPr/>
          </p:nvSpPr>
          <p:spPr bwMode="auto">
            <a:xfrm>
              <a:off x="4293" y="2262"/>
              <a:ext cx="12" cy="10"/>
            </a:xfrm>
            <a:custGeom>
              <a:avLst/>
              <a:gdLst>
                <a:gd name="T0" fmla="*/ 3 w 12"/>
                <a:gd name="T1" fmla="*/ 0 h 10"/>
                <a:gd name="T2" fmla="*/ 0 w 12"/>
                <a:gd name="T3" fmla="*/ 0 h 10"/>
                <a:gd name="T4" fmla="*/ 0 w 12"/>
                <a:gd name="T5" fmla="*/ 3 h 10"/>
                <a:gd name="T6" fmla="*/ 12 w 12"/>
                <a:gd name="T7" fmla="*/ 10 h 10"/>
                <a:gd name="T8" fmla="*/ 12 w 12"/>
                <a:gd name="T9" fmla="*/ 10 h 10"/>
                <a:gd name="T10" fmla="*/ 12 w 12"/>
                <a:gd name="T11" fmla="*/ 10 h 10"/>
                <a:gd name="T12" fmla="*/ 12 w 12"/>
                <a:gd name="T13" fmla="*/ 8 h 10"/>
                <a:gd name="T14" fmla="*/ 3 w 12"/>
                <a:gd name="T15" fmla="*/ 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0">
                  <a:moveTo>
                    <a:pt x="3" y="0"/>
                  </a:moveTo>
                  <a:lnTo>
                    <a:pt x="0" y="0"/>
                  </a:lnTo>
                  <a:lnTo>
                    <a:pt x="0" y="3"/>
                  </a:lnTo>
                  <a:lnTo>
                    <a:pt x="12" y="10"/>
                  </a:lnTo>
                  <a:lnTo>
                    <a:pt x="12" y="10"/>
                  </a:lnTo>
                  <a:lnTo>
                    <a:pt x="12" y="10"/>
                  </a:lnTo>
                  <a:lnTo>
                    <a:pt x="12" y="8"/>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3200">
                <a:solidFill>
                  <a:prstClr val="black"/>
                </a:solidFill>
              </a:endParaRPr>
            </a:p>
          </p:txBody>
        </p:sp>
        <p:sp>
          <p:nvSpPr>
            <p:cNvPr id="142" name="Freeform 118"/>
            <p:cNvSpPr/>
            <p:nvPr/>
          </p:nvSpPr>
          <p:spPr bwMode="auto">
            <a:xfrm>
              <a:off x="4293" y="2262"/>
              <a:ext cx="12" cy="10"/>
            </a:xfrm>
            <a:custGeom>
              <a:avLst/>
              <a:gdLst>
                <a:gd name="T0" fmla="*/ 3 w 12"/>
                <a:gd name="T1" fmla="*/ 0 h 10"/>
                <a:gd name="T2" fmla="*/ 0 w 12"/>
                <a:gd name="T3" fmla="*/ 0 h 10"/>
                <a:gd name="T4" fmla="*/ 0 w 12"/>
                <a:gd name="T5" fmla="*/ 3 h 10"/>
                <a:gd name="T6" fmla="*/ 12 w 12"/>
                <a:gd name="T7" fmla="*/ 10 h 10"/>
                <a:gd name="T8" fmla="*/ 12 w 12"/>
                <a:gd name="T9" fmla="*/ 10 h 10"/>
                <a:gd name="T10" fmla="*/ 12 w 12"/>
                <a:gd name="T11" fmla="*/ 10 h 10"/>
                <a:gd name="T12" fmla="*/ 12 w 12"/>
                <a:gd name="T13" fmla="*/ 8 h 10"/>
                <a:gd name="T14" fmla="*/ 3 w 12"/>
                <a:gd name="T15" fmla="*/ 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0">
                  <a:moveTo>
                    <a:pt x="3" y="0"/>
                  </a:moveTo>
                  <a:lnTo>
                    <a:pt x="0" y="0"/>
                  </a:lnTo>
                  <a:lnTo>
                    <a:pt x="0" y="3"/>
                  </a:lnTo>
                  <a:lnTo>
                    <a:pt x="12" y="10"/>
                  </a:lnTo>
                  <a:lnTo>
                    <a:pt x="12" y="10"/>
                  </a:lnTo>
                  <a:lnTo>
                    <a:pt x="12" y="10"/>
                  </a:lnTo>
                  <a:lnTo>
                    <a:pt x="12" y="8"/>
                  </a:lnTo>
                  <a:lnTo>
                    <a:pt x="3"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3200">
                <a:solidFill>
                  <a:prstClr val="black"/>
                </a:solidFill>
              </a:endParaRPr>
            </a:p>
          </p:txBody>
        </p:sp>
        <p:sp>
          <p:nvSpPr>
            <p:cNvPr id="143" name="Freeform 119"/>
            <p:cNvSpPr/>
            <p:nvPr/>
          </p:nvSpPr>
          <p:spPr bwMode="auto">
            <a:xfrm>
              <a:off x="4222" y="2217"/>
              <a:ext cx="12" cy="10"/>
            </a:xfrm>
            <a:custGeom>
              <a:avLst/>
              <a:gdLst>
                <a:gd name="T0" fmla="*/ 0 w 5"/>
                <a:gd name="T1" fmla="*/ 0 h 4"/>
                <a:gd name="T2" fmla="*/ 0 w 5"/>
                <a:gd name="T3" fmla="*/ 0 h 4"/>
                <a:gd name="T4" fmla="*/ 0 w 5"/>
                <a:gd name="T5" fmla="*/ 1 h 4"/>
                <a:gd name="T6" fmla="*/ 4 w 5"/>
                <a:gd name="T7" fmla="*/ 4 h 4"/>
                <a:gd name="T8" fmla="*/ 4 w 5"/>
                <a:gd name="T9" fmla="*/ 4 h 4"/>
                <a:gd name="T10" fmla="*/ 5 w 5"/>
                <a:gd name="T11" fmla="*/ 4 h 4"/>
                <a:gd name="T12" fmla="*/ 5 w 5"/>
                <a:gd name="T13" fmla="*/ 4 h 4"/>
                <a:gd name="T14" fmla="*/ 0 w 5"/>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0" y="0"/>
                  </a:moveTo>
                  <a:cubicBezTo>
                    <a:pt x="0" y="0"/>
                    <a:pt x="0" y="0"/>
                    <a:pt x="0" y="0"/>
                  </a:cubicBezTo>
                  <a:cubicBezTo>
                    <a:pt x="0" y="1"/>
                    <a:pt x="0" y="1"/>
                    <a:pt x="0" y="1"/>
                  </a:cubicBezTo>
                  <a:cubicBezTo>
                    <a:pt x="1" y="2"/>
                    <a:pt x="3" y="3"/>
                    <a:pt x="4" y="4"/>
                  </a:cubicBezTo>
                  <a:cubicBezTo>
                    <a:pt x="4" y="4"/>
                    <a:pt x="4" y="4"/>
                    <a:pt x="4" y="4"/>
                  </a:cubicBezTo>
                  <a:cubicBezTo>
                    <a:pt x="5" y="4"/>
                    <a:pt x="5" y="4"/>
                    <a:pt x="5" y="4"/>
                  </a:cubicBezTo>
                  <a:cubicBezTo>
                    <a:pt x="5" y="4"/>
                    <a:pt x="5" y="4"/>
                    <a:pt x="5" y="4"/>
                  </a:cubicBezTo>
                  <a:cubicBezTo>
                    <a:pt x="3" y="2"/>
                    <a:pt x="2" y="1"/>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3200">
                <a:solidFill>
                  <a:prstClr val="black"/>
                </a:solidFill>
              </a:endParaRPr>
            </a:p>
          </p:txBody>
        </p:sp>
        <p:sp>
          <p:nvSpPr>
            <p:cNvPr id="144" name="Freeform 120"/>
            <p:cNvSpPr/>
            <p:nvPr/>
          </p:nvSpPr>
          <p:spPr bwMode="auto">
            <a:xfrm>
              <a:off x="4215" y="2248"/>
              <a:ext cx="14" cy="3"/>
            </a:xfrm>
            <a:custGeom>
              <a:avLst/>
              <a:gdLst>
                <a:gd name="T0" fmla="*/ 0 w 6"/>
                <a:gd name="T1" fmla="*/ 0 h 1"/>
                <a:gd name="T2" fmla="*/ 0 w 6"/>
                <a:gd name="T3" fmla="*/ 0 h 1"/>
                <a:gd name="T4" fmla="*/ 0 w 6"/>
                <a:gd name="T5" fmla="*/ 0 h 1"/>
                <a:gd name="T6" fmla="*/ 6 w 6"/>
                <a:gd name="T7" fmla="*/ 1 h 1"/>
                <a:gd name="T8" fmla="*/ 6 w 6"/>
                <a:gd name="T9" fmla="*/ 1 h 1"/>
                <a:gd name="T10" fmla="*/ 6 w 6"/>
                <a:gd name="T11" fmla="*/ 1 h 1"/>
                <a:gd name="T12" fmla="*/ 6 w 6"/>
                <a:gd name="T13" fmla="*/ 0 h 1"/>
                <a:gd name="T14" fmla="*/ 0 w 6"/>
                <a:gd name="T15" fmla="*/ 0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
                  <a:moveTo>
                    <a:pt x="0" y="0"/>
                  </a:moveTo>
                  <a:cubicBezTo>
                    <a:pt x="0" y="0"/>
                    <a:pt x="0" y="0"/>
                    <a:pt x="0" y="0"/>
                  </a:cubicBezTo>
                  <a:cubicBezTo>
                    <a:pt x="0" y="0"/>
                    <a:pt x="0" y="0"/>
                    <a:pt x="0" y="0"/>
                  </a:cubicBezTo>
                  <a:cubicBezTo>
                    <a:pt x="2" y="0"/>
                    <a:pt x="4" y="1"/>
                    <a:pt x="6" y="1"/>
                  </a:cubicBezTo>
                  <a:cubicBezTo>
                    <a:pt x="6" y="1"/>
                    <a:pt x="6" y="1"/>
                    <a:pt x="6" y="1"/>
                  </a:cubicBezTo>
                  <a:cubicBezTo>
                    <a:pt x="6" y="1"/>
                    <a:pt x="6" y="1"/>
                    <a:pt x="6" y="1"/>
                  </a:cubicBezTo>
                  <a:cubicBezTo>
                    <a:pt x="6" y="0"/>
                    <a:pt x="6" y="0"/>
                    <a:pt x="6" y="0"/>
                  </a:cubicBezTo>
                  <a:cubicBezTo>
                    <a:pt x="4" y="0"/>
                    <a:pt x="2"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3200">
                <a:solidFill>
                  <a:prstClr val="black"/>
                </a:solidFill>
              </a:endParaRPr>
            </a:p>
          </p:txBody>
        </p:sp>
        <p:sp>
          <p:nvSpPr>
            <p:cNvPr id="145" name="Freeform 121"/>
            <p:cNvSpPr/>
            <p:nvPr/>
          </p:nvSpPr>
          <p:spPr bwMode="auto">
            <a:xfrm>
              <a:off x="4224" y="2272"/>
              <a:ext cx="10" cy="14"/>
            </a:xfrm>
            <a:custGeom>
              <a:avLst/>
              <a:gdLst>
                <a:gd name="T0" fmla="*/ 4 w 4"/>
                <a:gd name="T1" fmla="*/ 0 h 6"/>
                <a:gd name="T2" fmla="*/ 4 w 4"/>
                <a:gd name="T3" fmla="*/ 0 h 6"/>
                <a:gd name="T4" fmla="*/ 2 w 4"/>
                <a:gd name="T5" fmla="*/ 3 h 6"/>
                <a:gd name="T6" fmla="*/ 0 w 4"/>
                <a:gd name="T7" fmla="*/ 5 h 6"/>
                <a:gd name="T8" fmla="*/ 0 w 4"/>
                <a:gd name="T9" fmla="*/ 5 h 6"/>
                <a:gd name="T10" fmla="*/ 0 w 4"/>
                <a:gd name="T11" fmla="*/ 6 h 6"/>
                <a:gd name="T12" fmla="*/ 0 w 4"/>
                <a:gd name="T13" fmla="*/ 5 h 6"/>
                <a:gd name="T14" fmla="*/ 2 w 4"/>
                <a:gd name="T15" fmla="*/ 3 h 6"/>
                <a:gd name="T16" fmla="*/ 4 w 4"/>
                <a:gd name="T17" fmla="*/ 1 h 6"/>
                <a:gd name="T18" fmla="*/ 4 w 4"/>
                <a:gd name="T1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6">
                  <a:moveTo>
                    <a:pt x="4" y="0"/>
                  </a:moveTo>
                  <a:cubicBezTo>
                    <a:pt x="4" y="0"/>
                    <a:pt x="4" y="0"/>
                    <a:pt x="4" y="0"/>
                  </a:cubicBezTo>
                  <a:cubicBezTo>
                    <a:pt x="3" y="1"/>
                    <a:pt x="2" y="2"/>
                    <a:pt x="2" y="3"/>
                  </a:cubicBezTo>
                  <a:cubicBezTo>
                    <a:pt x="1" y="3"/>
                    <a:pt x="0" y="4"/>
                    <a:pt x="0" y="5"/>
                  </a:cubicBezTo>
                  <a:cubicBezTo>
                    <a:pt x="0" y="5"/>
                    <a:pt x="0" y="5"/>
                    <a:pt x="0" y="5"/>
                  </a:cubicBezTo>
                  <a:cubicBezTo>
                    <a:pt x="0" y="6"/>
                    <a:pt x="0" y="6"/>
                    <a:pt x="0" y="6"/>
                  </a:cubicBezTo>
                  <a:cubicBezTo>
                    <a:pt x="0" y="5"/>
                    <a:pt x="0" y="5"/>
                    <a:pt x="0" y="5"/>
                  </a:cubicBezTo>
                  <a:cubicBezTo>
                    <a:pt x="1" y="4"/>
                    <a:pt x="2" y="4"/>
                    <a:pt x="2" y="3"/>
                  </a:cubicBezTo>
                  <a:cubicBezTo>
                    <a:pt x="3" y="3"/>
                    <a:pt x="4" y="2"/>
                    <a:pt x="4" y="1"/>
                  </a:cubicBezTo>
                  <a:cubicBezTo>
                    <a:pt x="4" y="0"/>
                    <a:pt x="4" y="0"/>
                    <a:pt x="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3200">
                <a:solidFill>
                  <a:prstClr val="black"/>
                </a:solidFill>
              </a:endParaRPr>
            </a:p>
          </p:txBody>
        </p:sp>
        <p:sp>
          <p:nvSpPr>
            <p:cNvPr id="146" name="Freeform 122"/>
            <p:cNvSpPr/>
            <p:nvPr/>
          </p:nvSpPr>
          <p:spPr bwMode="auto">
            <a:xfrm>
              <a:off x="3825" y="2082"/>
              <a:ext cx="107" cy="85"/>
            </a:xfrm>
            <a:custGeom>
              <a:avLst/>
              <a:gdLst>
                <a:gd name="T0" fmla="*/ 9 w 107"/>
                <a:gd name="T1" fmla="*/ 0 h 85"/>
                <a:gd name="T2" fmla="*/ 7 w 107"/>
                <a:gd name="T3" fmla="*/ 0 h 85"/>
                <a:gd name="T4" fmla="*/ 7 w 107"/>
                <a:gd name="T5" fmla="*/ 9 h 85"/>
                <a:gd name="T6" fmla="*/ 4 w 107"/>
                <a:gd name="T7" fmla="*/ 9 h 85"/>
                <a:gd name="T8" fmla="*/ 4 w 107"/>
                <a:gd name="T9" fmla="*/ 9 h 85"/>
                <a:gd name="T10" fmla="*/ 4 w 107"/>
                <a:gd name="T11" fmla="*/ 12 h 85"/>
                <a:gd name="T12" fmla="*/ 7 w 107"/>
                <a:gd name="T13" fmla="*/ 12 h 85"/>
                <a:gd name="T14" fmla="*/ 7 w 107"/>
                <a:gd name="T15" fmla="*/ 19 h 85"/>
                <a:gd name="T16" fmla="*/ 4 w 107"/>
                <a:gd name="T17" fmla="*/ 19 h 85"/>
                <a:gd name="T18" fmla="*/ 4 w 107"/>
                <a:gd name="T19" fmla="*/ 19 h 85"/>
                <a:gd name="T20" fmla="*/ 4 w 107"/>
                <a:gd name="T21" fmla="*/ 21 h 85"/>
                <a:gd name="T22" fmla="*/ 7 w 107"/>
                <a:gd name="T23" fmla="*/ 21 h 85"/>
                <a:gd name="T24" fmla="*/ 7 w 107"/>
                <a:gd name="T25" fmla="*/ 28 h 85"/>
                <a:gd name="T26" fmla="*/ 4 w 107"/>
                <a:gd name="T27" fmla="*/ 28 h 85"/>
                <a:gd name="T28" fmla="*/ 4 w 107"/>
                <a:gd name="T29" fmla="*/ 31 h 85"/>
                <a:gd name="T30" fmla="*/ 4 w 107"/>
                <a:gd name="T31" fmla="*/ 31 h 85"/>
                <a:gd name="T32" fmla="*/ 7 w 107"/>
                <a:gd name="T33" fmla="*/ 31 h 85"/>
                <a:gd name="T34" fmla="*/ 7 w 107"/>
                <a:gd name="T35" fmla="*/ 40 h 85"/>
                <a:gd name="T36" fmla="*/ 4 w 107"/>
                <a:gd name="T37" fmla="*/ 40 h 85"/>
                <a:gd name="T38" fmla="*/ 4 w 107"/>
                <a:gd name="T39" fmla="*/ 43 h 85"/>
                <a:gd name="T40" fmla="*/ 4 w 107"/>
                <a:gd name="T41" fmla="*/ 43 h 85"/>
                <a:gd name="T42" fmla="*/ 7 w 107"/>
                <a:gd name="T43" fmla="*/ 43 h 85"/>
                <a:gd name="T44" fmla="*/ 7 w 107"/>
                <a:gd name="T45" fmla="*/ 52 h 85"/>
                <a:gd name="T46" fmla="*/ 4 w 107"/>
                <a:gd name="T47" fmla="*/ 52 h 85"/>
                <a:gd name="T48" fmla="*/ 4 w 107"/>
                <a:gd name="T49" fmla="*/ 52 h 85"/>
                <a:gd name="T50" fmla="*/ 4 w 107"/>
                <a:gd name="T51" fmla="*/ 54 h 85"/>
                <a:gd name="T52" fmla="*/ 7 w 107"/>
                <a:gd name="T53" fmla="*/ 54 h 85"/>
                <a:gd name="T54" fmla="*/ 7 w 107"/>
                <a:gd name="T55" fmla="*/ 64 h 85"/>
                <a:gd name="T56" fmla="*/ 4 w 107"/>
                <a:gd name="T57" fmla="*/ 64 h 85"/>
                <a:gd name="T58" fmla="*/ 4 w 107"/>
                <a:gd name="T59" fmla="*/ 64 h 85"/>
                <a:gd name="T60" fmla="*/ 4 w 107"/>
                <a:gd name="T61" fmla="*/ 66 h 85"/>
                <a:gd name="T62" fmla="*/ 7 w 107"/>
                <a:gd name="T63" fmla="*/ 66 h 85"/>
                <a:gd name="T64" fmla="*/ 7 w 107"/>
                <a:gd name="T65" fmla="*/ 73 h 85"/>
                <a:gd name="T66" fmla="*/ 0 w 107"/>
                <a:gd name="T67" fmla="*/ 73 h 85"/>
                <a:gd name="T68" fmla="*/ 0 w 107"/>
                <a:gd name="T69" fmla="*/ 76 h 85"/>
                <a:gd name="T70" fmla="*/ 0 w 107"/>
                <a:gd name="T71" fmla="*/ 76 h 85"/>
                <a:gd name="T72" fmla="*/ 7 w 107"/>
                <a:gd name="T73" fmla="*/ 76 h 85"/>
                <a:gd name="T74" fmla="*/ 7 w 107"/>
                <a:gd name="T75" fmla="*/ 85 h 85"/>
                <a:gd name="T76" fmla="*/ 9 w 107"/>
                <a:gd name="T77" fmla="*/ 85 h 85"/>
                <a:gd name="T78" fmla="*/ 9 w 107"/>
                <a:gd name="T79" fmla="*/ 85 h 85"/>
                <a:gd name="T80" fmla="*/ 9 w 107"/>
                <a:gd name="T81" fmla="*/ 76 h 85"/>
                <a:gd name="T82" fmla="*/ 107 w 107"/>
                <a:gd name="T83" fmla="*/ 76 h 85"/>
                <a:gd name="T84" fmla="*/ 107 w 107"/>
                <a:gd name="T85" fmla="*/ 76 h 85"/>
                <a:gd name="T86" fmla="*/ 107 w 107"/>
                <a:gd name="T87" fmla="*/ 73 h 85"/>
                <a:gd name="T88" fmla="*/ 9 w 107"/>
                <a:gd name="T89" fmla="*/ 73 h 85"/>
                <a:gd name="T90" fmla="*/ 9 w 107"/>
                <a:gd name="T91" fmla="*/ 0 h 85"/>
                <a:gd name="T92" fmla="*/ 9 w 107"/>
                <a:gd name="T93"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7" h="85">
                  <a:moveTo>
                    <a:pt x="9" y="0"/>
                  </a:moveTo>
                  <a:lnTo>
                    <a:pt x="7" y="0"/>
                  </a:lnTo>
                  <a:lnTo>
                    <a:pt x="7" y="9"/>
                  </a:lnTo>
                  <a:lnTo>
                    <a:pt x="4" y="9"/>
                  </a:lnTo>
                  <a:lnTo>
                    <a:pt x="4" y="9"/>
                  </a:lnTo>
                  <a:lnTo>
                    <a:pt x="4" y="12"/>
                  </a:lnTo>
                  <a:lnTo>
                    <a:pt x="7" y="12"/>
                  </a:lnTo>
                  <a:lnTo>
                    <a:pt x="7" y="19"/>
                  </a:lnTo>
                  <a:lnTo>
                    <a:pt x="4" y="19"/>
                  </a:lnTo>
                  <a:lnTo>
                    <a:pt x="4" y="19"/>
                  </a:lnTo>
                  <a:lnTo>
                    <a:pt x="4" y="21"/>
                  </a:lnTo>
                  <a:lnTo>
                    <a:pt x="7" y="21"/>
                  </a:lnTo>
                  <a:lnTo>
                    <a:pt x="7" y="28"/>
                  </a:lnTo>
                  <a:lnTo>
                    <a:pt x="4" y="28"/>
                  </a:lnTo>
                  <a:lnTo>
                    <a:pt x="4" y="31"/>
                  </a:lnTo>
                  <a:lnTo>
                    <a:pt x="4" y="31"/>
                  </a:lnTo>
                  <a:lnTo>
                    <a:pt x="7" y="31"/>
                  </a:lnTo>
                  <a:lnTo>
                    <a:pt x="7" y="40"/>
                  </a:lnTo>
                  <a:lnTo>
                    <a:pt x="4" y="40"/>
                  </a:lnTo>
                  <a:lnTo>
                    <a:pt x="4" y="43"/>
                  </a:lnTo>
                  <a:lnTo>
                    <a:pt x="4" y="43"/>
                  </a:lnTo>
                  <a:lnTo>
                    <a:pt x="7" y="43"/>
                  </a:lnTo>
                  <a:lnTo>
                    <a:pt x="7" y="52"/>
                  </a:lnTo>
                  <a:lnTo>
                    <a:pt x="4" y="52"/>
                  </a:lnTo>
                  <a:lnTo>
                    <a:pt x="4" y="52"/>
                  </a:lnTo>
                  <a:lnTo>
                    <a:pt x="4" y="54"/>
                  </a:lnTo>
                  <a:lnTo>
                    <a:pt x="7" y="54"/>
                  </a:lnTo>
                  <a:lnTo>
                    <a:pt x="7" y="64"/>
                  </a:lnTo>
                  <a:lnTo>
                    <a:pt x="4" y="64"/>
                  </a:lnTo>
                  <a:lnTo>
                    <a:pt x="4" y="64"/>
                  </a:lnTo>
                  <a:lnTo>
                    <a:pt x="4" y="66"/>
                  </a:lnTo>
                  <a:lnTo>
                    <a:pt x="7" y="66"/>
                  </a:lnTo>
                  <a:lnTo>
                    <a:pt x="7" y="73"/>
                  </a:lnTo>
                  <a:lnTo>
                    <a:pt x="0" y="73"/>
                  </a:lnTo>
                  <a:lnTo>
                    <a:pt x="0" y="76"/>
                  </a:lnTo>
                  <a:lnTo>
                    <a:pt x="0" y="76"/>
                  </a:lnTo>
                  <a:lnTo>
                    <a:pt x="7" y="76"/>
                  </a:lnTo>
                  <a:lnTo>
                    <a:pt x="7" y="85"/>
                  </a:lnTo>
                  <a:lnTo>
                    <a:pt x="9" y="85"/>
                  </a:lnTo>
                  <a:lnTo>
                    <a:pt x="9" y="85"/>
                  </a:lnTo>
                  <a:lnTo>
                    <a:pt x="9" y="76"/>
                  </a:lnTo>
                  <a:lnTo>
                    <a:pt x="107" y="76"/>
                  </a:lnTo>
                  <a:lnTo>
                    <a:pt x="107" y="76"/>
                  </a:lnTo>
                  <a:lnTo>
                    <a:pt x="107" y="73"/>
                  </a:lnTo>
                  <a:lnTo>
                    <a:pt x="9" y="73"/>
                  </a:lnTo>
                  <a:lnTo>
                    <a:pt x="9" y="0"/>
                  </a:lnTo>
                  <a:lnTo>
                    <a:pt x="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3200">
                <a:solidFill>
                  <a:prstClr val="black"/>
                </a:solidFill>
              </a:endParaRPr>
            </a:p>
          </p:txBody>
        </p:sp>
        <p:sp>
          <p:nvSpPr>
            <p:cNvPr id="147" name="Freeform 123"/>
            <p:cNvSpPr/>
            <p:nvPr/>
          </p:nvSpPr>
          <p:spPr bwMode="auto">
            <a:xfrm>
              <a:off x="3825" y="2082"/>
              <a:ext cx="107" cy="85"/>
            </a:xfrm>
            <a:custGeom>
              <a:avLst/>
              <a:gdLst>
                <a:gd name="T0" fmla="*/ 9 w 107"/>
                <a:gd name="T1" fmla="*/ 0 h 85"/>
                <a:gd name="T2" fmla="*/ 7 w 107"/>
                <a:gd name="T3" fmla="*/ 0 h 85"/>
                <a:gd name="T4" fmla="*/ 7 w 107"/>
                <a:gd name="T5" fmla="*/ 9 h 85"/>
                <a:gd name="T6" fmla="*/ 4 w 107"/>
                <a:gd name="T7" fmla="*/ 9 h 85"/>
                <a:gd name="T8" fmla="*/ 4 w 107"/>
                <a:gd name="T9" fmla="*/ 9 h 85"/>
                <a:gd name="T10" fmla="*/ 4 w 107"/>
                <a:gd name="T11" fmla="*/ 12 h 85"/>
                <a:gd name="T12" fmla="*/ 7 w 107"/>
                <a:gd name="T13" fmla="*/ 12 h 85"/>
                <a:gd name="T14" fmla="*/ 7 w 107"/>
                <a:gd name="T15" fmla="*/ 19 h 85"/>
                <a:gd name="T16" fmla="*/ 4 w 107"/>
                <a:gd name="T17" fmla="*/ 19 h 85"/>
                <a:gd name="T18" fmla="*/ 4 w 107"/>
                <a:gd name="T19" fmla="*/ 19 h 85"/>
                <a:gd name="T20" fmla="*/ 4 w 107"/>
                <a:gd name="T21" fmla="*/ 21 h 85"/>
                <a:gd name="T22" fmla="*/ 7 w 107"/>
                <a:gd name="T23" fmla="*/ 21 h 85"/>
                <a:gd name="T24" fmla="*/ 7 w 107"/>
                <a:gd name="T25" fmla="*/ 28 h 85"/>
                <a:gd name="T26" fmla="*/ 4 w 107"/>
                <a:gd name="T27" fmla="*/ 28 h 85"/>
                <a:gd name="T28" fmla="*/ 4 w 107"/>
                <a:gd name="T29" fmla="*/ 31 h 85"/>
                <a:gd name="T30" fmla="*/ 4 w 107"/>
                <a:gd name="T31" fmla="*/ 31 h 85"/>
                <a:gd name="T32" fmla="*/ 7 w 107"/>
                <a:gd name="T33" fmla="*/ 31 h 85"/>
                <a:gd name="T34" fmla="*/ 7 w 107"/>
                <a:gd name="T35" fmla="*/ 40 h 85"/>
                <a:gd name="T36" fmla="*/ 4 w 107"/>
                <a:gd name="T37" fmla="*/ 40 h 85"/>
                <a:gd name="T38" fmla="*/ 4 w 107"/>
                <a:gd name="T39" fmla="*/ 43 h 85"/>
                <a:gd name="T40" fmla="*/ 4 w 107"/>
                <a:gd name="T41" fmla="*/ 43 h 85"/>
                <a:gd name="T42" fmla="*/ 7 w 107"/>
                <a:gd name="T43" fmla="*/ 43 h 85"/>
                <a:gd name="T44" fmla="*/ 7 w 107"/>
                <a:gd name="T45" fmla="*/ 52 h 85"/>
                <a:gd name="T46" fmla="*/ 4 w 107"/>
                <a:gd name="T47" fmla="*/ 52 h 85"/>
                <a:gd name="T48" fmla="*/ 4 w 107"/>
                <a:gd name="T49" fmla="*/ 52 h 85"/>
                <a:gd name="T50" fmla="*/ 4 w 107"/>
                <a:gd name="T51" fmla="*/ 54 h 85"/>
                <a:gd name="T52" fmla="*/ 7 w 107"/>
                <a:gd name="T53" fmla="*/ 54 h 85"/>
                <a:gd name="T54" fmla="*/ 7 w 107"/>
                <a:gd name="T55" fmla="*/ 64 h 85"/>
                <a:gd name="T56" fmla="*/ 4 w 107"/>
                <a:gd name="T57" fmla="*/ 64 h 85"/>
                <a:gd name="T58" fmla="*/ 4 w 107"/>
                <a:gd name="T59" fmla="*/ 64 h 85"/>
                <a:gd name="T60" fmla="*/ 4 w 107"/>
                <a:gd name="T61" fmla="*/ 66 h 85"/>
                <a:gd name="T62" fmla="*/ 7 w 107"/>
                <a:gd name="T63" fmla="*/ 66 h 85"/>
                <a:gd name="T64" fmla="*/ 7 w 107"/>
                <a:gd name="T65" fmla="*/ 73 h 85"/>
                <a:gd name="T66" fmla="*/ 0 w 107"/>
                <a:gd name="T67" fmla="*/ 73 h 85"/>
                <a:gd name="T68" fmla="*/ 0 w 107"/>
                <a:gd name="T69" fmla="*/ 76 h 85"/>
                <a:gd name="T70" fmla="*/ 0 w 107"/>
                <a:gd name="T71" fmla="*/ 76 h 85"/>
                <a:gd name="T72" fmla="*/ 7 w 107"/>
                <a:gd name="T73" fmla="*/ 76 h 85"/>
                <a:gd name="T74" fmla="*/ 7 w 107"/>
                <a:gd name="T75" fmla="*/ 85 h 85"/>
                <a:gd name="T76" fmla="*/ 9 w 107"/>
                <a:gd name="T77" fmla="*/ 85 h 85"/>
                <a:gd name="T78" fmla="*/ 9 w 107"/>
                <a:gd name="T79" fmla="*/ 85 h 85"/>
                <a:gd name="T80" fmla="*/ 9 w 107"/>
                <a:gd name="T81" fmla="*/ 76 h 85"/>
                <a:gd name="T82" fmla="*/ 107 w 107"/>
                <a:gd name="T83" fmla="*/ 76 h 85"/>
                <a:gd name="T84" fmla="*/ 107 w 107"/>
                <a:gd name="T85" fmla="*/ 76 h 85"/>
                <a:gd name="T86" fmla="*/ 107 w 107"/>
                <a:gd name="T87" fmla="*/ 73 h 85"/>
                <a:gd name="T88" fmla="*/ 9 w 107"/>
                <a:gd name="T89" fmla="*/ 73 h 85"/>
                <a:gd name="T90" fmla="*/ 9 w 107"/>
                <a:gd name="T91" fmla="*/ 0 h 85"/>
                <a:gd name="T92" fmla="*/ 9 w 107"/>
                <a:gd name="T93"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7" h="85">
                  <a:moveTo>
                    <a:pt x="9" y="0"/>
                  </a:moveTo>
                  <a:lnTo>
                    <a:pt x="7" y="0"/>
                  </a:lnTo>
                  <a:lnTo>
                    <a:pt x="7" y="9"/>
                  </a:lnTo>
                  <a:lnTo>
                    <a:pt x="4" y="9"/>
                  </a:lnTo>
                  <a:lnTo>
                    <a:pt x="4" y="9"/>
                  </a:lnTo>
                  <a:lnTo>
                    <a:pt x="4" y="12"/>
                  </a:lnTo>
                  <a:lnTo>
                    <a:pt x="7" y="12"/>
                  </a:lnTo>
                  <a:lnTo>
                    <a:pt x="7" y="19"/>
                  </a:lnTo>
                  <a:lnTo>
                    <a:pt x="4" y="19"/>
                  </a:lnTo>
                  <a:lnTo>
                    <a:pt x="4" y="19"/>
                  </a:lnTo>
                  <a:lnTo>
                    <a:pt x="4" y="21"/>
                  </a:lnTo>
                  <a:lnTo>
                    <a:pt x="7" y="21"/>
                  </a:lnTo>
                  <a:lnTo>
                    <a:pt x="7" y="28"/>
                  </a:lnTo>
                  <a:lnTo>
                    <a:pt x="4" y="28"/>
                  </a:lnTo>
                  <a:lnTo>
                    <a:pt x="4" y="31"/>
                  </a:lnTo>
                  <a:lnTo>
                    <a:pt x="4" y="31"/>
                  </a:lnTo>
                  <a:lnTo>
                    <a:pt x="7" y="31"/>
                  </a:lnTo>
                  <a:lnTo>
                    <a:pt x="7" y="40"/>
                  </a:lnTo>
                  <a:lnTo>
                    <a:pt x="4" y="40"/>
                  </a:lnTo>
                  <a:lnTo>
                    <a:pt x="4" y="43"/>
                  </a:lnTo>
                  <a:lnTo>
                    <a:pt x="4" y="43"/>
                  </a:lnTo>
                  <a:lnTo>
                    <a:pt x="7" y="43"/>
                  </a:lnTo>
                  <a:lnTo>
                    <a:pt x="7" y="52"/>
                  </a:lnTo>
                  <a:lnTo>
                    <a:pt x="4" y="52"/>
                  </a:lnTo>
                  <a:lnTo>
                    <a:pt x="4" y="52"/>
                  </a:lnTo>
                  <a:lnTo>
                    <a:pt x="4" y="54"/>
                  </a:lnTo>
                  <a:lnTo>
                    <a:pt x="7" y="54"/>
                  </a:lnTo>
                  <a:lnTo>
                    <a:pt x="7" y="64"/>
                  </a:lnTo>
                  <a:lnTo>
                    <a:pt x="4" y="64"/>
                  </a:lnTo>
                  <a:lnTo>
                    <a:pt x="4" y="64"/>
                  </a:lnTo>
                  <a:lnTo>
                    <a:pt x="4" y="66"/>
                  </a:lnTo>
                  <a:lnTo>
                    <a:pt x="7" y="66"/>
                  </a:lnTo>
                  <a:lnTo>
                    <a:pt x="7" y="73"/>
                  </a:lnTo>
                  <a:lnTo>
                    <a:pt x="0" y="73"/>
                  </a:lnTo>
                  <a:lnTo>
                    <a:pt x="0" y="76"/>
                  </a:lnTo>
                  <a:lnTo>
                    <a:pt x="0" y="76"/>
                  </a:lnTo>
                  <a:lnTo>
                    <a:pt x="7" y="76"/>
                  </a:lnTo>
                  <a:lnTo>
                    <a:pt x="7" y="85"/>
                  </a:lnTo>
                  <a:lnTo>
                    <a:pt x="9" y="85"/>
                  </a:lnTo>
                  <a:lnTo>
                    <a:pt x="9" y="85"/>
                  </a:lnTo>
                  <a:lnTo>
                    <a:pt x="9" y="76"/>
                  </a:lnTo>
                  <a:lnTo>
                    <a:pt x="107" y="76"/>
                  </a:lnTo>
                  <a:lnTo>
                    <a:pt x="107" y="76"/>
                  </a:lnTo>
                  <a:lnTo>
                    <a:pt x="107" y="73"/>
                  </a:lnTo>
                  <a:lnTo>
                    <a:pt x="9" y="73"/>
                  </a:lnTo>
                  <a:lnTo>
                    <a:pt x="9" y="0"/>
                  </a:lnTo>
                  <a:lnTo>
                    <a:pt x="9"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3200">
                <a:solidFill>
                  <a:prstClr val="black"/>
                </a:solidFill>
              </a:endParaRPr>
            </a:p>
          </p:txBody>
        </p:sp>
        <p:sp>
          <p:nvSpPr>
            <p:cNvPr id="148" name="Freeform 124"/>
            <p:cNvSpPr>
              <a:spLocks noEditPoints="1"/>
            </p:cNvSpPr>
            <p:nvPr/>
          </p:nvSpPr>
          <p:spPr bwMode="auto">
            <a:xfrm>
              <a:off x="3863" y="2089"/>
              <a:ext cx="21" cy="64"/>
            </a:xfrm>
            <a:custGeom>
              <a:avLst/>
              <a:gdLst>
                <a:gd name="T0" fmla="*/ 8 w 9"/>
                <a:gd name="T1" fmla="*/ 24 h 27"/>
                <a:gd name="T2" fmla="*/ 8 w 9"/>
                <a:gd name="T3" fmla="*/ 24 h 27"/>
                <a:gd name="T4" fmla="*/ 6 w 9"/>
                <a:gd name="T5" fmla="*/ 24 h 27"/>
                <a:gd name="T6" fmla="*/ 8 w 9"/>
                <a:gd name="T7" fmla="*/ 23 h 27"/>
                <a:gd name="T8" fmla="*/ 7 w 9"/>
                <a:gd name="T9" fmla="*/ 25 h 27"/>
                <a:gd name="T10" fmla="*/ 6 w 9"/>
                <a:gd name="T11" fmla="*/ 23 h 27"/>
                <a:gd name="T12" fmla="*/ 6 w 9"/>
                <a:gd name="T13" fmla="*/ 22 h 27"/>
                <a:gd name="T14" fmla="*/ 8 w 9"/>
                <a:gd name="T15" fmla="*/ 21 h 27"/>
                <a:gd name="T16" fmla="*/ 6 w 9"/>
                <a:gd name="T17" fmla="*/ 21 h 27"/>
                <a:gd name="T18" fmla="*/ 8 w 9"/>
                <a:gd name="T19" fmla="*/ 17 h 27"/>
                <a:gd name="T20" fmla="*/ 8 w 9"/>
                <a:gd name="T21" fmla="*/ 19 h 27"/>
                <a:gd name="T22" fmla="*/ 6 w 9"/>
                <a:gd name="T23" fmla="*/ 19 h 27"/>
                <a:gd name="T24" fmla="*/ 6 w 9"/>
                <a:gd name="T25" fmla="*/ 18 h 27"/>
                <a:gd name="T26" fmla="*/ 8 w 9"/>
                <a:gd name="T27" fmla="*/ 16 h 27"/>
                <a:gd name="T28" fmla="*/ 6 w 9"/>
                <a:gd name="T29" fmla="*/ 19 h 27"/>
                <a:gd name="T30" fmla="*/ 6 w 9"/>
                <a:gd name="T31" fmla="*/ 15 h 27"/>
                <a:gd name="T32" fmla="*/ 8 w 9"/>
                <a:gd name="T33" fmla="*/ 14 h 27"/>
                <a:gd name="T34" fmla="*/ 6 w 9"/>
                <a:gd name="T35" fmla="*/ 14 h 27"/>
                <a:gd name="T36" fmla="*/ 8 w 9"/>
                <a:gd name="T37" fmla="*/ 9 h 27"/>
                <a:gd name="T38" fmla="*/ 8 w 9"/>
                <a:gd name="T39" fmla="*/ 11 h 27"/>
                <a:gd name="T40" fmla="*/ 6 w 9"/>
                <a:gd name="T41" fmla="*/ 11 h 27"/>
                <a:gd name="T42" fmla="*/ 6 w 9"/>
                <a:gd name="T43" fmla="*/ 10 h 27"/>
                <a:gd name="T44" fmla="*/ 6 w 9"/>
                <a:gd name="T45" fmla="*/ 10 h 27"/>
                <a:gd name="T46" fmla="*/ 8 w 9"/>
                <a:gd name="T47" fmla="*/ 9 h 27"/>
                <a:gd name="T48" fmla="*/ 6 w 9"/>
                <a:gd name="T49" fmla="*/ 11 h 27"/>
                <a:gd name="T50" fmla="*/ 3 w 9"/>
                <a:gd name="T51" fmla="*/ 25 h 27"/>
                <a:gd name="T52" fmla="*/ 1 w 9"/>
                <a:gd name="T53" fmla="*/ 4 h 27"/>
                <a:gd name="T54" fmla="*/ 5 w 9"/>
                <a:gd name="T55" fmla="*/ 25 h 27"/>
                <a:gd name="T56" fmla="*/ 6 w 9"/>
                <a:gd name="T57" fmla="*/ 7 h 27"/>
                <a:gd name="T58" fmla="*/ 8 w 9"/>
                <a:gd name="T59" fmla="*/ 6 h 27"/>
                <a:gd name="T60" fmla="*/ 6 w 9"/>
                <a:gd name="T61" fmla="*/ 6 h 27"/>
                <a:gd name="T62" fmla="*/ 7 w 9"/>
                <a:gd name="T63" fmla="*/ 2 h 27"/>
                <a:gd name="T64" fmla="*/ 8 w 9"/>
                <a:gd name="T65" fmla="*/ 3 h 27"/>
                <a:gd name="T66" fmla="*/ 6 w 9"/>
                <a:gd name="T67" fmla="*/ 6 h 27"/>
                <a:gd name="T68" fmla="*/ 2 w 9"/>
                <a:gd name="T69" fmla="*/ 3 h 27"/>
                <a:gd name="T70" fmla="*/ 7 w 9"/>
                <a:gd name="T71" fmla="*/ 1 h 27"/>
                <a:gd name="T72" fmla="*/ 7 w 9"/>
                <a:gd name="T73" fmla="*/ 2 h 27"/>
                <a:gd name="T74" fmla="*/ 7 w 9"/>
                <a:gd name="T75" fmla="*/ 0 h 27"/>
                <a:gd name="T76" fmla="*/ 4 w 9"/>
                <a:gd name="T77" fmla="*/ 0 h 27"/>
                <a:gd name="T78" fmla="*/ 1 w 9"/>
                <a:gd name="T79" fmla="*/ 3 h 27"/>
                <a:gd name="T80" fmla="*/ 1 w 9"/>
                <a:gd name="T81" fmla="*/ 3 h 27"/>
                <a:gd name="T82" fmla="*/ 0 w 9"/>
                <a:gd name="T83" fmla="*/ 3 h 27"/>
                <a:gd name="T84" fmla="*/ 1 w 9"/>
                <a:gd name="T85" fmla="*/ 26 h 27"/>
                <a:gd name="T86" fmla="*/ 3 w 9"/>
                <a:gd name="T87" fmla="*/ 26 h 27"/>
                <a:gd name="T88" fmla="*/ 6 w 9"/>
                <a:gd name="T89" fmla="*/ 27 h 27"/>
                <a:gd name="T90" fmla="*/ 9 w 9"/>
                <a:gd name="T91" fmla="*/ 25 h 27"/>
                <a:gd name="T92" fmla="*/ 9 w 9"/>
                <a:gd name="T93" fmla="*/ 24 h 27"/>
                <a:gd name="T94" fmla="*/ 9 w 9"/>
                <a:gd name="T95" fmla="*/ 24 h 27"/>
                <a:gd name="T96" fmla="*/ 9 w 9"/>
                <a:gd name="T97" fmla="*/ 0 h 27"/>
                <a:gd name="T98" fmla="*/ 9 w 9"/>
                <a:gd name="T99" fmla="*/ 0 h 27"/>
                <a:gd name="T100" fmla="*/ 8 w 9"/>
                <a:gd name="T101" fmla="*/ 0 h 27"/>
                <a:gd name="T102" fmla="*/ 7 w 9"/>
                <a:gd name="T103"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 h="27">
                  <a:moveTo>
                    <a:pt x="8" y="24"/>
                  </a:moveTo>
                  <a:cubicBezTo>
                    <a:pt x="8" y="24"/>
                    <a:pt x="8" y="24"/>
                    <a:pt x="8" y="24"/>
                  </a:cubicBezTo>
                  <a:cubicBezTo>
                    <a:pt x="8" y="24"/>
                    <a:pt x="8" y="24"/>
                    <a:pt x="8" y="24"/>
                  </a:cubicBezTo>
                  <a:cubicBezTo>
                    <a:pt x="8" y="24"/>
                    <a:pt x="8" y="24"/>
                    <a:pt x="8" y="24"/>
                  </a:cubicBezTo>
                  <a:moveTo>
                    <a:pt x="6" y="25"/>
                  </a:moveTo>
                  <a:cubicBezTo>
                    <a:pt x="6" y="24"/>
                    <a:pt x="6" y="24"/>
                    <a:pt x="6" y="24"/>
                  </a:cubicBezTo>
                  <a:cubicBezTo>
                    <a:pt x="7" y="23"/>
                    <a:pt x="7" y="23"/>
                    <a:pt x="8" y="22"/>
                  </a:cubicBezTo>
                  <a:cubicBezTo>
                    <a:pt x="8" y="22"/>
                    <a:pt x="8" y="22"/>
                    <a:pt x="8" y="23"/>
                  </a:cubicBezTo>
                  <a:cubicBezTo>
                    <a:pt x="8" y="23"/>
                    <a:pt x="8" y="23"/>
                    <a:pt x="8" y="23"/>
                  </a:cubicBezTo>
                  <a:cubicBezTo>
                    <a:pt x="8" y="24"/>
                    <a:pt x="7" y="24"/>
                    <a:pt x="7" y="25"/>
                  </a:cubicBezTo>
                  <a:cubicBezTo>
                    <a:pt x="6" y="25"/>
                    <a:pt x="6" y="25"/>
                    <a:pt x="6" y="25"/>
                  </a:cubicBezTo>
                  <a:moveTo>
                    <a:pt x="6" y="23"/>
                  </a:moveTo>
                  <a:cubicBezTo>
                    <a:pt x="6" y="23"/>
                    <a:pt x="6" y="23"/>
                    <a:pt x="6" y="22"/>
                  </a:cubicBezTo>
                  <a:cubicBezTo>
                    <a:pt x="6" y="22"/>
                    <a:pt x="6" y="22"/>
                    <a:pt x="6" y="22"/>
                  </a:cubicBezTo>
                  <a:cubicBezTo>
                    <a:pt x="7" y="21"/>
                    <a:pt x="7" y="20"/>
                    <a:pt x="8" y="20"/>
                  </a:cubicBezTo>
                  <a:cubicBezTo>
                    <a:pt x="8" y="20"/>
                    <a:pt x="8" y="21"/>
                    <a:pt x="8" y="21"/>
                  </a:cubicBezTo>
                  <a:cubicBezTo>
                    <a:pt x="7" y="22"/>
                    <a:pt x="7" y="23"/>
                    <a:pt x="6" y="23"/>
                  </a:cubicBezTo>
                  <a:moveTo>
                    <a:pt x="6" y="21"/>
                  </a:moveTo>
                  <a:cubicBezTo>
                    <a:pt x="6" y="21"/>
                    <a:pt x="6" y="20"/>
                    <a:pt x="6" y="20"/>
                  </a:cubicBezTo>
                  <a:cubicBezTo>
                    <a:pt x="7" y="19"/>
                    <a:pt x="7" y="18"/>
                    <a:pt x="8" y="17"/>
                  </a:cubicBezTo>
                  <a:cubicBezTo>
                    <a:pt x="8" y="18"/>
                    <a:pt x="8" y="18"/>
                    <a:pt x="8" y="19"/>
                  </a:cubicBezTo>
                  <a:cubicBezTo>
                    <a:pt x="8" y="19"/>
                    <a:pt x="8" y="19"/>
                    <a:pt x="8" y="19"/>
                  </a:cubicBezTo>
                  <a:cubicBezTo>
                    <a:pt x="7" y="20"/>
                    <a:pt x="7" y="21"/>
                    <a:pt x="6" y="21"/>
                  </a:cubicBezTo>
                  <a:moveTo>
                    <a:pt x="6" y="19"/>
                  </a:moveTo>
                  <a:cubicBezTo>
                    <a:pt x="6" y="19"/>
                    <a:pt x="6" y="18"/>
                    <a:pt x="6" y="18"/>
                  </a:cubicBezTo>
                  <a:cubicBezTo>
                    <a:pt x="6" y="18"/>
                    <a:pt x="6" y="18"/>
                    <a:pt x="6" y="18"/>
                  </a:cubicBezTo>
                  <a:cubicBezTo>
                    <a:pt x="7" y="17"/>
                    <a:pt x="7" y="16"/>
                    <a:pt x="8" y="15"/>
                  </a:cubicBezTo>
                  <a:cubicBezTo>
                    <a:pt x="8" y="15"/>
                    <a:pt x="8" y="16"/>
                    <a:pt x="8" y="16"/>
                  </a:cubicBezTo>
                  <a:cubicBezTo>
                    <a:pt x="8" y="16"/>
                    <a:pt x="8" y="16"/>
                    <a:pt x="8" y="16"/>
                  </a:cubicBezTo>
                  <a:cubicBezTo>
                    <a:pt x="7" y="17"/>
                    <a:pt x="7" y="18"/>
                    <a:pt x="6" y="19"/>
                  </a:cubicBezTo>
                  <a:moveTo>
                    <a:pt x="6" y="17"/>
                  </a:moveTo>
                  <a:cubicBezTo>
                    <a:pt x="6" y="16"/>
                    <a:pt x="6" y="15"/>
                    <a:pt x="6" y="15"/>
                  </a:cubicBezTo>
                  <a:cubicBezTo>
                    <a:pt x="7" y="14"/>
                    <a:pt x="7" y="13"/>
                    <a:pt x="8" y="12"/>
                  </a:cubicBezTo>
                  <a:cubicBezTo>
                    <a:pt x="8" y="12"/>
                    <a:pt x="8" y="13"/>
                    <a:pt x="8" y="14"/>
                  </a:cubicBezTo>
                  <a:cubicBezTo>
                    <a:pt x="7" y="15"/>
                    <a:pt x="7" y="16"/>
                    <a:pt x="6" y="17"/>
                  </a:cubicBezTo>
                  <a:moveTo>
                    <a:pt x="6" y="14"/>
                  </a:moveTo>
                  <a:cubicBezTo>
                    <a:pt x="6" y="13"/>
                    <a:pt x="6" y="12"/>
                    <a:pt x="6" y="12"/>
                  </a:cubicBezTo>
                  <a:cubicBezTo>
                    <a:pt x="7" y="11"/>
                    <a:pt x="7" y="10"/>
                    <a:pt x="8" y="9"/>
                  </a:cubicBezTo>
                  <a:cubicBezTo>
                    <a:pt x="8" y="10"/>
                    <a:pt x="8" y="10"/>
                    <a:pt x="8" y="11"/>
                  </a:cubicBezTo>
                  <a:cubicBezTo>
                    <a:pt x="8" y="11"/>
                    <a:pt x="8" y="11"/>
                    <a:pt x="8" y="11"/>
                  </a:cubicBezTo>
                  <a:cubicBezTo>
                    <a:pt x="7" y="12"/>
                    <a:pt x="7" y="13"/>
                    <a:pt x="6" y="14"/>
                  </a:cubicBezTo>
                  <a:moveTo>
                    <a:pt x="6" y="11"/>
                  </a:moveTo>
                  <a:cubicBezTo>
                    <a:pt x="6" y="10"/>
                    <a:pt x="6" y="10"/>
                    <a:pt x="6" y="10"/>
                  </a:cubicBezTo>
                  <a:cubicBezTo>
                    <a:pt x="6" y="10"/>
                    <a:pt x="6" y="10"/>
                    <a:pt x="6" y="10"/>
                  </a:cubicBezTo>
                  <a:cubicBezTo>
                    <a:pt x="6" y="10"/>
                    <a:pt x="6" y="10"/>
                    <a:pt x="6" y="10"/>
                  </a:cubicBezTo>
                  <a:cubicBezTo>
                    <a:pt x="6" y="10"/>
                    <a:pt x="6" y="10"/>
                    <a:pt x="6" y="10"/>
                  </a:cubicBezTo>
                  <a:cubicBezTo>
                    <a:pt x="7" y="9"/>
                    <a:pt x="7" y="8"/>
                    <a:pt x="8" y="7"/>
                  </a:cubicBezTo>
                  <a:cubicBezTo>
                    <a:pt x="8" y="8"/>
                    <a:pt x="8" y="8"/>
                    <a:pt x="8" y="9"/>
                  </a:cubicBezTo>
                  <a:cubicBezTo>
                    <a:pt x="8" y="9"/>
                    <a:pt x="8" y="9"/>
                    <a:pt x="8" y="9"/>
                  </a:cubicBezTo>
                  <a:cubicBezTo>
                    <a:pt x="7" y="10"/>
                    <a:pt x="7" y="10"/>
                    <a:pt x="6" y="11"/>
                  </a:cubicBezTo>
                  <a:moveTo>
                    <a:pt x="5" y="25"/>
                  </a:moveTo>
                  <a:cubicBezTo>
                    <a:pt x="4" y="25"/>
                    <a:pt x="4" y="25"/>
                    <a:pt x="3" y="25"/>
                  </a:cubicBezTo>
                  <a:cubicBezTo>
                    <a:pt x="3" y="25"/>
                    <a:pt x="2" y="25"/>
                    <a:pt x="1" y="25"/>
                  </a:cubicBezTo>
                  <a:cubicBezTo>
                    <a:pt x="1" y="20"/>
                    <a:pt x="2" y="8"/>
                    <a:pt x="1" y="4"/>
                  </a:cubicBezTo>
                  <a:cubicBezTo>
                    <a:pt x="3" y="4"/>
                    <a:pt x="4" y="4"/>
                    <a:pt x="5" y="4"/>
                  </a:cubicBezTo>
                  <a:cubicBezTo>
                    <a:pt x="5" y="7"/>
                    <a:pt x="5" y="21"/>
                    <a:pt x="5" y="25"/>
                  </a:cubicBezTo>
                  <a:moveTo>
                    <a:pt x="6" y="9"/>
                  </a:moveTo>
                  <a:cubicBezTo>
                    <a:pt x="6" y="8"/>
                    <a:pt x="6" y="8"/>
                    <a:pt x="6" y="7"/>
                  </a:cubicBezTo>
                  <a:cubicBezTo>
                    <a:pt x="8" y="4"/>
                    <a:pt x="8" y="4"/>
                    <a:pt x="8" y="4"/>
                  </a:cubicBezTo>
                  <a:cubicBezTo>
                    <a:pt x="8" y="4"/>
                    <a:pt x="8" y="5"/>
                    <a:pt x="8" y="6"/>
                  </a:cubicBezTo>
                  <a:cubicBezTo>
                    <a:pt x="7" y="7"/>
                    <a:pt x="7" y="8"/>
                    <a:pt x="6" y="9"/>
                  </a:cubicBezTo>
                  <a:moveTo>
                    <a:pt x="6" y="6"/>
                  </a:moveTo>
                  <a:cubicBezTo>
                    <a:pt x="6" y="5"/>
                    <a:pt x="6" y="4"/>
                    <a:pt x="6" y="4"/>
                  </a:cubicBezTo>
                  <a:cubicBezTo>
                    <a:pt x="6" y="3"/>
                    <a:pt x="7" y="3"/>
                    <a:pt x="7" y="2"/>
                  </a:cubicBezTo>
                  <a:cubicBezTo>
                    <a:pt x="8" y="2"/>
                    <a:pt x="8" y="2"/>
                    <a:pt x="8" y="2"/>
                  </a:cubicBezTo>
                  <a:cubicBezTo>
                    <a:pt x="8" y="2"/>
                    <a:pt x="8" y="2"/>
                    <a:pt x="8" y="3"/>
                  </a:cubicBezTo>
                  <a:cubicBezTo>
                    <a:pt x="8" y="3"/>
                    <a:pt x="8" y="3"/>
                    <a:pt x="8" y="3"/>
                  </a:cubicBezTo>
                  <a:cubicBezTo>
                    <a:pt x="6" y="6"/>
                    <a:pt x="6" y="6"/>
                    <a:pt x="6" y="6"/>
                  </a:cubicBezTo>
                  <a:moveTo>
                    <a:pt x="5" y="3"/>
                  </a:moveTo>
                  <a:cubicBezTo>
                    <a:pt x="5" y="3"/>
                    <a:pt x="4" y="3"/>
                    <a:pt x="2" y="3"/>
                  </a:cubicBezTo>
                  <a:cubicBezTo>
                    <a:pt x="3" y="2"/>
                    <a:pt x="4" y="1"/>
                    <a:pt x="4" y="1"/>
                  </a:cubicBezTo>
                  <a:cubicBezTo>
                    <a:pt x="5" y="1"/>
                    <a:pt x="6" y="1"/>
                    <a:pt x="7" y="1"/>
                  </a:cubicBezTo>
                  <a:cubicBezTo>
                    <a:pt x="7" y="1"/>
                    <a:pt x="7" y="1"/>
                    <a:pt x="7" y="1"/>
                  </a:cubicBezTo>
                  <a:cubicBezTo>
                    <a:pt x="7" y="2"/>
                    <a:pt x="7" y="2"/>
                    <a:pt x="7" y="2"/>
                  </a:cubicBezTo>
                  <a:cubicBezTo>
                    <a:pt x="6" y="2"/>
                    <a:pt x="6" y="2"/>
                    <a:pt x="5" y="3"/>
                  </a:cubicBezTo>
                  <a:moveTo>
                    <a:pt x="7" y="0"/>
                  </a:moveTo>
                  <a:cubicBezTo>
                    <a:pt x="5" y="0"/>
                    <a:pt x="4" y="0"/>
                    <a:pt x="4" y="0"/>
                  </a:cubicBezTo>
                  <a:cubicBezTo>
                    <a:pt x="4" y="0"/>
                    <a:pt x="4" y="0"/>
                    <a:pt x="4" y="0"/>
                  </a:cubicBezTo>
                  <a:cubicBezTo>
                    <a:pt x="4" y="0"/>
                    <a:pt x="2" y="1"/>
                    <a:pt x="1" y="3"/>
                  </a:cubicBezTo>
                  <a:cubicBezTo>
                    <a:pt x="1" y="3"/>
                    <a:pt x="1" y="3"/>
                    <a:pt x="1" y="3"/>
                  </a:cubicBezTo>
                  <a:cubicBezTo>
                    <a:pt x="1" y="3"/>
                    <a:pt x="1" y="3"/>
                    <a:pt x="1" y="3"/>
                  </a:cubicBezTo>
                  <a:cubicBezTo>
                    <a:pt x="1" y="3"/>
                    <a:pt x="1" y="3"/>
                    <a:pt x="1" y="3"/>
                  </a:cubicBezTo>
                  <a:cubicBezTo>
                    <a:pt x="0" y="3"/>
                    <a:pt x="0" y="3"/>
                    <a:pt x="0" y="3"/>
                  </a:cubicBezTo>
                  <a:cubicBezTo>
                    <a:pt x="0" y="3"/>
                    <a:pt x="0" y="3"/>
                    <a:pt x="0" y="3"/>
                  </a:cubicBezTo>
                  <a:cubicBezTo>
                    <a:pt x="1" y="7"/>
                    <a:pt x="1" y="21"/>
                    <a:pt x="0" y="26"/>
                  </a:cubicBezTo>
                  <a:cubicBezTo>
                    <a:pt x="1" y="26"/>
                    <a:pt x="1" y="26"/>
                    <a:pt x="1" y="26"/>
                  </a:cubicBezTo>
                  <a:cubicBezTo>
                    <a:pt x="1" y="26"/>
                    <a:pt x="1" y="26"/>
                    <a:pt x="1" y="26"/>
                  </a:cubicBezTo>
                  <a:cubicBezTo>
                    <a:pt x="2" y="26"/>
                    <a:pt x="3" y="26"/>
                    <a:pt x="3" y="26"/>
                  </a:cubicBezTo>
                  <a:cubicBezTo>
                    <a:pt x="4" y="26"/>
                    <a:pt x="5" y="26"/>
                    <a:pt x="6" y="26"/>
                  </a:cubicBezTo>
                  <a:cubicBezTo>
                    <a:pt x="6" y="27"/>
                    <a:pt x="6" y="27"/>
                    <a:pt x="6" y="27"/>
                  </a:cubicBezTo>
                  <a:cubicBezTo>
                    <a:pt x="6" y="26"/>
                    <a:pt x="6" y="26"/>
                    <a:pt x="6" y="26"/>
                  </a:cubicBezTo>
                  <a:cubicBezTo>
                    <a:pt x="7" y="26"/>
                    <a:pt x="8" y="25"/>
                    <a:pt x="9" y="25"/>
                  </a:cubicBezTo>
                  <a:cubicBezTo>
                    <a:pt x="9" y="25"/>
                    <a:pt x="9" y="25"/>
                    <a:pt x="9" y="25"/>
                  </a:cubicBezTo>
                  <a:cubicBezTo>
                    <a:pt x="9" y="24"/>
                    <a:pt x="9" y="24"/>
                    <a:pt x="9" y="24"/>
                  </a:cubicBezTo>
                  <a:cubicBezTo>
                    <a:pt x="9" y="24"/>
                    <a:pt x="9" y="24"/>
                    <a:pt x="9" y="24"/>
                  </a:cubicBezTo>
                  <a:cubicBezTo>
                    <a:pt x="9" y="24"/>
                    <a:pt x="9" y="24"/>
                    <a:pt x="9" y="24"/>
                  </a:cubicBezTo>
                  <a:cubicBezTo>
                    <a:pt x="9" y="19"/>
                    <a:pt x="9" y="1"/>
                    <a:pt x="9" y="1"/>
                  </a:cubicBezTo>
                  <a:cubicBezTo>
                    <a:pt x="9" y="0"/>
                    <a:pt x="9" y="0"/>
                    <a:pt x="9" y="0"/>
                  </a:cubicBezTo>
                  <a:cubicBezTo>
                    <a:pt x="9" y="0"/>
                    <a:pt x="9" y="0"/>
                    <a:pt x="9" y="0"/>
                  </a:cubicBezTo>
                  <a:cubicBezTo>
                    <a:pt x="9" y="0"/>
                    <a:pt x="9" y="0"/>
                    <a:pt x="9" y="0"/>
                  </a:cubicBezTo>
                  <a:cubicBezTo>
                    <a:pt x="9" y="0"/>
                    <a:pt x="9" y="0"/>
                    <a:pt x="9" y="0"/>
                  </a:cubicBezTo>
                  <a:cubicBezTo>
                    <a:pt x="8" y="0"/>
                    <a:pt x="8" y="0"/>
                    <a:pt x="8" y="0"/>
                  </a:cubicBezTo>
                  <a:cubicBezTo>
                    <a:pt x="8" y="0"/>
                    <a:pt x="8" y="0"/>
                    <a:pt x="8" y="0"/>
                  </a:cubicBezTo>
                  <a:cubicBezTo>
                    <a:pt x="8" y="0"/>
                    <a:pt x="7" y="0"/>
                    <a:pt x="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3200">
                <a:solidFill>
                  <a:prstClr val="black"/>
                </a:solidFill>
              </a:endParaRPr>
            </a:p>
          </p:txBody>
        </p:sp>
        <p:sp>
          <p:nvSpPr>
            <p:cNvPr id="149" name="Freeform 125"/>
            <p:cNvSpPr>
              <a:spLocks noEditPoints="1"/>
            </p:cNvSpPr>
            <p:nvPr/>
          </p:nvSpPr>
          <p:spPr bwMode="auto">
            <a:xfrm>
              <a:off x="3886" y="2070"/>
              <a:ext cx="19" cy="83"/>
            </a:xfrm>
            <a:custGeom>
              <a:avLst/>
              <a:gdLst>
                <a:gd name="T0" fmla="*/ 7 w 8"/>
                <a:gd name="T1" fmla="*/ 31 h 35"/>
                <a:gd name="T2" fmla="*/ 6 w 8"/>
                <a:gd name="T3" fmla="*/ 33 h 35"/>
                <a:gd name="T4" fmla="*/ 6 w 8"/>
                <a:gd name="T5" fmla="*/ 31 h 35"/>
                <a:gd name="T6" fmla="*/ 7 w 8"/>
                <a:gd name="T7" fmla="*/ 29 h 35"/>
                <a:gd name="T8" fmla="*/ 6 w 8"/>
                <a:gd name="T9" fmla="*/ 33 h 35"/>
                <a:gd name="T10" fmla="*/ 6 w 8"/>
                <a:gd name="T11" fmla="*/ 29 h 35"/>
                <a:gd name="T12" fmla="*/ 7 w 8"/>
                <a:gd name="T13" fmla="*/ 28 h 35"/>
                <a:gd name="T14" fmla="*/ 6 w 8"/>
                <a:gd name="T15" fmla="*/ 28 h 35"/>
                <a:gd name="T16" fmla="*/ 7 w 8"/>
                <a:gd name="T17" fmla="*/ 24 h 35"/>
                <a:gd name="T18" fmla="*/ 6 w 8"/>
                <a:gd name="T19" fmla="*/ 28 h 35"/>
                <a:gd name="T20" fmla="*/ 6 w 8"/>
                <a:gd name="T21" fmla="*/ 25 h 35"/>
                <a:gd name="T22" fmla="*/ 7 w 8"/>
                <a:gd name="T23" fmla="*/ 24 h 35"/>
                <a:gd name="T24" fmla="*/ 6 w 8"/>
                <a:gd name="T25" fmla="*/ 26 h 35"/>
                <a:gd name="T26" fmla="*/ 6 w 8"/>
                <a:gd name="T27" fmla="*/ 23 h 35"/>
                <a:gd name="T28" fmla="*/ 7 w 8"/>
                <a:gd name="T29" fmla="*/ 21 h 35"/>
                <a:gd name="T30" fmla="*/ 6 w 8"/>
                <a:gd name="T31" fmla="*/ 24 h 35"/>
                <a:gd name="T32" fmla="*/ 6 w 8"/>
                <a:gd name="T33" fmla="*/ 20 h 35"/>
                <a:gd name="T34" fmla="*/ 7 w 8"/>
                <a:gd name="T35" fmla="*/ 19 h 35"/>
                <a:gd name="T36" fmla="*/ 6 w 8"/>
                <a:gd name="T37" fmla="*/ 19 h 35"/>
                <a:gd name="T38" fmla="*/ 6 w 8"/>
                <a:gd name="T39" fmla="*/ 17 h 35"/>
                <a:gd name="T40" fmla="*/ 7 w 8"/>
                <a:gd name="T41" fmla="*/ 14 h 35"/>
                <a:gd name="T42" fmla="*/ 6 w 8"/>
                <a:gd name="T43" fmla="*/ 19 h 35"/>
                <a:gd name="T44" fmla="*/ 5 w 8"/>
                <a:gd name="T45" fmla="*/ 15 h 35"/>
                <a:gd name="T46" fmla="*/ 7 w 8"/>
                <a:gd name="T47" fmla="*/ 13 h 35"/>
                <a:gd name="T48" fmla="*/ 5 w 8"/>
                <a:gd name="T49" fmla="*/ 13 h 35"/>
                <a:gd name="T50" fmla="*/ 6 w 8"/>
                <a:gd name="T51" fmla="*/ 10 h 35"/>
                <a:gd name="T52" fmla="*/ 7 w 8"/>
                <a:gd name="T53" fmla="*/ 10 h 35"/>
                <a:gd name="T54" fmla="*/ 5 w 8"/>
                <a:gd name="T55" fmla="*/ 10 h 35"/>
                <a:gd name="T56" fmla="*/ 7 w 8"/>
                <a:gd name="T57" fmla="*/ 4 h 35"/>
                <a:gd name="T58" fmla="*/ 7 w 8"/>
                <a:gd name="T59" fmla="*/ 7 h 35"/>
                <a:gd name="T60" fmla="*/ 5 w 8"/>
                <a:gd name="T61" fmla="*/ 10 h 35"/>
                <a:gd name="T62" fmla="*/ 3 w 8"/>
                <a:gd name="T63" fmla="*/ 33 h 35"/>
                <a:gd name="T64" fmla="*/ 1 w 8"/>
                <a:gd name="T65" fmla="*/ 4 h 35"/>
                <a:gd name="T66" fmla="*/ 5 w 8"/>
                <a:gd name="T67" fmla="*/ 33 h 35"/>
                <a:gd name="T68" fmla="*/ 5 w 8"/>
                <a:gd name="T69" fmla="*/ 4 h 35"/>
                <a:gd name="T70" fmla="*/ 7 w 8"/>
                <a:gd name="T71" fmla="*/ 3 h 35"/>
                <a:gd name="T72" fmla="*/ 7 w 8"/>
                <a:gd name="T73" fmla="*/ 4 h 35"/>
                <a:gd name="T74" fmla="*/ 5 w 8"/>
                <a:gd name="T75" fmla="*/ 3 h 35"/>
                <a:gd name="T76" fmla="*/ 4 w 8"/>
                <a:gd name="T77" fmla="*/ 1 h 35"/>
                <a:gd name="T78" fmla="*/ 7 w 8"/>
                <a:gd name="T79" fmla="*/ 1 h 35"/>
                <a:gd name="T80" fmla="*/ 5 w 8"/>
                <a:gd name="T81" fmla="*/ 3 h 35"/>
                <a:gd name="T82" fmla="*/ 8 w 8"/>
                <a:gd name="T83" fmla="*/ 0 h 35"/>
                <a:gd name="T84" fmla="*/ 3 w 8"/>
                <a:gd name="T85" fmla="*/ 0 h 35"/>
                <a:gd name="T86" fmla="*/ 0 w 8"/>
                <a:gd name="T87" fmla="*/ 3 h 35"/>
                <a:gd name="T88" fmla="*/ 0 w 8"/>
                <a:gd name="T89" fmla="*/ 3 h 35"/>
                <a:gd name="T90" fmla="*/ 0 w 8"/>
                <a:gd name="T91" fmla="*/ 4 h 35"/>
                <a:gd name="T92" fmla="*/ 0 w 8"/>
                <a:gd name="T93" fmla="*/ 34 h 35"/>
                <a:gd name="T94" fmla="*/ 0 w 8"/>
                <a:gd name="T95" fmla="*/ 34 h 35"/>
                <a:gd name="T96" fmla="*/ 5 w 8"/>
                <a:gd name="T97" fmla="*/ 34 h 35"/>
                <a:gd name="T98" fmla="*/ 5 w 8"/>
                <a:gd name="T99" fmla="*/ 34 h 35"/>
                <a:gd name="T100" fmla="*/ 8 w 8"/>
                <a:gd name="T101" fmla="*/ 33 h 35"/>
                <a:gd name="T102" fmla="*/ 8 w 8"/>
                <a:gd name="T103" fmla="*/ 32 h 35"/>
                <a:gd name="T104" fmla="*/ 8 w 8"/>
                <a:gd name="T105" fmla="*/ 5 h 35"/>
                <a:gd name="T106" fmla="*/ 8 w 8"/>
                <a:gd name="T107" fmla="*/ 1 h 35"/>
                <a:gd name="T108" fmla="*/ 8 w 8"/>
                <a:gd name="T109" fmla="*/ 1 h 35"/>
                <a:gd name="T110" fmla="*/ 8 w 8"/>
                <a:gd name="T111"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 h="35">
                  <a:moveTo>
                    <a:pt x="6" y="33"/>
                  </a:moveTo>
                  <a:cubicBezTo>
                    <a:pt x="6" y="32"/>
                    <a:pt x="7" y="31"/>
                    <a:pt x="7" y="31"/>
                  </a:cubicBezTo>
                  <a:cubicBezTo>
                    <a:pt x="7" y="31"/>
                    <a:pt x="7" y="32"/>
                    <a:pt x="7" y="32"/>
                  </a:cubicBezTo>
                  <a:cubicBezTo>
                    <a:pt x="7" y="32"/>
                    <a:pt x="7" y="33"/>
                    <a:pt x="6" y="33"/>
                  </a:cubicBezTo>
                  <a:moveTo>
                    <a:pt x="6" y="33"/>
                  </a:moveTo>
                  <a:cubicBezTo>
                    <a:pt x="6" y="32"/>
                    <a:pt x="6" y="32"/>
                    <a:pt x="6" y="31"/>
                  </a:cubicBezTo>
                  <a:cubicBezTo>
                    <a:pt x="6" y="31"/>
                    <a:pt x="6" y="31"/>
                    <a:pt x="6" y="31"/>
                  </a:cubicBezTo>
                  <a:cubicBezTo>
                    <a:pt x="7" y="29"/>
                    <a:pt x="7" y="29"/>
                    <a:pt x="7" y="29"/>
                  </a:cubicBezTo>
                  <a:cubicBezTo>
                    <a:pt x="7" y="29"/>
                    <a:pt x="7" y="29"/>
                    <a:pt x="7" y="30"/>
                  </a:cubicBezTo>
                  <a:cubicBezTo>
                    <a:pt x="7" y="31"/>
                    <a:pt x="6" y="32"/>
                    <a:pt x="6" y="33"/>
                  </a:cubicBezTo>
                  <a:moveTo>
                    <a:pt x="6" y="30"/>
                  </a:moveTo>
                  <a:cubicBezTo>
                    <a:pt x="6" y="30"/>
                    <a:pt x="6" y="30"/>
                    <a:pt x="6" y="29"/>
                  </a:cubicBezTo>
                  <a:cubicBezTo>
                    <a:pt x="6" y="28"/>
                    <a:pt x="7" y="28"/>
                    <a:pt x="7" y="27"/>
                  </a:cubicBezTo>
                  <a:cubicBezTo>
                    <a:pt x="7" y="28"/>
                    <a:pt x="7" y="28"/>
                    <a:pt x="7" y="28"/>
                  </a:cubicBezTo>
                  <a:cubicBezTo>
                    <a:pt x="6" y="30"/>
                    <a:pt x="6" y="30"/>
                    <a:pt x="6" y="30"/>
                  </a:cubicBezTo>
                  <a:moveTo>
                    <a:pt x="6" y="28"/>
                  </a:moveTo>
                  <a:cubicBezTo>
                    <a:pt x="6" y="28"/>
                    <a:pt x="6" y="28"/>
                    <a:pt x="6" y="27"/>
                  </a:cubicBezTo>
                  <a:cubicBezTo>
                    <a:pt x="7" y="24"/>
                    <a:pt x="7" y="24"/>
                    <a:pt x="7" y="24"/>
                  </a:cubicBezTo>
                  <a:cubicBezTo>
                    <a:pt x="7" y="25"/>
                    <a:pt x="7" y="25"/>
                    <a:pt x="7" y="26"/>
                  </a:cubicBezTo>
                  <a:cubicBezTo>
                    <a:pt x="7" y="27"/>
                    <a:pt x="6" y="28"/>
                    <a:pt x="6" y="28"/>
                  </a:cubicBezTo>
                  <a:moveTo>
                    <a:pt x="6" y="26"/>
                  </a:moveTo>
                  <a:cubicBezTo>
                    <a:pt x="6" y="26"/>
                    <a:pt x="6" y="25"/>
                    <a:pt x="6" y="25"/>
                  </a:cubicBezTo>
                  <a:cubicBezTo>
                    <a:pt x="7" y="22"/>
                    <a:pt x="7" y="22"/>
                    <a:pt x="7" y="22"/>
                  </a:cubicBezTo>
                  <a:cubicBezTo>
                    <a:pt x="7" y="23"/>
                    <a:pt x="7" y="23"/>
                    <a:pt x="7" y="24"/>
                  </a:cubicBezTo>
                  <a:cubicBezTo>
                    <a:pt x="7" y="24"/>
                    <a:pt x="7" y="24"/>
                    <a:pt x="7" y="24"/>
                  </a:cubicBezTo>
                  <a:cubicBezTo>
                    <a:pt x="6" y="26"/>
                    <a:pt x="6" y="26"/>
                    <a:pt x="6" y="26"/>
                  </a:cubicBezTo>
                  <a:moveTo>
                    <a:pt x="6" y="24"/>
                  </a:moveTo>
                  <a:cubicBezTo>
                    <a:pt x="6" y="23"/>
                    <a:pt x="6" y="23"/>
                    <a:pt x="6" y="23"/>
                  </a:cubicBezTo>
                  <a:cubicBezTo>
                    <a:pt x="6" y="22"/>
                    <a:pt x="7" y="21"/>
                    <a:pt x="7" y="20"/>
                  </a:cubicBezTo>
                  <a:cubicBezTo>
                    <a:pt x="7" y="21"/>
                    <a:pt x="7" y="21"/>
                    <a:pt x="7" y="21"/>
                  </a:cubicBezTo>
                  <a:cubicBezTo>
                    <a:pt x="7" y="21"/>
                    <a:pt x="7" y="21"/>
                    <a:pt x="7" y="21"/>
                  </a:cubicBezTo>
                  <a:cubicBezTo>
                    <a:pt x="6" y="24"/>
                    <a:pt x="6" y="24"/>
                    <a:pt x="6" y="24"/>
                  </a:cubicBezTo>
                  <a:moveTo>
                    <a:pt x="6" y="22"/>
                  </a:moveTo>
                  <a:cubicBezTo>
                    <a:pt x="6" y="21"/>
                    <a:pt x="6" y="20"/>
                    <a:pt x="6" y="20"/>
                  </a:cubicBezTo>
                  <a:cubicBezTo>
                    <a:pt x="6" y="19"/>
                    <a:pt x="7" y="18"/>
                    <a:pt x="7" y="17"/>
                  </a:cubicBezTo>
                  <a:cubicBezTo>
                    <a:pt x="7" y="18"/>
                    <a:pt x="7" y="19"/>
                    <a:pt x="7" y="19"/>
                  </a:cubicBezTo>
                  <a:cubicBezTo>
                    <a:pt x="7" y="20"/>
                    <a:pt x="6" y="21"/>
                    <a:pt x="6" y="22"/>
                  </a:cubicBezTo>
                  <a:moveTo>
                    <a:pt x="6" y="19"/>
                  </a:moveTo>
                  <a:cubicBezTo>
                    <a:pt x="6" y="18"/>
                    <a:pt x="6" y="18"/>
                    <a:pt x="6" y="17"/>
                  </a:cubicBezTo>
                  <a:cubicBezTo>
                    <a:pt x="6" y="17"/>
                    <a:pt x="6" y="17"/>
                    <a:pt x="6" y="17"/>
                  </a:cubicBezTo>
                  <a:cubicBezTo>
                    <a:pt x="6" y="17"/>
                    <a:pt x="6" y="17"/>
                    <a:pt x="6" y="17"/>
                  </a:cubicBezTo>
                  <a:cubicBezTo>
                    <a:pt x="6" y="16"/>
                    <a:pt x="7" y="15"/>
                    <a:pt x="7" y="14"/>
                  </a:cubicBezTo>
                  <a:cubicBezTo>
                    <a:pt x="7" y="15"/>
                    <a:pt x="7" y="15"/>
                    <a:pt x="7" y="16"/>
                  </a:cubicBezTo>
                  <a:cubicBezTo>
                    <a:pt x="7" y="17"/>
                    <a:pt x="6" y="18"/>
                    <a:pt x="6" y="19"/>
                  </a:cubicBezTo>
                  <a:moveTo>
                    <a:pt x="6" y="16"/>
                  </a:moveTo>
                  <a:cubicBezTo>
                    <a:pt x="6" y="16"/>
                    <a:pt x="5" y="15"/>
                    <a:pt x="5" y="15"/>
                  </a:cubicBezTo>
                  <a:cubicBezTo>
                    <a:pt x="6" y="13"/>
                    <a:pt x="7" y="12"/>
                    <a:pt x="7" y="11"/>
                  </a:cubicBezTo>
                  <a:cubicBezTo>
                    <a:pt x="7" y="12"/>
                    <a:pt x="7" y="12"/>
                    <a:pt x="7" y="13"/>
                  </a:cubicBezTo>
                  <a:cubicBezTo>
                    <a:pt x="7" y="14"/>
                    <a:pt x="6" y="15"/>
                    <a:pt x="6" y="16"/>
                  </a:cubicBezTo>
                  <a:moveTo>
                    <a:pt x="5" y="13"/>
                  </a:moveTo>
                  <a:cubicBezTo>
                    <a:pt x="5" y="12"/>
                    <a:pt x="5" y="11"/>
                    <a:pt x="5" y="11"/>
                  </a:cubicBezTo>
                  <a:cubicBezTo>
                    <a:pt x="6" y="10"/>
                    <a:pt x="6" y="10"/>
                    <a:pt x="6" y="10"/>
                  </a:cubicBezTo>
                  <a:cubicBezTo>
                    <a:pt x="7" y="8"/>
                    <a:pt x="7" y="8"/>
                    <a:pt x="7" y="8"/>
                  </a:cubicBezTo>
                  <a:cubicBezTo>
                    <a:pt x="7" y="9"/>
                    <a:pt x="7" y="9"/>
                    <a:pt x="7" y="10"/>
                  </a:cubicBezTo>
                  <a:cubicBezTo>
                    <a:pt x="7" y="11"/>
                    <a:pt x="6" y="12"/>
                    <a:pt x="5" y="13"/>
                  </a:cubicBezTo>
                  <a:moveTo>
                    <a:pt x="5" y="10"/>
                  </a:moveTo>
                  <a:cubicBezTo>
                    <a:pt x="5" y="9"/>
                    <a:pt x="5" y="8"/>
                    <a:pt x="5" y="7"/>
                  </a:cubicBezTo>
                  <a:cubicBezTo>
                    <a:pt x="7" y="4"/>
                    <a:pt x="7" y="4"/>
                    <a:pt x="7" y="4"/>
                  </a:cubicBezTo>
                  <a:cubicBezTo>
                    <a:pt x="7" y="5"/>
                    <a:pt x="7" y="5"/>
                    <a:pt x="7" y="5"/>
                  </a:cubicBezTo>
                  <a:cubicBezTo>
                    <a:pt x="7" y="5"/>
                    <a:pt x="7" y="6"/>
                    <a:pt x="7" y="7"/>
                  </a:cubicBezTo>
                  <a:cubicBezTo>
                    <a:pt x="7" y="8"/>
                    <a:pt x="7" y="8"/>
                    <a:pt x="7" y="8"/>
                  </a:cubicBezTo>
                  <a:cubicBezTo>
                    <a:pt x="5" y="10"/>
                    <a:pt x="5" y="10"/>
                    <a:pt x="5" y="10"/>
                  </a:cubicBezTo>
                  <a:moveTo>
                    <a:pt x="5" y="33"/>
                  </a:moveTo>
                  <a:cubicBezTo>
                    <a:pt x="4" y="33"/>
                    <a:pt x="3" y="33"/>
                    <a:pt x="3" y="33"/>
                  </a:cubicBezTo>
                  <a:cubicBezTo>
                    <a:pt x="2" y="33"/>
                    <a:pt x="2" y="33"/>
                    <a:pt x="1" y="33"/>
                  </a:cubicBezTo>
                  <a:cubicBezTo>
                    <a:pt x="1" y="27"/>
                    <a:pt x="1" y="9"/>
                    <a:pt x="1" y="4"/>
                  </a:cubicBezTo>
                  <a:cubicBezTo>
                    <a:pt x="2" y="4"/>
                    <a:pt x="4" y="4"/>
                    <a:pt x="4" y="4"/>
                  </a:cubicBezTo>
                  <a:cubicBezTo>
                    <a:pt x="4" y="8"/>
                    <a:pt x="5" y="29"/>
                    <a:pt x="5" y="33"/>
                  </a:cubicBezTo>
                  <a:moveTo>
                    <a:pt x="5" y="6"/>
                  </a:moveTo>
                  <a:cubicBezTo>
                    <a:pt x="5" y="5"/>
                    <a:pt x="5" y="4"/>
                    <a:pt x="5" y="4"/>
                  </a:cubicBezTo>
                  <a:cubicBezTo>
                    <a:pt x="5" y="4"/>
                    <a:pt x="5" y="4"/>
                    <a:pt x="5" y="4"/>
                  </a:cubicBezTo>
                  <a:cubicBezTo>
                    <a:pt x="6" y="4"/>
                    <a:pt x="6" y="3"/>
                    <a:pt x="7" y="3"/>
                  </a:cubicBezTo>
                  <a:cubicBezTo>
                    <a:pt x="7" y="2"/>
                    <a:pt x="7" y="2"/>
                    <a:pt x="7" y="2"/>
                  </a:cubicBezTo>
                  <a:cubicBezTo>
                    <a:pt x="7" y="2"/>
                    <a:pt x="7" y="3"/>
                    <a:pt x="7" y="4"/>
                  </a:cubicBezTo>
                  <a:cubicBezTo>
                    <a:pt x="5" y="6"/>
                    <a:pt x="5" y="6"/>
                    <a:pt x="5" y="6"/>
                  </a:cubicBezTo>
                  <a:moveTo>
                    <a:pt x="5" y="3"/>
                  </a:moveTo>
                  <a:cubicBezTo>
                    <a:pt x="5" y="3"/>
                    <a:pt x="3" y="3"/>
                    <a:pt x="2" y="3"/>
                  </a:cubicBezTo>
                  <a:cubicBezTo>
                    <a:pt x="3" y="2"/>
                    <a:pt x="3" y="2"/>
                    <a:pt x="4" y="1"/>
                  </a:cubicBezTo>
                  <a:cubicBezTo>
                    <a:pt x="4" y="1"/>
                    <a:pt x="5" y="1"/>
                    <a:pt x="6" y="1"/>
                  </a:cubicBezTo>
                  <a:cubicBezTo>
                    <a:pt x="6" y="1"/>
                    <a:pt x="6" y="1"/>
                    <a:pt x="7" y="1"/>
                  </a:cubicBezTo>
                  <a:cubicBezTo>
                    <a:pt x="6" y="2"/>
                    <a:pt x="6" y="2"/>
                    <a:pt x="6" y="2"/>
                  </a:cubicBezTo>
                  <a:cubicBezTo>
                    <a:pt x="6" y="2"/>
                    <a:pt x="5" y="3"/>
                    <a:pt x="5" y="3"/>
                  </a:cubicBezTo>
                  <a:moveTo>
                    <a:pt x="8" y="0"/>
                  </a:moveTo>
                  <a:cubicBezTo>
                    <a:pt x="8" y="0"/>
                    <a:pt x="8" y="0"/>
                    <a:pt x="8" y="0"/>
                  </a:cubicBezTo>
                  <a:cubicBezTo>
                    <a:pt x="7" y="0"/>
                    <a:pt x="7" y="0"/>
                    <a:pt x="6" y="0"/>
                  </a:cubicBezTo>
                  <a:cubicBezTo>
                    <a:pt x="5" y="0"/>
                    <a:pt x="3" y="0"/>
                    <a:pt x="3" y="0"/>
                  </a:cubicBezTo>
                  <a:cubicBezTo>
                    <a:pt x="3" y="1"/>
                    <a:pt x="3" y="1"/>
                    <a:pt x="3" y="1"/>
                  </a:cubicBezTo>
                  <a:cubicBezTo>
                    <a:pt x="3" y="1"/>
                    <a:pt x="2" y="2"/>
                    <a:pt x="0" y="3"/>
                  </a:cubicBezTo>
                  <a:cubicBezTo>
                    <a:pt x="0" y="3"/>
                    <a:pt x="0" y="3"/>
                    <a:pt x="0" y="3"/>
                  </a:cubicBezTo>
                  <a:cubicBezTo>
                    <a:pt x="0" y="3"/>
                    <a:pt x="0" y="3"/>
                    <a:pt x="0" y="3"/>
                  </a:cubicBezTo>
                  <a:cubicBezTo>
                    <a:pt x="0" y="3"/>
                    <a:pt x="0" y="3"/>
                    <a:pt x="0" y="3"/>
                  </a:cubicBezTo>
                  <a:cubicBezTo>
                    <a:pt x="0" y="4"/>
                    <a:pt x="0" y="4"/>
                    <a:pt x="0" y="4"/>
                  </a:cubicBezTo>
                  <a:cubicBezTo>
                    <a:pt x="0" y="4"/>
                    <a:pt x="0" y="4"/>
                    <a:pt x="0" y="4"/>
                  </a:cubicBezTo>
                  <a:cubicBezTo>
                    <a:pt x="0" y="8"/>
                    <a:pt x="0" y="28"/>
                    <a:pt x="0" y="34"/>
                  </a:cubicBezTo>
                  <a:cubicBezTo>
                    <a:pt x="0" y="34"/>
                    <a:pt x="0" y="34"/>
                    <a:pt x="0" y="34"/>
                  </a:cubicBezTo>
                  <a:cubicBezTo>
                    <a:pt x="0" y="34"/>
                    <a:pt x="0" y="34"/>
                    <a:pt x="0" y="34"/>
                  </a:cubicBezTo>
                  <a:cubicBezTo>
                    <a:pt x="1" y="34"/>
                    <a:pt x="2" y="34"/>
                    <a:pt x="3" y="34"/>
                  </a:cubicBezTo>
                  <a:cubicBezTo>
                    <a:pt x="3" y="34"/>
                    <a:pt x="4" y="34"/>
                    <a:pt x="5" y="34"/>
                  </a:cubicBezTo>
                  <a:cubicBezTo>
                    <a:pt x="5" y="35"/>
                    <a:pt x="5" y="35"/>
                    <a:pt x="5" y="35"/>
                  </a:cubicBezTo>
                  <a:cubicBezTo>
                    <a:pt x="5" y="34"/>
                    <a:pt x="5" y="34"/>
                    <a:pt x="5" y="34"/>
                  </a:cubicBezTo>
                  <a:cubicBezTo>
                    <a:pt x="6" y="34"/>
                    <a:pt x="7" y="33"/>
                    <a:pt x="8" y="33"/>
                  </a:cubicBezTo>
                  <a:cubicBezTo>
                    <a:pt x="8" y="33"/>
                    <a:pt x="8" y="33"/>
                    <a:pt x="8" y="33"/>
                  </a:cubicBezTo>
                  <a:cubicBezTo>
                    <a:pt x="8" y="32"/>
                    <a:pt x="8" y="32"/>
                    <a:pt x="8" y="32"/>
                  </a:cubicBezTo>
                  <a:cubicBezTo>
                    <a:pt x="8" y="32"/>
                    <a:pt x="8" y="32"/>
                    <a:pt x="8" y="32"/>
                  </a:cubicBezTo>
                  <a:cubicBezTo>
                    <a:pt x="8" y="32"/>
                    <a:pt x="8" y="32"/>
                    <a:pt x="8" y="32"/>
                  </a:cubicBezTo>
                  <a:cubicBezTo>
                    <a:pt x="8" y="29"/>
                    <a:pt x="8" y="12"/>
                    <a:pt x="8" y="5"/>
                  </a:cubicBezTo>
                  <a:cubicBezTo>
                    <a:pt x="8" y="3"/>
                    <a:pt x="8" y="2"/>
                    <a:pt x="8" y="1"/>
                  </a:cubicBezTo>
                  <a:cubicBezTo>
                    <a:pt x="8" y="1"/>
                    <a:pt x="8" y="1"/>
                    <a:pt x="8" y="1"/>
                  </a:cubicBezTo>
                  <a:cubicBezTo>
                    <a:pt x="8" y="1"/>
                    <a:pt x="8" y="1"/>
                    <a:pt x="8" y="1"/>
                  </a:cubicBezTo>
                  <a:cubicBezTo>
                    <a:pt x="8" y="1"/>
                    <a:pt x="8" y="1"/>
                    <a:pt x="8" y="1"/>
                  </a:cubicBezTo>
                  <a:cubicBezTo>
                    <a:pt x="8" y="1"/>
                    <a:pt x="8" y="1"/>
                    <a:pt x="8" y="1"/>
                  </a:cubicBezTo>
                  <a:cubicBezTo>
                    <a:pt x="8" y="0"/>
                    <a:pt x="8" y="0"/>
                    <a:pt x="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3200">
                <a:solidFill>
                  <a:prstClr val="black"/>
                </a:solidFill>
              </a:endParaRPr>
            </a:p>
          </p:txBody>
        </p:sp>
        <p:sp>
          <p:nvSpPr>
            <p:cNvPr id="150" name="Freeform 126"/>
            <p:cNvSpPr>
              <a:spLocks noEditPoints="1"/>
            </p:cNvSpPr>
            <p:nvPr/>
          </p:nvSpPr>
          <p:spPr bwMode="auto">
            <a:xfrm>
              <a:off x="3841" y="2108"/>
              <a:ext cx="22" cy="45"/>
            </a:xfrm>
            <a:custGeom>
              <a:avLst/>
              <a:gdLst>
                <a:gd name="T0" fmla="*/ 6 w 9"/>
                <a:gd name="T1" fmla="*/ 17 h 19"/>
                <a:gd name="T2" fmla="*/ 8 w 9"/>
                <a:gd name="T3" fmla="*/ 15 h 19"/>
                <a:gd name="T4" fmla="*/ 6 w 9"/>
                <a:gd name="T5" fmla="*/ 17 h 19"/>
                <a:gd name="T6" fmla="*/ 6 w 9"/>
                <a:gd name="T7" fmla="*/ 15 h 19"/>
                <a:gd name="T8" fmla="*/ 8 w 9"/>
                <a:gd name="T9" fmla="*/ 13 h 19"/>
                <a:gd name="T10" fmla="*/ 6 w 9"/>
                <a:gd name="T11" fmla="*/ 16 h 19"/>
                <a:gd name="T12" fmla="*/ 6 w 9"/>
                <a:gd name="T13" fmla="*/ 12 h 19"/>
                <a:gd name="T14" fmla="*/ 8 w 9"/>
                <a:gd name="T15" fmla="*/ 11 h 19"/>
                <a:gd name="T16" fmla="*/ 8 w 9"/>
                <a:gd name="T17" fmla="*/ 11 h 19"/>
                <a:gd name="T18" fmla="*/ 6 w 9"/>
                <a:gd name="T19" fmla="*/ 11 h 19"/>
                <a:gd name="T20" fmla="*/ 8 w 9"/>
                <a:gd name="T21" fmla="*/ 6 h 19"/>
                <a:gd name="T22" fmla="*/ 7 w 9"/>
                <a:gd name="T23" fmla="*/ 9 h 19"/>
                <a:gd name="T24" fmla="*/ 6 w 9"/>
                <a:gd name="T25" fmla="*/ 8 h 19"/>
                <a:gd name="T26" fmla="*/ 8 w 9"/>
                <a:gd name="T27" fmla="*/ 4 h 19"/>
                <a:gd name="T28" fmla="*/ 8 w 9"/>
                <a:gd name="T29" fmla="*/ 5 h 19"/>
                <a:gd name="T30" fmla="*/ 5 w 9"/>
                <a:gd name="T31" fmla="*/ 17 h 19"/>
                <a:gd name="T32" fmla="*/ 1 w 9"/>
                <a:gd name="T33" fmla="*/ 17 h 19"/>
                <a:gd name="T34" fmla="*/ 5 w 9"/>
                <a:gd name="T35" fmla="*/ 3 h 19"/>
                <a:gd name="T36" fmla="*/ 6 w 9"/>
                <a:gd name="T37" fmla="*/ 6 h 19"/>
                <a:gd name="T38" fmla="*/ 8 w 9"/>
                <a:gd name="T39" fmla="*/ 2 h 19"/>
                <a:gd name="T40" fmla="*/ 8 w 9"/>
                <a:gd name="T41" fmla="*/ 3 h 19"/>
                <a:gd name="T42" fmla="*/ 6 w 9"/>
                <a:gd name="T43" fmla="*/ 4 h 19"/>
                <a:gd name="T44" fmla="*/ 7 w 9"/>
                <a:gd name="T45" fmla="*/ 2 h 19"/>
                <a:gd name="T46" fmla="*/ 8 w 9"/>
                <a:gd name="T47" fmla="*/ 2 h 19"/>
                <a:gd name="T48" fmla="*/ 5 w 9"/>
                <a:gd name="T49" fmla="*/ 2 h 19"/>
                <a:gd name="T50" fmla="*/ 4 w 9"/>
                <a:gd name="T51" fmla="*/ 1 h 19"/>
                <a:gd name="T52" fmla="*/ 7 w 9"/>
                <a:gd name="T53" fmla="*/ 1 h 19"/>
                <a:gd name="T54" fmla="*/ 5 w 9"/>
                <a:gd name="T55" fmla="*/ 2 h 19"/>
                <a:gd name="T56" fmla="*/ 4 w 9"/>
                <a:gd name="T57" fmla="*/ 0 h 19"/>
                <a:gd name="T58" fmla="*/ 1 w 9"/>
                <a:gd name="T59" fmla="*/ 2 h 19"/>
                <a:gd name="T60" fmla="*/ 0 w 9"/>
                <a:gd name="T61" fmla="*/ 2 h 19"/>
                <a:gd name="T62" fmla="*/ 0 w 9"/>
                <a:gd name="T63" fmla="*/ 3 h 19"/>
                <a:gd name="T64" fmla="*/ 0 w 9"/>
                <a:gd name="T65" fmla="*/ 18 h 19"/>
                <a:gd name="T66" fmla="*/ 1 w 9"/>
                <a:gd name="T67" fmla="*/ 18 h 19"/>
                <a:gd name="T68" fmla="*/ 5 w 9"/>
                <a:gd name="T69" fmla="*/ 18 h 19"/>
                <a:gd name="T70" fmla="*/ 6 w 9"/>
                <a:gd name="T71" fmla="*/ 18 h 19"/>
                <a:gd name="T72" fmla="*/ 7 w 9"/>
                <a:gd name="T73" fmla="*/ 18 h 19"/>
                <a:gd name="T74" fmla="*/ 7 w 9"/>
                <a:gd name="T75" fmla="*/ 18 h 19"/>
                <a:gd name="T76" fmla="*/ 9 w 9"/>
                <a:gd name="T77" fmla="*/ 17 h 19"/>
                <a:gd name="T78" fmla="*/ 9 w 9"/>
                <a:gd name="T79" fmla="*/ 16 h 19"/>
                <a:gd name="T80" fmla="*/ 9 w 9"/>
                <a:gd name="T81" fmla="*/ 0 h 19"/>
                <a:gd name="T82" fmla="*/ 9 w 9"/>
                <a:gd name="T83" fmla="*/ 0 h 19"/>
                <a:gd name="T84" fmla="*/ 8 w 9"/>
                <a:gd name="T85" fmla="*/ 0 h 19"/>
                <a:gd name="T86" fmla="*/ 8 w 9"/>
                <a:gd name="T8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 h="19">
                  <a:moveTo>
                    <a:pt x="6" y="17"/>
                  </a:moveTo>
                  <a:cubicBezTo>
                    <a:pt x="6" y="17"/>
                    <a:pt x="6" y="17"/>
                    <a:pt x="6" y="17"/>
                  </a:cubicBezTo>
                  <a:cubicBezTo>
                    <a:pt x="7" y="16"/>
                    <a:pt x="7" y="15"/>
                    <a:pt x="8" y="14"/>
                  </a:cubicBezTo>
                  <a:cubicBezTo>
                    <a:pt x="8" y="14"/>
                    <a:pt x="8" y="15"/>
                    <a:pt x="8" y="15"/>
                  </a:cubicBezTo>
                  <a:cubicBezTo>
                    <a:pt x="7" y="17"/>
                    <a:pt x="7" y="17"/>
                    <a:pt x="7" y="17"/>
                  </a:cubicBezTo>
                  <a:cubicBezTo>
                    <a:pt x="6" y="17"/>
                    <a:pt x="6" y="17"/>
                    <a:pt x="6" y="17"/>
                  </a:cubicBezTo>
                  <a:moveTo>
                    <a:pt x="6" y="16"/>
                  </a:moveTo>
                  <a:cubicBezTo>
                    <a:pt x="6" y="15"/>
                    <a:pt x="6" y="15"/>
                    <a:pt x="6" y="15"/>
                  </a:cubicBezTo>
                  <a:cubicBezTo>
                    <a:pt x="7" y="13"/>
                    <a:pt x="7" y="12"/>
                    <a:pt x="8" y="11"/>
                  </a:cubicBezTo>
                  <a:cubicBezTo>
                    <a:pt x="8" y="12"/>
                    <a:pt x="8" y="12"/>
                    <a:pt x="8" y="13"/>
                  </a:cubicBezTo>
                  <a:cubicBezTo>
                    <a:pt x="8" y="13"/>
                    <a:pt x="8" y="13"/>
                    <a:pt x="8" y="13"/>
                  </a:cubicBezTo>
                  <a:cubicBezTo>
                    <a:pt x="7" y="14"/>
                    <a:pt x="7" y="15"/>
                    <a:pt x="6" y="16"/>
                  </a:cubicBezTo>
                  <a:moveTo>
                    <a:pt x="6" y="14"/>
                  </a:moveTo>
                  <a:cubicBezTo>
                    <a:pt x="6" y="13"/>
                    <a:pt x="6" y="13"/>
                    <a:pt x="6" y="12"/>
                  </a:cubicBezTo>
                  <a:cubicBezTo>
                    <a:pt x="8" y="9"/>
                    <a:pt x="8" y="9"/>
                    <a:pt x="8" y="9"/>
                  </a:cubicBezTo>
                  <a:cubicBezTo>
                    <a:pt x="8" y="10"/>
                    <a:pt x="8" y="10"/>
                    <a:pt x="8" y="11"/>
                  </a:cubicBezTo>
                  <a:cubicBezTo>
                    <a:pt x="8" y="11"/>
                    <a:pt x="8" y="11"/>
                    <a:pt x="8" y="11"/>
                  </a:cubicBezTo>
                  <a:cubicBezTo>
                    <a:pt x="8" y="11"/>
                    <a:pt x="8" y="11"/>
                    <a:pt x="8" y="11"/>
                  </a:cubicBezTo>
                  <a:cubicBezTo>
                    <a:pt x="7" y="12"/>
                    <a:pt x="6" y="13"/>
                    <a:pt x="6" y="14"/>
                  </a:cubicBezTo>
                  <a:moveTo>
                    <a:pt x="6" y="11"/>
                  </a:moveTo>
                  <a:cubicBezTo>
                    <a:pt x="6" y="11"/>
                    <a:pt x="6" y="10"/>
                    <a:pt x="6" y="9"/>
                  </a:cubicBezTo>
                  <a:cubicBezTo>
                    <a:pt x="8" y="6"/>
                    <a:pt x="8" y="6"/>
                    <a:pt x="8" y="6"/>
                  </a:cubicBezTo>
                  <a:cubicBezTo>
                    <a:pt x="8" y="7"/>
                    <a:pt x="8" y="8"/>
                    <a:pt x="8" y="8"/>
                  </a:cubicBezTo>
                  <a:cubicBezTo>
                    <a:pt x="7" y="9"/>
                    <a:pt x="7" y="9"/>
                    <a:pt x="7" y="9"/>
                  </a:cubicBezTo>
                  <a:cubicBezTo>
                    <a:pt x="6" y="11"/>
                    <a:pt x="6" y="11"/>
                    <a:pt x="6" y="11"/>
                  </a:cubicBezTo>
                  <a:moveTo>
                    <a:pt x="6" y="8"/>
                  </a:moveTo>
                  <a:cubicBezTo>
                    <a:pt x="6" y="8"/>
                    <a:pt x="6" y="7"/>
                    <a:pt x="6" y="7"/>
                  </a:cubicBezTo>
                  <a:cubicBezTo>
                    <a:pt x="7" y="6"/>
                    <a:pt x="7" y="5"/>
                    <a:pt x="8" y="4"/>
                  </a:cubicBezTo>
                  <a:cubicBezTo>
                    <a:pt x="8" y="4"/>
                    <a:pt x="8" y="5"/>
                    <a:pt x="8" y="5"/>
                  </a:cubicBezTo>
                  <a:cubicBezTo>
                    <a:pt x="8" y="5"/>
                    <a:pt x="8" y="5"/>
                    <a:pt x="8" y="5"/>
                  </a:cubicBezTo>
                  <a:cubicBezTo>
                    <a:pt x="6" y="8"/>
                    <a:pt x="6" y="8"/>
                    <a:pt x="6" y="8"/>
                  </a:cubicBezTo>
                  <a:moveTo>
                    <a:pt x="5" y="17"/>
                  </a:moveTo>
                  <a:cubicBezTo>
                    <a:pt x="4" y="17"/>
                    <a:pt x="4" y="17"/>
                    <a:pt x="3" y="17"/>
                  </a:cubicBezTo>
                  <a:cubicBezTo>
                    <a:pt x="3" y="17"/>
                    <a:pt x="2" y="17"/>
                    <a:pt x="1" y="17"/>
                  </a:cubicBezTo>
                  <a:cubicBezTo>
                    <a:pt x="1" y="11"/>
                    <a:pt x="1" y="7"/>
                    <a:pt x="1" y="3"/>
                  </a:cubicBezTo>
                  <a:cubicBezTo>
                    <a:pt x="3" y="3"/>
                    <a:pt x="4" y="3"/>
                    <a:pt x="5" y="3"/>
                  </a:cubicBezTo>
                  <a:cubicBezTo>
                    <a:pt x="5" y="5"/>
                    <a:pt x="5" y="13"/>
                    <a:pt x="5" y="17"/>
                  </a:cubicBezTo>
                  <a:moveTo>
                    <a:pt x="6" y="6"/>
                  </a:moveTo>
                  <a:cubicBezTo>
                    <a:pt x="6" y="5"/>
                    <a:pt x="6" y="5"/>
                    <a:pt x="6" y="5"/>
                  </a:cubicBezTo>
                  <a:cubicBezTo>
                    <a:pt x="6" y="4"/>
                    <a:pt x="7" y="3"/>
                    <a:pt x="8" y="2"/>
                  </a:cubicBezTo>
                  <a:cubicBezTo>
                    <a:pt x="8" y="3"/>
                    <a:pt x="8" y="3"/>
                    <a:pt x="8" y="3"/>
                  </a:cubicBezTo>
                  <a:cubicBezTo>
                    <a:pt x="8" y="3"/>
                    <a:pt x="8" y="3"/>
                    <a:pt x="8" y="3"/>
                  </a:cubicBezTo>
                  <a:cubicBezTo>
                    <a:pt x="7" y="4"/>
                    <a:pt x="6" y="5"/>
                    <a:pt x="6" y="6"/>
                  </a:cubicBezTo>
                  <a:moveTo>
                    <a:pt x="6" y="4"/>
                  </a:moveTo>
                  <a:cubicBezTo>
                    <a:pt x="6" y="4"/>
                    <a:pt x="6" y="3"/>
                    <a:pt x="6" y="3"/>
                  </a:cubicBezTo>
                  <a:cubicBezTo>
                    <a:pt x="6" y="3"/>
                    <a:pt x="7" y="2"/>
                    <a:pt x="7" y="2"/>
                  </a:cubicBezTo>
                  <a:cubicBezTo>
                    <a:pt x="8" y="1"/>
                    <a:pt x="8" y="1"/>
                    <a:pt x="8" y="1"/>
                  </a:cubicBezTo>
                  <a:cubicBezTo>
                    <a:pt x="8" y="2"/>
                    <a:pt x="8" y="2"/>
                    <a:pt x="8" y="2"/>
                  </a:cubicBezTo>
                  <a:cubicBezTo>
                    <a:pt x="7" y="2"/>
                    <a:pt x="6" y="3"/>
                    <a:pt x="6" y="4"/>
                  </a:cubicBezTo>
                  <a:moveTo>
                    <a:pt x="5" y="2"/>
                  </a:moveTo>
                  <a:cubicBezTo>
                    <a:pt x="5" y="2"/>
                    <a:pt x="4" y="2"/>
                    <a:pt x="2" y="2"/>
                  </a:cubicBezTo>
                  <a:cubicBezTo>
                    <a:pt x="3" y="1"/>
                    <a:pt x="4" y="1"/>
                    <a:pt x="4" y="1"/>
                  </a:cubicBezTo>
                  <a:cubicBezTo>
                    <a:pt x="4" y="1"/>
                    <a:pt x="5" y="1"/>
                    <a:pt x="6" y="1"/>
                  </a:cubicBezTo>
                  <a:cubicBezTo>
                    <a:pt x="7" y="1"/>
                    <a:pt x="7" y="1"/>
                    <a:pt x="7" y="1"/>
                  </a:cubicBezTo>
                  <a:cubicBezTo>
                    <a:pt x="6" y="1"/>
                    <a:pt x="6" y="1"/>
                    <a:pt x="6" y="1"/>
                  </a:cubicBezTo>
                  <a:cubicBezTo>
                    <a:pt x="6" y="2"/>
                    <a:pt x="6" y="2"/>
                    <a:pt x="5" y="2"/>
                  </a:cubicBezTo>
                  <a:moveTo>
                    <a:pt x="7" y="0"/>
                  </a:moveTo>
                  <a:cubicBezTo>
                    <a:pt x="5" y="0"/>
                    <a:pt x="4" y="0"/>
                    <a:pt x="4" y="0"/>
                  </a:cubicBezTo>
                  <a:cubicBezTo>
                    <a:pt x="4" y="0"/>
                    <a:pt x="4" y="0"/>
                    <a:pt x="4" y="0"/>
                  </a:cubicBezTo>
                  <a:cubicBezTo>
                    <a:pt x="4" y="0"/>
                    <a:pt x="2" y="1"/>
                    <a:pt x="1" y="2"/>
                  </a:cubicBezTo>
                  <a:cubicBezTo>
                    <a:pt x="0" y="2"/>
                    <a:pt x="0" y="2"/>
                    <a:pt x="0" y="2"/>
                  </a:cubicBezTo>
                  <a:cubicBezTo>
                    <a:pt x="0" y="2"/>
                    <a:pt x="0" y="2"/>
                    <a:pt x="0" y="2"/>
                  </a:cubicBezTo>
                  <a:cubicBezTo>
                    <a:pt x="0" y="3"/>
                    <a:pt x="0" y="3"/>
                    <a:pt x="0" y="3"/>
                  </a:cubicBezTo>
                  <a:cubicBezTo>
                    <a:pt x="0" y="3"/>
                    <a:pt x="0" y="3"/>
                    <a:pt x="0" y="3"/>
                  </a:cubicBezTo>
                  <a:cubicBezTo>
                    <a:pt x="0" y="3"/>
                    <a:pt x="0" y="3"/>
                    <a:pt x="0" y="3"/>
                  </a:cubicBezTo>
                  <a:cubicBezTo>
                    <a:pt x="0" y="6"/>
                    <a:pt x="0" y="11"/>
                    <a:pt x="0" y="18"/>
                  </a:cubicBezTo>
                  <a:cubicBezTo>
                    <a:pt x="1" y="18"/>
                    <a:pt x="1" y="18"/>
                    <a:pt x="1" y="18"/>
                  </a:cubicBezTo>
                  <a:cubicBezTo>
                    <a:pt x="1" y="18"/>
                    <a:pt x="1" y="18"/>
                    <a:pt x="1" y="18"/>
                  </a:cubicBezTo>
                  <a:cubicBezTo>
                    <a:pt x="2" y="18"/>
                    <a:pt x="2" y="18"/>
                    <a:pt x="3" y="18"/>
                  </a:cubicBezTo>
                  <a:cubicBezTo>
                    <a:pt x="4" y="18"/>
                    <a:pt x="5" y="18"/>
                    <a:pt x="5" y="18"/>
                  </a:cubicBezTo>
                  <a:cubicBezTo>
                    <a:pt x="5" y="19"/>
                    <a:pt x="5" y="19"/>
                    <a:pt x="5" y="19"/>
                  </a:cubicBezTo>
                  <a:cubicBezTo>
                    <a:pt x="6" y="18"/>
                    <a:pt x="6" y="18"/>
                    <a:pt x="6" y="18"/>
                  </a:cubicBezTo>
                  <a:cubicBezTo>
                    <a:pt x="6" y="18"/>
                    <a:pt x="6" y="18"/>
                    <a:pt x="6" y="18"/>
                  </a:cubicBezTo>
                  <a:cubicBezTo>
                    <a:pt x="7" y="18"/>
                    <a:pt x="7" y="18"/>
                    <a:pt x="7" y="18"/>
                  </a:cubicBezTo>
                  <a:cubicBezTo>
                    <a:pt x="7" y="18"/>
                    <a:pt x="7" y="18"/>
                    <a:pt x="7" y="18"/>
                  </a:cubicBezTo>
                  <a:cubicBezTo>
                    <a:pt x="7" y="18"/>
                    <a:pt x="7" y="18"/>
                    <a:pt x="7" y="18"/>
                  </a:cubicBezTo>
                  <a:cubicBezTo>
                    <a:pt x="7" y="17"/>
                    <a:pt x="8" y="17"/>
                    <a:pt x="9" y="17"/>
                  </a:cubicBezTo>
                  <a:cubicBezTo>
                    <a:pt x="9" y="17"/>
                    <a:pt x="9" y="17"/>
                    <a:pt x="9" y="17"/>
                  </a:cubicBezTo>
                  <a:cubicBezTo>
                    <a:pt x="9" y="16"/>
                    <a:pt x="9" y="16"/>
                    <a:pt x="9" y="16"/>
                  </a:cubicBezTo>
                  <a:cubicBezTo>
                    <a:pt x="9" y="16"/>
                    <a:pt x="9" y="16"/>
                    <a:pt x="9" y="16"/>
                  </a:cubicBezTo>
                  <a:cubicBezTo>
                    <a:pt x="9" y="16"/>
                    <a:pt x="9" y="16"/>
                    <a:pt x="9" y="16"/>
                  </a:cubicBezTo>
                  <a:cubicBezTo>
                    <a:pt x="9" y="9"/>
                    <a:pt x="9" y="1"/>
                    <a:pt x="9" y="0"/>
                  </a:cubicBezTo>
                  <a:cubicBezTo>
                    <a:pt x="9" y="0"/>
                    <a:pt x="9" y="0"/>
                    <a:pt x="9" y="0"/>
                  </a:cubicBezTo>
                  <a:cubicBezTo>
                    <a:pt x="9" y="0"/>
                    <a:pt x="9" y="0"/>
                    <a:pt x="9" y="0"/>
                  </a:cubicBezTo>
                  <a:cubicBezTo>
                    <a:pt x="9" y="0"/>
                    <a:pt x="9" y="0"/>
                    <a:pt x="9" y="0"/>
                  </a:cubicBezTo>
                  <a:cubicBezTo>
                    <a:pt x="8" y="0"/>
                    <a:pt x="8" y="0"/>
                    <a:pt x="8" y="0"/>
                  </a:cubicBezTo>
                  <a:cubicBezTo>
                    <a:pt x="8" y="0"/>
                    <a:pt x="8" y="0"/>
                    <a:pt x="8" y="0"/>
                  </a:cubicBezTo>
                  <a:cubicBezTo>
                    <a:pt x="8" y="0"/>
                    <a:pt x="8" y="0"/>
                    <a:pt x="8" y="0"/>
                  </a:cubicBezTo>
                  <a:cubicBezTo>
                    <a:pt x="8" y="0"/>
                    <a:pt x="7" y="0"/>
                    <a:pt x="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3200">
                <a:solidFill>
                  <a:prstClr val="black"/>
                </a:solidFill>
              </a:endParaRPr>
            </a:p>
          </p:txBody>
        </p:sp>
        <p:sp>
          <p:nvSpPr>
            <p:cNvPr id="151" name="Freeform 127"/>
            <p:cNvSpPr>
              <a:spLocks noEditPoints="1"/>
            </p:cNvSpPr>
            <p:nvPr/>
          </p:nvSpPr>
          <p:spPr bwMode="auto">
            <a:xfrm>
              <a:off x="3908" y="2098"/>
              <a:ext cx="21" cy="55"/>
            </a:xfrm>
            <a:custGeom>
              <a:avLst/>
              <a:gdLst>
                <a:gd name="T0" fmla="*/ 8 w 9"/>
                <a:gd name="T1" fmla="*/ 19 h 23"/>
                <a:gd name="T2" fmla="*/ 7 w 9"/>
                <a:gd name="T3" fmla="*/ 21 h 23"/>
                <a:gd name="T4" fmla="*/ 6 w 9"/>
                <a:gd name="T5" fmla="*/ 19 h 23"/>
                <a:gd name="T6" fmla="*/ 8 w 9"/>
                <a:gd name="T7" fmla="*/ 17 h 23"/>
                <a:gd name="T8" fmla="*/ 6 w 9"/>
                <a:gd name="T9" fmla="*/ 21 h 23"/>
                <a:gd name="T10" fmla="*/ 6 w 9"/>
                <a:gd name="T11" fmla="*/ 17 h 23"/>
                <a:gd name="T12" fmla="*/ 8 w 9"/>
                <a:gd name="T13" fmla="*/ 14 h 23"/>
                <a:gd name="T14" fmla="*/ 8 w 9"/>
                <a:gd name="T15" fmla="*/ 16 h 23"/>
                <a:gd name="T16" fmla="*/ 6 w 9"/>
                <a:gd name="T17" fmla="*/ 16 h 23"/>
                <a:gd name="T18" fmla="*/ 6 w 9"/>
                <a:gd name="T19" fmla="*/ 14 h 23"/>
                <a:gd name="T20" fmla="*/ 8 w 9"/>
                <a:gd name="T21" fmla="*/ 14 h 23"/>
                <a:gd name="T22" fmla="*/ 6 w 9"/>
                <a:gd name="T23" fmla="*/ 16 h 23"/>
                <a:gd name="T24" fmla="*/ 6 w 9"/>
                <a:gd name="T25" fmla="*/ 12 h 23"/>
                <a:gd name="T26" fmla="*/ 8 w 9"/>
                <a:gd name="T27" fmla="*/ 12 h 23"/>
                <a:gd name="T28" fmla="*/ 6 w 9"/>
                <a:gd name="T29" fmla="*/ 14 h 23"/>
                <a:gd name="T30" fmla="*/ 6 w 9"/>
                <a:gd name="T31" fmla="*/ 10 h 23"/>
                <a:gd name="T32" fmla="*/ 8 w 9"/>
                <a:gd name="T33" fmla="*/ 9 h 23"/>
                <a:gd name="T34" fmla="*/ 6 w 9"/>
                <a:gd name="T35" fmla="*/ 11 h 23"/>
                <a:gd name="T36" fmla="*/ 6 w 9"/>
                <a:gd name="T37" fmla="*/ 10 h 23"/>
                <a:gd name="T38" fmla="*/ 6 w 9"/>
                <a:gd name="T39" fmla="*/ 8 h 23"/>
                <a:gd name="T40" fmla="*/ 7 w 9"/>
                <a:gd name="T41" fmla="*/ 8 h 23"/>
                <a:gd name="T42" fmla="*/ 8 w 9"/>
                <a:gd name="T43" fmla="*/ 6 h 23"/>
                <a:gd name="T44" fmla="*/ 8 w 9"/>
                <a:gd name="T45" fmla="*/ 7 h 23"/>
                <a:gd name="T46" fmla="*/ 6 w 9"/>
                <a:gd name="T47" fmla="*/ 9 h 23"/>
                <a:gd name="T48" fmla="*/ 3 w 9"/>
                <a:gd name="T49" fmla="*/ 21 h 23"/>
                <a:gd name="T50" fmla="*/ 1 w 9"/>
                <a:gd name="T51" fmla="*/ 4 h 23"/>
                <a:gd name="T52" fmla="*/ 5 w 9"/>
                <a:gd name="T53" fmla="*/ 21 h 23"/>
                <a:gd name="T54" fmla="*/ 6 w 9"/>
                <a:gd name="T55" fmla="*/ 6 h 23"/>
                <a:gd name="T56" fmla="*/ 8 w 9"/>
                <a:gd name="T57" fmla="*/ 5 h 23"/>
                <a:gd name="T58" fmla="*/ 6 w 9"/>
                <a:gd name="T59" fmla="*/ 7 h 23"/>
                <a:gd name="T60" fmla="*/ 6 w 9"/>
                <a:gd name="T61" fmla="*/ 4 h 23"/>
                <a:gd name="T62" fmla="*/ 8 w 9"/>
                <a:gd name="T63" fmla="*/ 2 h 23"/>
                <a:gd name="T64" fmla="*/ 8 w 9"/>
                <a:gd name="T65" fmla="*/ 3 h 23"/>
                <a:gd name="T66" fmla="*/ 5 w 9"/>
                <a:gd name="T67" fmla="*/ 3 h 23"/>
                <a:gd name="T68" fmla="*/ 4 w 9"/>
                <a:gd name="T69" fmla="*/ 1 h 23"/>
                <a:gd name="T70" fmla="*/ 7 w 9"/>
                <a:gd name="T71" fmla="*/ 1 h 23"/>
                <a:gd name="T72" fmla="*/ 5 w 9"/>
                <a:gd name="T73" fmla="*/ 3 h 23"/>
                <a:gd name="T74" fmla="*/ 4 w 9"/>
                <a:gd name="T75" fmla="*/ 0 h 23"/>
                <a:gd name="T76" fmla="*/ 1 w 9"/>
                <a:gd name="T77" fmla="*/ 3 h 23"/>
                <a:gd name="T78" fmla="*/ 1 w 9"/>
                <a:gd name="T79" fmla="*/ 3 h 23"/>
                <a:gd name="T80" fmla="*/ 0 w 9"/>
                <a:gd name="T81" fmla="*/ 4 h 23"/>
                <a:gd name="T82" fmla="*/ 0 w 9"/>
                <a:gd name="T83" fmla="*/ 22 h 23"/>
                <a:gd name="T84" fmla="*/ 1 w 9"/>
                <a:gd name="T85" fmla="*/ 22 h 23"/>
                <a:gd name="T86" fmla="*/ 6 w 9"/>
                <a:gd name="T87" fmla="*/ 22 h 23"/>
                <a:gd name="T88" fmla="*/ 6 w 9"/>
                <a:gd name="T89" fmla="*/ 22 h 23"/>
                <a:gd name="T90" fmla="*/ 9 w 9"/>
                <a:gd name="T91" fmla="*/ 21 h 23"/>
                <a:gd name="T92" fmla="*/ 9 w 9"/>
                <a:gd name="T93" fmla="*/ 20 h 23"/>
                <a:gd name="T94" fmla="*/ 9 w 9"/>
                <a:gd name="T95" fmla="*/ 1 h 23"/>
                <a:gd name="T96" fmla="*/ 9 w 9"/>
                <a:gd name="T97" fmla="*/ 1 h 23"/>
                <a:gd name="T98" fmla="*/ 9 w 9"/>
                <a:gd name="T99" fmla="*/ 0 h 23"/>
                <a:gd name="T100" fmla="*/ 8 w 9"/>
                <a:gd name="T10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 h="23">
                  <a:moveTo>
                    <a:pt x="7" y="21"/>
                  </a:moveTo>
                  <a:cubicBezTo>
                    <a:pt x="7" y="20"/>
                    <a:pt x="8" y="20"/>
                    <a:pt x="8" y="19"/>
                  </a:cubicBezTo>
                  <a:cubicBezTo>
                    <a:pt x="8" y="19"/>
                    <a:pt x="8" y="20"/>
                    <a:pt x="8" y="20"/>
                  </a:cubicBezTo>
                  <a:cubicBezTo>
                    <a:pt x="8" y="20"/>
                    <a:pt x="7" y="20"/>
                    <a:pt x="7" y="21"/>
                  </a:cubicBezTo>
                  <a:moveTo>
                    <a:pt x="6" y="21"/>
                  </a:moveTo>
                  <a:cubicBezTo>
                    <a:pt x="6" y="20"/>
                    <a:pt x="6" y="20"/>
                    <a:pt x="6" y="19"/>
                  </a:cubicBezTo>
                  <a:cubicBezTo>
                    <a:pt x="6" y="19"/>
                    <a:pt x="6" y="19"/>
                    <a:pt x="6" y="19"/>
                  </a:cubicBezTo>
                  <a:cubicBezTo>
                    <a:pt x="8" y="17"/>
                    <a:pt x="8" y="17"/>
                    <a:pt x="8" y="17"/>
                  </a:cubicBezTo>
                  <a:cubicBezTo>
                    <a:pt x="8" y="17"/>
                    <a:pt x="8" y="18"/>
                    <a:pt x="8" y="18"/>
                  </a:cubicBezTo>
                  <a:cubicBezTo>
                    <a:pt x="7" y="19"/>
                    <a:pt x="7" y="20"/>
                    <a:pt x="6" y="21"/>
                  </a:cubicBezTo>
                  <a:moveTo>
                    <a:pt x="6" y="18"/>
                  </a:moveTo>
                  <a:cubicBezTo>
                    <a:pt x="6" y="18"/>
                    <a:pt x="6" y="17"/>
                    <a:pt x="6" y="17"/>
                  </a:cubicBezTo>
                  <a:cubicBezTo>
                    <a:pt x="6" y="17"/>
                    <a:pt x="6" y="17"/>
                    <a:pt x="6" y="17"/>
                  </a:cubicBezTo>
                  <a:cubicBezTo>
                    <a:pt x="8" y="14"/>
                    <a:pt x="8" y="14"/>
                    <a:pt x="8" y="14"/>
                  </a:cubicBezTo>
                  <a:cubicBezTo>
                    <a:pt x="8" y="15"/>
                    <a:pt x="8" y="15"/>
                    <a:pt x="8" y="16"/>
                  </a:cubicBezTo>
                  <a:cubicBezTo>
                    <a:pt x="8" y="16"/>
                    <a:pt x="8" y="16"/>
                    <a:pt x="8" y="16"/>
                  </a:cubicBezTo>
                  <a:cubicBezTo>
                    <a:pt x="6" y="18"/>
                    <a:pt x="6" y="18"/>
                    <a:pt x="6" y="18"/>
                  </a:cubicBezTo>
                  <a:moveTo>
                    <a:pt x="6" y="16"/>
                  </a:moveTo>
                  <a:cubicBezTo>
                    <a:pt x="6" y="16"/>
                    <a:pt x="6" y="15"/>
                    <a:pt x="6" y="15"/>
                  </a:cubicBezTo>
                  <a:cubicBezTo>
                    <a:pt x="6" y="14"/>
                    <a:pt x="6" y="14"/>
                    <a:pt x="6" y="14"/>
                  </a:cubicBezTo>
                  <a:cubicBezTo>
                    <a:pt x="7" y="14"/>
                    <a:pt x="7" y="13"/>
                    <a:pt x="8" y="12"/>
                  </a:cubicBezTo>
                  <a:cubicBezTo>
                    <a:pt x="8" y="13"/>
                    <a:pt x="8" y="13"/>
                    <a:pt x="8" y="14"/>
                  </a:cubicBezTo>
                  <a:cubicBezTo>
                    <a:pt x="8" y="14"/>
                    <a:pt x="8" y="14"/>
                    <a:pt x="8" y="14"/>
                  </a:cubicBezTo>
                  <a:cubicBezTo>
                    <a:pt x="6" y="16"/>
                    <a:pt x="6" y="16"/>
                    <a:pt x="6" y="16"/>
                  </a:cubicBezTo>
                  <a:moveTo>
                    <a:pt x="6" y="14"/>
                  </a:moveTo>
                  <a:cubicBezTo>
                    <a:pt x="6" y="13"/>
                    <a:pt x="6" y="13"/>
                    <a:pt x="6" y="12"/>
                  </a:cubicBezTo>
                  <a:cubicBezTo>
                    <a:pt x="8" y="10"/>
                    <a:pt x="8" y="10"/>
                    <a:pt x="8" y="10"/>
                  </a:cubicBezTo>
                  <a:cubicBezTo>
                    <a:pt x="8" y="10"/>
                    <a:pt x="8" y="11"/>
                    <a:pt x="8" y="12"/>
                  </a:cubicBezTo>
                  <a:cubicBezTo>
                    <a:pt x="8" y="12"/>
                    <a:pt x="8" y="12"/>
                    <a:pt x="8" y="12"/>
                  </a:cubicBezTo>
                  <a:cubicBezTo>
                    <a:pt x="7" y="12"/>
                    <a:pt x="7" y="13"/>
                    <a:pt x="6" y="14"/>
                  </a:cubicBezTo>
                  <a:moveTo>
                    <a:pt x="6" y="10"/>
                  </a:moveTo>
                  <a:cubicBezTo>
                    <a:pt x="6" y="10"/>
                    <a:pt x="6" y="10"/>
                    <a:pt x="6" y="10"/>
                  </a:cubicBezTo>
                  <a:cubicBezTo>
                    <a:pt x="7" y="9"/>
                    <a:pt x="7" y="8"/>
                    <a:pt x="8" y="8"/>
                  </a:cubicBezTo>
                  <a:cubicBezTo>
                    <a:pt x="8" y="8"/>
                    <a:pt x="8" y="8"/>
                    <a:pt x="8" y="9"/>
                  </a:cubicBezTo>
                  <a:cubicBezTo>
                    <a:pt x="8" y="9"/>
                    <a:pt x="8" y="9"/>
                    <a:pt x="8" y="9"/>
                  </a:cubicBezTo>
                  <a:cubicBezTo>
                    <a:pt x="6" y="11"/>
                    <a:pt x="6" y="11"/>
                    <a:pt x="6" y="11"/>
                  </a:cubicBezTo>
                  <a:cubicBezTo>
                    <a:pt x="6" y="11"/>
                    <a:pt x="6" y="10"/>
                    <a:pt x="6" y="10"/>
                  </a:cubicBezTo>
                  <a:cubicBezTo>
                    <a:pt x="6" y="10"/>
                    <a:pt x="6" y="10"/>
                    <a:pt x="6" y="10"/>
                  </a:cubicBezTo>
                  <a:moveTo>
                    <a:pt x="6" y="9"/>
                  </a:moveTo>
                  <a:cubicBezTo>
                    <a:pt x="6" y="9"/>
                    <a:pt x="6" y="8"/>
                    <a:pt x="6" y="8"/>
                  </a:cubicBezTo>
                  <a:cubicBezTo>
                    <a:pt x="6" y="8"/>
                    <a:pt x="6" y="8"/>
                    <a:pt x="6" y="8"/>
                  </a:cubicBezTo>
                  <a:cubicBezTo>
                    <a:pt x="7" y="8"/>
                    <a:pt x="7" y="8"/>
                    <a:pt x="7" y="8"/>
                  </a:cubicBezTo>
                  <a:cubicBezTo>
                    <a:pt x="6" y="7"/>
                    <a:pt x="6" y="7"/>
                    <a:pt x="6" y="7"/>
                  </a:cubicBezTo>
                  <a:cubicBezTo>
                    <a:pt x="8" y="6"/>
                    <a:pt x="8" y="6"/>
                    <a:pt x="8" y="6"/>
                  </a:cubicBezTo>
                  <a:cubicBezTo>
                    <a:pt x="8" y="6"/>
                    <a:pt x="8" y="7"/>
                    <a:pt x="8" y="7"/>
                  </a:cubicBezTo>
                  <a:cubicBezTo>
                    <a:pt x="8" y="7"/>
                    <a:pt x="8" y="7"/>
                    <a:pt x="8" y="7"/>
                  </a:cubicBezTo>
                  <a:cubicBezTo>
                    <a:pt x="8" y="7"/>
                    <a:pt x="8" y="7"/>
                    <a:pt x="8" y="7"/>
                  </a:cubicBezTo>
                  <a:cubicBezTo>
                    <a:pt x="7" y="8"/>
                    <a:pt x="7" y="9"/>
                    <a:pt x="6" y="9"/>
                  </a:cubicBezTo>
                  <a:moveTo>
                    <a:pt x="5" y="21"/>
                  </a:moveTo>
                  <a:cubicBezTo>
                    <a:pt x="4" y="21"/>
                    <a:pt x="4" y="21"/>
                    <a:pt x="3" y="21"/>
                  </a:cubicBezTo>
                  <a:cubicBezTo>
                    <a:pt x="3" y="21"/>
                    <a:pt x="2" y="21"/>
                    <a:pt x="2" y="21"/>
                  </a:cubicBezTo>
                  <a:cubicBezTo>
                    <a:pt x="2" y="16"/>
                    <a:pt x="2" y="8"/>
                    <a:pt x="1" y="4"/>
                  </a:cubicBezTo>
                  <a:cubicBezTo>
                    <a:pt x="3" y="4"/>
                    <a:pt x="4" y="4"/>
                    <a:pt x="5" y="4"/>
                  </a:cubicBezTo>
                  <a:cubicBezTo>
                    <a:pt x="5" y="7"/>
                    <a:pt x="5" y="17"/>
                    <a:pt x="5" y="21"/>
                  </a:cubicBezTo>
                  <a:moveTo>
                    <a:pt x="6" y="7"/>
                  </a:moveTo>
                  <a:cubicBezTo>
                    <a:pt x="6" y="6"/>
                    <a:pt x="6" y="6"/>
                    <a:pt x="6" y="6"/>
                  </a:cubicBezTo>
                  <a:cubicBezTo>
                    <a:pt x="8" y="4"/>
                    <a:pt x="8" y="4"/>
                    <a:pt x="8" y="4"/>
                  </a:cubicBezTo>
                  <a:cubicBezTo>
                    <a:pt x="8" y="4"/>
                    <a:pt x="8" y="5"/>
                    <a:pt x="8" y="5"/>
                  </a:cubicBezTo>
                  <a:cubicBezTo>
                    <a:pt x="8" y="5"/>
                    <a:pt x="8" y="5"/>
                    <a:pt x="8" y="5"/>
                  </a:cubicBezTo>
                  <a:cubicBezTo>
                    <a:pt x="6" y="7"/>
                    <a:pt x="6" y="7"/>
                    <a:pt x="6" y="7"/>
                  </a:cubicBezTo>
                  <a:moveTo>
                    <a:pt x="6" y="5"/>
                  </a:moveTo>
                  <a:cubicBezTo>
                    <a:pt x="6" y="5"/>
                    <a:pt x="6" y="4"/>
                    <a:pt x="6" y="4"/>
                  </a:cubicBezTo>
                  <a:cubicBezTo>
                    <a:pt x="7" y="4"/>
                    <a:pt x="7" y="3"/>
                    <a:pt x="7" y="3"/>
                  </a:cubicBezTo>
                  <a:cubicBezTo>
                    <a:pt x="8" y="2"/>
                    <a:pt x="8" y="2"/>
                    <a:pt x="8" y="2"/>
                  </a:cubicBezTo>
                  <a:cubicBezTo>
                    <a:pt x="8" y="3"/>
                    <a:pt x="8" y="3"/>
                    <a:pt x="8" y="3"/>
                  </a:cubicBezTo>
                  <a:cubicBezTo>
                    <a:pt x="8" y="3"/>
                    <a:pt x="8" y="3"/>
                    <a:pt x="8" y="3"/>
                  </a:cubicBezTo>
                  <a:cubicBezTo>
                    <a:pt x="6" y="5"/>
                    <a:pt x="6" y="5"/>
                    <a:pt x="6" y="5"/>
                  </a:cubicBezTo>
                  <a:moveTo>
                    <a:pt x="5" y="3"/>
                  </a:moveTo>
                  <a:cubicBezTo>
                    <a:pt x="5" y="3"/>
                    <a:pt x="4" y="3"/>
                    <a:pt x="2" y="3"/>
                  </a:cubicBezTo>
                  <a:cubicBezTo>
                    <a:pt x="3" y="2"/>
                    <a:pt x="4" y="2"/>
                    <a:pt x="4" y="1"/>
                  </a:cubicBezTo>
                  <a:cubicBezTo>
                    <a:pt x="5" y="1"/>
                    <a:pt x="6" y="1"/>
                    <a:pt x="7" y="1"/>
                  </a:cubicBezTo>
                  <a:cubicBezTo>
                    <a:pt x="7" y="1"/>
                    <a:pt x="7" y="1"/>
                    <a:pt x="7" y="1"/>
                  </a:cubicBezTo>
                  <a:cubicBezTo>
                    <a:pt x="7" y="2"/>
                    <a:pt x="7" y="2"/>
                    <a:pt x="7" y="2"/>
                  </a:cubicBezTo>
                  <a:cubicBezTo>
                    <a:pt x="6" y="2"/>
                    <a:pt x="6" y="3"/>
                    <a:pt x="5" y="3"/>
                  </a:cubicBezTo>
                  <a:moveTo>
                    <a:pt x="7" y="0"/>
                  </a:moveTo>
                  <a:cubicBezTo>
                    <a:pt x="5" y="0"/>
                    <a:pt x="4" y="0"/>
                    <a:pt x="4" y="0"/>
                  </a:cubicBezTo>
                  <a:cubicBezTo>
                    <a:pt x="4" y="1"/>
                    <a:pt x="4" y="1"/>
                    <a:pt x="4" y="1"/>
                  </a:cubicBezTo>
                  <a:cubicBezTo>
                    <a:pt x="4" y="1"/>
                    <a:pt x="2" y="2"/>
                    <a:pt x="1" y="3"/>
                  </a:cubicBezTo>
                  <a:cubicBezTo>
                    <a:pt x="1" y="3"/>
                    <a:pt x="1" y="3"/>
                    <a:pt x="1" y="3"/>
                  </a:cubicBezTo>
                  <a:cubicBezTo>
                    <a:pt x="1" y="3"/>
                    <a:pt x="1" y="3"/>
                    <a:pt x="1" y="3"/>
                  </a:cubicBezTo>
                  <a:cubicBezTo>
                    <a:pt x="1" y="3"/>
                    <a:pt x="1" y="3"/>
                    <a:pt x="1" y="3"/>
                  </a:cubicBezTo>
                  <a:cubicBezTo>
                    <a:pt x="0" y="4"/>
                    <a:pt x="0" y="4"/>
                    <a:pt x="0" y="4"/>
                  </a:cubicBezTo>
                  <a:cubicBezTo>
                    <a:pt x="0" y="4"/>
                    <a:pt x="0" y="4"/>
                    <a:pt x="0" y="4"/>
                  </a:cubicBezTo>
                  <a:cubicBezTo>
                    <a:pt x="1" y="8"/>
                    <a:pt x="1" y="16"/>
                    <a:pt x="0" y="22"/>
                  </a:cubicBezTo>
                  <a:cubicBezTo>
                    <a:pt x="1" y="22"/>
                    <a:pt x="1" y="22"/>
                    <a:pt x="1" y="22"/>
                  </a:cubicBezTo>
                  <a:cubicBezTo>
                    <a:pt x="1" y="22"/>
                    <a:pt x="1" y="22"/>
                    <a:pt x="1" y="22"/>
                  </a:cubicBezTo>
                  <a:cubicBezTo>
                    <a:pt x="2" y="22"/>
                    <a:pt x="3" y="22"/>
                    <a:pt x="3" y="22"/>
                  </a:cubicBezTo>
                  <a:cubicBezTo>
                    <a:pt x="4" y="22"/>
                    <a:pt x="5" y="22"/>
                    <a:pt x="6" y="22"/>
                  </a:cubicBezTo>
                  <a:cubicBezTo>
                    <a:pt x="6" y="23"/>
                    <a:pt x="6" y="23"/>
                    <a:pt x="6" y="23"/>
                  </a:cubicBezTo>
                  <a:cubicBezTo>
                    <a:pt x="6" y="22"/>
                    <a:pt x="6" y="22"/>
                    <a:pt x="6" y="22"/>
                  </a:cubicBezTo>
                  <a:cubicBezTo>
                    <a:pt x="7" y="22"/>
                    <a:pt x="8" y="21"/>
                    <a:pt x="9" y="21"/>
                  </a:cubicBezTo>
                  <a:cubicBezTo>
                    <a:pt x="9" y="21"/>
                    <a:pt x="9" y="21"/>
                    <a:pt x="9" y="21"/>
                  </a:cubicBezTo>
                  <a:cubicBezTo>
                    <a:pt x="9" y="20"/>
                    <a:pt x="9" y="20"/>
                    <a:pt x="9" y="20"/>
                  </a:cubicBezTo>
                  <a:cubicBezTo>
                    <a:pt x="9" y="20"/>
                    <a:pt x="9" y="20"/>
                    <a:pt x="9" y="20"/>
                  </a:cubicBezTo>
                  <a:cubicBezTo>
                    <a:pt x="9" y="20"/>
                    <a:pt x="9" y="20"/>
                    <a:pt x="9" y="20"/>
                  </a:cubicBezTo>
                  <a:cubicBezTo>
                    <a:pt x="9" y="15"/>
                    <a:pt x="9" y="2"/>
                    <a:pt x="9" y="1"/>
                  </a:cubicBezTo>
                  <a:cubicBezTo>
                    <a:pt x="9" y="1"/>
                    <a:pt x="9" y="1"/>
                    <a:pt x="9" y="1"/>
                  </a:cubicBezTo>
                  <a:cubicBezTo>
                    <a:pt x="9" y="1"/>
                    <a:pt x="9" y="1"/>
                    <a:pt x="9" y="1"/>
                  </a:cubicBezTo>
                  <a:cubicBezTo>
                    <a:pt x="9" y="1"/>
                    <a:pt x="9" y="1"/>
                    <a:pt x="9" y="1"/>
                  </a:cubicBezTo>
                  <a:cubicBezTo>
                    <a:pt x="9" y="0"/>
                    <a:pt x="9" y="0"/>
                    <a:pt x="9" y="0"/>
                  </a:cubicBezTo>
                  <a:cubicBezTo>
                    <a:pt x="9" y="0"/>
                    <a:pt x="9" y="0"/>
                    <a:pt x="9" y="0"/>
                  </a:cubicBezTo>
                  <a:cubicBezTo>
                    <a:pt x="8" y="0"/>
                    <a:pt x="8" y="0"/>
                    <a:pt x="8" y="0"/>
                  </a:cubicBezTo>
                  <a:cubicBezTo>
                    <a:pt x="8" y="0"/>
                    <a:pt x="7" y="0"/>
                    <a:pt x="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3200">
                <a:solidFill>
                  <a:prstClr val="black"/>
                </a:solidFill>
              </a:endParaRPr>
            </a:p>
          </p:txBody>
        </p:sp>
        <p:sp>
          <p:nvSpPr>
            <p:cNvPr id="152" name="Freeform 128"/>
            <p:cNvSpPr>
              <a:spLocks noEditPoints="1"/>
            </p:cNvSpPr>
            <p:nvPr/>
          </p:nvSpPr>
          <p:spPr bwMode="auto">
            <a:xfrm>
              <a:off x="3444" y="2408"/>
              <a:ext cx="138" cy="147"/>
            </a:xfrm>
            <a:custGeom>
              <a:avLst/>
              <a:gdLst>
                <a:gd name="T0" fmla="*/ 15 w 58"/>
                <a:gd name="T1" fmla="*/ 50 h 62"/>
                <a:gd name="T2" fmla="*/ 20 w 58"/>
                <a:gd name="T3" fmla="*/ 50 h 62"/>
                <a:gd name="T4" fmla="*/ 34 w 58"/>
                <a:gd name="T5" fmla="*/ 58 h 62"/>
                <a:gd name="T6" fmla="*/ 19 w 58"/>
                <a:gd name="T7" fmla="*/ 11 h 62"/>
                <a:gd name="T8" fmla="*/ 20 w 58"/>
                <a:gd name="T9" fmla="*/ 8 h 62"/>
                <a:gd name="T10" fmla="*/ 24 w 58"/>
                <a:gd name="T11" fmla="*/ 2 h 62"/>
                <a:gd name="T12" fmla="*/ 22 w 58"/>
                <a:gd name="T13" fmla="*/ 9 h 62"/>
                <a:gd name="T14" fmla="*/ 23 w 58"/>
                <a:gd name="T15" fmla="*/ 10 h 62"/>
                <a:gd name="T16" fmla="*/ 20 w 58"/>
                <a:gd name="T17" fmla="*/ 12 h 62"/>
                <a:gd name="T18" fmla="*/ 19 w 58"/>
                <a:gd name="T19" fmla="*/ 15 h 62"/>
                <a:gd name="T20" fmla="*/ 18 w 58"/>
                <a:gd name="T21" fmla="*/ 17 h 62"/>
                <a:gd name="T22" fmla="*/ 15 w 58"/>
                <a:gd name="T23" fmla="*/ 22 h 62"/>
                <a:gd name="T24" fmla="*/ 15 w 58"/>
                <a:gd name="T25" fmla="*/ 24 h 62"/>
                <a:gd name="T26" fmla="*/ 11 w 58"/>
                <a:gd name="T27" fmla="*/ 28 h 62"/>
                <a:gd name="T28" fmla="*/ 13 w 58"/>
                <a:gd name="T29" fmla="*/ 31 h 62"/>
                <a:gd name="T30" fmla="*/ 10 w 58"/>
                <a:gd name="T31" fmla="*/ 31 h 62"/>
                <a:gd name="T32" fmla="*/ 5 w 58"/>
                <a:gd name="T33" fmla="*/ 38 h 62"/>
                <a:gd name="T34" fmla="*/ 35 w 58"/>
                <a:gd name="T35" fmla="*/ 54 h 62"/>
                <a:gd name="T36" fmla="*/ 14 w 58"/>
                <a:gd name="T37" fmla="*/ 46 h 62"/>
                <a:gd name="T38" fmla="*/ 7 w 58"/>
                <a:gd name="T39" fmla="*/ 32 h 62"/>
                <a:gd name="T40" fmla="*/ 9 w 58"/>
                <a:gd name="T41" fmla="*/ 26 h 62"/>
                <a:gd name="T42" fmla="*/ 13 w 58"/>
                <a:gd name="T43" fmla="*/ 24 h 62"/>
                <a:gd name="T44" fmla="*/ 15 w 58"/>
                <a:gd name="T45" fmla="*/ 19 h 62"/>
                <a:gd name="T46" fmla="*/ 17 w 58"/>
                <a:gd name="T47" fmla="*/ 13 h 62"/>
                <a:gd name="T48" fmla="*/ 25 w 58"/>
                <a:gd name="T49" fmla="*/ 10 h 62"/>
                <a:gd name="T50" fmla="*/ 26 w 58"/>
                <a:gd name="T51" fmla="*/ 3 h 62"/>
                <a:gd name="T52" fmla="*/ 57 w 58"/>
                <a:gd name="T53" fmla="*/ 16 h 62"/>
                <a:gd name="T54" fmla="*/ 30 w 58"/>
                <a:gd name="T55" fmla="*/ 51 h 62"/>
                <a:gd name="T56" fmla="*/ 10 w 58"/>
                <a:gd name="T57" fmla="*/ 32 h 62"/>
                <a:gd name="T58" fmla="*/ 13 w 58"/>
                <a:gd name="T59" fmla="*/ 29 h 62"/>
                <a:gd name="T60" fmla="*/ 15 w 58"/>
                <a:gd name="T61" fmla="*/ 25 h 62"/>
                <a:gd name="T62" fmla="*/ 18 w 58"/>
                <a:gd name="T63" fmla="*/ 18 h 62"/>
                <a:gd name="T64" fmla="*/ 20 w 58"/>
                <a:gd name="T65" fmla="*/ 14 h 62"/>
                <a:gd name="T66" fmla="*/ 27 w 58"/>
                <a:gd name="T67" fmla="*/ 0 h 62"/>
                <a:gd name="T68" fmla="*/ 23 w 58"/>
                <a:gd name="T69" fmla="*/ 1 h 62"/>
                <a:gd name="T70" fmla="*/ 19 w 58"/>
                <a:gd name="T71" fmla="*/ 9 h 62"/>
                <a:gd name="T72" fmla="*/ 20 w 58"/>
                <a:gd name="T73" fmla="*/ 11 h 62"/>
                <a:gd name="T74" fmla="*/ 18 w 58"/>
                <a:gd name="T75" fmla="*/ 10 h 62"/>
                <a:gd name="T76" fmla="*/ 15 w 58"/>
                <a:gd name="T77" fmla="*/ 15 h 62"/>
                <a:gd name="T78" fmla="*/ 15 w 58"/>
                <a:gd name="T79" fmla="*/ 18 h 62"/>
                <a:gd name="T80" fmla="*/ 11 w 58"/>
                <a:gd name="T81" fmla="*/ 22 h 62"/>
                <a:gd name="T82" fmla="*/ 12 w 58"/>
                <a:gd name="T83" fmla="*/ 23 h 62"/>
                <a:gd name="T84" fmla="*/ 10 w 58"/>
                <a:gd name="T85" fmla="*/ 24 h 62"/>
                <a:gd name="T86" fmla="*/ 7 w 58"/>
                <a:gd name="T87" fmla="*/ 28 h 62"/>
                <a:gd name="T88" fmla="*/ 7 w 58"/>
                <a:gd name="T89" fmla="*/ 31 h 62"/>
                <a:gd name="T90" fmla="*/ 4 w 58"/>
                <a:gd name="T91" fmla="*/ 32 h 62"/>
                <a:gd name="T92" fmla="*/ 3 w 58"/>
                <a:gd name="T93" fmla="*/ 40 h 62"/>
                <a:gd name="T94" fmla="*/ 15 w 58"/>
                <a:gd name="T95" fmla="*/ 51 h 62"/>
                <a:gd name="T96" fmla="*/ 34 w 58"/>
                <a:gd name="T97" fmla="*/ 62 h 62"/>
                <a:gd name="T98" fmla="*/ 39 w 58"/>
                <a:gd name="T99" fmla="*/ 57 h 62"/>
                <a:gd name="T100" fmla="*/ 56 w 58"/>
                <a:gd name="T101" fmla="*/ 21 h 62"/>
                <a:gd name="T102" fmla="*/ 27 w 58"/>
                <a:gd name="T103"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8" h="62">
                  <a:moveTo>
                    <a:pt x="34" y="61"/>
                  </a:moveTo>
                  <a:cubicBezTo>
                    <a:pt x="32" y="59"/>
                    <a:pt x="28" y="57"/>
                    <a:pt x="25" y="56"/>
                  </a:cubicBezTo>
                  <a:cubicBezTo>
                    <a:pt x="24" y="55"/>
                    <a:pt x="22" y="54"/>
                    <a:pt x="21" y="54"/>
                  </a:cubicBezTo>
                  <a:cubicBezTo>
                    <a:pt x="19" y="53"/>
                    <a:pt x="17" y="52"/>
                    <a:pt x="15" y="50"/>
                  </a:cubicBezTo>
                  <a:cubicBezTo>
                    <a:pt x="2" y="42"/>
                    <a:pt x="2" y="42"/>
                    <a:pt x="2" y="42"/>
                  </a:cubicBezTo>
                  <a:cubicBezTo>
                    <a:pt x="2" y="41"/>
                    <a:pt x="3" y="41"/>
                    <a:pt x="3" y="40"/>
                  </a:cubicBezTo>
                  <a:cubicBezTo>
                    <a:pt x="14" y="47"/>
                    <a:pt x="14" y="47"/>
                    <a:pt x="14" y="47"/>
                  </a:cubicBezTo>
                  <a:cubicBezTo>
                    <a:pt x="16" y="48"/>
                    <a:pt x="18" y="49"/>
                    <a:pt x="20" y="50"/>
                  </a:cubicBezTo>
                  <a:cubicBezTo>
                    <a:pt x="21" y="51"/>
                    <a:pt x="22" y="52"/>
                    <a:pt x="24" y="52"/>
                  </a:cubicBezTo>
                  <a:cubicBezTo>
                    <a:pt x="27" y="54"/>
                    <a:pt x="30" y="55"/>
                    <a:pt x="33" y="58"/>
                  </a:cubicBezTo>
                  <a:cubicBezTo>
                    <a:pt x="33" y="58"/>
                    <a:pt x="33" y="58"/>
                    <a:pt x="33" y="58"/>
                  </a:cubicBezTo>
                  <a:cubicBezTo>
                    <a:pt x="34" y="58"/>
                    <a:pt x="34" y="58"/>
                    <a:pt x="34" y="58"/>
                  </a:cubicBezTo>
                  <a:cubicBezTo>
                    <a:pt x="34" y="57"/>
                    <a:pt x="35" y="55"/>
                    <a:pt x="36" y="54"/>
                  </a:cubicBezTo>
                  <a:cubicBezTo>
                    <a:pt x="36" y="55"/>
                    <a:pt x="37" y="55"/>
                    <a:pt x="37" y="55"/>
                  </a:cubicBezTo>
                  <a:cubicBezTo>
                    <a:pt x="36" y="57"/>
                    <a:pt x="35" y="59"/>
                    <a:pt x="34" y="61"/>
                  </a:cubicBezTo>
                  <a:moveTo>
                    <a:pt x="19" y="11"/>
                  </a:moveTo>
                  <a:cubicBezTo>
                    <a:pt x="20" y="11"/>
                    <a:pt x="20" y="11"/>
                    <a:pt x="20" y="11"/>
                  </a:cubicBezTo>
                  <a:cubicBezTo>
                    <a:pt x="21" y="11"/>
                    <a:pt x="21" y="10"/>
                    <a:pt x="21" y="10"/>
                  </a:cubicBezTo>
                  <a:cubicBezTo>
                    <a:pt x="21" y="9"/>
                    <a:pt x="21" y="9"/>
                    <a:pt x="21" y="9"/>
                  </a:cubicBezTo>
                  <a:cubicBezTo>
                    <a:pt x="21" y="9"/>
                    <a:pt x="20" y="9"/>
                    <a:pt x="20" y="8"/>
                  </a:cubicBezTo>
                  <a:cubicBezTo>
                    <a:pt x="20" y="8"/>
                    <a:pt x="20" y="8"/>
                    <a:pt x="20" y="8"/>
                  </a:cubicBezTo>
                  <a:cubicBezTo>
                    <a:pt x="21" y="7"/>
                    <a:pt x="21" y="6"/>
                    <a:pt x="22" y="5"/>
                  </a:cubicBezTo>
                  <a:cubicBezTo>
                    <a:pt x="22" y="4"/>
                    <a:pt x="22" y="4"/>
                    <a:pt x="23" y="2"/>
                  </a:cubicBezTo>
                  <a:cubicBezTo>
                    <a:pt x="24" y="2"/>
                    <a:pt x="24" y="2"/>
                    <a:pt x="24" y="2"/>
                  </a:cubicBezTo>
                  <a:cubicBezTo>
                    <a:pt x="25" y="3"/>
                    <a:pt x="25" y="3"/>
                    <a:pt x="25" y="3"/>
                  </a:cubicBezTo>
                  <a:cubicBezTo>
                    <a:pt x="25" y="3"/>
                    <a:pt x="24" y="4"/>
                    <a:pt x="24" y="4"/>
                  </a:cubicBezTo>
                  <a:cubicBezTo>
                    <a:pt x="24" y="5"/>
                    <a:pt x="23" y="6"/>
                    <a:pt x="22" y="8"/>
                  </a:cubicBezTo>
                  <a:cubicBezTo>
                    <a:pt x="22" y="9"/>
                    <a:pt x="22" y="9"/>
                    <a:pt x="22" y="9"/>
                  </a:cubicBezTo>
                  <a:cubicBezTo>
                    <a:pt x="23" y="9"/>
                    <a:pt x="23" y="9"/>
                    <a:pt x="23" y="9"/>
                  </a:cubicBezTo>
                  <a:cubicBezTo>
                    <a:pt x="24" y="9"/>
                    <a:pt x="24" y="9"/>
                    <a:pt x="24" y="9"/>
                  </a:cubicBezTo>
                  <a:cubicBezTo>
                    <a:pt x="24" y="10"/>
                    <a:pt x="24" y="10"/>
                    <a:pt x="24" y="10"/>
                  </a:cubicBezTo>
                  <a:cubicBezTo>
                    <a:pt x="24" y="10"/>
                    <a:pt x="23" y="10"/>
                    <a:pt x="23" y="10"/>
                  </a:cubicBezTo>
                  <a:cubicBezTo>
                    <a:pt x="23" y="10"/>
                    <a:pt x="22" y="10"/>
                    <a:pt x="22" y="10"/>
                  </a:cubicBezTo>
                  <a:cubicBezTo>
                    <a:pt x="22" y="10"/>
                    <a:pt x="22" y="10"/>
                    <a:pt x="22" y="10"/>
                  </a:cubicBezTo>
                  <a:cubicBezTo>
                    <a:pt x="22" y="10"/>
                    <a:pt x="22" y="10"/>
                    <a:pt x="22" y="10"/>
                  </a:cubicBezTo>
                  <a:cubicBezTo>
                    <a:pt x="21" y="11"/>
                    <a:pt x="21" y="11"/>
                    <a:pt x="20" y="12"/>
                  </a:cubicBezTo>
                  <a:cubicBezTo>
                    <a:pt x="20" y="13"/>
                    <a:pt x="19" y="14"/>
                    <a:pt x="19" y="15"/>
                  </a:cubicBezTo>
                  <a:cubicBezTo>
                    <a:pt x="19" y="15"/>
                    <a:pt x="19" y="15"/>
                    <a:pt x="19" y="15"/>
                  </a:cubicBezTo>
                  <a:cubicBezTo>
                    <a:pt x="19" y="15"/>
                    <a:pt x="19" y="15"/>
                    <a:pt x="19" y="15"/>
                  </a:cubicBezTo>
                  <a:cubicBezTo>
                    <a:pt x="19" y="15"/>
                    <a:pt x="19" y="15"/>
                    <a:pt x="19" y="15"/>
                  </a:cubicBezTo>
                  <a:cubicBezTo>
                    <a:pt x="20" y="15"/>
                    <a:pt x="20" y="15"/>
                    <a:pt x="20" y="16"/>
                  </a:cubicBezTo>
                  <a:cubicBezTo>
                    <a:pt x="21" y="16"/>
                    <a:pt x="21" y="17"/>
                    <a:pt x="20" y="17"/>
                  </a:cubicBezTo>
                  <a:cubicBezTo>
                    <a:pt x="20" y="17"/>
                    <a:pt x="20" y="17"/>
                    <a:pt x="19" y="17"/>
                  </a:cubicBezTo>
                  <a:cubicBezTo>
                    <a:pt x="19" y="17"/>
                    <a:pt x="19" y="17"/>
                    <a:pt x="18" y="17"/>
                  </a:cubicBezTo>
                  <a:cubicBezTo>
                    <a:pt x="18" y="17"/>
                    <a:pt x="18" y="17"/>
                    <a:pt x="18" y="17"/>
                  </a:cubicBezTo>
                  <a:cubicBezTo>
                    <a:pt x="18" y="17"/>
                    <a:pt x="18" y="17"/>
                    <a:pt x="18" y="17"/>
                  </a:cubicBezTo>
                  <a:cubicBezTo>
                    <a:pt x="17" y="18"/>
                    <a:pt x="16" y="20"/>
                    <a:pt x="15" y="21"/>
                  </a:cubicBezTo>
                  <a:cubicBezTo>
                    <a:pt x="15" y="22"/>
                    <a:pt x="15" y="22"/>
                    <a:pt x="15" y="22"/>
                  </a:cubicBezTo>
                  <a:cubicBezTo>
                    <a:pt x="16" y="22"/>
                    <a:pt x="16" y="22"/>
                    <a:pt x="16" y="22"/>
                  </a:cubicBezTo>
                  <a:cubicBezTo>
                    <a:pt x="16" y="23"/>
                    <a:pt x="16" y="23"/>
                    <a:pt x="16" y="23"/>
                  </a:cubicBezTo>
                  <a:cubicBezTo>
                    <a:pt x="16" y="23"/>
                    <a:pt x="16" y="23"/>
                    <a:pt x="16" y="23"/>
                  </a:cubicBezTo>
                  <a:cubicBezTo>
                    <a:pt x="16" y="24"/>
                    <a:pt x="16" y="24"/>
                    <a:pt x="15" y="24"/>
                  </a:cubicBezTo>
                  <a:cubicBezTo>
                    <a:pt x="14" y="24"/>
                    <a:pt x="14" y="24"/>
                    <a:pt x="14" y="24"/>
                  </a:cubicBezTo>
                  <a:cubicBezTo>
                    <a:pt x="14" y="24"/>
                    <a:pt x="14" y="24"/>
                    <a:pt x="14" y="24"/>
                  </a:cubicBezTo>
                  <a:cubicBezTo>
                    <a:pt x="13" y="25"/>
                    <a:pt x="13" y="25"/>
                    <a:pt x="13" y="26"/>
                  </a:cubicBezTo>
                  <a:cubicBezTo>
                    <a:pt x="12" y="27"/>
                    <a:pt x="12" y="27"/>
                    <a:pt x="11" y="28"/>
                  </a:cubicBezTo>
                  <a:cubicBezTo>
                    <a:pt x="11" y="28"/>
                    <a:pt x="11" y="28"/>
                    <a:pt x="11" y="28"/>
                  </a:cubicBezTo>
                  <a:cubicBezTo>
                    <a:pt x="12" y="28"/>
                    <a:pt x="12" y="28"/>
                    <a:pt x="12" y="28"/>
                  </a:cubicBezTo>
                  <a:cubicBezTo>
                    <a:pt x="12" y="29"/>
                    <a:pt x="12" y="29"/>
                    <a:pt x="13" y="29"/>
                  </a:cubicBezTo>
                  <a:cubicBezTo>
                    <a:pt x="13" y="30"/>
                    <a:pt x="13" y="30"/>
                    <a:pt x="13" y="31"/>
                  </a:cubicBezTo>
                  <a:cubicBezTo>
                    <a:pt x="12" y="31"/>
                    <a:pt x="12" y="31"/>
                    <a:pt x="11" y="31"/>
                  </a:cubicBezTo>
                  <a:cubicBezTo>
                    <a:pt x="11" y="31"/>
                    <a:pt x="10" y="31"/>
                    <a:pt x="10" y="31"/>
                  </a:cubicBezTo>
                  <a:cubicBezTo>
                    <a:pt x="10" y="31"/>
                    <a:pt x="10" y="31"/>
                    <a:pt x="10" y="31"/>
                  </a:cubicBezTo>
                  <a:cubicBezTo>
                    <a:pt x="10" y="31"/>
                    <a:pt x="10" y="31"/>
                    <a:pt x="10" y="31"/>
                  </a:cubicBezTo>
                  <a:cubicBezTo>
                    <a:pt x="9" y="32"/>
                    <a:pt x="9" y="32"/>
                    <a:pt x="9" y="32"/>
                  </a:cubicBezTo>
                  <a:cubicBezTo>
                    <a:pt x="8" y="35"/>
                    <a:pt x="8" y="35"/>
                    <a:pt x="5" y="38"/>
                  </a:cubicBezTo>
                  <a:cubicBezTo>
                    <a:pt x="5" y="38"/>
                    <a:pt x="5" y="38"/>
                    <a:pt x="5" y="38"/>
                  </a:cubicBezTo>
                  <a:cubicBezTo>
                    <a:pt x="5" y="38"/>
                    <a:pt x="5" y="38"/>
                    <a:pt x="5" y="38"/>
                  </a:cubicBezTo>
                  <a:cubicBezTo>
                    <a:pt x="20" y="47"/>
                    <a:pt x="20" y="47"/>
                    <a:pt x="20" y="47"/>
                  </a:cubicBezTo>
                  <a:cubicBezTo>
                    <a:pt x="21" y="48"/>
                    <a:pt x="23" y="49"/>
                    <a:pt x="25" y="50"/>
                  </a:cubicBezTo>
                  <a:cubicBezTo>
                    <a:pt x="27" y="50"/>
                    <a:pt x="28" y="51"/>
                    <a:pt x="29" y="51"/>
                  </a:cubicBezTo>
                  <a:cubicBezTo>
                    <a:pt x="31" y="52"/>
                    <a:pt x="33" y="53"/>
                    <a:pt x="35" y="54"/>
                  </a:cubicBezTo>
                  <a:cubicBezTo>
                    <a:pt x="34" y="55"/>
                    <a:pt x="34" y="56"/>
                    <a:pt x="33" y="57"/>
                  </a:cubicBezTo>
                  <a:cubicBezTo>
                    <a:pt x="31" y="55"/>
                    <a:pt x="27" y="53"/>
                    <a:pt x="24" y="52"/>
                  </a:cubicBezTo>
                  <a:cubicBezTo>
                    <a:pt x="23" y="51"/>
                    <a:pt x="21" y="50"/>
                    <a:pt x="20" y="50"/>
                  </a:cubicBezTo>
                  <a:cubicBezTo>
                    <a:pt x="18" y="49"/>
                    <a:pt x="16" y="47"/>
                    <a:pt x="14" y="46"/>
                  </a:cubicBezTo>
                  <a:cubicBezTo>
                    <a:pt x="1" y="38"/>
                    <a:pt x="1" y="38"/>
                    <a:pt x="1" y="38"/>
                  </a:cubicBezTo>
                  <a:cubicBezTo>
                    <a:pt x="3" y="35"/>
                    <a:pt x="3" y="35"/>
                    <a:pt x="5" y="32"/>
                  </a:cubicBezTo>
                  <a:cubicBezTo>
                    <a:pt x="5" y="31"/>
                    <a:pt x="5" y="31"/>
                    <a:pt x="5" y="31"/>
                  </a:cubicBezTo>
                  <a:cubicBezTo>
                    <a:pt x="6" y="32"/>
                    <a:pt x="6" y="32"/>
                    <a:pt x="7" y="32"/>
                  </a:cubicBezTo>
                  <a:cubicBezTo>
                    <a:pt x="7" y="32"/>
                    <a:pt x="8" y="32"/>
                    <a:pt x="9" y="31"/>
                  </a:cubicBezTo>
                  <a:cubicBezTo>
                    <a:pt x="9" y="31"/>
                    <a:pt x="9" y="30"/>
                    <a:pt x="9" y="29"/>
                  </a:cubicBezTo>
                  <a:cubicBezTo>
                    <a:pt x="9" y="29"/>
                    <a:pt x="8" y="28"/>
                    <a:pt x="8" y="28"/>
                  </a:cubicBezTo>
                  <a:cubicBezTo>
                    <a:pt x="8" y="27"/>
                    <a:pt x="9" y="27"/>
                    <a:pt x="9" y="26"/>
                  </a:cubicBezTo>
                  <a:cubicBezTo>
                    <a:pt x="9" y="26"/>
                    <a:pt x="10" y="25"/>
                    <a:pt x="10" y="25"/>
                  </a:cubicBezTo>
                  <a:cubicBezTo>
                    <a:pt x="10" y="25"/>
                    <a:pt x="11" y="25"/>
                    <a:pt x="11" y="25"/>
                  </a:cubicBezTo>
                  <a:cubicBezTo>
                    <a:pt x="11" y="25"/>
                    <a:pt x="11" y="25"/>
                    <a:pt x="12" y="25"/>
                  </a:cubicBezTo>
                  <a:cubicBezTo>
                    <a:pt x="12" y="25"/>
                    <a:pt x="13" y="25"/>
                    <a:pt x="13" y="24"/>
                  </a:cubicBezTo>
                  <a:cubicBezTo>
                    <a:pt x="13" y="23"/>
                    <a:pt x="13" y="23"/>
                    <a:pt x="13" y="22"/>
                  </a:cubicBezTo>
                  <a:cubicBezTo>
                    <a:pt x="12" y="22"/>
                    <a:pt x="12" y="22"/>
                    <a:pt x="12" y="22"/>
                  </a:cubicBezTo>
                  <a:cubicBezTo>
                    <a:pt x="13" y="21"/>
                    <a:pt x="14" y="19"/>
                    <a:pt x="14" y="18"/>
                  </a:cubicBezTo>
                  <a:cubicBezTo>
                    <a:pt x="14" y="18"/>
                    <a:pt x="15" y="19"/>
                    <a:pt x="15" y="19"/>
                  </a:cubicBezTo>
                  <a:cubicBezTo>
                    <a:pt x="16" y="19"/>
                    <a:pt x="17" y="18"/>
                    <a:pt x="17" y="18"/>
                  </a:cubicBezTo>
                  <a:cubicBezTo>
                    <a:pt x="17" y="17"/>
                    <a:pt x="17" y="16"/>
                    <a:pt x="17" y="16"/>
                  </a:cubicBezTo>
                  <a:cubicBezTo>
                    <a:pt x="17" y="15"/>
                    <a:pt x="16" y="15"/>
                    <a:pt x="16" y="15"/>
                  </a:cubicBezTo>
                  <a:cubicBezTo>
                    <a:pt x="16" y="14"/>
                    <a:pt x="17" y="14"/>
                    <a:pt x="17" y="13"/>
                  </a:cubicBezTo>
                  <a:cubicBezTo>
                    <a:pt x="18" y="12"/>
                    <a:pt x="18" y="12"/>
                    <a:pt x="18" y="11"/>
                  </a:cubicBezTo>
                  <a:cubicBezTo>
                    <a:pt x="19" y="11"/>
                    <a:pt x="19" y="11"/>
                    <a:pt x="19" y="11"/>
                  </a:cubicBezTo>
                  <a:moveTo>
                    <a:pt x="23" y="11"/>
                  </a:moveTo>
                  <a:cubicBezTo>
                    <a:pt x="24" y="11"/>
                    <a:pt x="24" y="11"/>
                    <a:pt x="25" y="10"/>
                  </a:cubicBezTo>
                  <a:cubicBezTo>
                    <a:pt x="25" y="10"/>
                    <a:pt x="25" y="9"/>
                    <a:pt x="24" y="9"/>
                  </a:cubicBezTo>
                  <a:cubicBezTo>
                    <a:pt x="24" y="8"/>
                    <a:pt x="24" y="8"/>
                    <a:pt x="23" y="8"/>
                  </a:cubicBezTo>
                  <a:cubicBezTo>
                    <a:pt x="24" y="6"/>
                    <a:pt x="25" y="5"/>
                    <a:pt x="25" y="5"/>
                  </a:cubicBezTo>
                  <a:cubicBezTo>
                    <a:pt x="25" y="4"/>
                    <a:pt x="25" y="4"/>
                    <a:pt x="26" y="3"/>
                  </a:cubicBezTo>
                  <a:cubicBezTo>
                    <a:pt x="26" y="3"/>
                    <a:pt x="26" y="3"/>
                    <a:pt x="26" y="3"/>
                  </a:cubicBezTo>
                  <a:cubicBezTo>
                    <a:pt x="26" y="2"/>
                    <a:pt x="26" y="2"/>
                    <a:pt x="26" y="2"/>
                  </a:cubicBezTo>
                  <a:cubicBezTo>
                    <a:pt x="26" y="2"/>
                    <a:pt x="26" y="2"/>
                    <a:pt x="27" y="1"/>
                  </a:cubicBezTo>
                  <a:cubicBezTo>
                    <a:pt x="37" y="5"/>
                    <a:pt x="47" y="11"/>
                    <a:pt x="57" y="16"/>
                  </a:cubicBezTo>
                  <a:cubicBezTo>
                    <a:pt x="56" y="18"/>
                    <a:pt x="56" y="19"/>
                    <a:pt x="55" y="21"/>
                  </a:cubicBezTo>
                  <a:cubicBezTo>
                    <a:pt x="55" y="22"/>
                    <a:pt x="55" y="22"/>
                    <a:pt x="54" y="24"/>
                  </a:cubicBezTo>
                  <a:cubicBezTo>
                    <a:pt x="49" y="37"/>
                    <a:pt x="45" y="44"/>
                    <a:pt x="39" y="56"/>
                  </a:cubicBezTo>
                  <a:cubicBezTo>
                    <a:pt x="36" y="53"/>
                    <a:pt x="33" y="52"/>
                    <a:pt x="30" y="51"/>
                  </a:cubicBezTo>
                  <a:cubicBezTo>
                    <a:pt x="28" y="50"/>
                    <a:pt x="27" y="50"/>
                    <a:pt x="26" y="49"/>
                  </a:cubicBezTo>
                  <a:cubicBezTo>
                    <a:pt x="24" y="48"/>
                    <a:pt x="22" y="47"/>
                    <a:pt x="20" y="46"/>
                  </a:cubicBezTo>
                  <a:cubicBezTo>
                    <a:pt x="6" y="38"/>
                    <a:pt x="6" y="38"/>
                    <a:pt x="6" y="38"/>
                  </a:cubicBezTo>
                  <a:cubicBezTo>
                    <a:pt x="8" y="35"/>
                    <a:pt x="8" y="35"/>
                    <a:pt x="10" y="32"/>
                  </a:cubicBezTo>
                  <a:cubicBezTo>
                    <a:pt x="10" y="32"/>
                    <a:pt x="10" y="32"/>
                    <a:pt x="10" y="32"/>
                  </a:cubicBezTo>
                  <a:cubicBezTo>
                    <a:pt x="10" y="32"/>
                    <a:pt x="11" y="32"/>
                    <a:pt x="11" y="32"/>
                  </a:cubicBezTo>
                  <a:cubicBezTo>
                    <a:pt x="12" y="32"/>
                    <a:pt x="13" y="32"/>
                    <a:pt x="13" y="31"/>
                  </a:cubicBezTo>
                  <a:cubicBezTo>
                    <a:pt x="14" y="31"/>
                    <a:pt x="14" y="30"/>
                    <a:pt x="13" y="29"/>
                  </a:cubicBezTo>
                  <a:cubicBezTo>
                    <a:pt x="13" y="29"/>
                    <a:pt x="13" y="28"/>
                    <a:pt x="12" y="28"/>
                  </a:cubicBezTo>
                  <a:cubicBezTo>
                    <a:pt x="13" y="27"/>
                    <a:pt x="13" y="27"/>
                    <a:pt x="13" y="26"/>
                  </a:cubicBezTo>
                  <a:cubicBezTo>
                    <a:pt x="14" y="26"/>
                    <a:pt x="14" y="25"/>
                    <a:pt x="14" y="25"/>
                  </a:cubicBezTo>
                  <a:cubicBezTo>
                    <a:pt x="15" y="25"/>
                    <a:pt x="15" y="25"/>
                    <a:pt x="15" y="25"/>
                  </a:cubicBezTo>
                  <a:cubicBezTo>
                    <a:pt x="16" y="25"/>
                    <a:pt x="17" y="24"/>
                    <a:pt x="17" y="24"/>
                  </a:cubicBezTo>
                  <a:cubicBezTo>
                    <a:pt x="17" y="23"/>
                    <a:pt x="17" y="23"/>
                    <a:pt x="17" y="22"/>
                  </a:cubicBezTo>
                  <a:cubicBezTo>
                    <a:pt x="17" y="22"/>
                    <a:pt x="16" y="21"/>
                    <a:pt x="16" y="21"/>
                  </a:cubicBezTo>
                  <a:cubicBezTo>
                    <a:pt x="17" y="20"/>
                    <a:pt x="18" y="19"/>
                    <a:pt x="18" y="18"/>
                  </a:cubicBezTo>
                  <a:cubicBezTo>
                    <a:pt x="18" y="18"/>
                    <a:pt x="19" y="18"/>
                    <a:pt x="19" y="18"/>
                  </a:cubicBezTo>
                  <a:cubicBezTo>
                    <a:pt x="20" y="18"/>
                    <a:pt x="21" y="18"/>
                    <a:pt x="21" y="17"/>
                  </a:cubicBezTo>
                  <a:cubicBezTo>
                    <a:pt x="21" y="17"/>
                    <a:pt x="21" y="16"/>
                    <a:pt x="21" y="15"/>
                  </a:cubicBezTo>
                  <a:cubicBezTo>
                    <a:pt x="21" y="15"/>
                    <a:pt x="20" y="15"/>
                    <a:pt x="20" y="14"/>
                  </a:cubicBezTo>
                  <a:cubicBezTo>
                    <a:pt x="20" y="14"/>
                    <a:pt x="20" y="13"/>
                    <a:pt x="21" y="13"/>
                  </a:cubicBezTo>
                  <a:cubicBezTo>
                    <a:pt x="21" y="12"/>
                    <a:pt x="22" y="11"/>
                    <a:pt x="22" y="11"/>
                  </a:cubicBezTo>
                  <a:cubicBezTo>
                    <a:pt x="22" y="11"/>
                    <a:pt x="23" y="11"/>
                    <a:pt x="23" y="11"/>
                  </a:cubicBezTo>
                  <a:moveTo>
                    <a:pt x="27" y="0"/>
                  </a:moveTo>
                  <a:cubicBezTo>
                    <a:pt x="26" y="1"/>
                    <a:pt x="26" y="1"/>
                    <a:pt x="26" y="1"/>
                  </a:cubicBezTo>
                  <a:cubicBezTo>
                    <a:pt x="26" y="1"/>
                    <a:pt x="25" y="2"/>
                    <a:pt x="25" y="2"/>
                  </a:cubicBezTo>
                  <a:cubicBezTo>
                    <a:pt x="25" y="2"/>
                    <a:pt x="25" y="2"/>
                    <a:pt x="25" y="2"/>
                  </a:cubicBezTo>
                  <a:cubicBezTo>
                    <a:pt x="24" y="1"/>
                    <a:pt x="24" y="1"/>
                    <a:pt x="23" y="1"/>
                  </a:cubicBezTo>
                  <a:cubicBezTo>
                    <a:pt x="23" y="1"/>
                    <a:pt x="23" y="1"/>
                    <a:pt x="23" y="1"/>
                  </a:cubicBezTo>
                  <a:cubicBezTo>
                    <a:pt x="22" y="3"/>
                    <a:pt x="21" y="4"/>
                    <a:pt x="21" y="5"/>
                  </a:cubicBezTo>
                  <a:cubicBezTo>
                    <a:pt x="20" y="6"/>
                    <a:pt x="20" y="7"/>
                    <a:pt x="19" y="9"/>
                  </a:cubicBezTo>
                  <a:cubicBezTo>
                    <a:pt x="19" y="9"/>
                    <a:pt x="19" y="9"/>
                    <a:pt x="19" y="9"/>
                  </a:cubicBezTo>
                  <a:cubicBezTo>
                    <a:pt x="19" y="9"/>
                    <a:pt x="19" y="9"/>
                    <a:pt x="19" y="9"/>
                  </a:cubicBezTo>
                  <a:cubicBezTo>
                    <a:pt x="20" y="9"/>
                    <a:pt x="20" y="9"/>
                    <a:pt x="20" y="9"/>
                  </a:cubicBezTo>
                  <a:cubicBezTo>
                    <a:pt x="20" y="10"/>
                    <a:pt x="20" y="10"/>
                    <a:pt x="20" y="10"/>
                  </a:cubicBezTo>
                  <a:cubicBezTo>
                    <a:pt x="20" y="10"/>
                    <a:pt x="20" y="11"/>
                    <a:pt x="20" y="11"/>
                  </a:cubicBezTo>
                  <a:cubicBezTo>
                    <a:pt x="20" y="11"/>
                    <a:pt x="20" y="11"/>
                    <a:pt x="19" y="11"/>
                  </a:cubicBezTo>
                  <a:cubicBezTo>
                    <a:pt x="19" y="11"/>
                    <a:pt x="19" y="11"/>
                    <a:pt x="19" y="10"/>
                  </a:cubicBezTo>
                  <a:cubicBezTo>
                    <a:pt x="18" y="10"/>
                    <a:pt x="18" y="10"/>
                    <a:pt x="18" y="10"/>
                  </a:cubicBezTo>
                  <a:cubicBezTo>
                    <a:pt x="18" y="10"/>
                    <a:pt x="18" y="10"/>
                    <a:pt x="18" y="10"/>
                  </a:cubicBezTo>
                  <a:cubicBezTo>
                    <a:pt x="18" y="11"/>
                    <a:pt x="17" y="12"/>
                    <a:pt x="16" y="13"/>
                  </a:cubicBezTo>
                  <a:cubicBezTo>
                    <a:pt x="16" y="14"/>
                    <a:pt x="15" y="14"/>
                    <a:pt x="15" y="15"/>
                  </a:cubicBezTo>
                  <a:cubicBezTo>
                    <a:pt x="15" y="15"/>
                    <a:pt x="15" y="15"/>
                    <a:pt x="15" y="15"/>
                  </a:cubicBezTo>
                  <a:cubicBezTo>
                    <a:pt x="15" y="15"/>
                    <a:pt x="15" y="15"/>
                    <a:pt x="15" y="15"/>
                  </a:cubicBezTo>
                  <a:cubicBezTo>
                    <a:pt x="16" y="15"/>
                    <a:pt x="16" y="16"/>
                    <a:pt x="16" y="16"/>
                  </a:cubicBezTo>
                  <a:cubicBezTo>
                    <a:pt x="17" y="16"/>
                    <a:pt x="17" y="17"/>
                    <a:pt x="16" y="17"/>
                  </a:cubicBezTo>
                  <a:cubicBezTo>
                    <a:pt x="16" y="18"/>
                    <a:pt x="16" y="18"/>
                    <a:pt x="15" y="18"/>
                  </a:cubicBezTo>
                  <a:cubicBezTo>
                    <a:pt x="15" y="18"/>
                    <a:pt x="15" y="18"/>
                    <a:pt x="15" y="18"/>
                  </a:cubicBezTo>
                  <a:cubicBezTo>
                    <a:pt x="15" y="18"/>
                    <a:pt x="15" y="18"/>
                    <a:pt x="14" y="17"/>
                  </a:cubicBezTo>
                  <a:cubicBezTo>
                    <a:pt x="14" y="17"/>
                    <a:pt x="14" y="17"/>
                    <a:pt x="14" y="17"/>
                  </a:cubicBezTo>
                  <a:cubicBezTo>
                    <a:pt x="14" y="17"/>
                    <a:pt x="14" y="17"/>
                    <a:pt x="14" y="17"/>
                  </a:cubicBezTo>
                  <a:cubicBezTo>
                    <a:pt x="13" y="19"/>
                    <a:pt x="12" y="21"/>
                    <a:pt x="11" y="22"/>
                  </a:cubicBezTo>
                  <a:cubicBezTo>
                    <a:pt x="11" y="22"/>
                    <a:pt x="11" y="22"/>
                    <a:pt x="11" y="22"/>
                  </a:cubicBezTo>
                  <a:cubicBezTo>
                    <a:pt x="11" y="22"/>
                    <a:pt x="11" y="22"/>
                    <a:pt x="11" y="22"/>
                  </a:cubicBezTo>
                  <a:cubicBezTo>
                    <a:pt x="11" y="22"/>
                    <a:pt x="11" y="22"/>
                    <a:pt x="11" y="22"/>
                  </a:cubicBezTo>
                  <a:cubicBezTo>
                    <a:pt x="12" y="22"/>
                    <a:pt x="12" y="22"/>
                    <a:pt x="12" y="23"/>
                  </a:cubicBezTo>
                  <a:cubicBezTo>
                    <a:pt x="12" y="24"/>
                    <a:pt x="12" y="24"/>
                    <a:pt x="12" y="24"/>
                  </a:cubicBezTo>
                  <a:cubicBezTo>
                    <a:pt x="11" y="24"/>
                    <a:pt x="11" y="24"/>
                    <a:pt x="11" y="24"/>
                  </a:cubicBezTo>
                  <a:cubicBezTo>
                    <a:pt x="11" y="24"/>
                    <a:pt x="11" y="24"/>
                    <a:pt x="11" y="24"/>
                  </a:cubicBezTo>
                  <a:cubicBezTo>
                    <a:pt x="11" y="24"/>
                    <a:pt x="10" y="24"/>
                    <a:pt x="10" y="24"/>
                  </a:cubicBezTo>
                  <a:cubicBezTo>
                    <a:pt x="9" y="24"/>
                    <a:pt x="9" y="24"/>
                    <a:pt x="9" y="24"/>
                  </a:cubicBezTo>
                  <a:cubicBezTo>
                    <a:pt x="9" y="25"/>
                    <a:pt x="9" y="25"/>
                    <a:pt x="8" y="26"/>
                  </a:cubicBezTo>
                  <a:cubicBezTo>
                    <a:pt x="8" y="27"/>
                    <a:pt x="7" y="27"/>
                    <a:pt x="7" y="28"/>
                  </a:cubicBezTo>
                  <a:cubicBezTo>
                    <a:pt x="7" y="28"/>
                    <a:pt x="7" y="28"/>
                    <a:pt x="7" y="28"/>
                  </a:cubicBezTo>
                  <a:cubicBezTo>
                    <a:pt x="7" y="28"/>
                    <a:pt x="7" y="28"/>
                    <a:pt x="7" y="28"/>
                  </a:cubicBezTo>
                  <a:cubicBezTo>
                    <a:pt x="8" y="28"/>
                    <a:pt x="8" y="29"/>
                    <a:pt x="8" y="29"/>
                  </a:cubicBezTo>
                  <a:cubicBezTo>
                    <a:pt x="8" y="30"/>
                    <a:pt x="8" y="30"/>
                    <a:pt x="8" y="31"/>
                  </a:cubicBezTo>
                  <a:cubicBezTo>
                    <a:pt x="8" y="31"/>
                    <a:pt x="7" y="31"/>
                    <a:pt x="7" y="31"/>
                  </a:cubicBezTo>
                  <a:cubicBezTo>
                    <a:pt x="6" y="31"/>
                    <a:pt x="6" y="31"/>
                    <a:pt x="6" y="31"/>
                  </a:cubicBezTo>
                  <a:cubicBezTo>
                    <a:pt x="5" y="30"/>
                    <a:pt x="5" y="30"/>
                    <a:pt x="5" y="30"/>
                  </a:cubicBezTo>
                  <a:cubicBezTo>
                    <a:pt x="5" y="31"/>
                    <a:pt x="5" y="31"/>
                    <a:pt x="5" y="31"/>
                  </a:cubicBezTo>
                  <a:cubicBezTo>
                    <a:pt x="4" y="32"/>
                    <a:pt x="4" y="32"/>
                    <a:pt x="4" y="32"/>
                  </a:cubicBezTo>
                  <a:cubicBezTo>
                    <a:pt x="3" y="35"/>
                    <a:pt x="3" y="35"/>
                    <a:pt x="0" y="37"/>
                  </a:cubicBezTo>
                  <a:cubicBezTo>
                    <a:pt x="0" y="38"/>
                    <a:pt x="0" y="38"/>
                    <a:pt x="0" y="38"/>
                  </a:cubicBezTo>
                  <a:cubicBezTo>
                    <a:pt x="0" y="38"/>
                    <a:pt x="0" y="38"/>
                    <a:pt x="0" y="38"/>
                  </a:cubicBezTo>
                  <a:cubicBezTo>
                    <a:pt x="3" y="40"/>
                    <a:pt x="3" y="40"/>
                    <a:pt x="3" y="40"/>
                  </a:cubicBezTo>
                  <a:cubicBezTo>
                    <a:pt x="2" y="40"/>
                    <a:pt x="2" y="41"/>
                    <a:pt x="1" y="42"/>
                  </a:cubicBezTo>
                  <a:cubicBezTo>
                    <a:pt x="1" y="42"/>
                    <a:pt x="1" y="42"/>
                    <a:pt x="1" y="42"/>
                  </a:cubicBezTo>
                  <a:cubicBezTo>
                    <a:pt x="1" y="42"/>
                    <a:pt x="1" y="42"/>
                    <a:pt x="1" y="42"/>
                  </a:cubicBezTo>
                  <a:cubicBezTo>
                    <a:pt x="15" y="51"/>
                    <a:pt x="15" y="51"/>
                    <a:pt x="15" y="51"/>
                  </a:cubicBezTo>
                  <a:cubicBezTo>
                    <a:pt x="17" y="52"/>
                    <a:pt x="19" y="53"/>
                    <a:pt x="21" y="54"/>
                  </a:cubicBezTo>
                  <a:cubicBezTo>
                    <a:pt x="22" y="55"/>
                    <a:pt x="23" y="56"/>
                    <a:pt x="25" y="56"/>
                  </a:cubicBezTo>
                  <a:cubicBezTo>
                    <a:pt x="28" y="58"/>
                    <a:pt x="31" y="59"/>
                    <a:pt x="34" y="62"/>
                  </a:cubicBezTo>
                  <a:cubicBezTo>
                    <a:pt x="34" y="62"/>
                    <a:pt x="34" y="62"/>
                    <a:pt x="34" y="62"/>
                  </a:cubicBezTo>
                  <a:cubicBezTo>
                    <a:pt x="35" y="62"/>
                    <a:pt x="35" y="62"/>
                    <a:pt x="35" y="62"/>
                  </a:cubicBezTo>
                  <a:cubicBezTo>
                    <a:pt x="36" y="60"/>
                    <a:pt x="37" y="58"/>
                    <a:pt x="38" y="56"/>
                  </a:cubicBezTo>
                  <a:cubicBezTo>
                    <a:pt x="39" y="57"/>
                    <a:pt x="39" y="57"/>
                    <a:pt x="39" y="57"/>
                  </a:cubicBezTo>
                  <a:cubicBezTo>
                    <a:pt x="39" y="57"/>
                    <a:pt x="39" y="57"/>
                    <a:pt x="39" y="57"/>
                  </a:cubicBezTo>
                  <a:cubicBezTo>
                    <a:pt x="39" y="57"/>
                    <a:pt x="39" y="57"/>
                    <a:pt x="39" y="57"/>
                  </a:cubicBezTo>
                  <a:cubicBezTo>
                    <a:pt x="40" y="56"/>
                    <a:pt x="40" y="56"/>
                    <a:pt x="40" y="56"/>
                  </a:cubicBezTo>
                  <a:cubicBezTo>
                    <a:pt x="46" y="45"/>
                    <a:pt x="49" y="37"/>
                    <a:pt x="55" y="24"/>
                  </a:cubicBezTo>
                  <a:cubicBezTo>
                    <a:pt x="55" y="23"/>
                    <a:pt x="56" y="22"/>
                    <a:pt x="56" y="21"/>
                  </a:cubicBezTo>
                  <a:cubicBezTo>
                    <a:pt x="56" y="20"/>
                    <a:pt x="57" y="19"/>
                    <a:pt x="58" y="16"/>
                  </a:cubicBezTo>
                  <a:cubicBezTo>
                    <a:pt x="58" y="16"/>
                    <a:pt x="58" y="16"/>
                    <a:pt x="58" y="16"/>
                  </a:cubicBezTo>
                  <a:cubicBezTo>
                    <a:pt x="58" y="16"/>
                    <a:pt x="58" y="16"/>
                    <a:pt x="58" y="16"/>
                  </a:cubicBezTo>
                  <a:cubicBezTo>
                    <a:pt x="48" y="10"/>
                    <a:pt x="37" y="5"/>
                    <a:pt x="2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3200">
                <a:solidFill>
                  <a:prstClr val="black"/>
                </a:solidFill>
              </a:endParaRPr>
            </a:p>
          </p:txBody>
        </p:sp>
        <p:sp>
          <p:nvSpPr>
            <p:cNvPr id="153" name="Freeform 129"/>
            <p:cNvSpPr/>
            <p:nvPr/>
          </p:nvSpPr>
          <p:spPr bwMode="auto">
            <a:xfrm>
              <a:off x="3510" y="2436"/>
              <a:ext cx="50" cy="29"/>
            </a:xfrm>
            <a:custGeom>
              <a:avLst/>
              <a:gdLst>
                <a:gd name="T0" fmla="*/ 1 w 21"/>
                <a:gd name="T1" fmla="*/ 0 h 12"/>
                <a:gd name="T2" fmla="*/ 0 w 21"/>
                <a:gd name="T3" fmla="*/ 0 h 12"/>
                <a:gd name="T4" fmla="*/ 1 w 21"/>
                <a:gd name="T5" fmla="*/ 1 h 12"/>
                <a:gd name="T6" fmla="*/ 6 w 21"/>
                <a:gd name="T7" fmla="*/ 4 h 12"/>
                <a:gd name="T8" fmla="*/ 21 w 21"/>
                <a:gd name="T9" fmla="*/ 12 h 12"/>
                <a:gd name="T10" fmla="*/ 21 w 21"/>
                <a:gd name="T11" fmla="*/ 12 h 12"/>
                <a:gd name="T12" fmla="*/ 21 w 21"/>
                <a:gd name="T13" fmla="*/ 12 h 12"/>
                <a:gd name="T14" fmla="*/ 21 w 21"/>
                <a:gd name="T15" fmla="*/ 12 h 12"/>
                <a:gd name="T16" fmla="*/ 7 w 21"/>
                <a:gd name="T17" fmla="*/ 3 h 12"/>
                <a:gd name="T18" fmla="*/ 1 w 21"/>
                <a:gd name="T19"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2">
                  <a:moveTo>
                    <a:pt x="1" y="0"/>
                  </a:moveTo>
                  <a:cubicBezTo>
                    <a:pt x="0" y="0"/>
                    <a:pt x="0" y="0"/>
                    <a:pt x="0" y="0"/>
                  </a:cubicBezTo>
                  <a:cubicBezTo>
                    <a:pt x="1" y="1"/>
                    <a:pt x="1" y="1"/>
                    <a:pt x="1" y="1"/>
                  </a:cubicBezTo>
                  <a:cubicBezTo>
                    <a:pt x="6" y="4"/>
                    <a:pt x="6" y="4"/>
                    <a:pt x="6" y="4"/>
                  </a:cubicBezTo>
                  <a:cubicBezTo>
                    <a:pt x="11" y="6"/>
                    <a:pt x="16" y="9"/>
                    <a:pt x="21" y="12"/>
                  </a:cubicBezTo>
                  <a:cubicBezTo>
                    <a:pt x="21" y="12"/>
                    <a:pt x="21" y="12"/>
                    <a:pt x="21" y="12"/>
                  </a:cubicBezTo>
                  <a:cubicBezTo>
                    <a:pt x="21" y="12"/>
                    <a:pt x="21" y="12"/>
                    <a:pt x="21" y="12"/>
                  </a:cubicBezTo>
                  <a:cubicBezTo>
                    <a:pt x="21" y="12"/>
                    <a:pt x="21" y="12"/>
                    <a:pt x="21" y="12"/>
                  </a:cubicBezTo>
                  <a:cubicBezTo>
                    <a:pt x="17" y="8"/>
                    <a:pt x="12" y="6"/>
                    <a:pt x="7" y="3"/>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3200">
                <a:solidFill>
                  <a:prstClr val="black"/>
                </a:solidFill>
              </a:endParaRPr>
            </a:p>
          </p:txBody>
        </p:sp>
        <p:sp>
          <p:nvSpPr>
            <p:cNvPr id="154" name="Freeform 130"/>
            <p:cNvSpPr/>
            <p:nvPr/>
          </p:nvSpPr>
          <p:spPr bwMode="auto">
            <a:xfrm>
              <a:off x="3506" y="2448"/>
              <a:ext cx="47" cy="26"/>
            </a:xfrm>
            <a:custGeom>
              <a:avLst/>
              <a:gdLst>
                <a:gd name="T0" fmla="*/ 1 w 20"/>
                <a:gd name="T1" fmla="*/ 0 h 11"/>
                <a:gd name="T2" fmla="*/ 0 w 20"/>
                <a:gd name="T3" fmla="*/ 0 h 11"/>
                <a:gd name="T4" fmla="*/ 1 w 20"/>
                <a:gd name="T5" fmla="*/ 1 h 11"/>
                <a:gd name="T6" fmla="*/ 19 w 20"/>
                <a:gd name="T7" fmla="*/ 11 h 11"/>
                <a:gd name="T8" fmla="*/ 19 w 20"/>
                <a:gd name="T9" fmla="*/ 11 h 11"/>
                <a:gd name="T10" fmla="*/ 20 w 20"/>
                <a:gd name="T11" fmla="*/ 11 h 11"/>
                <a:gd name="T12" fmla="*/ 19 w 20"/>
                <a:gd name="T13" fmla="*/ 11 h 11"/>
                <a:gd name="T14" fmla="*/ 1 w 20"/>
                <a:gd name="T15" fmla="*/ 0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11">
                  <a:moveTo>
                    <a:pt x="1" y="0"/>
                  </a:moveTo>
                  <a:cubicBezTo>
                    <a:pt x="0" y="0"/>
                    <a:pt x="0" y="0"/>
                    <a:pt x="0" y="0"/>
                  </a:cubicBezTo>
                  <a:cubicBezTo>
                    <a:pt x="1" y="1"/>
                    <a:pt x="1" y="1"/>
                    <a:pt x="1" y="1"/>
                  </a:cubicBezTo>
                  <a:cubicBezTo>
                    <a:pt x="7" y="4"/>
                    <a:pt x="13" y="8"/>
                    <a:pt x="19" y="11"/>
                  </a:cubicBezTo>
                  <a:cubicBezTo>
                    <a:pt x="19" y="11"/>
                    <a:pt x="19" y="11"/>
                    <a:pt x="19" y="11"/>
                  </a:cubicBezTo>
                  <a:cubicBezTo>
                    <a:pt x="20" y="11"/>
                    <a:pt x="20" y="11"/>
                    <a:pt x="20" y="11"/>
                  </a:cubicBezTo>
                  <a:cubicBezTo>
                    <a:pt x="19" y="11"/>
                    <a:pt x="19" y="11"/>
                    <a:pt x="19" y="11"/>
                  </a:cubicBezTo>
                  <a:cubicBezTo>
                    <a:pt x="13" y="7"/>
                    <a:pt x="7" y="3"/>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3200">
                <a:solidFill>
                  <a:prstClr val="black"/>
                </a:solidFill>
              </a:endParaRPr>
            </a:p>
          </p:txBody>
        </p:sp>
        <p:sp>
          <p:nvSpPr>
            <p:cNvPr id="155" name="Freeform 131"/>
            <p:cNvSpPr/>
            <p:nvPr/>
          </p:nvSpPr>
          <p:spPr bwMode="auto">
            <a:xfrm>
              <a:off x="3501" y="2460"/>
              <a:ext cx="50" cy="26"/>
            </a:xfrm>
            <a:custGeom>
              <a:avLst/>
              <a:gdLst>
                <a:gd name="T0" fmla="*/ 0 w 21"/>
                <a:gd name="T1" fmla="*/ 0 h 11"/>
                <a:gd name="T2" fmla="*/ 0 w 21"/>
                <a:gd name="T3" fmla="*/ 0 h 11"/>
                <a:gd name="T4" fmla="*/ 0 w 21"/>
                <a:gd name="T5" fmla="*/ 0 h 11"/>
                <a:gd name="T6" fmla="*/ 13 w 21"/>
                <a:gd name="T7" fmla="*/ 8 h 11"/>
                <a:gd name="T8" fmla="*/ 20 w 21"/>
                <a:gd name="T9" fmla="*/ 11 h 11"/>
                <a:gd name="T10" fmla="*/ 20 w 21"/>
                <a:gd name="T11" fmla="*/ 11 h 11"/>
                <a:gd name="T12" fmla="*/ 21 w 21"/>
                <a:gd name="T13" fmla="*/ 11 h 11"/>
                <a:gd name="T14" fmla="*/ 20 w 21"/>
                <a:gd name="T15" fmla="*/ 10 h 11"/>
                <a:gd name="T16" fmla="*/ 14 w 21"/>
                <a:gd name="T17" fmla="*/ 7 h 11"/>
                <a:gd name="T18" fmla="*/ 0 w 21"/>
                <a:gd name="T19"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1">
                  <a:moveTo>
                    <a:pt x="0" y="0"/>
                  </a:moveTo>
                  <a:cubicBezTo>
                    <a:pt x="0" y="0"/>
                    <a:pt x="0" y="0"/>
                    <a:pt x="0" y="0"/>
                  </a:cubicBezTo>
                  <a:cubicBezTo>
                    <a:pt x="0" y="0"/>
                    <a:pt x="0" y="0"/>
                    <a:pt x="0" y="0"/>
                  </a:cubicBezTo>
                  <a:cubicBezTo>
                    <a:pt x="4" y="4"/>
                    <a:pt x="9" y="6"/>
                    <a:pt x="13" y="8"/>
                  </a:cubicBezTo>
                  <a:cubicBezTo>
                    <a:pt x="20" y="11"/>
                    <a:pt x="20" y="11"/>
                    <a:pt x="20" y="11"/>
                  </a:cubicBezTo>
                  <a:cubicBezTo>
                    <a:pt x="20" y="11"/>
                    <a:pt x="20" y="11"/>
                    <a:pt x="20" y="11"/>
                  </a:cubicBezTo>
                  <a:cubicBezTo>
                    <a:pt x="21" y="11"/>
                    <a:pt x="21" y="11"/>
                    <a:pt x="21" y="11"/>
                  </a:cubicBezTo>
                  <a:cubicBezTo>
                    <a:pt x="20" y="10"/>
                    <a:pt x="20" y="10"/>
                    <a:pt x="20" y="10"/>
                  </a:cubicBezTo>
                  <a:cubicBezTo>
                    <a:pt x="14" y="7"/>
                    <a:pt x="14" y="7"/>
                    <a:pt x="14" y="7"/>
                  </a:cubicBezTo>
                  <a:cubicBezTo>
                    <a:pt x="9" y="5"/>
                    <a:pt x="4" y="3"/>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3200">
                <a:solidFill>
                  <a:prstClr val="black"/>
                </a:solidFill>
              </a:endParaRPr>
            </a:p>
          </p:txBody>
        </p:sp>
        <p:sp>
          <p:nvSpPr>
            <p:cNvPr id="156" name="Freeform 132"/>
            <p:cNvSpPr/>
            <p:nvPr/>
          </p:nvSpPr>
          <p:spPr bwMode="auto">
            <a:xfrm>
              <a:off x="3491" y="2474"/>
              <a:ext cx="50" cy="24"/>
            </a:xfrm>
            <a:custGeom>
              <a:avLst/>
              <a:gdLst>
                <a:gd name="T0" fmla="*/ 3 w 50"/>
                <a:gd name="T1" fmla="*/ 0 h 24"/>
                <a:gd name="T2" fmla="*/ 0 w 50"/>
                <a:gd name="T3" fmla="*/ 0 h 24"/>
                <a:gd name="T4" fmla="*/ 3 w 50"/>
                <a:gd name="T5" fmla="*/ 3 h 24"/>
                <a:gd name="T6" fmla="*/ 50 w 50"/>
                <a:gd name="T7" fmla="*/ 24 h 24"/>
                <a:gd name="T8" fmla="*/ 50 w 50"/>
                <a:gd name="T9" fmla="*/ 24 h 24"/>
                <a:gd name="T10" fmla="*/ 50 w 50"/>
                <a:gd name="T11" fmla="*/ 24 h 24"/>
                <a:gd name="T12" fmla="*/ 50 w 50"/>
                <a:gd name="T13" fmla="*/ 22 h 24"/>
                <a:gd name="T14" fmla="*/ 3 w 50"/>
                <a:gd name="T15" fmla="*/ 0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24">
                  <a:moveTo>
                    <a:pt x="3" y="0"/>
                  </a:moveTo>
                  <a:lnTo>
                    <a:pt x="0" y="0"/>
                  </a:lnTo>
                  <a:lnTo>
                    <a:pt x="3" y="3"/>
                  </a:lnTo>
                  <a:lnTo>
                    <a:pt x="50" y="24"/>
                  </a:lnTo>
                  <a:lnTo>
                    <a:pt x="50" y="24"/>
                  </a:lnTo>
                  <a:lnTo>
                    <a:pt x="50" y="24"/>
                  </a:lnTo>
                  <a:lnTo>
                    <a:pt x="50" y="22"/>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3200">
                <a:solidFill>
                  <a:prstClr val="black"/>
                </a:solidFill>
              </a:endParaRPr>
            </a:p>
          </p:txBody>
        </p:sp>
        <p:sp>
          <p:nvSpPr>
            <p:cNvPr id="157" name="Freeform 133"/>
            <p:cNvSpPr/>
            <p:nvPr/>
          </p:nvSpPr>
          <p:spPr bwMode="auto">
            <a:xfrm>
              <a:off x="3491" y="2474"/>
              <a:ext cx="50" cy="24"/>
            </a:xfrm>
            <a:custGeom>
              <a:avLst/>
              <a:gdLst>
                <a:gd name="T0" fmla="*/ 3 w 50"/>
                <a:gd name="T1" fmla="*/ 0 h 24"/>
                <a:gd name="T2" fmla="*/ 0 w 50"/>
                <a:gd name="T3" fmla="*/ 0 h 24"/>
                <a:gd name="T4" fmla="*/ 3 w 50"/>
                <a:gd name="T5" fmla="*/ 3 h 24"/>
                <a:gd name="T6" fmla="*/ 50 w 50"/>
                <a:gd name="T7" fmla="*/ 24 h 24"/>
                <a:gd name="T8" fmla="*/ 50 w 50"/>
                <a:gd name="T9" fmla="*/ 24 h 24"/>
                <a:gd name="T10" fmla="*/ 50 w 50"/>
                <a:gd name="T11" fmla="*/ 24 h 24"/>
                <a:gd name="T12" fmla="*/ 50 w 50"/>
                <a:gd name="T13" fmla="*/ 22 h 24"/>
                <a:gd name="T14" fmla="*/ 3 w 50"/>
                <a:gd name="T15" fmla="*/ 0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24">
                  <a:moveTo>
                    <a:pt x="3" y="0"/>
                  </a:moveTo>
                  <a:lnTo>
                    <a:pt x="0" y="0"/>
                  </a:lnTo>
                  <a:lnTo>
                    <a:pt x="3" y="3"/>
                  </a:lnTo>
                  <a:lnTo>
                    <a:pt x="50" y="24"/>
                  </a:lnTo>
                  <a:lnTo>
                    <a:pt x="50" y="24"/>
                  </a:lnTo>
                  <a:lnTo>
                    <a:pt x="50" y="24"/>
                  </a:lnTo>
                  <a:lnTo>
                    <a:pt x="50" y="22"/>
                  </a:lnTo>
                  <a:lnTo>
                    <a:pt x="3"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3200">
                <a:solidFill>
                  <a:prstClr val="black"/>
                </a:solidFill>
              </a:endParaRPr>
            </a:p>
          </p:txBody>
        </p:sp>
        <p:sp>
          <p:nvSpPr>
            <p:cNvPr id="158" name="Freeform 134"/>
            <p:cNvSpPr/>
            <p:nvPr/>
          </p:nvSpPr>
          <p:spPr bwMode="auto">
            <a:xfrm>
              <a:off x="3487" y="2484"/>
              <a:ext cx="50" cy="26"/>
            </a:xfrm>
            <a:custGeom>
              <a:avLst/>
              <a:gdLst>
                <a:gd name="T0" fmla="*/ 0 w 50"/>
                <a:gd name="T1" fmla="*/ 0 h 26"/>
                <a:gd name="T2" fmla="*/ 0 w 50"/>
                <a:gd name="T3" fmla="*/ 2 h 26"/>
                <a:gd name="T4" fmla="*/ 0 w 50"/>
                <a:gd name="T5" fmla="*/ 2 h 26"/>
                <a:gd name="T6" fmla="*/ 50 w 50"/>
                <a:gd name="T7" fmla="*/ 26 h 26"/>
                <a:gd name="T8" fmla="*/ 50 w 50"/>
                <a:gd name="T9" fmla="*/ 26 h 26"/>
                <a:gd name="T10" fmla="*/ 50 w 50"/>
                <a:gd name="T11" fmla="*/ 26 h 26"/>
                <a:gd name="T12" fmla="*/ 50 w 50"/>
                <a:gd name="T13" fmla="*/ 23 h 26"/>
                <a:gd name="T14" fmla="*/ 0 w 50"/>
                <a:gd name="T15" fmla="*/ 0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26">
                  <a:moveTo>
                    <a:pt x="0" y="0"/>
                  </a:moveTo>
                  <a:lnTo>
                    <a:pt x="0" y="2"/>
                  </a:lnTo>
                  <a:lnTo>
                    <a:pt x="0" y="2"/>
                  </a:lnTo>
                  <a:lnTo>
                    <a:pt x="50" y="26"/>
                  </a:lnTo>
                  <a:lnTo>
                    <a:pt x="50" y="26"/>
                  </a:lnTo>
                  <a:lnTo>
                    <a:pt x="50" y="26"/>
                  </a:lnTo>
                  <a:lnTo>
                    <a:pt x="50" y="23"/>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3200">
                <a:solidFill>
                  <a:prstClr val="black"/>
                </a:solidFill>
              </a:endParaRPr>
            </a:p>
          </p:txBody>
        </p:sp>
        <p:sp>
          <p:nvSpPr>
            <p:cNvPr id="159" name="Freeform 135"/>
            <p:cNvSpPr/>
            <p:nvPr/>
          </p:nvSpPr>
          <p:spPr bwMode="auto">
            <a:xfrm>
              <a:off x="3487" y="2484"/>
              <a:ext cx="50" cy="26"/>
            </a:xfrm>
            <a:custGeom>
              <a:avLst/>
              <a:gdLst>
                <a:gd name="T0" fmla="*/ 0 w 50"/>
                <a:gd name="T1" fmla="*/ 0 h 26"/>
                <a:gd name="T2" fmla="*/ 0 w 50"/>
                <a:gd name="T3" fmla="*/ 2 h 26"/>
                <a:gd name="T4" fmla="*/ 0 w 50"/>
                <a:gd name="T5" fmla="*/ 2 h 26"/>
                <a:gd name="T6" fmla="*/ 50 w 50"/>
                <a:gd name="T7" fmla="*/ 26 h 26"/>
                <a:gd name="T8" fmla="*/ 50 w 50"/>
                <a:gd name="T9" fmla="*/ 26 h 26"/>
                <a:gd name="T10" fmla="*/ 50 w 50"/>
                <a:gd name="T11" fmla="*/ 26 h 26"/>
                <a:gd name="T12" fmla="*/ 50 w 50"/>
                <a:gd name="T13" fmla="*/ 23 h 26"/>
                <a:gd name="T14" fmla="*/ 0 w 50"/>
                <a:gd name="T15" fmla="*/ 0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26">
                  <a:moveTo>
                    <a:pt x="0" y="0"/>
                  </a:moveTo>
                  <a:lnTo>
                    <a:pt x="0" y="2"/>
                  </a:lnTo>
                  <a:lnTo>
                    <a:pt x="0" y="2"/>
                  </a:lnTo>
                  <a:lnTo>
                    <a:pt x="50" y="26"/>
                  </a:lnTo>
                  <a:lnTo>
                    <a:pt x="50" y="26"/>
                  </a:lnTo>
                  <a:lnTo>
                    <a:pt x="50" y="26"/>
                  </a:lnTo>
                  <a:lnTo>
                    <a:pt x="50" y="23"/>
                  </a:lnTo>
                  <a:lnTo>
                    <a:pt x="0"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3200">
                <a:solidFill>
                  <a:prstClr val="black"/>
                </a:solidFill>
              </a:endParaRPr>
            </a:p>
          </p:txBody>
        </p:sp>
        <p:sp>
          <p:nvSpPr>
            <p:cNvPr id="160" name="Freeform 136"/>
            <p:cNvSpPr/>
            <p:nvPr/>
          </p:nvSpPr>
          <p:spPr bwMode="auto">
            <a:xfrm>
              <a:off x="3482" y="2496"/>
              <a:ext cx="50" cy="26"/>
            </a:xfrm>
            <a:custGeom>
              <a:avLst/>
              <a:gdLst>
                <a:gd name="T0" fmla="*/ 0 w 50"/>
                <a:gd name="T1" fmla="*/ 0 h 26"/>
                <a:gd name="T2" fmla="*/ 0 w 50"/>
                <a:gd name="T3" fmla="*/ 0 h 26"/>
                <a:gd name="T4" fmla="*/ 0 w 50"/>
                <a:gd name="T5" fmla="*/ 2 h 26"/>
                <a:gd name="T6" fmla="*/ 48 w 50"/>
                <a:gd name="T7" fmla="*/ 23 h 26"/>
                <a:gd name="T8" fmla="*/ 48 w 50"/>
                <a:gd name="T9" fmla="*/ 26 h 26"/>
                <a:gd name="T10" fmla="*/ 50 w 50"/>
                <a:gd name="T11" fmla="*/ 23 h 26"/>
                <a:gd name="T12" fmla="*/ 48 w 50"/>
                <a:gd name="T13" fmla="*/ 23 h 26"/>
                <a:gd name="T14" fmla="*/ 0 w 50"/>
                <a:gd name="T15" fmla="*/ 0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26">
                  <a:moveTo>
                    <a:pt x="0" y="0"/>
                  </a:moveTo>
                  <a:lnTo>
                    <a:pt x="0" y="0"/>
                  </a:lnTo>
                  <a:lnTo>
                    <a:pt x="0" y="2"/>
                  </a:lnTo>
                  <a:lnTo>
                    <a:pt x="48" y="23"/>
                  </a:lnTo>
                  <a:lnTo>
                    <a:pt x="48" y="26"/>
                  </a:lnTo>
                  <a:lnTo>
                    <a:pt x="50" y="23"/>
                  </a:lnTo>
                  <a:lnTo>
                    <a:pt x="48" y="23"/>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3200">
                <a:solidFill>
                  <a:prstClr val="black"/>
                </a:solidFill>
              </a:endParaRPr>
            </a:p>
          </p:txBody>
        </p:sp>
        <p:sp>
          <p:nvSpPr>
            <p:cNvPr id="161" name="Freeform 137"/>
            <p:cNvSpPr/>
            <p:nvPr/>
          </p:nvSpPr>
          <p:spPr bwMode="auto">
            <a:xfrm>
              <a:off x="3482" y="2496"/>
              <a:ext cx="50" cy="26"/>
            </a:xfrm>
            <a:custGeom>
              <a:avLst/>
              <a:gdLst>
                <a:gd name="T0" fmla="*/ 0 w 50"/>
                <a:gd name="T1" fmla="*/ 0 h 26"/>
                <a:gd name="T2" fmla="*/ 0 w 50"/>
                <a:gd name="T3" fmla="*/ 0 h 26"/>
                <a:gd name="T4" fmla="*/ 0 w 50"/>
                <a:gd name="T5" fmla="*/ 2 h 26"/>
                <a:gd name="T6" fmla="*/ 48 w 50"/>
                <a:gd name="T7" fmla="*/ 23 h 26"/>
                <a:gd name="T8" fmla="*/ 48 w 50"/>
                <a:gd name="T9" fmla="*/ 26 h 26"/>
                <a:gd name="T10" fmla="*/ 50 w 50"/>
                <a:gd name="T11" fmla="*/ 23 h 26"/>
                <a:gd name="T12" fmla="*/ 48 w 50"/>
                <a:gd name="T13" fmla="*/ 23 h 26"/>
                <a:gd name="T14" fmla="*/ 0 w 50"/>
                <a:gd name="T15" fmla="*/ 0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26">
                  <a:moveTo>
                    <a:pt x="0" y="0"/>
                  </a:moveTo>
                  <a:lnTo>
                    <a:pt x="0" y="0"/>
                  </a:lnTo>
                  <a:lnTo>
                    <a:pt x="0" y="2"/>
                  </a:lnTo>
                  <a:lnTo>
                    <a:pt x="48" y="23"/>
                  </a:lnTo>
                  <a:lnTo>
                    <a:pt x="48" y="26"/>
                  </a:lnTo>
                  <a:lnTo>
                    <a:pt x="50" y="23"/>
                  </a:lnTo>
                  <a:lnTo>
                    <a:pt x="48" y="23"/>
                  </a:lnTo>
                  <a:lnTo>
                    <a:pt x="0"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3200">
                <a:solidFill>
                  <a:prstClr val="black"/>
                </a:solidFill>
              </a:endParaRPr>
            </a:p>
          </p:txBody>
        </p:sp>
        <p:sp>
          <p:nvSpPr>
            <p:cNvPr id="162" name="Freeform 138"/>
            <p:cNvSpPr>
              <a:spLocks noEditPoints="1"/>
            </p:cNvSpPr>
            <p:nvPr/>
          </p:nvSpPr>
          <p:spPr bwMode="auto">
            <a:xfrm>
              <a:off x="3584" y="2022"/>
              <a:ext cx="53" cy="53"/>
            </a:xfrm>
            <a:custGeom>
              <a:avLst/>
              <a:gdLst>
                <a:gd name="T0" fmla="*/ 2 w 22"/>
                <a:gd name="T1" fmla="*/ 19 h 22"/>
                <a:gd name="T2" fmla="*/ 6 w 22"/>
                <a:gd name="T3" fmla="*/ 5 h 22"/>
                <a:gd name="T4" fmla="*/ 6 w 22"/>
                <a:gd name="T5" fmla="*/ 3 h 22"/>
                <a:gd name="T6" fmla="*/ 11 w 22"/>
                <a:gd name="T7" fmla="*/ 4 h 22"/>
                <a:gd name="T8" fmla="*/ 10 w 22"/>
                <a:gd name="T9" fmla="*/ 6 h 22"/>
                <a:gd name="T10" fmla="*/ 10 w 22"/>
                <a:gd name="T11" fmla="*/ 7 h 22"/>
                <a:gd name="T12" fmla="*/ 10 w 22"/>
                <a:gd name="T13" fmla="*/ 7 h 22"/>
                <a:gd name="T14" fmla="*/ 13 w 22"/>
                <a:gd name="T15" fmla="*/ 7 h 22"/>
                <a:gd name="T16" fmla="*/ 14 w 22"/>
                <a:gd name="T17" fmla="*/ 7 h 22"/>
                <a:gd name="T18" fmla="*/ 14 w 22"/>
                <a:gd name="T19" fmla="*/ 7 h 22"/>
                <a:gd name="T20" fmla="*/ 15 w 22"/>
                <a:gd name="T21" fmla="*/ 7 h 22"/>
                <a:gd name="T22" fmla="*/ 16 w 22"/>
                <a:gd name="T23" fmla="*/ 4 h 22"/>
                <a:gd name="T24" fmla="*/ 21 w 22"/>
                <a:gd name="T25" fmla="*/ 5 h 22"/>
                <a:gd name="T26" fmla="*/ 21 w 22"/>
                <a:gd name="T27" fmla="*/ 9 h 22"/>
                <a:gd name="T28" fmla="*/ 17 w 22"/>
                <a:gd name="T29" fmla="*/ 20 h 22"/>
                <a:gd name="T30" fmla="*/ 17 w 22"/>
                <a:gd name="T31" fmla="*/ 20 h 22"/>
                <a:gd name="T32" fmla="*/ 17 w 22"/>
                <a:gd name="T33" fmla="*/ 21 h 22"/>
                <a:gd name="T34" fmla="*/ 17 w 22"/>
                <a:gd name="T35" fmla="*/ 21 h 22"/>
                <a:gd name="T36" fmla="*/ 7 w 22"/>
                <a:gd name="T37" fmla="*/ 19 h 22"/>
                <a:gd name="T38" fmla="*/ 2 w 22"/>
                <a:gd name="T39" fmla="*/ 19 h 22"/>
                <a:gd name="T40" fmla="*/ 2 w 22"/>
                <a:gd name="T41" fmla="*/ 19 h 22"/>
                <a:gd name="T42" fmla="*/ 14 w 22"/>
                <a:gd name="T43" fmla="*/ 6 h 22"/>
                <a:gd name="T44" fmla="*/ 14 w 22"/>
                <a:gd name="T45" fmla="*/ 6 h 22"/>
                <a:gd name="T46" fmla="*/ 11 w 22"/>
                <a:gd name="T47" fmla="*/ 6 h 22"/>
                <a:gd name="T48" fmla="*/ 13 w 22"/>
                <a:gd name="T49" fmla="*/ 1 h 22"/>
                <a:gd name="T50" fmla="*/ 16 w 22"/>
                <a:gd name="T51" fmla="*/ 1 h 22"/>
                <a:gd name="T52" fmla="*/ 14 w 22"/>
                <a:gd name="T53" fmla="*/ 6 h 22"/>
                <a:gd name="T54" fmla="*/ 14 w 22"/>
                <a:gd name="T55" fmla="*/ 6 h 22"/>
                <a:gd name="T56" fmla="*/ 13 w 22"/>
                <a:gd name="T57" fmla="*/ 0 h 22"/>
                <a:gd name="T58" fmla="*/ 13 w 22"/>
                <a:gd name="T59" fmla="*/ 0 h 22"/>
                <a:gd name="T60" fmla="*/ 11 w 22"/>
                <a:gd name="T61" fmla="*/ 3 h 22"/>
                <a:gd name="T62" fmla="*/ 6 w 22"/>
                <a:gd name="T63" fmla="*/ 2 h 22"/>
                <a:gd name="T64" fmla="*/ 5 w 22"/>
                <a:gd name="T65" fmla="*/ 2 h 22"/>
                <a:gd name="T66" fmla="*/ 5 w 22"/>
                <a:gd name="T67" fmla="*/ 3 h 22"/>
                <a:gd name="T68" fmla="*/ 5 w 22"/>
                <a:gd name="T69" fmla="*/ 5 h 22"/>
                <a:gd name="T70" fmla="*/ 0 w 22"/>
                <a:gd name="T71" fmla="*/ 19 h 22"/>
                <a:gd name="T72" fmla="*/ 0 w 22"/>
                <a:gd name="T73" fmla="*/ 20 h 22"/>
                <a:gd name="T74" fmla="*/ 1 w 22"/>
                <a:gd name="T75" fmla="*/ 20 h 22"/>
                <a:gd name="T76" fmla="*/ 2 w 22"/>
                <a:gd name="T77" fmla="*/ 20 h 22"/>
                <a:gd name="T78" fmla="*/ 7 w 22"/>
                <a:gd name="T79" fmla="*/ 20 h 22"/>
                <a:gd name="T80" fmla="*/ 17 w 22"/>
                <a:gd name="T81" fmla="*/ 22 h 22"/>
                <a:gd name="T82" fmla="*/ 17 w 22"/>
                <a:gd name="T83" fmla="*/ 22 h 22"/>
                <a:gd name="T84" fmla="*/ 17 w 22"/>
                <a:gd name="T85" fmla="*/ 22 h 22"/>
                <a:gd name="T86" fmla="*/ 18 w 22"/>
                <a:gd name="T87" fmla="*/ 21 h 22"/>
                <a:gd name="T88" fmla="*/ 18 w 22"/>
                <a:gd name="T89" fmla="*/ 20 h 22"/>
                <a:gd name="T90" fmla="*/ 22 w 22"/>
                <a:gd name="T91" fmla="*/ 9 h 22"/>
                <a:gd name="T92" fmla="*/ 22 w 22"/>
                <a:gd name="T93" fmla="*/ 4 h 22"/>
                <a:gd name="T94" fmla="*/ 22 w 22"/>
                <a:gd name="T95" fmla="*/ 4 h 22"/>
                <a:gd name="T96" fmla="*/ 22 w 22"/>
                <a:gd name="T97" fmla="*/ 4 h 22"/>
                <a:gd name="T98" fmla="*/ 16 w 22"/>
                <a:gd name="T99" fmla="*/ 3 h 22"/>
                <a:gd name="T100" fmla="*/ 17 w 22"/>
                <a:gd name="T101" fmla="*/ 1 h 22"/>
                <a:gd name="T102" fmla="*/ 17 w 22"/>
                <a:gd name="T103" fmla="*/ 1 h 22"/>
                <a:gd name="T104" fmla="*/ 17 w 22"/>
                <a:gd name="T105" fmla="*/ 0 h 22"/>
                <a:gd name="T106" fmla="*/ 13 w 22"/>
                <a:gd name="T10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 h="22">
                  <a:moveTo>
                    <a:pt x="2" y="19"/>
                  </a:moveTo>
                  <a:cubicBezTo>
                    <a:pt x="4" y="15"/>
                    <a:pt x="5" y="9"/>
                    <a:pt x="6" y="5"/>
                  </a:cubicBezTo>
                  <a:cubicBezTo>
                    <a:pt x="6" y="5"/>
                    <a:pt x="6" y="4"/>
                    <a:pt x="6" y="3"/>
                  </a:cubicBezTo>
                  <a:cubicBezTo>
                    <a:pt x="7" y="4"/>
                    <a:pt x="9" y="4"/>
                    <a:pt x="11" y="4"/>
                  </a:cubicBezTo>
                  <a:cubicBezTo>
                    <a:pt x="10" y="5"/>
                    <a:pt x="10" y="5"/>
                    <a:pt x="10" y="6"/>
                  </a:cubicBezTo>
                  <a:cubicBezTo>
                    <a:pt x="10" y="7"/>
                    <a:pt x="10" y="7"/>
                    <a:pt x="10" y="7"/>
                  </a:cubicBezTo>
                  <a:cubicBezTo>
                    <a:pt x="10" y="7"/>
                    <a:pt x="10" y="7"/>
                    <a:pt x="10" y="7"/>
                  </a:cubicBezTo>
                  <a:cubicBezTo>
                    <a:pt x="13" y="7"/>
                    <a:pt x="13" y="7"/>
                    <a:pt x="13" y="7"/>
                  </a:cubicBezTo>
                  <a:cubicBezTo>
                    <a:pt x="14" y="7"/>
                    <a:pt x="14" y="7"/>
                    <a:pt x="14" y="7"/>
                  </a:cubicBezTo>
                  <a:cubicBezTo>
                    <a:pt x="14" y="7"/>
                    <a:pt x="14" y="7"/>
                    <a:pt x="14" y="7"/>
                  </a:cubicBezTo>
                  <a:cubicBezTo>
                    <a:pt x="15" y="7"/>
                    <a:pt x="15" y="7"/>
                    <a:pt x="15" y="7"/>
                  </a:cubicBezTo>
                  <a:cubicBezTo>
                    <a:pt x="16" y="4"/>
                    <a:pt x="16" y="4"/>
                    <a:pt x="16" y="4"/>
                  </a:cubicBezTo>
                  <a:cubicBezTo>
                    <a:pt x="18" y="4"/>
                    <a:pt x="19" y="4"/>
                    <a:pt x="21" y="5"/>
                  </a:cubicBezTo>
                  <a:cubicBezTo>
                    <a:pt x="21" y="6"/>
                    <a:pt x="21" y="7"/>
                    <a:pt x="21" y="9"/>
                  </a:cubicBezTo>
                  <a:cubicBezTo>
                    <a:pt x="20" y="13"/>
                    <a:pt x="19" y="17"/>
                    <a:pt x="17" y="20"/>
                  </a:cubicBezTo>
                  <a:cubicBezTo>
                    <a:pt x="17" y="20"/>
                    <a:pt x="17" y="20"/>
                    <a:pt x="17" y="20"/>
                  </a:cubicBezTo>
                  <a:cubicBezTo>
                    <a:pt x="17" y="21"/>
                    <a:pt x="17" y="21"/>
                    <a:pt x="17" y="21"/>
                  </a:cubicBezTo>
                  <a:cubicBezTo>
                    <a:pt x="17" y="21"/>
                    <a:pt x="17" y="21"/>
                    <a:pt x="17" y="21"/>
                  </a:cubicBezTo>
                  <a:cubicBezTo>
                    <a:pt x="7" y="19"/>
                    <a:pt x="7" y="19"/>
                    <a:pt x="7" y="19"/>
                  </a:cubicBezTo>
                  <a:cubicBezTo>
                    <a:pt x="5" y="19"/>
                    <a:pt x="4" y="19"/>
                    <a:pt x="2" y="19"/>
                  </a:cubicBezTo>
                  <a:cubicBezTo>
                    <a:pt x="2" y="19"/>
                    <a:pt x="2" y="19"/>
                    <a:pt x="2" y="19"/>
                  </a:cubicBezTo>
                  <a:moveTo>
                    <a:pt x="14" y="6"/>
                  </a:moveTo>
                  <a:cubicBezTo>
                    <a:pt x="14" y="6"/>
                    <a:pt x="14" y="6"/>
                    <a:pt x="14" y="6"/>
                  </a:cubicBezTo>
                  <a:cubicBezTo>
                    <a:pt x="11" y="6"/>
                    <a:pt x="11" y="6"/>
                    <a:pt x="11" y="6"/>
                  </a:cubicBezTo>
                  <a:cubicBezTo>
                    <a:pt x="12" y="4"/>
                    <a:pt x="13" y="2"/>
                    <a:pt x="13" y="1"/>
                  </a:cubicBezTo>
                  <a:cubicBezTo>
                    <a:pt x="14" y="1"/>
                    <a:pt x="15" y="1"/>
                    <a:pt x="16" y="1"/>
                  </a:cubicBezTo>
                  <a:cubicBezTo>
                    <a:pt x="14" y="6"/>
                    <a:pt x="14" y="6"/>
                    <a:pt x="14" y="6"/>
                  </a:cubicBezTo>
                  <a:cubicBezTo>
                    <a:pt x="14" y="6"/>
                    <a:pt x="14" y="6"/>
                    <a:pt x="14" y="6"/>
                  </a:cubicBezTo>
                  <a:moveTo>
                    <a:pt x="13" y="0"/>
                  </a:moveTo>
                  <a:cubicBezTo>
                    <a:pt x="13" y="0"/>
                    <a:pt x="13" y="0"/>
                    <a:pt x="13" y="0"/>
                  </a:cubicBezTo>
                  <a:cubicBezTo>
                    <a:pt x="12" y="1"/>
                    <a:pt x="12" y="2"/>
                    <a:pt x="11" y="3"/>
                  </a:cubicBezTo>
                  <a:cubicBezTo>
                    <a:pt x="9" y="3"/>
                    <a:pt x="7" y="3"/>
                    <a:pt x="6" y="2"/>
                  </a:cubicBezTo>
                  <a:cubicBezTo>
                    <a:pt x="5" y="2"/>
                    <a:pt x="5" y="2"/>
                    <a:pt x="5" y="2"/>
                  </a:cubicBezTo>
                  <a:cubicBezTo>
                    <a:pt x="5" y="3"/>
                    <a:pt x="5" y="3"/>
                    <a:pt x="5" y="3"/>
                  </a:cubicBezTo>
                  <a:cubicBezTo>
                    <a:pt x="5" y="3"/>
                    <a:pt x="5" y="4"/>
                    <a:pt x="5" y="5"/>
                  </a:cubicBezTo>
                  <a:cubicBezTo>
                    <a:pt x="4" y="9"/>
                    <a:pt x="3" y="15"/>
                    <a:pt x="0" y="19"/>
                  </a:cubicBezTo>
                  <a:cubicBezTo>
                    <a:pt x="0" y="20"/>
                    <a:pt x="0" y="20"/>
                    <a:pt x="0" y="20"/>
                  </a:cubicBezTo>
                  <a:cubicBezTo>
                    <a:pt x="1" y="20"/>
                    <a:pt x="1" y="20"/>
                    <a:pt x="1" y="20"/>
                  </a:cubicBezTo>
                  <a:cubicBezTo>
                    <a:pt x="1" y="20"/>
                    <a:pt x="2" y="20"/>
                    <a:pt x="2" y="20"/>
                  </a:cubicBezTo>
                  <a:cubicBezTo>
                    <a:pt x="4" y="20"/>
                    <a:pt x="5" y="20"/>
                    <a:pt x="7" y="20"/>
                  </a:cubicBezTo>
                  <a:cubicBezTo>
                    <a:pt x="17" y="22"/>
                    <a:pt x="17" y="22"/>
                    <a:pt x="17" y="22"/>
                  </a:cubicBezTo>
                  <a:cubicBezTo>
                    <a:pt x="17" y="22"/>
                    <a:pt x="17" y="22"/>
                    <a:pt x="17" y="22"/>
                  </a:cubicBezTo>
                  <a:cubicBezTo>
                    <a:pt x="17" y="22"/>
                    <a:pt x="17" y="22"/>
                    <a:pt x="17" y="22"/>
                  </a:cubicBezTo>
                  <a:cubicBezTo>
                    <a:pt x="18" y="21"/>
                    <a:pt x="18" y="21"/>
                    <a:pt x="18" y="21"/>
                  </a:cubicBezTo>
                  <a:cubicBezTo>
                    <a:pt x="18" y="20"/>
                    <a:pt x="18" y="20"/>
                    <a:pt x="18" y="20"/>
                  </a:cubicBezTo>
                  <a:cubicBezTo>
                    <a:pt x="20" y="17"/>
                    <a:pt x="21" y="13"/>
                    <a:pt x="22" y="9"/>
                  </a:cubicBezTo>
                  <a:cubicBezTo>
                    <a:pt x="22" y="7"/>
                    <a:pt x="22" y="6"/>
                    <a:pt x="22" y="4"/>
                  </a:cubicBezTo>
                  <a:cubicBezTo>
                    <a:pt x="22" y="4"/>
                    <a:pt x="22" y="4"/>
                    <a:pt x="22" y="4"/>
                  </a:cubicBezTo>
                  <a:cubicBezTo>
                    <a:pt x="22" y="4"/>
                    <a:pt x="22" y="4"/>
                    <a:pt x="22" y="4"/>
                  </a:cubicBezTo>
                  <a:cubicBezTo>
                    <a:pt x="20" y="3"/>
                    <a:pt x="18" y="3"/>
                    <a:pt x="16" y="3"/>
                  </a:cubicBezTo>
                  <a:cubicBezTo>
                    <a:pt x="17" y="1"/>
                    <a:pt x="17" y="1"/>
                    <a:pt x="17" y="1"/>
                  </a:cubicBezTo>
                  <a:cubicBezTo>
                    <a:pt x="17" y="1"/>
                    <a:pt x="17" y="1"/>
                    <a:pt x="17" y="1"/>
                  </a:cubicBezTo>
                  <a:cubicBezTo>
                    <a:pt x="17" y="0"/>
                    <a:pt x="17" y="0"/>
                    <a:pt x="17" y="0"/>
                  </a:cubicBezTo>
                  <a:cubicBezTo>
                    <a:pt x="16" y="0"/>
                    <a:pt x="14" y="0"/>
                    <a:pt x="1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3200">
                <a:solidFill>
                  <a:prstClr val="black"/>
                </a:solidFill>
              </a:endParaRPr>
            </a:p>
          </p:txBody>
        </p:sp>
        <p:sp>
          <p:nvSpPr>
            <p:cNvPr id="163" name="Freeform 139"/>
            <p:cNvSpPr/>
            <p:nvPr/>
          </p:nvSpPr>
          <p:spPr bwMode="auto">
            <a:xfrm>
              <a:off x="3601" y="2044"/>
              <a:ext cx="26" cy="4"/>
            </a:xfrm>
            <a:custGeom>
              <a:avLst/>
              <a:gdLst>
                <a:gd name="T0" fmla="*/ 1 w 11"/>
                <a:gd name="T1" fmla="*/ 0 h 2"/>
                <a:gd name="T2" fmla="*/ 0 w 11"/>
                <a:gd name="T3" fmla="*/ 0 h 2"/>
                <a:gd name="T4" fmla="*/ 1 w 11"/>
                <a:gd name="T5" fmla="*/ 1 h 2"/>
                <a:gd name="T6" fmla="*/ 10 w 11"/>
                <a:gd name="T7" fmla="*/ 2 h 2"/>
                <a:gd name="T8" fmla="*/ 11 w 11"/>
                <a:gd name="T9" fmla="*/ 1 h 2"/>
                <a:gd name="T10" fmla="*/ 10 w 11"/>
                <a:gd name="T11" fmla="*/ 1 h 2"/>
                <a:gd name="T12" fmla="*/ 1 w 11"/>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11" h="2">
                  <a:moveTo>
                    <a:pt x="1" y="0"/>
                  </a:moveTo>
                  <a:cubicBezTo>
                    <a:pt x="0" y="0"/>
                    <a:pt x="0" y="0"/>
                    <a:pt x="0" y="0"/>
                  </a:cubicBezTo>
                  <a:cubicBezTo>
                    <a:pt x="1" y="1"/>
                    <a:pt x="1" y="1"/>
                    <a:pt x="1" y="1"/>
                  </a:cubicBezTo>
                  <a:cubicBezTo>
                    <a:pt x="4" y="1"/>
                    <a:pt x="7" y="2"/>
                    <a:pt x="10" y="2"/>
                  </a:cubicBezTo>
                  <a:cubicBezTo>
                    <a:pt x="11" y="1"/>
                    <a:pt x="11" y="1"/>
                    <a:pt x="11" y="1"/>
                  </a:cubicBezTo>
                  <a:cubicBezTo>
                    <a:pt x="10" y="1"/>
                    <a:pt x="10" y="1"/>
                    <a:pt x="10" y="1"/>
                  </a:cubicBezTo>
                  <a:cubicBezTo>
                    <a:pt x="7" y="1"/>
                    <a:pt x="4"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3200">
                <a:solidFill>
                  <a:prstClr val="black"/>
                </a:solidFill>
              </a:endParaRPr>
            </a:p>
          </p:txBody>
        </p:sp>
        <p:sp>
          <p:nvSpPr>
            <p:cNvPr id="164" name="Freeform 140"/>
            <p:cNvSpPr/>
            <p:nvPr/>
          </p:nvSpPr>
          <p:spPr bwMode="auto">
            <a:xfrm>
              <a:off x="3599" y="2051"/>
              <a:ext cx="26" cy="5"/>
            </a:xfrm>
            <a:custGeom>
              <a:avLst/>
              <a:gdLst>
                <a:gd name="T0" fmla="*/ 1 w 11"/>
                <a:gd name="T1" fmla="*/ 0 h 2"/>
                <a:gd name="T2" fmla="*/ 0 w 11"/>
                <a:gd name="T3" fmla="*/ 0 h 2"/>
                <a:gd name="T4" fmla="*/ 0 w 11"/>
                <a:gd name="T5" fmla="*/ 1 h 2"/>
                <a:gd name="T6" fmla="*/ 10 w 11"/>
                <a:gd name="T7" fmla="*/ 2 h 2"/>
                <a:gd name="T8" fmla="*/ 11 w 11"/>
                <a:gd name="T9" fmla="*/ 2 h 2"/>
                <a:gd name="T10" fmla="*/ 10 w 11"/>
                <a:gd name="T11" fmla="*/ 1 h 2"/>
                <a:gd name="T12" fmla="*/ 1 w 11"/>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11" h="2">
                  <a:moveTo>
                    <a:pt x="1" y="0"/>
                  </a:moveTo>
                  <a:cubicBezTo>
                    <a:pt x="0" y="0"/>
                    <a:pt x="0" y="0"/>
                    <a:pt x="0" y="0"/>
                  </a:cubicBezTo>
                  <a:cubicBezTo>
                    <a:pt x="0" y="1"/>
                    <a:pt x="0" y="1"/>
                    <a:pt x="0" y="1"/>
                  </a:cubicBezTo>
                  <a:cubicBezTo>
                    <a:pt x="4" y="2"/>
                    <a:pt x="7" y="2"/>
                    <a:pt x="10" y="2"/>
                  </a:cubicBezTo>
                  <a:cubicBezTo>
                    <a:pt x="11" y="2"/>
                    <a:pt x="11" y="2"/>
                    <a:pt x="11" y="2"/>
                  </a:cubicBezTo>
                  <a:cubicBezTo>
                    <a:pt x="10" y="1"/>
                    <a:pt x="10" y="1"/>
                    <a:pt x="10" y="1"/>
                  </a:cubicBezTo>
                  <a:cubicBezTo>
                    <a:pt x="7" y="1"/>
                    <a:pt x="4" y="1"/>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3200">
                <a:solidFill>
                  <a:prstClr val="black"/>
                </a:solidFill>
              </a:endParaRPr>
            </a:p>
          </p:txBody>
        </p:sp>
        <p:sp>
          <p:nvSpPr>
            <p:cNvPr id="165" name="Freeform 141"/>
            <p:cNvSpPr/>
            <p:nvPr/>
          </p:nvSpPr>
          <p:spPr bwMode="auto">
            <a:xfrm>
              <a:off x="3599" y="2058"/>
              <a:ext cx="7" cy="2"/>
            </a:xfrm>
            <a:custGeom>
              <a:avLst/>
              <a:gdLst>
                <a:gd name="T0" fmla="*/ 1 w 3"/>
                <a:gd name="T1" fmla="*/ 0 h 1"/>
                <a:gd name="T2" fmla="*/ 0 w 3"/>
                <a:gd name="T3" fmla="*/ 0 h 1"/>
                <a:gd name="T4" fmla="*/ 0 w 3"/>
                <a:gd name="T5" fmla="*/ 0 h 1"/>
                <a:gd name="T6" fmla="*/ 0 w 3"/>
                <a:gd name="T7" fmla="*/ 1 h 1"/>
                <a:gd name="T8" fmla="*/ 1 w 3"/>
                <a:gd name="T9" fmla="*/ 1 h 1"/>
                <a:gd name="T10" fmla="*/ 3 w 3"/>
                <a:gd name="T11" fmla="*/ 1 h 1"/>
                <a:gd name="T12" fmla="*/ 3 w 3"/>
                <a:gd name="T13" fmla="*/ 1 h 1"/>
                <a:gd name="T14" fmla="*/ 3 w 3"/>
                <a:gd name="T15" fmla="*/ 1 h 1"/>
                <a:gd name="T16" fmla="*/ 3 w 3"/>
                <a:gd name="T17" fmla="*/ 0 h 1"/>
                <a:gd name="T18" fmla="*/ 1 w 3"/>
                <a:gd name="T19"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1">
                  <a:moveTo>
                    <a:pt x="1" y="0"/>
                  </a:moveTo>
                  <a:cubicBezTo>
                    <a:pt x="0" y="0"/>
                    <a:pt x="0" y="0"/>
                    <a:pt x="0" y="0"/>
                  </a:cubicBezTo>
                  <a:cubicBezTo>
                    <a:pt x="0" y="0"/>
                    <a:pt x="0" y="0"/>
                    <a:pt x="0" y="0"/>
                  </a:cubicBezTo>
                  <a:cubicBezTo>
                    <a:pt x="0" y="1"/>
                    <a:pt x="0" y="1"/>
                    <a:pt x="0" y="1"/>
                  </a:cubicBezTo>
                  <a:cubicBezTo>
                    <a:pt x="0" y="1"/>
                    <a:pt x="1" y="1"/>
                    <a:pt x="1" y="1"/>
                  </a:cubicBezTo>
                  <a:cubicBezTo>
                    <a:pt x="1" y="1"/>
                    <a:pt x="2" y="1"/>
                    <a:pt x="3" y="1"/>
                  </a:cubicBezTo>
                  <a:cubicBezTo>
                    <a:pt x="3" y="1"/>
                    <a:pt x="3" y="1"/>
                    <a:pt x="3" y="1"/>
                  </a:cubicBezTo>
                  <a:cubicBezTo>
                    <a:pt x="3" y="1"/>
                    <a:pt x="3" y="1"/>
                    <a:pt x="3" y="1"/>
                  </a:cubicBezTo>
                  <a:cubicBezTo>
                    <a:pt x="3" y="0"/>
                    <a:pt x="3" y="0"/>
                    <a:pt x="3" y="0"/>
                  </a:cubicBezTo>
                  <a:cubicBezTo>
                    <a:pt x="3" y="0"/>
                    <a:pt x="2"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3200">
                <a:solidFill>
                  <a:prstClr val="black"/>
                </a:solidFill>
              </a:endParaRPr>
            </a:p>
          </p:txBody>
        </p:sp>
        <p:sp>
          <p:nvSpPr>
            <p:cNvPr id="166" name="Freeform 142"/>
            <p:cNvSpPr/>
            <p:nvPr/>
          </p:nvSpPr>
          <p:spPr bwMode="auto">
            <a:xfrm>
              <a:off x="3520" y="2044"/>
              <a:ext cx="33" cy="12"/>
            </a:xfrm>
            <a:custGeom>
              <a:avLst/>
              <a:gdLst>
                <a:gd name="T0" fmla="*/ 13 w 14"/>
                <a:gd name="T1" fmla="*/ 0 h 5"/>
                <a:gd name="T2" fmla="*/ 0 w 14"/>
                <a:gd name="T3" fmla="*/ 4 h 5"/>
                <a:gd name="T4" fmla="*/ 0 w 14"/>
                <a:gd name="T5" fmla="*/ 5 h 5"/>
                <a:gd name="T6" fmla="*/ 1 w 14"/>
                <a:gd name="T7" fmla="*/ 5 h 5"/>
                <a:gd name="T8" fmla="*/ 13 w 14"/>
                <a:gd name="T9" fmla="*/ 1 h 5"/>
                <a:gd name="T10" fmla="*/ 14 w 14"/>
                <a:gd name="T11" fmla="*/ 0 h 5"/>
                <a:gd name="T12" fmla="*/ 13 w 14"/>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14" h="5">
                  <a:moveTo>
                    <a:pt x="13" y="0"/>
                  </a:moveTo>
                  <a:cubicBezTo>
                    <a:pt x="12" y="1"/>
                    <a:pt x="3" y="4"/>
                    <a:pt x="0" y="4"/>
                  </a:cubicBezTo>
                  <a:cubicBezTo>
                    <a:pt x="0" y="5"/>
                    <a:pt x="0" y="5"/>
                    <a:pt x="0" y="5"/>
                  </a:cubicBezTo>
                  <a:cubicBezTo>
                    <a:pt x="1" y="5"/>
                    <a:pt x="1" y="5"/>
                    <a:pt x="1" y="5"/>
                  </a:cubicBezTo>
                  <a:cubicBezTo>
                    <a:pt x="3" y="5"/>
                    <a:pt x="13" y="1"/>
                    <a:pt x="13" y="1"/>
                  </a:cubicBezTo>
                  <a:cubicBezTo>
                    <a:pt x="14" y="0"/>
                    <a:pt x="14" y="0"/>
                    <a:pt x="14" y="0"/>
                  </a:cubicBezTo>
                  <a:cubicBezTo>
                    <a:pt x="13" y="0"/>
                    <a:pt x="13" y="0"/>
                    <a:pt x="1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3200">
                <a:solidFill>
                  <a:prstClr val="black"/>
                </a:solidFill>
              </a:endParaRPr>
            </a:p>
          </p:txBody>
        </p:sp>
        <p:sp>
          <p:nvSpPr>
            <p:cNvPr id="167" name="Freeform 143"/>
            <p:cNvSpPr/>
            <p:nvPr/>
          </p:nvSpPr>
          <p:spPr bwMode="auto">
            <a:xfrm>
              <a:off x="3522" y="2053"/>
              <a:ext cx="31" cy="10"/>
            </a:xfrm>
            <a:custGeom>
              <a:avLst/>
              <a:gdLst>
                <a:gd name="T0" fmla="*/ 12 w 13"/>
                <a:gd name="T1" fmla="*/ 0 h 4"/>
                <a:gd name="T2" fmla="*/ 5 w 13"/>
                <a:gd name="T3" fmla="*/ 2 h 4"/>
                <a:gd name="T4" fmla="*/ 0 w 13"/>
                <a:gd name="T5" fmla="*/ 3 h 4"/>
                <a:gd name="T6" fmla="*/ 0 w 13"/>
                <a:gd name="T7" fmla="*/ 4 h 4"/>
                <a:gd name="T8" fmla="*/ 0 w 13"/>
                <a:gd name="T9" fmla="*/ 4 h 4"/>
                <a:gd name="T10" fmla="*/ 1 w 13"/>
                <a:gd name="T11" fmla="*/ 4 h 4"/>
                <a:gd name="T12" fmla="*/ 6 w 13"/>
                <a:gd name="T13" fmla="*/ 3 h 4"/>
                <a:gd name="T14" fmla="*/ 12 w 13"/>
                <a:gd name="T15" fmla="*/ 1 h 4"/>
                <a:gd name="T16" fmla="*/ 13 w 13"/>
                <a:gd name="T17" fmla="*/ 0 h 4"/>
                <a:gd name="T18" fmla="*/ 12 w 13"/>
                <a:gd name="T19" fmla="*/ 0 h 4"/>
                <a:gd name="T20" fmla="*/ 12 w 13"/>
                <a:gd name="T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4">
                  <a:moveTo>
                    <a:pt x="12" y="0"/>
                  </a:moveTo>
                  <a:cubicBezTo>
                    <a:pt x="11" y="0"/>
                    <a:pt x="10" y="0"/>
                    <a:pt x="5" y="2"/>
                  </a:cubicBezTo>
                  <a:cubicBezTo>
                    <a:pt x="3" y="2"/>
                    <a:pt x="1" y="3"/>
                    <a:pt x="0" y="3"/>
                  </a:cubicBezTo>
                  <a:cubicBezTo>
                    <a:pt x="0" y="4"/>
                    <a:pt x="0" y="4"/>
                    <a:pt x="0" y="4"/>
                  </a:cubicBezTo>
                  <a:cubicBezTo>
                    <a:pt x="0" y="4"/>
                    <a:pt x="0" y="4"/>
                    <a:pt x="0" y="4"/>
                  </a:cubicBezTo>
                  <a:cubicBezTo>
                    <a:pt x="1" y="4"/>
                    <a:pt x="1" y="4"/>
                    <a:pt x="1" y="4"/>
                  </a:cubicBezTo>
                  <a:cubicBezTo>
                    <a:pt x="1" y="4"/>
                    <a:pt x="3" y="3"/>
                    <a:pt x="6" y="3"/>
                  </a:cubicBezTo>
                  <a:cubicBezTo>
                    <a:pt x="8" y="2"/>
                    <a:pt x="12" y="1"/>
                    <a:pt x="12" y="1"/>
                  </a:cubicBezTo>
                  <a:cubicBezTo>
                    <a:pt x="13" y="0"/>
                    <a:pt x="13" y="0"/>
                    <a:pt x="13" y="0"/>
                  </a:cubicBezTo>
                  <a:cubicBezTo>
                    <a:pt x="12" y="0"/>
                    <a:pt x="12" y="0"/>
                    <a:pt x="12" y="0"/>
                  </a:cubicBezTo>
                  <a:cubicBezTo>
                    <a:pt x="12" y="0"/>
                    <a:pt x="12" y="0"/>
                    <a:pt x="1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3200">
                <a:solidFill>
                  <a:prstClr val="black"/>
                </a:solidFill>
              </a:endParaRPr>
            </a:p>
          </p:txBody>
        </p:sp>
        <p:sp>
          <p:nvSpPr>
            <p:cNvPr id="168" name="Freeform 144"/>
            <p:cNvSpPr/>
            <p:nvPr/>
          </p:nvSpPr>
          <p:spPr bwMode="auto">
            <a:xfrm>
              <a:off x="3522" y="2065"/>
              <a:ext cx="10" cy="5"/>
            </a:xfrm>
            <a:custGeom>
              <a:avLst/>
              <a:gdLst>
                <a:gd name="T0" fmla="*/ 3 w 4"/>
                <a:gd name="T1" fmla="*/ 0 h 2"/>
                <a:gd name="T2" fmla="*/ 2 w 4"/>
                <a:gd name="T3" fmla="*/ 1 h 2"/>
                <a:gd name="T4" fmla="*/ 1 w 4"/>
                <a:gd name="T5" fmla="*/ 1 h 2"/>
                <a:gd name="T6" fmla="*/ 1 w 4"/>
                <a:gd name="T7" fmla="*/ 1 h 2"/>
                <a:gd name="T8" fmla="*/ 0 w 4"/>
                <a:gd name="T9" fmla="*/ 1 h 2"/>
                <a:gd name="T10" fmla="*/ 1 w 4"/>
                <a:gd name="T11" fmla="*/ 2 h 2"/>
                <a:gd name="T12" fmla="*/ 1 w 4"/>
                <a:gd name="T13" fmla="*/ 2 h 2"/>
                <a:gd name="T14" fmla="*/ 2 w 4"/>
                <a:gd name="T15" fmla="*/ 1 h 2"/>
                <a:gd name="T16" fmla="*/ 3 w 4"/>
                <a:gd name="T17" fmla="*/ 1 h 2"/>
                <a:gd name="T18" fmla="*/ 3 w 4"/>
                <a:gd name="T19" fmla="*/ 1 h 2"/>
                <a:gd name="T20" fmla="*/ 4 w 4"/>
                <a:gd name="T21" fmla="*/ 1 h 2"/>
                <a:gd name="T22" fmla="*/ 4 w 4"/>
                <a:gd name="T23" fmla="*/ 0 h 2"/>
                <a:gd name="T24" fmla="*/ 3 w 4"/>
                <a:gd name="T25"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2">
                  <a:moveTo>
                    <a:pt x="3" y="0"/>
                  </a:moveTo>
                  <a:cubicBezTo>
                    <a:pt x="3" y="0"/>
                    <a:pt x="2" y="0"/>
                    <a:pt x="2" y="1"/>
                  </a:cubicBezTo>
                  <a:cubicBezTo>
                    <a:pt x="2" y="1"/>
                    <a:pt x="1" y="1"/>
                    <a:pt x="1" y="1"/>
                  </a:cubicBezTo>
                  <a:cubicBezTo>
                    <a:pt x="1" y="1"/>
                    <a:pt x="1" y="1"/>
                    <a:pt x="1" y="1"/>
                  </a:cubicBezTo>
                  <a:cubicBezTo>
                    <a:pt x="0" y="1"/>
                    <a:pt x="0" y="1"/>
                    <a:pt x="0" y="1"/>
                  </a:cubicBezTo>
                  <a:cubicBezTo>
                    <a:pt x="1" y="2"/>
                    <a:pt x="1" y="2"/>
                    <a:pt x="1" y="2"/>
                  </a:cubicBezTo>
                  <a:cubicBezTo>
                    <a:pt x="1" y="2"/>
                    <a:pt x="1" y="2"/>
                    <a:pt x="1" y="2"/>
                  </a:cubicBezTo>
                  <a:cubicBezTo>
                    <a:pt x="2" y="2"/>
                    <a:pt x="2" y="2"/>
                    <a:pt x="2" y="1"/>
                  </a:cubicBezTo>
                  <a:cubicBezTo>
                    <a:pt x="3" y="1"/>
                    <a:pt x="3" y="1"/>
                    <a:pt x="3" y="1"/>
                  </a:cubicBezTo>
                  <a:cubicBezTo>
                    <a:pt x="3" y="1"/>
                    <a:pt x="3" y="1"/>
                    <a:pt x="3" y="1"/>
                  </a:cubicBezTo>
                  <a:cubicBezTo>
                    <a:pt x="4" y="1"/>
                    <a:pt x="4" y="1"/>
                    <a:pt x="4" y="1"/>
                  </a:cubicBezTo>
                  <a:cubicBezTo>
                    <a:pt x="4" y="0"/>
                    <a:pt x="4" y="0"/>
                    <a:pt x="4" y="0"/>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3200">
                <a:solidFill>
                  <a:prstClr val="black"/>
                </a:solidFill>
              </a:endParaRPr>
            </a:p>
          </p:txBody>
        </p:sp>
        <p:sp>
          <p:nvSpPr>
            <p:cNvPr id="169" name="Freeform 145"/>
            <p:cNvSpPr>
              <a:spLocks noEditPoints="1"/>
            </p:cNvSpPr>
            <p:nvPr/>
          </p:nvSpPr>
          <p:spPr bwMode="auto">
            <a:xfrm>
              <a:off x="3510" y="2017"/>
              <a:ext cx="62" cy="74"/>
            </a:xfrm>
            <a:custGeom>
              <a:avLst/>
              <a:gdLst>
                <a:gd name="T0" fmla="*/ 7 w 26"/>
                <a:gd name="T1" fmla="*/ 27 h 31"/>
                <a:gd name="T2" fmla="*/ 25 w 26"/>
                <a:gd name="T3" fmla="*/ 25 h 31"/>
                <a:gd name="T4" fmla="*/ 24 w 26"/>
                <a:gd name="T5" fmla="*/ 25 h 31"/>
                <a:gd name="T6" fmla="*/ 24 w 26"/>
                <a:gd name="T7" fmla="*/ 25 h 31"/>
                <a:gd name="T8" fmla="*/ 23 w 26"/>
                <a:gd name="T9" fmla="*/ 26 h 31"/>
                <a:gd name="T10" fmla="*/ 7 w 26"/>
                <a:gd name="T11" fmla="*/ 29 h 31"/>
                <a:gd name="T12" fmla="*/ 21 w 26"/>
                <a:gd name="T13" fmla="*/ 4 h 31"/>
                <a:gd name="T14" fmla="*/ 23 w 26"/>
                <a:gd name="T15" fmla="*/ 10 h 31"/>
                <a:gd name="T16" fmla="*/ 8 w 26"/>
                <a:gd name="T17" fmla="*/ 9 h 31"/>
                <a:gd name="T18" fmla="*/ 7 w 26"/>
                <a:gd name="T19" fmla="*/ 3 h 31"/>
                <a:gd name="T20" fmla="*/ 10 w 26"/>
                <a:gd name="T21" fmla="*/ 1 h 31"/>
                <a:gd name="T22" fmla="*/ 12 w 26"/>
                <a:gd name="T23" fmla="*/ 7 h 31"/>
                <a:gd name="T24" fmla="*/ 8 w 26"/>
                <a:gd name="T25" fmla="*/ 10 h 31"/>
                <a:gd name="T26" fmla="*/ 12 w 26"/>
                <a:gd name="T27" fmla="*/ 4 h 31"/>
                <a:gd name="T28" fmla="*/ 19 w 26"/>
                <a:gd name="T29" fmla="*/ 1 h 31"/>
                <a:gd name="T30" fmla="*/ 7 w 26"/>
                <a:gd name="T31" fmla="*/ 26 h 31"/>
                <a:gd name="T32" fmla="*/ 6 w 26"/>
                <a:gd name="T33" fmla="*/ 26 h 31"/>
                <a:gd name="T34" fmla="*/ 1 w 26"/>
                <a:gd name="T35" fmla="*/ 8 h 31"/>
                <a:gd name="T36" fmla="*/ 6 w 26"/>
                <a:gd name="T37" fmla="*/ 6 h 31"/>
                <a:gd name="T38" fmla="*/ 7 w 26"/>
                <a:gd name="T39" fmla="*/ 10 h 31"/>
                <a:gd name="T40" fmla="*/ 20 w 26"/>
                <a:gd name="T41" fmla="*/ 0 h 31"/>
                <a:gd name="T42" fmla="*/ 19 w 26"/>
                <a:gd name="T43" fmla="*/ 0 h 31"/>
                <a:gd name="T44" fmla="*/ 18 w 26"/>
                <a:gd name="T45" fmla="*/ 0 h 31"/>
                <a:gd name="T46" fmla="*/ 11 w 26"/>
                <a:gd name="T47" fmla="*/ 0 h 31"/>
                <a:gd name="T48" fmla="*/ 10 w 26"/>
                <a:gd name="T49" fmla="*/ 0 h 31"/>
                <a:gd name="T50" fmla="*/ 6 w 26"/>
                <a:gd name="T51" fmla="*/ 2 h 31"/>
                <a:gd name="T52" fmla="*/ 6 w 26"/>
                <a:gd name="T53" fmla="*/ 5 h 31"/>
                <a:gd name="T54" fmla="*/ 1 w 26"/>
                <a:gd name="T55" fmla="*/ 7 h 31"/>
                <a:gd name="T56" fmla="*/ 0 w 26"/>
                <a:gd name="T57" fmla="*/ 7 h 31"/>
                <a:gd name="T58" fmla="*/ 2 w 26"/>
                <a:gd name="T59" fmla="*/ 29 h 31"/>
                <a:gd name="T60" fmla="*/ 2 w 26"/>
                <a:gd name="T61" fmla="*/ 29 h 31"/>
                <a:gd name="T62" fmla="*/ 6 w 26"/>
                <a:gd name="T63" fmla="*/ 30 h 31"/>
                <a:gd name="T64" fmla="*/ 6 w 26"/>
                <a:gd name="T65" fmla="*/ 31 h 31"/>
                <a:gd name="T66" fmla="*/ 11 w 26"/>
                <a:gd name="T67" fmla="*/ 29 h 31"/>
                <a:gd name="T68" fmla="*/ 24 w 26"/>
                <a:gd name="T69" fmla="*/ 27 h 31"/>
                <a:gd name="T70" fmla="*/ 26 w 26"/>
                <a:gd name="T71" fmla="*/ 26 h 31"/>
                <a:gd name="T72" fmla="*/ 24 w 26"/>
                <a:gd name="T73" fmla="*/ 3 h 31"/>
                <a:gd name="T74" fmla="*/ 23 w 26"/>
                <a:gd name="T75" fmla="*/ 2 h 31"/>
                <a:gd name="T76" fmla="*/ 20 w 26"/>
                <a:gd name="T77" fmla="*/ 1 h 31"/>
                <a:gd name="T78" fmla="*/ 20 w 26"/>
                <a:gd name="T7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6" h="31">
                  <a:moveTo>
                    <a:pt x="7" y="29"/>
                  </a:moveTo>
                  <a:cubicBezTo>
                    <a:pt x="7" y="27"/>
                    <a:pt x="7" y="27"/>
                    <a:pt x="7" y="27"/>
                  </a:cubicBezTo>
                  <a:cubicBezTo>
                    <a:pt x="13" y="25"/>
                    <a:pt x="19" y="24"/>
                    <a:pt x="25" y="23"/>
                  </a:cubicBezTo>
                  <a:cubicBezTo>
                    <a:pt x="25" y="25"/>
                    <a:pt x="25" y="25"/>
                    <a:pt x="25" y="25"/>
                  </a:cubicBezTo>
                  <a:cubicBezTo>
                    <a:pt x="25" y="25"/>
                    <a:pt x="25" y="25"/>
                    <a:pt x="25" y="25"/>
                  </a:cubicBezTo>
                  <a:cubicBezTo>
                    <a:pt x="24" y="25"/>
                    <a:pt x="24" y="25"/>
                    <a:pt x="24" y="25"/>
                  </a:cubicBezTo>
                  <a:cubicBezTo>
                    <a:pt x="24" y="25"/>
                    <a:pt x="24" y="25"/>
                    <a:pt x="24" y="25"/>
                  </a:cubicBezTo>
                  <a:cubicBezTo>
                    <a:pt x="24" y="25"/>
                    <a:pt x="24" y="25"/>
                    <a:pt x="24" y="25"/>
                  </a:cubicBezTo>
                  <a:cubicBezTo>
                    <a:pt x="23" y="25"/>
                    <a:pt x="23" y="25"/>
                    <a:pt x="23" y="25"/>
                  </a:cubicBezTo>
                  <a:cubicBezTo>
                    <a:pt x="23" y="26"/>
                    <a:pt x="23" y="26"/>
                    <a:pt x="23" y="26"/>
                  </a:cubicBezTo>
                  <a:cubicBezTo>
                    <a:pt x="11" y="28"/>
                    <a:pt x="11" y="28"/>
                    <a:pt x="11" y="28"/>
                  </a:cubicBezTo>
                  <a:cubicBezTo>
                    <a:pt x="9" y="28"/>
                    <a:pt x="8" y="29"/>
                    <a:pt x="7" y="29"/>
                  </a:cubicBezTo>
                  <a:moveTo>
                    <a:pt x="24" y="19"/>
                  </a:moveTo>
                  <a:cubicBezTo>
                    <a:pt x="23" y="14"/>
                    <a:pt x="21" y="9"/>
                    <a:pt x="21" y="4"/>
                  </a:cubicBezTo>
                  <a:cubicBezTo>
                    <a:pt x="21" y="4"/>
                    <a:pt x="22" y="4"/>
                    <a:pt x="23" y="3"/>
                  </a:cubicBezTo>
                  <a:cubicBezTo>
                    <a:pt x="23" y="5"/>
                    <a:pt x="23" y="8"/>
                    <a:pt x="23" y="10"/>
                  </a:cubicBezTo>
                  <a:cubicBezTo>
                    <a:pt x="24" y="19"/>
                    <a:pt x="24" y="19"/>
                    <a:pt x="24" y="19"/>
                  </a:cubicBezTo>
                  <a:moveTo>
                    <a:pt x="8" y="9"/>
                  </a:moveTo>
                  <a:cubicBezTo>
                    <a:pt x="8" y="7"/>
                    <a:pt x="7" y="4"/>
                    <a:pt x="7" y="3"/>
                  </a:cubicBezTo>
                  <a:cubicBezTo>
                    <a:pt x="7" y="3"/>
                    <a:pt x="7" y="3"/>
                    <a:pt x="7" y="3"/>
                  </a:cubicBezTo>
                  <a:cubicBezTo>
                    <a:pt x="7" y="2"/>
                    <a:pt x="7" y="2"/>
                    <a:pt x="7" y="2"/>
                  </a:cubicBezTo>
                  <a:cubicBezTo>
                    <a:pt x="10" y="1"/>
                    <a:pt x="10" y="1"/>
                    <a:pt x="10" y="1"/>
                  </a:cubicBezTo>
                  <a:cubicBezTo>
                    <a:pt x="10" y="2"/>
                    <a:pt x="11" y="3"/>
                    <a:pt x="11" y="4"/>
                  </a:cubicBezTo>
                  <a:cubicBezTo>
                    <a:pt x="11" y="5"/>
                    <a:pt x="12" y="7"/>
                    <a:pt x="12" y="7"/>
                  </a:cubicBezTo>
                  <a:cubicBezTo>
                    <a:pt x="12" y="8"/>
                    <a:pt x="9" y="9"/>
                    <a:pt x="8" y="9"/>
                  </a:cubicBezTo>
                  <a:moveTo>
                    <a:pt x="8" y="10"/>
                  </a:moveTo>
                  <a:cubicBezTo>
                    <a:pt x="9" y="10"/>
                    <a:pt x="13" y="9"/>
                    <a:pt x="13" y="7"/>
                  </a:cubicBezTo>
                  <a:cubicBezTo>
                    <a:pt x="13" y="7"/>
                    <a:pt x="13" y="6"/>
                    <a:pt x="12" y="4"/>
                  </a:cubicBezTo>
                  <a:cubicBezTo>
                    <a:pt x="14" y="3"/>
                    <a:pt x="17" y="2"/>
                    <a:pt x="19" y="1"/>
                  </a:cubicBezTo>
                  <a:cubicBezTo>
                    <a:pt x="19" y="1"/>
                    <a:pt x="19" y="1"/>
                    <a:pt x="19" y="1"/>
                  </a:cubicBezTo>
                  <a:cubicBezTo>
                    <a:pt x="20" y="8"/>
                    <a:pt x="22" y="15"/>
                    <a:pt x="24" y="22"/>
                  </a:cubicBezTo>
                  <a:cubicBezTo>
                    <a:pt x="18" y="23"/>
                    <a:pt x="12" y="24"/>
                    <a:pt x="7" y="26"/>
                  </a:cubicBezTo>
                  <a:cubicBezTo>
                    <a:pt x="6" y="26"/>
                    <a:pt x="6" y="26"/>
                    <a:pt x="6" y="26"/>
                  </a:cubicBezTo>
                  <a:cubicBezTo>
                    <a:pt x="6" y="26"/>
                    <a:pt x="6" y="26"/>
                    <a:pt x="6" y="26"/>
                  </a:cubicBezTo>
                  <a:cubicBezTo>
                    <a:pt x="5" y="27"/>
                    <a:pt x="4" y="27"/>
                    <a:pt x="2" y="28"/>
                  </a:cubicBezTo>
                  <a:cubicBezTo>
                    <a:pt x="3" y="21"/>
                    <a:pt x="2" y="14"/>
                    <a:pt x="1" y="8"/>
                  </a:cubicBezTo>
                  <a:cubicBezTo>
                    <a:pt x="1" y="8"/>
                    <a:pt x="1" y="8"/>
                    <a:pt x="1" y="8"/>
                  </a:cubicBezTo>
                  <a:cubicBezTo>
                    <a:pt x="3" y="7"/>
                    <a:pt x="5" y="7"/>
                    <a:pt x="6" y="6"/>
                  </a:cubicBezTo>
                  <a:cubicBezTo>
                    <a:pt x="7" y="7"/>
                    <a:pt x="7" y="8"/>
                    <a:pt x="7" y="9"/>
                  </a:cubicBezTo>
                  <a:cubicBezTo>
                    <a:pt x="7" y="10"/>
                    <a:pt x="7" y="10"/>
                    <a:pt x="7" y="10"/>
                  </a:cubicBezTo>
                  <a:cubicBezTo>
                    <a:pt x="8" y="10"/>
                    <a:pt x="8" y="10"/>
                    <a:pt x="8" y="10"/>
                  </a:cubicBezTo>
                  <a:moveTo>
                    <a:pt x="20" y="0"/>
                  </a:moveTo>
                  <a:cubicBezTo>
                    <a:pt x="19" y="0"/>
                    <a:pt x="19" y="0"/>
                    <a:pt x="19" y="0"/>
                  </a:cubicBezTo>
                  <a:cubicBezTo>
                    <a:pt x="19" y="0"/>
                    <a:pt x="19" y="0"/>
                    <a:pt x="19" y="0"/>
                  </a:cubicBezTo>
                  <a:cubicBezTo>
                    <a:pt x="19" y="0"/>
                    <a:pt x="19" y="0"/>
                    <a:pt x="19" y="0"/>
                  </a:cubicBezTo>
                  <a:cubicBezTo>
                    <a:pt x="18" y="0"/>
                    <a:pt x="18" y="0"/>
                    <a:pt x="18" y="0"/>
                  </a:cubicBezTo>
                  <a:cubicBezTo>
                    <a:pt x="16" y="1"/>
                    <a:pt x="14" y="2"/>
                    <a:pt x="12" y="3"/>
                  </a:cubicBezTo>
                  <a:cubicBezTo>
                    <a:pt x="11" y="2"/>
                    <a:pt x="11" y="1"/>
                    <a:pt x="11" y="0"/>
                  </a:cubicBezTo>
                  <a:cubicBezTo>
                    <a:pt x="11" y="0"/>
                    <a:pt x="11" y="0"/>
                    <a:pt x="11" y="0"/>
                  </a:cubicBezTo>
                  <a:cubicBezTo>
                    <a:pt x="10" y="0"/>
                    <a:pt x="10" y="0"/>
                    <a:pt x="10" y="0"/>
                  </a:cubicBezTo>
                  <a:cubicBezTo>
                    <a:pt x="7" y="1"/>
                    <a:pt x="7" y="1"/>
                    <a:pt x="7" y="1"/>
                  </a:cubicBezTo>
                  <a:cubicBezTo>
                    <a:pt x="7" y="1"/>
                    <a:pt x="6" y="2"/>
                    <a:pt x="6" y="2"/>
                  </a:cubicBezTo>
                  <a:cubicBezTo>
                    <a:pt x="6" y="3"/>
                    <a:pt x="6" y="3"/>
                    <a:pt x="6" y="3"/>
                  </a:cubicBezTo>
                  <a:cubicBezTo>
                    <a:pt x="6" y="4"/>
                    <a:pt x="6" y="5"/>
                    <a:pt x="6" y="5"/>
                  </a:cubicBezTo>
                  <a:cubicBezTo>
                    <a:pt x="5" y="6"/>
                    <a:pt x="3" y="6"/>
                    <a:pt x="1" y="7"/>
                  </a:cubicBezTo>
                  <a:cubicBezTo>
                    <a:pt x="1" y="7"/>
                    <a:pt x="1" y="7"/>
                    <a:pt x="1" y="7"/>
                  </a:cubicBezTo>
                  <a:cubicBezTo>
                    <a:pt x="1" y="7"/>
                    <a:pt x="1" y="7"/>
                    <a:pt x="1" y="7"/>
                  </a:cubicBezTo>
                  <a:cubicBezTo>
                    <a:pt x="0" y="7"/>
                    <a:pt x="0" y="7"/>
                    <a:pt x="0" y="7"/>
                  </a:cubicBezTo>
                  <a:cubicBezTo>
                    <a:pt x="1" y="14"/>
                    <a:pt x="2" y="21"/>
                    <a:pt x="1" y="28"/>
                  </a:cubicBezTo>
                  <a:cubicBezTo>
                    <a:pt x="2" y="29"/>
                    <a:pt x="2" y="29"/>
                    <a:pt x="2" y="29"/>
                  </a:cubicBezTo>
                  <a:cubicBezTo>
                    <a:pt x="2" y="29"/>
                    <a:pt x="2" y="29"/>
                    <a:pt x="2" y="29"/>
                  </a:cubicBezTo>
                  <a:cubicBezTo>
                    <a:pt x="2" y="29"/>
                    <a:pt x="2" y="29"/>
                    <a:pt x="2" y="29"/>
                  </a:cubicBezTo>
                  <a:cubicBezTo>
                    <a:pt x="3" y="28"/>
                    <a:pt x="5" y="28"/>
                    <a:pt x="6" y="28"/>
                  </a:cubicBezTo>
                  <a:cubicBezTo>
                    <a:pt x="6" y="30"/>
                    <a:pt x="6" y="30"/>
                    <a:pt x="6" y="30"/>
                  </a:cubicBezTo>
                  <a:cubicBezTo>
                    <a:pt x="6" y="31"/>
                    <a:pt x="6" y="31"/>
                    <a:pt x="6" y="31"/>
                  </a:cubicBezTo>
                  <a:cubicBezTo>
                    <a:pt x="6" y="31"/>
                    <a:pt x="6" y="31"/>
                    <a:pt x="6" y="31"/>
                  </a:cubicBezTo>
                  <a:cubicBezTo>
                    <a:pt x="7" y="31"/>
                    <a:pt x="7" y="31"/>
                    <a:pt x="7" y="31"/>
                  </a:cubicBezTo>
                  <a:cubicBezTo>
                    <a:pt x="8" y="30"/>
                    <a:pt x="9" y="29"/>
                    <a:pt x="11" y="29"/>
                  </a:cubicBezTo>
                  <a:cubicBezTo>
                    <a:pt x="24" y="26"/>
                    <a:pt x="24" y="26"/>
                    <a:pt x="24" y="26"/>
                  </a:cubicBezTo>
                  <a:cubicBezTo>
                    <a:pt x="24" y="27"/>
                    <a:pt x="24" y="27"/>
                    <a:pt x="24" y="27"/>
                  </a:cubicBezTo>
                  <a:cubicBezTo>
                    <a:pt x="25" y="27"/>
                    <a:pt x="26" y="26"/>
                    <a:pt x="26" y="26"/>
                  </a:cubicBezTo>
                  <a:cubicBezTo>
                    <a:pt x="26" y="26"/>
                    <a:pt x="26" y="26"/>
                    <a:pt x="26" y="26"/>
                  </a:cubicBezTo>
                  <a:cubicBezTo>
                    <a:pt x="24" y="10"/>
                    <a:pt x="24" y="10"/>
                    <a:pt x="24" y="10"/>
                  </a:cubicBezTo>
                  <a:cubicBezTo>
                    <a:pt x="24" y="7"/>
                    <a:pt x="24" y="5"/>
                    <a:pt x="24" y="3"/>
                  </a:cubicBezTo>
                  <a:cubicBezTo>
                    <a:pt x="24" y="2"/>
                    <a:pt x="24" y="2"/>
                    <a:pt x="24" y="2"/>
                  </a:cubicBezTo>
                  <a:cubicBezTo>
                    <a:pt x="23" y="2"/>
                    <a:pt x="23" y="2"/>
                    <a:pt x="23" y="2"/>
                  </a:cubicBezTo>
                  <a:cubicBezTo>
                    <a:pt x="22" y="2"/>
                    <a:pt x="21" y="3"/>
                    <a:pt x="20" y="3"/>
                  </a:cubicBezTo>
                  <a:cubicBezTo>
                    <a:pt x="20" y="2"/>
                    <a:pt x="20" y="1"/>
                    <a:pt x="20" y="1"/>
                  </a:cubicBezTo>
                  <a:cubicBezTo>
                    <a:pt x="20" y="1"/>
                    <a:pt x="20" y="1"/>
                    <a:pt x="20" y="1"/>
                  </a:cubicBezTo>
                  <a:cubicBezTo>
                    <a:pt x="20" y="0"/>
                    <a:pt x="20" y="0"/>
                    <a:pt x="20" y="0"/>
                  </a:cubicBezTo>
                  <a:cubicBezTo>
                    <a:pt x="20" y="0"/>
                    <a:pt x="20" y="0"/>
                    <a:pt x="2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3200">
                <a:solidFill>
                  <a:prstClr val="black"/>
                </a:solidFill>
              </a:endParaRPr>
            </a:p>
          </p:txBody>
        </p:sp>
        <p:sp>
          <p:nvSpPr>
            <p:cNvPr id="170" name="Freeform 146"/>
            <p:cNvSpPr>
              <a:spLocks noEditPoints="1"/>
            </p:cNvSpPr>
            <p:nvPr/>
          </p:nvSpPr>
          <p:spPr bwMode="auto">
            <a:xfrm>
              <a:off x="4191" y="1922"/>
              <a:ext cx="83" cy="76"/>
            </a:xfrm>
            <a:custGeom>
              <a:avLst/>
              <a:gdLst>
                <a:gd name="T0" fmla="*/ 7 w 35"/>
                <a:gd name="T1" fmla="*/ 22 h 32"/>
                <a:gd name="T2" fmla="*/ 5 w 35"/>
                <a:gd name="T3" fmla="*/ 19 h 32"/>
                <a:gd name="T4" fmla="*/ 19 w 35"/>
                <a:gd name="T5" fmla="*/ 31 h 32"/>
                <a:gd name="T6" fmla="*/ 18 w 35"/>
                <a:gd name="T7" fmla="*/ 30 h 32"/>
                <a:gd name="T8" fmla="*/ 18 w 35"/>
                <a:gd name="T9" fmla="*/ 30 h 32"/>
                <a:gd name="T10" fmla="*/ 17 w 35"/>
                <a:gd name="T11" fmla="*/ 30 h 32"/>
                <a:gd name="T12" fmla="*/ 32 w 35"/>
                <a:gd name="T13" fmla="*/ 13 h 32"/>
                <a:gd name="T14" fmla="*/ 29 w 35"/>
                <a:gd name="T15" fmla="*/ 19 h 32"/>
                <a:gd name="T16" fmla="*/ 23 w 35"/>
                <a:gd name="T17" fmla="*/ 9 h 32"/>
                <a:gd name="T18" fmla="*/ 23 w 35"/>
                <a:gd name="T19" fmla="*/ 2 h 32"/>
                <a:gd name="T20" fmla="*/ 24 w 35"/>
                <a:gd name="T21" fmla="*/ 2 h 32"/>
                <a:gd name="T22" fmla="*/ 25 w 35"/>
                <a:gd name="T23" fmla="*/ 6 h 32"/>
                <a:gd name="T24" fmla="*/ 23 w 35"/>
                <a:gd name="T25" fmla="*/ 9 h 32"/>
                <a:gd name="T26" fmla="*/ 6 w 35"/>
                <a:gd name="T27" fmla="*/ 18 h 32"/>
                <a:gd name="T28" fmla="*/ 5 w 35"/>
                <a:gd name="T29" fmla="*/ 18 h 32"/>
                <a:gd name="T30" fmla="*/ 15 w 35"/>
                <a:gd name="T31" fmla="*/ 2 h 32"/>
                <a:gd name="T32" fmla="*/ 20 w 35"/>
                <a:gd name="T33" fmla="*/ 4 h 32"/>
                <a:gd name="T34" fmla="*/ 18 w 35"/>
                <a:gd name="T35" fmla="*/ 7 h 32"/>
                <a:gd name="T36" fmla="*/ 24 w 35"/>
                <a:gd name="T37" fmla="*/ 10 h 32"/>
                <a:gd name="T38" fmla="*/ 32 w 35"/>
                <a:gd name="T39" fmla="*/ 10 h 32"/>
                <a:gd name="T40" fmla="*/ 21 w 35"/>
                <a:gd name="T41" fmla="*/ 28 h 32"/>
                <a:gd name="T42" fmla="*/ 15 w 35"/>
                <a:gd name="T43" fmla="*/ 0 h 32"/>
                <a:gd name="T44" fmla="*/ 0 w 35"/>
                <a:gd name="T45" fmla="*/ 16 h 32"/>
                <a:gd name="T46" fmla="*/ 4 w 35"/>
                <a:gd name="T47" fmla="*/ 18 h 32"/>
                <a:gd name="T48" fmla="*/ 2 w 35"/>
                <a:gd name="T49" fmla="*/ 21 h 32"/>
                <a:gd name="T50" fmla="*/ 6 w 35"/>
                <a:gd name="T51" fmla="*/ 23 h 32"/>
                <a:gd name="T52" fmla="*/ 19 w 35"/>
                <a:gd name="T53" fmla="*/ 32 h 32"/>
                <a:gd name="T54" fmla="*/ 19 w 35"/>
                <a:gd name="T55" fmla="*/ 32 h 32"/>
                <a:gd name="T56" fmla="*/ 35 w 35"/>
                <a:gd name="T57" fmla="*/ 15 h 32"/>
                <a:gd name="T58" fmla="*/ 35 w 35"/>
                <a:gd name="T59" fmla="*/ 14 h 32"/>
                <a:gd name="T60" fmla="*/ 33 w 35"/>
                <a:gd name="T61" fmla="*/ 11 h 32"/>
                <a:gd name="T62" fmla="*/ 34 w 35"/>
                <a:gd name="T63" fmla="*/ 10 h 32"/>
                <a:gd name="T64" fmla="*/ 34 w 35"/>
                <a:gd name="T65" fmla="*/ 10 h 32"/>
                <a:gd name="T66" fmla="*/ 33 w 35"/>
                <a:gd name="T67" fmla="*/ 9 h 32"/>
                <a:gd name="T68" fmla="*/ 33 w 35"/>
                <a:gd name="T69" fmla="*/ 9 h 32"/>
                <a:gd name="T70" fmla="*/ 27 w 35"/>
                <a:gd name="T71" fmla="*/ 4 h 32"/>
                <a:gd name="T72" fmla="*/ 27 w 35"/>
                <a:gd name="T73" fmla="*/ 3 h 32"/>
                <a:gd name="T74" fmla="*/ 23 w 35"/>
                <a:gd name="T75" fmla="*/ 1 h 32"/>
                <a:gd name="T76" fmla="*/ 22 w 35"/>
                <a:gd name="T77" fmla="*/ 2 h 32"/>
                <a:gd name="T78" fmla="*/ 16 w 35"/>
                <a:gd name="T79" fmla="*/ 1 h 32"/>
                <a:gd name="T80" fmla="*/ 16 w 35"/>
                <a:gd name="T81"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5" h="32">
                  <a:moveTo>
                    <a:pt x="17" y="30"/>
                  </a:moveTo>
                  <a:cubicBezTo>
                    <a:pt x="7" y="22"/>
                    <a:pt x="7" y="22"/>
                    <a:pt x="7" y="22"/>
                  </a:cubicBezTo>
                  <a:cubicBezTo>
                    <a:pt x="6" y="21"/>
                    <a:pt x="5" y="21"/>
                    <a:pt x="3" y="20"/>
                  </a:cubicBezTo>
                  <a:cubicBezTo>
                    <a:pt x="5" y="19"/>
                    <a:pt x="5" y="19"/>
                    <a:pt x="5" y="19"/>
                  </a:cubicBezTo>
                  <a:cubicBezTo>
                    <a:pt x="10" y="22"/>
                    <a:pt x="16" y="25"/>
                    <a:pt x="20" y="29"/>
                  </a:cubicBezTo>
                  <a:cubicBezTo>
                    <a:pt x="19" y="31"/>
                    <a:pt x="19" y="31"/>
                    <a:pt x="19" y="31"/>
                  </a:cubicBezTo>
                  <a:cubicBezTo>
                    <a:pt x="19" y="31"/>
                    <a:pt x="19" y="31"/>
                    <a:pt x="19" y="31"/>
                  </a:cubicBezTo>
                  <a:cubicBezTo>
                    <a:pt x="18" y="30"/>
                    <a:pt x="18" y="30"/>
                    <a:pt x="18" y="30"/>
                  </a:cubicBezTo>
                  <a:cubicBezTo>
                    <a:pt x="18" y="30"/>
                    <a:pt x="18" y="30"/>
                    <a:pt x="18" y="30"/>
                  </a:cubicBezTo>
                  <a:cubicBezTo>
                    <a:pt x="18" y="30"/>
                    <a:pt x="18" y="30"/>
                    <a:pt x="18" y="30"/>
                  </a:cubicBezTo>
                  <a:cubicBezTo>
                    <a:pt x="17" y="30"/>
                    <a:pt x="17" y="30"/>
                    <a:pt x="17" y="30"/>
                  </a:cubicBezTo>
                  <a:cubicBezTo>
                    <a:pt x="17" y="30"/>
                    <a:pt x="17" y="30"/>
                    <a:pt x="17" y="30"/>
                  </a:cubicBezTo>
                  <a:moveTo>
                    <a:pt x="23" y="26"/>
                  </a:moveTo>
                  <a:cubicBezTo>
                    <a:pt x="25" y="22"/>
                    <a:pt x="28" y="17"/>
                    <a:pt x="32" y="13"/>
                  </a:cubicBezTo>
                  <a:cubicBezTo>
                    <a:pt x="32" y="13"/>
                    <a:pt x="33" y="14"/>
                    <a:pt x="33" y="14"/>
                  </a:cubicBezTo>
                  <a:cubicBezTo>
                    <a:pt x="32" y="16"/>
                    <a:pt x="30" y="17"/>
                    <a:pt x="29" y="19"/>
                  </a:cubicBezTo>
                  <a:cubicBezTo>
                    <a:pt x="23" y="26"/>
                    <a:pt x="23" y="26"/>
                    <a:pt x="23" y="26"/>
                  </a:cubicBezTo>
                  <a:moveTo>
                    <a:pt x="23" y="9"/>
                  </a:moveTo>
                  <a:cubicBezTo>
                    <a:pt x="22" y="9"/>
                    <a:pt x="20" y="8"/>
                    <a:pt x="19" y="7"/>
                  </a:cubicBezTo>
                  <a:cubicBezTo>
                    <a:pt x="21" y="6"/>
                    <a:pt x="22" y="4"/>
                    <a:pt x="23" y="2"/>
                  </a:cubicBezTo>
                  <a:cubicBezTo>
                    <a:pt x="23" y="2"/>
                    <a:pt x="23" y="2"/>
                    <a:pt x="23" y="2"/>
                  </a:cubicBezTo>
                  <a:cubicBezTo>
                    <a:pt x="24" y="2"/>
                    <a:pt x="24" y="2"/>
                    <a:pt x="24" y="2"/>
                  </a:cubicBezTo>
                  <a:cubicBezTo>
                    <a:pt x="26" y="3"/>
                    <a:pt x="26" y="3"/>
                    <a:pt x="26" y="3"/>
                  </a:cubicBezTo>
                  <a:cubicBezTo>
                    <a:pt x="26" y="4"/>
                    <a:pt x="25" y="5"/>
                    <a:pt x="25" y="6"/>
                  </a:cubicBezTo>
                  <a:cubicBezTo>
                    <a:pt x="24" y="7"/>
                    <a:pt x="23" y="9"/>
                    <a:pt x="23" y="9"/>
                  </a:cubicBezTo>
                  <a:cubicBezTo>
                    <a:pt x="23" y="9"/>
                    <a:pt x="23" y="9"/>
                    <a:pt x="23" y="9"/>
                  </a:cubicBezTo>
                  <a:moveTo>
                    <a:pt x="21" y="28"/>
                  </a:moveTo>
                  <a:cubicBezTo>
                    <a:pt x="16" y="24"/>
                    <a:pt x="11" y="21"/>
                    <a:pt x="6" y="18"/>
                  </a:cubicBezTo>
                  <a:cubicBezTo>
                    <a:pt x="5" y="18"/>
                    <a:pt x="5" y="18"/>
                    <a:pt x="5" y="18"/>
                  </a:cubicBezTo>
                  <a:cubicBezTo>
                    <a:pt x="5" y="18"/>
                    <a:pt x="5" y="18"/>
                    <a:pt x="5" y="18"/>
                  </a:cubicBezTo>
                  <a:cubicBezTo>
                    <a:pt x="4" y="17"/>
                    <a:pt x="3" y="16"/>
                    <a:pt x="2" y="16"/>
                  </a:cubicBezTo>
                  <a:cubicBezTo>
                    <a:pt x="7" y="12"/>
                    <a:pt x="11" y="7"/>
                    <a:pt x="15" y="2"/>
                  </a:cubicBezTo>
                  <a:cubicBezTo>
                    <a:pt x="15" y="2"/>
                    <a:pt x="15" y="2"/>
                    <a:pt x="15" y="2"/>
                  </a:cubicBezTo>
                  <a:cubicBezTo>
                    <a:pt x="17" y="3"/>
                    <a:pt x="18" y="4"/>
                    <a:pt x="20" y="4"/>
                  </a:cubicBezTo>
                  <a:cubicBezTo>
                    <a:pt x="19" y="5"/>
                    <a:pt x="19" y="6"/>
                    <a:pt x="18" y="7"/>
                  </a:cubicBezTo>
                  <a:cubicBezTo>
                    <a:pt x="18" y="7"/>
                    <a:pt x="18" y="7"/>
                    <a:pt x="18" y="7"/>
                  </a:cubicBezTo>
                  <a:cubicBezTo>
                    <a:pt x="19" y="8"/>
                    <a:pt x="21" y="10"/>
                    <a:pt x="23" y="10"/>
                  </a:cubicBezTo>
                  <a:cubicBezTo>
                    <a:pt x="24" y="10"/>
                    <a:pt x="24" y="10"/>
                    <a:pt x="24" y="10"/>
                  </a:cubicBezTo>
                  <a:cubicBezTo>
                    <a:pt x="24" y="9"/>
                    <a:pt x="25" y="8"/>
                    <a:pt x="25" y="7"/>
                  </a:cubicBezTo>
                  <a:cubicBezTo>
                    <a:pt x="28" y="8"/>
                    <a:pt x="30" y="9"/>
                    <a:pt x="32" y="10"/>
                  </a:cubicBezTo>
                  <a:cubicBezTo>
                    <a:pt x="33" y="10"/>
                    <a:pt x="33" y="10"/>
                    <a:pt x="33" y="10"/>
                  </a:cubicBezTo>
                  <a:cubicBezTo>
                    <a:pt x="28" y="15"/>
                    <a:pt x="24" y="22"/>
                    <a:pt x="21" y="28"/>
                  </a:cubicBezTo>
                  <a:moveTo>
                    <a:pt x="16" y="0"/>
                  </a:moveTo>
                  <a:cubicBezTo>
                    <a:pt x="15" y="0"/>
                    <a:pt x="15" y="0"/>
                    <a:pt x="15" y="0"/>
                  </a:cubicBezTo>
                  <a:cubicBezTo>
                    <a:pt x="11" y="6"/>
                    <a:pt x="6" y="11"/>
                    <a:pt x="0" y="16"/>
                  </a:cubicBezTo>
                  <a:cubicBezTo>
                    <a:pt x="0" y="16"/>
                    <a:pt x="0" y="16"/>
                    <a:pt x="0" y="16"/>
                  </a:cubicBezTo>
                  <a:cubicBezTo>
                    <a:pt x="1" y="17"/>
                    <a:pt x="1" y="17"/>
                    <a:pt x="1" y="17"/>
                  </a:cubicBezTo>
                  <a:cubicBezTo>
                    <a:pt x="2" y="17"/>
                    <a:pt x="3" y="18"/>
                    <a:pt x="4" y="18"/>
                  </a:cubicBezTo>
                  <a:cubicBezTo>
                    <a:pt x="2" y="20"/>
                    <a:pt x="2" y="20"/>
                    <a:pt x="2" y="20"/>
                  </a:cubicBezTo>
                  <a:cubicBezTo>
                    <a:pt x="2" y="21"/>
                    <a:pt x="2" y="21"/>
                    <a:pt x="2" y="21"/>
                  </a:cubicBezTo>
                  <a:cubicBezTo>
                    <a:pt x="2" y="21"/>
                    <a:pt x="2" y="21"/>
                    <a:pt x="2" y="21"/>
                  </a:cubicBezTo>
                  <a:cubicBezTo>
                    <a:pt x="4" y="21"/>
                    <a:pt x="5" y="22"/>
                    <a:pt x="6" y="23"/>
                  </a:cubicBezTo>
                  <a:cubicBezTo>
                    <a:pt x="17" y="31"/>
                    <a:pt x="17" y="31"/>
                    <a:pt x="17" y="31"/>
                  </a:cubicBezTo>
                  <a:cubicBezTo>
                    <a:pt x="18" y="32"/>
                    <a:pt x="18" y="32"/>
                    <a:pt x="19" y="32"/>
                  </a:cubicBezTo>
                  <a:cubicBezTo>
                    <a:pt x="19" y="32"/>
                    <a:pt x="19" y="32"/>
                    <a:pt x="19" y="32"/>
                  </a:cubicBezTo>
                  <a:cubicBezTo>
                    <a:pt x="19" y="32"/>
                    <a:pt x="19" y="32"/>
                    <a:pt x="19" y="32"/>
                  </a:cubicBezTo>
                  <a:cubicBezTo>
                    <a:pt x="30" y="19"/>
                    <a:pt x="30" y="19"/>
                    <a:pt x="30" y="19"/>
                  </a:cubicBezTo>
                  <a:cubicBezTo>
                    <a:pt x="31" y="18"/>
                    <a:pt x="33" y="16"/>
                    <a:pt x="35" y="15"/>
                  </a:cubicBezTo>
                  <a:cubicBezTo>
                    <a:pt x="35" y="14"/>
                    <a:pt x="35" y="14"/>
                    <a:pt x="35" y="14"/>
                  </a:cubicBezTo>
                  <a:cubicBezTo>
                    <a:pt x="35" y="14"/>
                    <a:pt x="35" y="14"/>
                    <a:pt x="35" y="14"/>
                  </a:cubicBezTo>
                  <a:cubicBezTo>
                    <a:pt x="34" y="13"/>
                    <a:pt x="33" y="13"/>
                    <a:pt x="32" y="12"/>
                  </a:cubicBezTo>
                  <a:cubicBezTo>
                    <a:pt x="33" y="12"/>
                    <a:pt x="33" y="11"/>
                    <a:pt x="33" y="11"/>
                  </a:cubicBezTo>
                  <a:cubicBezTo>
                    <a:pt x="33" y="10"/>
                    <a:pt x="33" y="10"/>
                    <a:pt x="33" y="10"/>
                  </a:cubicBezTo>
                  <a:cubicBezTo>
                    <a:pt x="34" y="10"/>
                    <a:pt x="34" y="10"/>
                    <a:pt x="34" y="10"/>
                  </a:cubicBezTo>
                  <a:cubicBezTo>
                    <a:pt x="34" y="10"/>
                    <a:pt x="34" y="10"/>
                    <a:pt x="34" y="10"/>
                  </a:cubicBezTo>
                  <a:cubicBezTo>
                    <a:pt x="34" y="10"/>
                    <a:pt x="34" y="10"/>
                    <a:pt x="34" y="10"/>
                  </a:cubicBezTo>
                  <a:cubicBezTo>
                    <a:pt x="34" y="9"/>
                    <a:pt x="34" y="9"/>
                    <a:pt x="34" y="9"/>
                  </a:cubicBezTo>
                  <a:cubicBezTo>
                    <a:pt x="33" y="9"/>
                    <a:pt x="33" y="9"/>
                    <a:pt x="33" y="9"/>
                  </a:cubicBezTo>
                  <a:cubicBezTo>
                    <a:pt x="33" y="9"/>
                    <a:pt x="33" y="9"/>
                    <a:pt x="33" y="9"/>
                  </a:cubicBezTo>
                  <a:cubicBezTo>
                    <a:pt x="33" y="9"/>
                    <a:pt x="33" y="9"/>
                    <a:pt x="33" y="9"/>
                  </a:cubicBezTo>
                  <a:cubicBezTo>
                    <a:pt x="30" y="8"/>
                    <a:pt x="28" y="7"/>
                    <a:pt x="26" y="6"/>
                  </a:cubicBezTo>
                  <a:cubicBezTo>
                    <a:pt x="26" y="5"/>
                    <a:pt x="27" y="4"/>
                    <a:pt x="27" y="4"/>
                  </a:cubicBezTo>
                  <a:cubicBezTo>
                    <a:pt x="27" y="3"/>
                    <a:pt x="27" y="3"/>
                    <a:pt x="27" y="3"/>
                  </a:cubicBezTo>
                  <a:cubicBezTo>
                    <a:pt x="27" y="3"/>
                    <a:pt x="27" y="3"/>
                    <a:pt x="27" y="3"/>
                  </a:cubicBezTo>
                  <a:cubicBezTo>
                    <a:pt x="24" y="1"/>
                    <a:pt x="24" y="1"/>
                    <a:pt x="24" y="1"/>
                  </a:cubicBezTo>
                  <a:cubicBezTo>
                    <a:pt x="24" y="1"/>
                    <a:pt x="23" y="1"/>
                    <a:pt x="23" y="1"/>
                  </a:cubicBezTo>
                  <a:cubicBezTo>
                    <a:pt x="23" y="1"/>
                    <a:pt x="23" y="1"/>
                    <a:pt x="23" y="1"/>
                  </a:cubicBezTo>
                  <a:cubicBezTo>
                    <a:pt x="22" y="1"/>
                    <a:pt x="22" y="1"/>
                    <a:pt x="22" y="2"/>
                  </a:cubicBezTo>
                  <a:cubicBezTo>
                    <a:pt x="21" y="2"/>
                    <a:pt x="21" y="3"/>
                    <a:pt x="21" y="4"/>
                  </a:cubicBezTo>
                  <a:cubicBezTo>
                    <a:pt x="19" y="3"/>
                    <a:pt x="18" y="2"/>
                    <a:pt x="16" y="1"/>
                  </a:cubicBezTo>
                  <a:cubicBezTo>
                    <a:pt x="16" y="1"/>
                    <a:pt x="16" y="1"/>
                    <a:pt x="16" y="1"/>
                  </a:cubicBezTo>
                  <a:cubicBezTo>
                    <a:pt x="16" y="0"/>
                    <a:pt x="16" y="0"/>
                    <a:pt x="1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3200">
                <a:solidFill>
                  <a:prstClr val="black"/>
                </a:solidFill>
              </a:endParaRPr>
            </a:p>
          </p:txBody>
        </p:sp>
        <p:sp>
          <p:nvSpPr>
            <p:cNvPr id="171" name="Freeform 147"/>
            <p:cNvSpPr/>
            <p:nvPr/>
          </p:nvSpPr>
          <p:spPr bwMode="auto">
            <a:xfrm>
              <a:off x="4217" y="1944"/>
              <a:ext cx="31" cy="16"/>
            </a:xfrm>
            <a:custGeom>
              <a:avLst/>
              <a:gdLst>
                <a:gd name="T0" fmla="*/ 0 w 13"/>
                <a:gd name="T1" fmla="*/ 0 h 7"/>
                <a:gd name="T2" fmla="*/ 0 w 13"/>
                <a:gd name="T3" fmla="*/ 1 h 7"/>
                <a:gd name="T4" fmla="*/ 12 w 13"/>
                <a:gd name="T5" fmla="*/ 7 h 7"/>
                <a:gd name="T6" fmla="*/ 13 w 13"/>
                <a:gd name="T7" fmla="*/ 7 h 7"/>
                <a:gd name="T8" fmla="*/ 13 w 13"/>
                <a:gd name="T9" fmla="*/ 7 h 7"/>
                <a:gd name="T10" fmla="*/ 13 w 13"/>
                <a:gd name="T11" fmla="*/ 6 h 7"/>
                <a:gd name="T12" fmla="*/ 1 w 13"/>
                <a:gd name="T13" fmla="*/ 0 h 7"/>
                <a:gd name="T14" fmla="*/ 0 w 13"/>
                <a:gd name="T15" fmla="*/ 0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7">
                  <a:moveTo>
                    <a:pt x="0" y="0"/>
                  </a:moveTo>
                  <a:cubicBezTo>
                    <a:pt x="0" y="1"/>
                    <a:pt x="0" y="1"/>
                    <a:pt x="0" y="1"/>
                  </a:cubicBezTo>
                  <a:cubicBezTo>
                    <a:pt x="2" y="3"/>
                    <a:pt x="12" y="7"/>
                    <a:pt x="12" y="7"/>
                  </a:cubicBezTo>
                  <a:cubicBezTo>
                    <a:pt x="13" y="7"/>
                    <a:pt x="13" y="7"/>
                    <a:pt x="13" y="7"/>
                  </a:cubicBezTo>
                  <a:cubicBezTo>
                    <a:pt x="13" y="7"/>
                    <a:pt x="13" y="7"/>
                    <a:pt x="13" y="7"/>
                  </a:cubicBezTo>
                  <a:cubicBezTo>
                    <a:pt x="13" y="6"/>
                    <a:pt x="13" y="6"/>
                    <a:pt x="13" y="6"/>
                  </a:cubicBezTo>
                  <a:cubicBezTo>
                    <a:pt x="12" y="6"/>
                    <a:pt x="3" y="2"/>
                    <a:pt x="1" y="0"/>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3200">
                <a:solidFill>
                  <a:prstClr val="black"/>
                </a:solidFill>
              </a:endParaRPr>
            </a:p>
          </p:txBody>
        </p:sp>
        <p:sp>
          <p:nvSpPr>
            <p:cNvPr id="172" name="Freeform 148"/>
            <p:cNvSpPr/>
            <p:nvPr/>
          </p:nvSpPr>
          <p:spPr bwMode="auto">
            <a:xfrm>
              <a:off x="4215" y="1951"/>
              <a:ext cx="26" cy="17"/>
            </a:xfrm>
            <a:custGeom>
              <a:avLst/>
              <a:gdLst>
                <a:gd name="T0" fmla="*/ 1 w 11"/>
                <a:gd name="T1" fmla="*/ 0 h 7"/>
                <a:gd name="T2" fmla="*/ 0 w 11"/>
                <a:gd name="T3" fmla="*/ 0 h 7"/>
                <a:gd name="T4" fmla="*/ 0 w 11"/>
                <a:gd name="T5" fmla="*/ 0 h 7"/>
                <a:gd name="T6" fmla="*/ 5 w 11"/>
                <a:gd name="T7" fmla="*/ 3 h 7"/>
                <a:gd name="T8" fmla="*/ 10 w 11"/>
                <a:gd name="T9" fmla="*/ 6 h 7"/>
                <a:gd name="T10" fmla="*/ 11 w 11"/>
                <a:gd name="T11" fmla="*/ 7 h 7"/>
                <a:gd name="T12" fmla="*/ 11 w 11"/>
                <a:gd name="T13" fmla="*/ 7 h 7"/>
                <a:gd name="T14" fmla="*/ 11 w 11"/>
                <a:gd name="T15" fmla="*/ 6 h 7"/>
                <a:gd name="T16" fmla="*/ 5 w 11"/>
                <a:gd name="T17" fmla="*/ 2 h 7"/>
                <a:gd name="T18" fmla="*/ 1 w 11"/>
                <a:gd name="T1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7">
                  <a:moveTo>
                    <a:pt x="1" y="0"/>
                  </a:moveTo>
                  <a:cubicBezTo>
                    <a:pt x="0" y="0"/>
                    <a:pt x="0" y="0"/>
                    <a:pt x="0" y="0"/>
                  </a:cubicBezTo>
                  <a:cubicBezTo>
                    <a:pt x="0" y="0"/>
                    <a:pt x="0" y="0"/>
                    <a:pt x="0" y="0"/>
                  </a:cubicBezTo>
                  <a:cubicBezTo>
                    <a:pt x="1" y="1"/>
                    <a:pt x="3" y="2"/>
                    <a:pt x="5" y="3"/>
                  </a:cubicBezTo>
                  <a:cubicBezTo>
                    <a:pt x="7" y="4"/>
                    <a:pt x="10" y="6"/>
                    <a:pt x="10" y="6"/>
                  </a:cubicBezTo>
                  <a:cubicBezTo>
                    <a:pt x="11" y="7"/>
                    <a:pt x="11" y="7"/>
                    <a:pt x="11" y="7"/>
                  </a:cubicBezTo>
                  <a:cubicBezTo>
                    <a:pt x="11" y="7"/>
                    <a:pt x="11" y="7"/>
                    <a:pt x="11" y="7"/>
                  </a:cubicBezTo>
                  <a:cubicBezTo>
                    <a:pt x="11" y="6"/>
                    <a:pt x="11" y="6"/>
                    <a:pt x="11" y="6"/>
                  </a:cubicBezTo>
                  <a:cubicBezTo>
                    <a:pt x="11" y="6"/>
                    <a:pt x="10" y="5"/>
                    <a:pt x="5" y="2"/>
                  </a:cubicBezTo>
                  <a:cubicBezTo>
                    <a:pt x="3" y="1"/>
                    <a:pt x="1"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3200">
                <a:solidFill>
                  <a:prstClr val="black"/>
                </a:solidFill>
              </a:endParaRPr>
            </a:p>
          </p:txBody>
        </p:sp>
        <p:sp>
          <p:nvSpPr>
            <p:cNvPr id="173" name="Freeform 149"/>
            <p:cNvSpPr/>
            <p:nvPr/>
          </p:nvSpPr>
          <p:spPr bwMode="auto">
            <a:xfrm>
              <a:off x="4210" y="1956"/>
              <a:ext cx="7" cy="4"/>
            </a:xfrm>
            <a:custGeom>
              <a:avLst/>
              <a:gdLst>
                <a:gd name="T0" fmla="*/ 1 w 3"/>
                <a:gd name="T1" fmla="*/ 0 h 2"/>
                <a:gd name="T2" fmla="*/ 0 w 3"/>
                <a:gd name="T3" fmla="*/ 0 h 2"/>
                <a:gd name="T4" fmla="*/ 2 w 3"/>
                <a:gd name="T5" fmla="*/ 1 h 2"/>
                <a:gd name="T6" fmla="*/ 2 w 3"/>
                <a:gd name="T7" fmla="*/ 2 h 2"/>
                <a:gd name="T8" fmla="*/ 3 w 3"/>
                <a:gd name="T9" fmla="*/ 2 h 2"/>
                <a:gd name="T10" fmla="*/ 3 w 3"/>
                <a:gd name="T11" fmla="*/ 2 h 2"/>
                <a:gd name="T12" fmla="*/ 3 w 3"/>
                <a:gd name="T13" fmla="*/ 2 h 2"/>
                <a:gd name="T14" fmla="*/ 2 w 3"/>
                <a:gd name="T15" fmla="*/ 0 h 2"/>
                <a:gd name="T16" fmla="*/ 1 w 3"/>
                <a:gd name="T17" fmla="*/ 0 h 2"/>
                <a:gd name="T18" fmla="*/ 1 w 3"/>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2">
                  <a:moveTo>
                    <a:pt x="1" y="0"/>
                  </a:moveTo>
                  <a:cubicBezTo>
                    <a:pt x="0" y="0"/>
                    <a:pt x="0" y="0"/>
                    <a:pt x="0" y="0"/>
                  </a:cubicBezTo>
                  <a:cubicBezTo>
                    <a:pt x="0" y="1"/>
                    <a:pt x="1" y="1"/>
                    <a:pt x="2" y="1"/>
                  </a:cubicBezTo>
                  <a:cubicBezTo>
                    <a:pt x="2" y="1"/>
                    <a:pt x="2" y="2"/>
                    <a:pt x="2" y="2"/>
                  </a:cubicBezTo>
                  <a:cubicBezTo>
                    <a:pt x="3" y="2"/>
                    <a:pt x="3" y="2"/>
                    <a:pt x="3" y="2"/>
                  </a:cubicBezTo>
                  <a:cubicBezTo>
                    <a:pt x="3" y="2"/>
                    <a:pt x="3" y="2"/>
                    <a:pt x="3" y="2"/>
                  </a:cubicBezTo>
                  <a:cubicBezTo>
                    <a:pt x="3" y="2"/>
                    <a:pt x="3" y="2"/>
                    <a:pt x="3" y="2"/>
                  </a:cubicBezTo>
                  <a:cubicBezTo>
                    <a:pt x="3" y="1"/>
                    <a:pt x="2" y="1"/>
                    <a:pt x="2" y="0"/>
                  </a:cubicBezTo>
                  <a:cubicBezTo>
                    <a:pt x="1" y="0"/>
                    <a:pt x="1" y="0"/>
                    <a:pt x="1" y="0"/>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3200">
                <a:solidFill>
                  <a:prstClr val="black"/>
                </a:solidFill>
              </a:endParaRPr>
            </a:p>
          </p:txBody>
        </p:sp>
        <p:sp>
          <p:nvSpPr>
            <p:cNvPr id="174" name="Freeform 150"/>
            <p:cNvSpPr/>
            <p:nvPr/>
          </p:nvSpPr>
          <p:spPr bwMode="auto">
            <a:xfrm>
              <a:off x="4153" y="2491"/>
              <a:ext cx="40" cy="9"/>
            </a:xfrm>
            <a:custGeom>
              <a:avLst/>
              <a:gdLst>
                <a:gd name="T0" fmla="*/ 1 w 17"/>
                <a:gd name="T1" fmla="*/ 0 h 4"/>
                <a:gd name="T2" fmla="*/ 0 w 17"/>
                <a:gd name="T3" fmla="*/ 1 h 4"/>
                <a:gd name="T4" fmla="*/ 1 w 17"/>
                <a:gd name="T5" fmla="*/ 1 h 4"/>
                <a:gd name="T6" fmla="*/ 16 w 17"/>
                <a:gd name="T7" fmla="*/ 4 h 4"/>
                <a:gd name="T8" fmla="*/ 17 w 17"/>
                <a:gd name="T9" fmla="*/ 4 h 4"/>
                <a:gd name="T10" fmla="*/ 16 w 17"/>
                <a:gd name="T11" fmla="*/ 3 h 4"/>
                <a:gd name="T12" fmla="*/ 16 w 17"/>
                <a:gd name="T13" fmla="*/ 3 h 4"/>
                <a:gd name="T14" fmla="*/ 1 w 17"/>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4">
                  <a:moveTo>
                    <a:pt x="1" y="0"/>
                  </a:moveTo>
                  <a:cubicBezTo>
                    <a:pt x="0" y="1"/>
                    <a:pt x="0" y="1"/>
                    <a:pt x="0" y="1"/>
                  </a:cubicBezTo>
                  <a:cubicBezTo>
                    <a:pt x="1" y="1"/>
                    <a:pt x="1" y="1"/>
                    <a:pt x="1" y="1"/>
                  </a:cubicBezTo>
                  <a:cubicBezTo>
                    <a:pt x="3" y="3"/>
                    <a:pt x="15" y="4"/>
                    <a:pt x="16" y="4"/>
                  </a:cubicBezTo>
                  <a:cubicBezTo>
                    <a:pt x="17" y="4"/>
                    <a:pt x="17" y="4"/>
                    <a:pt x="17" y="4"/>
                  </a:cubicBezTo>
                  <a:cubicBezTo>
                    <a:pt x="16" y="3"/>
                    <a:pt x="16" y="3"/>
                    <a:pt x="16" y="3"/>
                  </a:cubicBezTo>
                  <a:cubicBezTo>
                    <a:pt x="16" y="3"/>
                    <a:pt x="16" y="3"/>
                    <a:pt x="16" y="3"/>
                  </a:cubicBezTo>
                  <a:cubicBezTo>
                    <a:pt x="14" y="3"/>
                    <a:pt x="4" y="2"/>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3200">
                <a:solidFill>
                  <a:prstClr val="black"/>
                </a:solidFill>
              </a:endParaRPr>
            </a:p>
          </p:txBody>
        </p:sp>
        <p:sp>
          <p:nvSpPr>
            <p:cNvPr id="175" name="Freeform 151"/>
            <p:cNvSpPr/>
            <p:nvPr/>
          </p:nvSpPr>
          <p:spPr bwMode="auto">
            <a:xfrm>
              <a:off x="4153" y="2500"/>
              <a:ext cx="33" cy="10"/>
            </a:xfrm>
            <a:custGeom>
              <a:avLst/>
              <a:gdLst>
                <a:gd name="T0" fmla="*/ 1 w 14"/>
                <a:gd name="T1" fmla="*/ 0 h 4"/>
                <a:gd name="T2" fmla="*/ 0 w 14"/>
                <a:gd name="T3" fmla="*/ 0 h 4"/>
                <a:gd name="T4" fmla="*/ 0 w 14"/>
                <a:gd name="T5" fmla="*/ 1 h 4"/>
                <a:gd name="T6" fmla="*/ 6 w 14"/>
                <a:gd name="T7" fmla="*/ 2 h 4"/>
                <a:gd name="T8" fmla="*/ 13 w 14"/>
                <a:gd name="T9" fmla="*/ 4 h 4"/>
                <a:gd name="T10" fmla="*/ 14 w 14"/>
                <a:gd name="T11" fmla="*/ 4 h 4"/>
                <a:gd name="T12" fmla="*/ 14 w 14"/>
                <a:gd name="T13" fmla="*/ 4 h 4"/>
                <a:gd name="T14" fmla="*/ 14 w 14"/>
                <a:gd name="T15" fmla="*/ 3 h 4"/>
                <a:gd name="T16" fmla="*/ 6 w 14"/>
                <a:gd name="T17" fmla="*/ 1 h 4"/>
                <a:gd name="T18" fmla="*/ 1 w 14"/>
                <a:gd name="T1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4">
                  <a:moveTo>
                    <a:pt x="1" y="0"/>
                  </a:moveTo>
                  <a:cubicBezTo>
                    <a:pt x="0" y="0"/>
                    <a:pt x="0" y="0"/>
                    <a:pt x="0" y="0"/>
                  </a:cubicBezTo>
                  <a:cubicBezTo>
                    <a:pt x="0" y="1"/>
                    <a:pt x="0" y="1"/>
                    <a:pt x="0" y="1"/>
                  </a:cubicBezTo>
                  <a:cubicBezTo>
                    <a:pt x="1" y="1"/>
                    <a:pt x="4" y="1"/>
                    <a:pt x="6" y="2"/>
                  </a:cubicBezTo>
                  <a:cubicBezTo>
                    <a:pt x="9" y="3"/>
                    <a:pt x="13" y="4"/>
                    <a:pt x="13" y="4"/>
                  </a:cubicBezTo>
                  <a:cubicBezTo>
                    <a:pt x="14" y="4"/>
                    <a:pt x="14" y="4"/>
                    <a:pt x="14" y="4"/>
                  </a:cubicBezTo>
                  <a:cubicBezTo>
                    <a:pt x="14" y="4"/>
                    <a:pt x="14" y="4"/>
                    <a:pt x="14" y="4"/>
                  </a:cubicBezTo>
                  <a:cubicBezTo>
                    <a:pt x="14" y="3"/>
                    <a:pt x="14" y="3"/>
                    <a:pt x="14" y="3"/>
                  </a:cubicBezTo>
                  <a:cubicBezTo>
                    <a:pt x="14" y="3"/>
                    <a:pt x="13" y="2"/>
                    <a:pt x="6" y="1"/>
                  </a:cubicBezTo>
                  <a:cubicBezTo>
                    <a:pt x="4" y="0"/>
                    <a:pt x="1"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3200">
                <a:solidFill>
                  <a:prstClr val="black"/>
                </a:solidFill>
              </a:endParaRPr>
            </a:p>
          </p:txBody>
        </p:sp>
        <p:sp>
          <p:nvSpPr>
            <p:cNvPr id="176" name="Freeform 152"/>
            <p:cNvSpPr/>
            <p:nvPr/>
          </p:nvSpPr>
          <p:spPr bwMode="auto">
            <a:xfrm>
              <a:off x="4150" y="2505"/>
              <a:ext cx="10" cy="7"/>
            </a:xfrm>
            <a:custGeom>
              <a:avLst/>
              <a:gdLst>
                <a:gd name="T0" fmla="*/ 0 w 4"/>
                <a:gd name="T1" fmla="*/ 0 h 3"/>
                <a:gd name="T2" fmla="*/ 0 w 4"/>
                <a:gd name="T3" fmla="*/ 1 h 3"/>
                <a:gd name="T4" fmla="*/ 2 w 4"/>
                <a:gd name="T5" fmla="*/ 2 h 3"/>
                <a:gd name="T6" fmla="*/ 3 w 4"/>
                <a:gd name="T7" fmla="*/ 2 h 3"/>
                <a:gd name="T8" fmla="*/ 3 w 4"/>
                <a:gd name="T9" fmla="*/ 3 h 3"/>
                <a:gd name="T10" fmla="*/ 3 w 4"/>
                <a:gd name="T11" fmla="*/ 2 h 3"/>
                <a:gd name="T12" fmla="*/ 4 w 4"/>
                <a:gd name="T13" fmla="*/ 2 h 3"/>
                <a:gd name="T14" fmla="*/ 2 w 4"/>
                <a:gd name="T15" fmla="*/ 1 h 3"/>
                <a:gd name="T16" fmla="*/ 1 w 4"/>
                <a:gd name="T17" fmla="*/ 1 h 3"/>
                <a:gd name="T18" fmla="*/ 0 w 4"/>
                <a:gd name="T1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3">
                  <a:moveTo>
                    <a:pt x="0" y="0"/>
                  </a:moveTo>
                  <a:cubicBezTo>
                    <a:pt x="0" y="1"/>
                    <a:pt x="0" y="1"/>
                    <a:pt x="0" y="1"/>
                  </a:cubicBezTo>
                  <a:cubicBezTo>
                    <a:pt x="0" y="2"/>
                    <a:pt x="1" y="2"/>
                    <a:pt x="2" y="2"/>
                  </a:cubicBezTo>
                  <a:cubicBezTo>
                    <a:pt x="2" y="2"/>
                    <a:pt x="2" y="2"/>
                    <a:pt x="3" y="2"/>
                  </a:cubicBezTo>
                  <a:cubicBezTo>
                    <a:pt x="3" y="3"/>
                    <a:pt x="3" y="3"/>
                    <a:pt x="3" y="3"/>
                  </a:cubicBezTo>
                  <a:cubicBezTo>
                    <a:pt x="3" y="2"/>
                    <a:pt x="3" y="2"/>
                    <a:pt x="3" y="2"/>
                  </a:cubicBezTo>
                  <a:cubicBezTo>
                    <a:pt x="4" y="2"/>
                    <a:pt x="4" y="2"/>
                    <a:pt x="4" y="2"/>
                  </a:cubicBezTo>
                  <a:cubicBezTo>
                    <a:pt x="3" y="1"/>
                    <a:pt x="2" y="1"/>
                    <a:pt x="2" y="1"/>
                  </a:cubicBezTo>
                  <a:cubicBezTo>
                    <a:pt x="1" y="1"/>
                    <a:pt x="1" y="1"/>
                    <a:pt x="1" y="1"/>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3200">
                <a:solidFill>
                  <a:prstClr val="black"/>
                </a:solidFill>
              </a:endParaRPr>
            </a:p>
          </p:txBody>
        </p:sp>
        <p:sp>
          <p:nvSpPr>
            <p:cNvPr id="177" name="Freeform 153"/>
            <p:cNvSpPr>
              <a:spLocks noEditPoints="1"/>
            </p:cNvSpPr>
            <p:nvPr/>
          </p:nvSpPr>
          <p:spPr bwMode="auto">
            <a:xfrm>
              <a:off x="4131" y="2462"/>
              <a:ext cx="88" cy="86"/>
            </a:xfrm>
            <a:custGeom>
              <a:avLst/>
              <a:gdLst>
                <a:gd name="T0" fmla="*/ 9 w 37"/>
                <a:gd name="T1" fmla="*/ 28 h 36"/>
                <a:gd name="T2" fmla="*/ 6 w 37"/>
                <a:gd name="T3" fmla="*/ 25 h 36"/>
                <a:gd name="T4" fmla="*/ 25 w 37"/>
                <a:gd name="T5" fmla="*/ 34 h 36"/>
                <a:gd name="T6" fmla="*/ 24 w 37"/>
                <a:gd name="T7" fmla="*/ 34 h 36"/>
                <a:gd name="T8" fmla="*/ 24 w 37"/>
                <a:gd name="T9" fmla="*/ 34 h 36"/>
                <a:gd name="T10" fmla="*/ 23 w 37"/>
                <a:gd name="T11" fmla="*/ 33 h 36"/>
                <a:gd name="T12" fmla="*/ 33 w 37"/>
                <a:gd name="T13" fmla="*/ 10 h 36"/>
                <a:gd name="T14" fmla="*/ 32 w 37"/>
                <a:gd name="T15" fmla="*/ 18 h 36"/>
                <a:gd name="T16" fmla="*/ 5 w 37"/>
                <a:gd name="T17" fmla="*/ 24 h 36"/>
                <a:gd name="T18" fmla="*/ 11 w 37"/>
                <a:gd name="T19" fmla="*/ 3 h 36"/>
                <a:gd name="T20" fmla="*/ 17 w 37"/>
                <a:gd name="T21" fmla="*/ 5 h 36"/>
                <a:gd name="T22" fmla="*/ 16 w 37"/>
                <a:gd name="T23" fmla="*/ 9 h 36"/>
                <a:gd name="T24" fmla="*/ 23 w 37"/>
                <a:gd name="T25" fmla="*/ 9 h 36"/>
                <a:gd name="T26" fmla="*/ 33 w 37"/>
                <a:gd name="T27" fmla="*/ 7 h 36"/>
                <a:gd name="T28" fmla="*/ 26 w 37"/>
                <a:gd name="T29" fmla="*/ 30 h 36"/>
                <a:gd name="T30" fmla="*/ 6 w 37"/>
                <a:gd name="T31" fmla="*/ 24 h 36"/>
                <a:gd name="T32" fmla="*/ 21 w 37"/>
                <a:gd name="T33" fmla="*/ 9 h 36"/>
                <a:gd name="T34" fmla="*/ 19 w 37"/>
                <a:gd name="T35" fmla="*/ 1 h 36"/>
                <a:gd name="T36" fmla="*/ 21 w 37"/>
                <a:gd name="T37" fmla="*/ 1 h 36"/>
                <a:gd name="T38" fmla="*/ 23 w 37"/>
                <a:gd name="T39" fmla="*/ 5 h 36"/>
                <a:gd name="T40" fmla="*/ 21 w 37"/>
                <a:gd name="T41" fmla="*/ 9 h 36"/>
                <a:gd name="T42" fmla="*/ 19 w 37"/>
                <a:gd name="T43" fmla="*/ 0 h 36"/>
                <a:gd name="T44" fmla="*/ 18 w 37"/>
                <a:gd name="T45" fmla="*/ 4 h 36"/>
                <a:gd name="T46" fmla="*/ 12 w 37"/>
                <a:gd name="T47" fmla="*/ 2 h 36"/>
                <a:gd name="T48" fmla="*/ 11 w 37"/>
                <a:gd name="T49" fmla="*/ 2 h 36"/>
                <a:gd name="T50" fmla="*/ 0 w 37"/>
                <a:gd name="T51" fmla="*/ 24 h 36"/>
                <a:gd name="T52" fmla="*/ 5 w 37"/>
                <a:gd name="T53" fmla="*/ 25 h 36"/>
                <a:gd name="T54" fmla="*/ 3 w 37"/>
                <a:gd name="T55" fmla="*/ 28 h 36"/>
                <a:gd name="T56" fmla="*/ 5 w 37"/>
                <a:gd name="T57" fmla="*/ 29 h 36"/>
                <a:gd name="T58" fmla="*/ 23 w 37"/>
                <a:gd name="T59" fmla="*/ 35 h 36"/>
                <a:gd name="T60" fmla="*/ 25 w 37"/>
                <a:gd name="T61" fmla="*/ 36 h 36"/>
                <a:gd name="T62" fmla="*/ 33 w 37"/>
                <a:gd name="T63" fmla="*/ 18 h 36"/>
                <a:gd name="T64" fmla="*/ 37 w 37"/>
                <a:gd name="T65" fmla="*/ 11 h 36"/>
                <a:gd name="T66" fmla="*/ 33 w 37"/>
                <a:gd name="T67" fmla="*/ 9 h 36"/>
                <a:gd name="T68" fmla="*/ 34 w 37"/>
                <a:gd name="T69" fmla="*/ 7 h 36"/>
                <a:gd name="T70" fmla="*/ 35 w 37"/>
                <a:gd name="T71" fmla="*/ 6 h 36"/>
                <a:gd name="T72" fmla="*/ 34 w 37"/>
                <a:gd name="T73" fmla="*/ 6 h 36"/>
                <a:gd name="T74" fmla="*/ 33 w 37"/>
                <a:gd name="T75" fmla="*/ 5 h 36"/>
                <a:gd name="T76" fmla="*/ 25 w 37"/>
                <a:gd name="T77" fmla="*/ 1 h 36"/>
                <a:gd name="T78" fmla="*/ 25 w 37"/>
                <a:gd name="T79" fmla="*/ 1 h 36"/>
                <a:gd name="T80" fmla="*/ 20 w 37"/>
                <a:gd name="T81"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7" h="36">
                  <a:moveTo>
                    <a:pt x="23" y="33"/>
                  </a:moveTo>
                  <a:cubicBezTo>
                    <a:pt x="9" y="28"/>
                    <a:pt x="9" y="28"/>
                    <a:pt x="9" y="28"/>
                  </a:cubicBezTo>
                  <a:cubicBezTo>
                    <a:pt x="8" y="28"/>
                    <a:pt x="6" y="27"/>
                    <a:pt x="4" y="27"/>
                  </a:cubicBezTo>
                  <a:cubicBezTo>
                    <a:pt x="6" y="25"/>
                    <a:pt x="6" y="25"/>
                    <a:pt x="6" y="25"/>
                  </a:cubicBezTo>
                  <a:cubicBezTo>
                    <a:pt x="13" y="27"/>
                    <a:pt x="19" y="29"/>
                    <a:pt x="26" y="32"/>
                  </a:cubicBezTo>
                  <a:cubicBezTo>
                    <a:pt x="25" y="34"/>
                    <a:pt x="25" y="34"/>
                    <a:pt x="25" y="34"/>
                  </a:cubicBezTo>
                  <a:cubicBezTo>
                    <a:pt x="25" y="34"/>
                    <a:pt x="25" y="34"/>
                    <a:pt x="25" y="34"/>
                  </a:cubicBezTo>
                  <a:cubicBezTo>
                    <a:pt x="24" y="34"/>
                    <a:pt x="24" y="34"/>
                    <a:pt x="24" y="34"/>
                  </a:cubicBezTo>
                  <a:cubicBezTo>
                    <a:pt x="24" y="34"/>
                    <a:pt x="24" y="34"/>
                    <a:pt x="24" y="34"/>
                  </a:cubicBezTo>
                  <a:cubicBezTo>
                    <a:pt x="24" y="34"/>
                    <a:pt x="24" y="34"/>
                    <a:pt x="24" y="34"/>
                  </a:cubicBezTo>
                  <a:cubicBezTo>
                    <a:pt x="23" y="33"/>
                    <a:pt x="23" y="33"/>
                    <a:pt x="23" y="33"/>
                  </a:cubicBezTo>
                  <a:cubicBezTo>
                    <a:pt x="23" y="33"/>
                    <a:pt x="23" y="33"/>
                    <a:pt x="23" y="33"/>
                  </a:cubicBezTo>
                  <a:moveTo>
                    <a:pt x="28" y="28"/>
                  </a:moveTo>
                  <a:cubicBezTo>
                    <a:pt x="29" y="22"/>
                    <a:pt x="31" y="16"/>
                    <a:pt x="33" y="10"/>
                  </a:cubicBezTo>
                  <a:cubicBezTo>
                    <a:pt x="34" y="11"/>
                    <a:pt x="35" y="11"/>
                    <a:pt x="35" y="11"/>
                  </a:cubicBezTo>
                  <a:cubicBezTo>
                    <a:pt x="34" y="13"/>
                    <a:pt x="33" y="15"/>
                    <a:pt x="32" y="18"/>
                  </a:cubicBezTo>
                  <a:cubicBezTo>
                    <a:pt x="28" y="28"/>
                    <a:pt x="28" y="28"/>
                    <a:pt x="28" y="28"/>
                  </a:cubicBezTo>
                  <a:moveTo>
                    <a:pt x="5" y="24"/>
                  </a:moveTo>
                  <a:cubicBezTo>
                    <a:pt x="4" y="24"/>
                    <a:pt x="2" y="24"/>
                    <a:pt x="1" y="23"/>
                  </a:cubicBezTo>
                  <a:cubicBezTo>
                    <a:pt x="5" y="17"/>
                    <a:pt x="9" y="10"/>
                    <a:pt x="11" y="3"/>
                  </a:cubicBezTo>
                  <a:cubicBezTo>
                    <a:pt x="11" y="3"/>
                    <a:pt x="11" y="3"/>
                    <a:pt x="11" y="3"/>
                  </a:cubicBezTo>
                  <a:cubicBezTo>
                    <a:pt x="14" y="4"/>
                    <a:pt x="16" y="4"/>
                    <a:pt x="17" y="5"/>
                  </a:cubicBezTo>
                  <a:cubicBezTo>
                    <a:pt x="17" y="6"/>
                    <a:pt x="17" y="7"/>
                    <a:pt x="16" y="8"/>
                  </a:cubicBezTo>
                  <a:cubicBezTo>
                    <a:pt x="16" y="9"/>
                    <a:pt x="16" y="9"/>
                    <a:pt x="16" y="9"/>
                  </a:cubicBezTo>
                  <a:cubicBezTo>
                    <a:pt x="17" y="9"/>
                    <a:pt x="20" y="10"/>
                    <a:pt x="21" y="10"/>
                  </a:cubicBezTo>
                  <a:cubicBezTo>
                    <a:pt x="22" y="10"/>
                    <a:pt x="23" y="10"/>
                    <a:pt x="23" y="9"/>
                  </a:cubicBezTo>
                  <a:cubicBezTo>
                    <a:pt x="24" y="9"/>
                    <a:pt x="24" y="8"/>
                    <a:pt x="24" y="6"/>
                  </a:cubicBezTo>
                  <a:cubicBezTo>
                    <a:pt x="27" y="6"/>
                    <a:pt x="30" y="6"/>
                    <a:pt x="33" y="7"/>
                  </a:cubicBezTo>
                  <a:cubicBezTo>
                    <a:pt x="33" y="7"/>
                    <a:pt x="33" y="7"/>
                    <a:pt x="33" y="7"/>
                  </a:cubicBezTo>
                  <a:cubicBezTo>
                    <a:pt x="30" y="14"/>
                    <a:pt x="27" y="22"/>
                    <a:pt x="26" y="30"/>
                  </a:cubicBezTo>
                  <a:cubicBezTo>
                    <a:pt x="20" y="28"/>
                    <a:pt x="13" y="26"/>
                    <a:pt x="6" y="24"/>
                  </a:cubicBezTo>
                  <a:cubicBezTo>
                    <a:pt x="6" y="24"/>
                    <a:pt x="6" y="24"/>
                    <a:pt x="6" y="24"/>
                  </a:cubicBezTo>
                  <a:cubicBezTo>
                    <a:pt x="5" y="24"/>
                    <a:pt x="5" y="24"/>
                    <a:pt x="5" y="24"/>
                  </a:cubicBezTo>
                  <a:moveTo>
                    <a:pt x="21" y="9"/>
                  </a:moveTo>
                  <a:cubicBezTo>
                    <a:pt x="20" y="9"/>
                    <a:pt x="18" y="8"/>
                    <a:pt x="17" y="8"/>
                  </a:cubicBezTo>
                  <a:cubicBezTo>
                    <a:pt x="18" y="6"/>
                    <a:pt x="19" y="3"/>
                    <a:pt x="19" y="1"/>
                  </a:cubicBezTo>
                  <a:cubicBezTo>
                    <a:pt x="20" y="1"/>
                    <a:pt x="20" y="1"/>
                    <a:pt x="20" y="1"/>
                  </a:cubicBezTo>
                  <a:cubicBezTo>
                    <a:pt x="21" y="1"/>
                    <a:pt x="21" y="1"/>
                    <a:pt x="21" y="1"/>
                  </a:cubicBezTo>
                  <a:cubicBezTo>
                    <a:pt x="24" y="2"/>
                    <a:pt x="24" y="2"/>
                    <a:pt x="24" y="2"/>
                  </a:cubicBezTo>
                  <a:cubicBezTo>
                    <a:pt x="24" y="2"/>
                    <a:pt x="23" y="4"/>
                    <a:pt x="23" y="5"/>
                  </a:cubicBezTo>
                  <a:cubicBezTo>
                    <a:pt x="23" y="6"/>
                    <a:pt x="23" y="8"/>
                    <a:pt x="22" y="9"/>
                  </a:cubicBezTo>
                  <a:cubicBezTo>
                    <a:pt x="22" y="9"/>
                    <a:pt x="22" y="9"/>
                    <a:pt x="21" y="9"/>
                  </a:cubicBezTo>
                  <a:moveTo>
                    <a:pt x="20" y="0"/>
                  </a:moveTo>
                  <a:cubicBezTo>
                    <a:pt x="20" y="0"/>
                    <a:pt x="19" y="0"/>
                    <a:pt x="19" y="0"/>
                  </a:cubicBezTo>
                  <a:cubicBezTo>
                    <a:pt x="19" y="0"/>
                    <a:pt x="18" y="1"/>
                    <a:pt x="18" y="1"/>
                  </a:cubicBezTo>
                  <a:cubicBezTo>
                    <a:pt x="18" y="2"/>
                    <a:pt x="18" y="3"/>
                    <a:pt x="18" y="4"/>
                  </a:cubicBezTo>
                  <a:cubicBezTo>
                    <a:pt x="16" y="3"/>
                    <a:pt x="14" y="3"/>
                    <a:pt x="12" y="2"/>
                  </a:cubicBezTo>
                  <a:cubicBezTo>
                    <a:pt x="12" y="2"/>
                    <a:pt x="12" y="2"/>
                    <a:pt x="12" y="2"/>
                  </a:cubicBezTo>
                  <a:cubicBezTo>
                    <a:pt x="11" y="2"/>
                    <a:pt x="11" y="2"/>
                    <a:pt x="11" y="2"/>
                  </a:cubicBezTo>
                  <a:cubicBezTo>
                    <a:pt x="11" y="2"/>
                    <a:pt x="11" y="2"/>
                    <a:pt x="11" y="2"/>
                  </a:cubicBezTo>
                  <a:cubicBezTo>
                    <a:pt x="8" y="10"/>
                    <a:pt x="4" y="17"/>
                    <a:pt x="0" y="23"/>
                  </a:cubicBezTo>
                  <a:cubicBezTo>
                    <a:pt x="0" y="24"/>
                    <a:pt x="0" y="24"/>
                    <a:pt x="0" y="24"/>
                  </a:cubicBezTo>
                  <a:cubicBezTo>
                    <a:pt x="0" y="24"/>
                    <a:pt x="0" y="24"/>
                    <a:pt x="0" y="24"/>
                  </a:cubicBezTo>
                  <a:cubicBezTo>
                    <a:pt x="2" y="25"/>
                    <a:pt x="3" y="25"/>
                    <a:pt x="5" y="25"/>
                  </a:cubicBezTo>
                  <a:cubicBezTo>
                    <a:pt x="3" y="28"/>
                    <a:pt x="3" y="28"/>
                    <a:pt x="3" y="28"/>
                  </a:cubicBezTo>
                  <a:cubicBezTo>
                    <a:pt x="3" y="28"/>
                    <a:pt x="3" y="28"/>
                    <a:pt x="3" y="28"/>
                  </a:cubicBezTo>
                  <a:cubicBezTo>
                    <a:pt x="4" y="29"/>
                    <a:pt x="4" y="29"/>
                    <a:pt x="4" y="29"/>
                  </a:cubicBezTo>
                  <a:cubicBezTo>
                    <a:pt x="4" y="29"/>
                    <a:pt x="4" y="29"/>
                    <a:pt x="5" y="29"/>
                  </a:cubicBezTo>
                  <a:cubicBezTo>
                    <a:pt x="6" y="29"/>
                    <a:pt x="7" y="29"/>
                    <a:pt x="9" y="29"/>
                  </a:cubicBezTo>
                  <a:cubicBezTo>
                    <a:pt x="23" y="35"/>
                    <a:pt x="23" y="35"/>
                    <a:pt x="23" y="35"/>
                  </a:cubicBezTo>
                  <a:cubicBezTo>
                    <a:pt x="24" y="35"/>
                    <a:pt x="25" y="35"/>
                    <a:pt x="25" y="36"/>
                  </a:cubicBezTo>
                  <a:cubicBezTo>
                    <a:pt x="25" y="36"/>
                    <a:pt x="25" y="36"/>
                    <a:pt x="25" y="36"/>
                  </a:cubicBezTo>
                  <a:cubicBezTo>
                    <a:pt x="26" y="35"/>
                    <a:pt x="26" y="35"/>
                    <a:pt x="26" y="35"/>
                  </a:cubicBezTo>
                  <a:cubicBezTo>
                    <a:pt x="33" y="18"/>
                    <a:pt x="33" y="18"/>
                    <a:pt x="33" y="18"/>
                  </a:cubicBezTo>
                  <a:cubicBezTo>
                    <a:pt x="34" y="16"/>
                    <a:pt x="35" y="13"/>
                    <a:pt x="37" y="11"/>
                  </a:cubicBezTo>
                  <a:cubicBezTo>
                    <a:pt x="37" y="11"/>
                    <a:pt x="37" y="11"/>
                    <a:pt x="37" y="11"/>
                  </a:cubicBezTo>
                  <a:cubicBezTo>
                    <a:pt x="37" y="10"/>
                    <a:pt x="37" y="10"/>
                    <a:pt x="37" y="10"/>
                  </a:cubicBezTo>
                  <a:cubicBezTo>
                    <a:pt x="35" y="10"/>
                    <a:pt x="34" y="10"/>
                    <a:pt x="33" y="9"/>
                  </a:cubicBezTo>
                  <a:cubicBezTo>
                    <a:pt x="34" y="8"/>
                    <a:pt x="34" y="8"/>
                    <a:pt x="34" y="7"/>
                  </a:cubicBezTo>
                  <a:cubicBezTo>
                    <a:pt x="34" y="7"/>
                    <a:pt x="34" y="7"/>
                    <a:pt x="34" y="7"/>
                  </a:cubicBezTo>
                  <a:cubicBezTo>
                    <a:pt x="35" y="7"/>
                    <a:pt x="35" y="7"/>
                    <a:pt x="35" y="7"/>
                  </a:cubicBezTo>
                  <a:cubicBezTo>
                    <a:pt x="35" y="6"/>
                    <a:pt x="35" y="6"/>
                    <a:pt x="35" y="6"/>
                  </a:cubicBezTo>
                  <a:cubicBezTo>
                    <a:pt x="34" y="6"/>
                    <a:pt x="34" y="6"/>
                    <a:pt x="34" y="6"/>
                  </a:cubicBezTo>
                  <a:cubicBezTo>
                    <a:pt x="34" y="6"/>
                    <a:pt x="34" y="6"/>
                    <a:pt x="34" y="6"/>
                  </a:cubicBezTo>
                  <a:cubicBezTo>
                    <a:pt x="34" y="6"/>
                    <a:pt x="34" y="6"/>
                    <a:pt x="34" y="6"/>
                  </a:cubicBezTo>
                  <a:cubicBezTo>
                    <a:pt x="33" y="5"/>
                    <a:pt x="33" y="5"/>
                    <a:pt x="33" y="5"/>
                  </a:cubicBezTo>
                  <a:cubicBezTo>
                    <a:pt x="30" y="5"/>
                    <a:pt x="27" y="5"/>
                    <a:pt x="24" y="5"/>
                  </a:cubicBezTo>
                  <a:cubicBezTo>
                    <a:pt x="25" y="3"/>
                    <a:pt x="25" y="2"/>
                    <a:pt x="25" y="1"/>
                  </a:cubicBezTo>
                  <a:cubicBezTo>
                    <a:pt x="25" y="1"/>
                    <a:pt x="25" y="1"/>
                    <a:pt x="25" y="1"/>
                  </a:cubicBezTo>
                  <a:cubicBezTo>
                    <a:pt x="25" y="1"/>
                    <a:pt x="25" y="1"/>
                    <a:pt x="25" y="1"/>
                  </a:cubicBezTo>
                  <a:cubicBezTo>
                    <a:pt x="21" y="0"/>
                    <a:pt x="21" y="0"/>
                    <a:pt x="21" y="0"/>
                  </a:cubicBezTo>
                  <a:cubicBezTo>
                    <a:pt x="21" y="0"/>
                    <a:pt x="20" y="0"/>
                    <a:pt x="2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3200">
                <a:solidFill>
                  <a:prstClr val="black"/>
                </a:solidFill>
              </a:endParaRPr>
            </a:p>
          </p:txBody>
        </p:sp>
        <p:sp>
          <p:nvSpPr>
            <p:cNvPr id="178" name="Freeform 154"/>
            <p:cNvSpPr>
              <a:spLocks noEditPoints="1"/>
            </p:cNvSpPr>
            <p:nvPr/>
          </p:nvSpPr>
          <p:spPr bwMode="auto">
            <a:xfrm>
              <a:off x="3917" y="2320"/>
              <a:ext cx="115" cy="104"/>
            </a:xfrm>
            <a:custGeom>
              <a:avLst/>
              <a:gdLst>
                <a:gd name="T0" fmla="*/ 47 w 48"/>
                <a:gd name="T1" fmla="*/ 29 h 44"/>
                <a:gd name="T2" fmla="*/ 42 w 48"/>
                <a:gd name="T3" fmla="*/ 42 h 44"/>
                <a:gd name="T4" fmla="*/ 41 w 48"/>
                <a:gd name="T5" fmla="*/ 32 h 44"/>
                <a:gd name="T6" fmla="*/ 39 w 48"/>
                <a:gd name="T7" fmla="*/ 28 h 44"/>
                <a:gd name="T8" fmla="*/ 34 w 48"/>
                <a:gd name="T9" fmla="*/ 32 h 44"/>
                <a:gd name="T10" fmla="*/ 39 w 48"/>
                <a:gd name="T11" fmla="*/ 22 h 44"/>
                <a:gd name="T12" fmla="*/ 39 w 48"/>
                <a:gd name="T13" fmla="*/ 28 h 44"/>
                <a:gd name="T14" fmla="*/ 30 w 48"/>
                <a:gd name="T15" fmla="*/ 23 h 44"/>
                <a:gd name="T16" fmla="*/ 35 w 48"/>
                <a:gd name="T17" fmla="*/ 24 h 44"/>
                <a:gd name="T18" fmla="*/ 26 w 48"/>
                <a:gd name="T19" fmla="*/ 25 h 44"/>
                <a:gd name="T20" fmla="*/ 31 w 48"/>
                <a:gd name="T21" fmla="*/ 14 h 44"/>
                <a:gd name="T22" fmla="*/ 26 w 48"/>
                <a:gd name="T23" fmla="*/ 25 h 44"/>
                <a:gd name="T24" fmla="*/ 28 w 48"/>
                <a:gd name="T25" fmla="*/ 14 h 44"/>
                <a:gd name="T26" fmla="*/ 22 w 48"/>
                <a:gd name="T27" fmla="*/ 18 h 44"/>
                <a:gd name="T28" fmla="*/ 18 w 48"/>
                <a:gd name="T29" fmla="*/ 13 h 44"/>
                <a:gd name="T30" fmla="*/ 23 w 48"/>
                <a:gd name="T31" fmla="*/ 14 h 44"/>
                <a:gd name="T32" fmla="*/ 22 w 48"/>
                <a:gd name="T33" fmla="*/ 8 h 44"/>
                <a:gd name="T34" fmla="*/ 17 w 48"/>
                <a:gd name="T35" fmla="*/ 12 h 44"/>
                <a:gd name="T36" fmla="*/ 16 w 48"/>
                <a:gd name="T37" fmla="*/ 8 h 44"/>
                <a:gd name="T38" fmla="*/ 2 w 48"/>
                <a:gd name="T39" fmla="*/ 6 h 44"/>
                <a:gd name="T40" fmla="*/ 9 w 48"/>
                <a:gd name="T41" fmla="*/ 8 h 44"/>
                <a:gd name="T42" fmla="*/ 10 w 48"/>
                <a:gd name="T43" fmla="*/ 13 h 44"/>
                <a:gd name="T44" fmla="*/ 17 w 48"/>
                <a:gd name="T45" fmla="*/ 18 h 44"/>
                <a:gd name="T46" fmla="*/ 17 w 48"/>
                <a:gd name="T47" fmla="*/ 19 h 44"/>
                <a:gd name="T48" fmla="*/ 18 w 48"/>
                <a:gd name="T49" fmla="*/ 19 h 44"/>
                <a:gd name="T50" fmla="*/ 25 w 48"/>
                <a:gd name="T51" fmla="*/ 22 h 44"/>
                <a:gd name="T52" fmla="*/ 30 w 48"/>
                <a:gd name="T53" fmla="*/ 26 h 44"/>
                <a:gd name="T54" fmla="*/ 33 w 48"/>
                <a:gd name="T55" fmla="*/ 33 h 44"/>
                <a:gd name="T56" fmla="*/ 41 w 48"/>
                <a:gd name="T57" fmla="*/ 33 h 44"/>
                <a:gd name="T58" fmla="*/ 10 w 48"/>
                <a:gd name="T59" fmla="*/ 11 h 44"/>
                <a:gd name="T60" fmla="*/ 16 w 48"/>
                <a:gd name="T61" fmla="*/ 4 h 44"/>
                <a:gd name="T62" fmla="*/ 2 w 48"/>
                <a:gd name="T63" fmla="*/ 5 h 44"/>
                <a:gd name="T64" fmla="*/ 14 w 48"/>
                <a:gd name="T65" fmla="*/ 1 h 44"/>
                <a:gd name="T66" fmla="*/ 2 w 48"/>
                <a:gd name="T67" fmla="*/ 5 h 44"/>
                <a:gd name="T68" fmla="*/ 13 w 48"/>
                <a:gd name="T69" fmla="*/ 0 h 44"/>
                <a:gd name="T70" fmla="*/ 1 w 48"/>
                <a:gd name="T71" fmla="*/ 5 h 44"/>
                <a:gd name="T72" fmla="*/ 1 w 48"/>
                <a:gd name="T73" fmla="*/ 24 h 44"/>
                <a:gd name="T74" fmla="*/ 23 w 48"/>
                <a:gd name="T75" fmla="*/ 43 h 44"/>
                <a:gd name="T76" fmla="*/ 42 w 48"/>
                <a:gd name="T77" fmla="*/ 44 h 44"/>
                <a:gd name="T78" fmla="*/ 43 w 48"/>
                <a:gd name="T79" fmla="*/ 43 h 44"/>
                <a:gd name="T80" fmla="*/ 48 w 48"/>
                <a:gd name="T81" fmla="*/ 36 h 44"/>
                <a:gd name="T82" fmla="*/ 48 w 48"/>
                <a:gd name="T83" fmla="*/ 27 h 44"/>
                <a:gd name="T84" fmla="*/ 47 w 48"/>
                <a:gd name="T85" fmla="*/ 27 h 44"/>
                <a:gd name="T86" fmla="*/ 40 w 48"/>
                <a:gd name="T87" fmla="*/ 27 h 44"/>
                <a:gd name="T88" fmla="*/ 40 w 48"/>
                <a:gd name="T89" fmla="*/ 20 h 44"/>
                <a:gd name="T90" fmla="*/ 39 w 48"/>
                <a:gd name="T91" fmla="*/ 20 h 44"/>
                <a:gd name="T92" fmla="*/ 32 w 48"/>
                <a:gd name="T93" fmla="*/ 13 h 44"/>
                <a:gd name="T94" fmla="*/ 31 w 48"/>
                <a:gd name="T95" fmla="*/ 13 h 44"/>
                <a:gd name="T96" fmla="*/ 24 w 48"/>
                <a:gd name="T97" fmla="*/ 13 h 44"/>
                <a:gd name="T98" fmla="*/ 24 w 48"/>
                <a:gd name="T99" fmla="*/ 7 h 44"/>
                <a:gd name="T100" fmla="*/ 24 w 48"/>
                <a:gd name="T101" fmla="*/ 7 h 44"/>
                <a:gd name="T102" fmla="*/ 17 w 48"/>
                <a:gd name="T103" fmla="*/ 7 h 44"/>
                <a:gd name="T104" fmla="*/ 17 w 48"/>
                <a:gd name="T105"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8" h="44">
                  <a:moveTo>
                    <a:pt x="42" y="42"/>
                  </a:moveTo>
                  <a:cubicBezTo>
                    <a:pt x="42" y="33"/>
                    <a:pt x="42" y="33"/>
                    <a:pt x="42" y="33"/>
                  </a:cubicBezTo>
                  <a:cubicBezTo>
                    <a:pt x="42" y="32"/>
                    <a:pt x="43" y="32"/>
                    <a:pt x="43" y="31"/>
                  </a:cubicBezTo>
                  <a:cubicBezTo>
                    <a:pt x="44" y="30"/>
                    <a:pt x="45" y="29"/>
                    <a:pt x="47" y="29"/>
                  </a:cubicBezTo>
                  <a:cubicBezTo>
                    <a:pt x="47" y="30"/>
                    <a:pt x="47" y="31"/>
                    <a:pt x="47" y="32"/>
                  </a:cubicBezTo>
                  <a:cubicBezTo>
                    <a:pt x="47" y="34"/>
                    <a:pt x="47" y="35"/>
                    <a:pt x="47" y="36"/>
                  </a:cubicBezTo>
                  <a:cubicBezTo>
                    <a:pt x="47" y="37"/>
                    <a:pt x="47" y="37"/>
                    <a:pt x="47" y="37"/>
                  </a:cubicBezTo>
                  <a:cubicBezTo>
                    <a:pt x="45" y="39"/>
                    <a:pt x="44" y="41"/>
                    <a:pt x="42" y="42"/>
                  </a:cubicBezTo>
                  <a:moveTo>
                    <a:pt x="42" y="28"/>
                  </a:moveTo>
                  <a:cubicBezTo>
                    <a:pt x="43" y="28"/>
                    <a:pt x="44" y="28"/>
                    <a:pt x="45" y="28"/>
                  </a:cubicBezTo>
                  <a:cubicBezTo>
                    <a:pt x="44" y="29"/>
                    <a:pt x="44" y="30"/>
                    <a:pt x="43" y="31"/>
                  </a:cubicBezTo>
                  <a:cubicBezTo>
                    <a:pt x="42" y="31"/>
                    <a:pt x="42" y="32"/>
                    <a:pt x="41" y="32"/>
                  </a:cubicBezTo>
                  <a:cubicBezTo>
                    <a:pt x="39" y="33"/>
                    <a:pt x="38" y="33"/>
                    <a:pt x="36" y="33"/>
                  </a:cubicBezTo>
                  <a:cubicBezTo>
                    <a:pt x="36" y="33"/>
                    <a:pt x="36" y="33"/>
                    <a:pt x="35" y="33"/>
                  </a:cubicBezTo>
                  <a:cubicBezTo>
                    <a:pt x="36" y="32"/>
                    <a:pt x="38" y="30"/>
                    <a:pt x="39" y="29"/>
                  </a:cubicBezTo>
                  <a:cubicBezTo>
                    <a:pt x="39" y="28"/>
                    <a:pt x="39" y="28"/>
                    <a:pt x="39" y="28"/>
                  </a:cubicBezTo>
                  <a:cubicBezTo>
                    <a:pt x="40" y="28"/>
                    <a:pt x="40" y="28"/>
                    <a:pt x="40" y="28"/>
                  </a:cubicBezTo>
                  <a:cubicBezTo>
                    <a:pt x="41" y="28"/>
                    <a:pt x="41" y="28"/>
                    <a:pt x="41" y="28"/>
                  </a:cubicBezTo>
                  <a:cubicBezTo>
                    <a:pt x="41" y="28"/>
                    <a:pt x="42" y="28"/>
                    <a:pt x="42" y="28"/>
                  </a:cubicBezTo>
                  <a:moveTo>
                    <a:pt x="34" y="32"/>
                  </a:moveTo>
                  <a:cubicBezTo>
                    <a:pt x="34" y="30"/>
                    <a:pt x="34" y="30"/>
                    <a:pt x="34" y="28"/>
                  </a:cubicBezTo>
                  <a:cubicBezTo>
                    <a:pt x="34" y="28"/>
                    <a:pt x="34" y="27"/>
                    <a:pt x="34" y="26"/>
                  </a:cubicBezTo>
                  <a:cubicBezTo>
                    <a:pt x="35" y="26"/>
                    <a:pt x="35" y="25"/>
                    <a:pt x="36" y="24"/>
                  </a:cubicBezTo>
                  <a:cubicBezTo>
                    <a:pt x="37" y="23"/>
                    <a:pt x="38" y="23"/>
                    <a:pt x="39" y="22"/>
                  </a:cubicBezTo>
                  <a:cubicBezTo>
                    <a:pt x="39" y="23"/>
                    <a:pt x="39" y="23"/>
                    <a:pt x="39" y="24"/>
                  </a:cubicBezTo>
                  <a:cubicBezTo>
                    <a:pt x="39" y="25"/>
                    <a:pt x="39" y="26"/>
                    <a:pt x="39" y="28"/>
                  </a:cubicBezTo>
                  <a:cubicBezTo>
                    <a:pt x="39" y="28"/>
                    <a:pt x="39" y="28"/>
                    <a:pt x="39" y="28"/>
                  </a:cubicBezTo>
                  <a:cubicBezTo>
                    <a:pt x="39" y="28"/>
                    <a:pt x="39" y="28"/>
                    <a:pt x="39" y="28"/>
                  </a:cubicBezTo>
                  <a:cubicBezTo>
                    <a:pt x="38" y="29"/>
                    <a:pt x="38" y="29"/>
                    <a:pt x="38" y="29"/>
                  </a:cubicBezTo>
                  <a:cubicBezTo>
                    <a:pt x="37" y="30"/>
                    <a:pt x="36" y="31"/>
                    <a:pt x="34" y="32"/>
                  </a:cubicBezTo>
                  <a:moveTo>
                    <a:pt x="27" y="25"/>
                  </a:moveTo>
                  <a:cubicBezTo>
                    <a:pt x="28" y="25"/>
                    <a:pt x="29" y="24"/>
                    <a:pt x="30" y="23"/>
                  </a:cubicBezTo>
                  <a:cubicBezTo>
                    <a:pt x="31" y="22"/>
                    <a:pt x="32" y="22"/>
                    <a:pt x="32" y="21"/>
                  </a:cubicBezTo>
                  <a:cubicBezTo>
                    <a:pt x="33" y="21"/>
                    <a:pt x="34" y="21"/>
                    <a:pt x="36" y="21"/>
                  </a:cubicBezTo>
                  <a:cubicBezTo>
                    <a:pt x="36" y="21"/>
                    <a:pt x="37" y="21"/>
                    <a:pt x="38" y="21"/>
                  </a:cubicBezTo>
                  <a:cubicBezTo>
                    <a:pt x="37" y="22"/>
                    <a:pt x="36" y="23"/>
                    <a:pt x="35" y="24"/>
                  </a:cubicBezTo>
                  <a:cubicBezTo>
                    <a:pt x="34" y="24"/>
                    <a:pt x="34" y="25"/>
                    <a:pt x="33" y="25"/>
                  </a:cubicBezTo>
                  <a:cubicBezTo>
                    <a:pt x="32" y="25"/>
                    <a:pt x="31" y="25"/>
                    <a:pt x="30" y="25"/>
                  </a:cubicBezTo>
                  <a:cubicBezTo>
                    <a:pt x="29" y="25"/>
                    <a:pt x="28" y="25"/>
                    <a:pt x="27" y="25"/>
                  </a:cubicBezTo>
                  <a:moveTo>
                    <a:pt x="26" y="25"/>
                  </a:moveTo>
                  <a:cubicBezTo>
                    <a:pt x="26" y="24"/>
                    <a:pt x="26" y="23"/>
                    <a:pt x="26" y="22"/>
                  </a:cubicBezTo>
                  <a:cubicBezTo>
                    <a:pt x="26" y="21"/>
                    <a:pt x="26" y="20"/>
                    <a:pt x="26" y="19"/>
                  </a:cubicBezTo>
                  <a:cubicBezTo>
                    <a:pt x="26" y="18"/>
                    <a:pt x="27" y="18"/>
                    <a:pt x="27" y="17"/>
                  </a:cubicBezTo>
                  <a:cubicBezTo>
                    <a:pt x="28" y="16"/>
                    <a:pt x="29" y="15"/>
                    <a:pt x="31" y="14"/>
                  </a:cubicBezTo>
                  <a:cubicBezTo>
                    <a:pt x="31" y="15"/>
                    <a:pt x="31" y="16"/>
                    <a:pt x="31" y="17"/>
                  </a:cubicBezTo>
                  <a:cubicBezTo>
                    <a:pt x="31" y="19"/>
                    <a:pt x="31" y="20"/>
                    <a:pt x="31" y="21"/>
                  </a:cubicBezTo>
                  <a:cubicBezTo>
                    <a:pt x="30" y="21"/>
                    <a:pt x="30" y="22"/>
                    <a:pt x="29" y="22"/>
                  </a:cubicBezTo>
                  <a:cubicBezTo>
                    <a:pt x="28" y="23"/>
                    <a:pt x="27" y="24"/>
                    <a:pt x="26" y="25"/>
                  </a:cubicBezTo>
                  <a:moveTo>
                    <a:pt x="20" y="18"/>
                  </a:moveTo>
                  <a:cubicBezTo>
                    <a:pt x="21" y="17"/>
                    <a:pt x="23" y="15"/>
                    <a:pt x="23" y="15"/>
                  </a:cubicBezTo>
                  <a:cubicBezTo>
                    <a:pt x="24" y="15"/>
                    <a:pt x="24" y="15"/>
                    <a:pt x="24" y="14"/>
                  </a:cubicBezTo>
                  <a:cubicBezTo>
                    <a:pt x="25" y="14"/>
                    <a:pt x="27" y="14"/>
                    <a:pt x="28" y="14"/>
                  </a:cubicBezTo>
                  <a:cubicBezTo>
                    <a:pt x="29" y="14"/>
                    <a:pt x="29" y="14"/>
                    <a:pt x="29" y="14"/>
                  </a:cubicBezTo>
                  <a:cubicBezTo>
                    <a:pt x="28" y="15"/>
                    <a:pt x="28" y="16"/>
                    <a:pt x="27" y="16"/>
                  </a:cubicBezTo>
                  <a:cubicBezTo>
                    <a:pt x="26" y="17"/>
                    <a:pt x="25" y="18"/>
                    <a:pt x="25" y="18"/>
                  </a:cubicBezTo>
                  <a:cubicBezTo>
                    <a:pt x="24" y="18"/>
                    <a:pt x="23" y="18"/>
                    <a:pt x="22" y="18"/>
                  </a:cubicBezTo>
                  <a:cubicBezTo>
                    <a:pt x="21" y="18"/>
                    <a:pt x="21" y="18"/>
                    <a:pt x="20" y="18"/>
                  </a:cubicBezTo>
                  <a:moveTo>
                    <a:pt x="18" y="18"/>
                  </a:moveTo>
                  <a:cubicBezTo>
                    <a:pt x="18" y="16"/>
                    <a:pt x="18" y="15"/>
                    <a:pt x="18" y="13"/>
                  </a:cubicBezTo>
                  <a:cubicBezTo>
                    <a:pt x="18" y="13"/>
                    <a:pt x="18" y="13"/>
                    <a:pt x="18" y="13"/>
                  </a:cubicBezTo>
                  <a:cubicBezTo>
                    <a:pt x="19" y="12"/>
                    <a:pt x="19" y="12"/>
                    <a:pt x="20" y="11"/>
                  </a:cubicBezTo>
                  <a:cubicBezTo>
                    <a:pt x="21" y="10"/>
                    <a:pt x="22" y="9"/>
                    <a:pt x="23" y="8"/>
                  </a:cubicBezTo>
                  <a:cubicBezTo>
                    <a:pt x="23" y="9"/>
                    <a:pt x="23" y="10"/>
                    <a:pt x="23" y="11"/>
                  </a:cubicBezTo>
                  <a:cubicBezTo>
                    <a:pt x="23" y="12"/>
                    <a:pt x="23" y="13"/>
                    <a:pt x="23" y="14"/>
                  </a:cubicBezTo>
                  <a:cubicBezTo>
                    <a:pt x="22" y="14"/>
                    <a:pt x="22" y="14"/>
                    <a:pt x="22" y="14"/>
                  </a:cubicBezTo>
                  <a:cubicBezTo>
                    <a:pt x="21" y="15"/>
                    <a:pt x="20" y="17"/>
                    <a:pt x="18" y="18"/>
                  </a:cubicBezTo>
                  <a:moveTo>
                    <a:pt x="17" y="8"/>
                  </a:moveTo>
                  <a:cubicBezTo>
                    <a:pt x="18" y="8"/>
                    <a:pt x="20" y="8"/>
                    <a:pt x="22" y="8"/>
                  </a:cubicBezTo>
                  <a:cubicBezTo>
                    <a:pt x="22" y="8"/>
                    <a:pt x="22" y="8"/>
                    <a:pt x="22" y="8"/>
                  </a:cubicBezTo>
                  <a:cubicBezTo>
                    <a:pt x="21" y="9"/>
                    <a:pt x="20" y="9"/>
                    <a:pt x="19" y="10"/>
                  </a:cubicBezTo>
                  <a:cubicBezTo>
                    <a:pt x="19" y="11"/>
                    <a:pt x="18" y="11"/>
                    <a:pt x="17" y="12"/>
                  </a:cubicBezTo>
                  <a:cubicBezTo>
                    <a:pt x="17" y="12"/>
                    <a:pt x="17" y="12"/>
                    <a:pt x="17" y="12"/>
                  </a:cubicBezTo>
                  <a:cubicBezTo>
                    <a:pt x="16" y="12"/>
                    <a:pt x="14" y="11"/>
                    <a:pt x="13" y="11"/>
                  </a:cubicBezTo>
                  <a:cubicBezTo>
                    <a:pt x="12" y="11"/>
                    <a:pt x="12" y="11"/>
                    <a:pt x="11" y="12"/>
                  </a:cubicBezTo>
                  <a:cubicBezTo>
                    <a:pt x="12" y="11"/>
                    <a:pt x="14" y="10"/>
                    <a:pt x="15" y="9"/>
                  </a:cubicBezTo>
                  <a:cubicBezTo>
                    <a:pt x="15" y="9"/>
                    <a:pt x="16" y="8"/>
                    <a:pt x="16" y="8"/>
                  </a:cubicBezTo>
                  <a:cubicBezTo>
                    <a:pt x="16" y="8"/>
                    <a:pt x="17" y="8"/>
                    <a:pt x="17" y="8"/>
                  </a:cubicBezTo>
                  <a:moveTo>
                    <a:pt x="2" y="43"/>
                  </a:moveTo>
                  <a:cubicBezTo>
                    <a:pt x="2" y="35"/>
                    <a:pt x="2" y="30"/>
                    <a:pt x="2" y="24"/>
                  </a:cubicBezTo>
                  <a:cubicBezTo>
                    <a:pt x="1" y="19"/>
                    <a:pt x="1" y="14"/>
                    <a:pt x="2" y="6"/>
                  </a:cubicBezTo>
                  <a:cubicBezTo>
                    <a:pt x="2" y="6"/>
                    <a:pt x="3" y="6"/>
                    <a:pt x="4" y="6"/>
                  </a:cubicBezTo>
                  <a:cubicBezTo>
                    <a:pt x="5" y="6"/>
                    <a:pt x="6" y="6"/>
                    <a:pt x="7" y="6"/>
                  </a:cubicBezTo>
                  <a:cubicBezTo>
                    <a:pt x="8" y="6"/>
                    <a:pt x="8" y="6"/>
                    <a:pt x="9" y="6"/>
                  </a:cubicBezTo>
                  <a:cubicBezTo>
                    <a:pt x="9" y="7"/>
                    <a:pt x="9" y="7"/>
                    <a:pt x="9" y="8"/>
                  </a:cubicBezTo>
                  <a:cubicBezTo>
                    <a:pt x="9" y="9"/>
                    <a:pt x="9" y="10"/>
                    <a:pt x="10" y="12"/>
                  </a:cubicBezTo>
                  <a:cubicBezTo>
                    <a:pt x="10" y="12"/>
                    <a:pt x="10" y="12"/>
                    <a:pt x="10" y="12"/>
                  </a:cubicBezTo>
                  <a:cubicBezTo>
                    <a:pt x="10" y="13"/>
                    <a:pt x="10" y="13"/>
                    <a:pt x="10" y="13"/>
                  </a:cubicBezTo>
                  <a:cubicBezTo>
                    <a:pt x="10" y="13"/>
                    <a:pt x="10" y="13"/>
                    <a:pt x="10" y="13"/>
                  </a:cubicBezTo>
                  <a:cubicBezTo>
                    <a:pt x="10" y="13"/>
                    <a:pt x="10" y="13"/>
                    <a:pt x="10" y="13"/>
                  </a:cubicBezTo>
                  <a:cubicBezTo>
                    <a:pt x="11" y="12"/>
                    <a:pt x="12" y="12"/>
                    <a:pt x="13" y="12"/>
                  </a:cubicBezTo>
                  <a:cubicBezTo>
                    <a:pt x="14" y="12"/>
                    <a:pt x="15" y="13"/>
                    <a:pt x="17" y="13"/>
                  </a:cubicBezTo>
                  <a:cubicBezTo>
                    <a:pt x="17" y="15"/>
                    <a:pt x="17" y="16"/>
                    <a:pt x="17" y="18"/>
                  </a:cubicBezTo>
                  <a:cubicBezTo>
                    <a:pt x="17" y="19"/>
                    <a:pt x="17" y="19"/>
                    <a:pt x="17" y="19"/>
                  </a:cubicBezTo>
                  <a:cubicBezTo>
                    <a:pt x="17" y="19"/>
                    <a:pt x="17" y="19"/>
                    <a:pt x="17" y="19"/>
                  </a:cubicBezTo>
                  <a:cubicBezTo>
                    <a:pt x="17" y="19"/>
                    <a:pt x="17" y="19"/>
                    <a:pt x="17" y="19"/>
                  </a:cubicBezTo>
                  <a:cubicBezTo>
                    <a:pt x="17" y="19"/>
                    <a:pt x="17" y="19"/>
                    <a:pt x="17" y="19"/>
                  </a:cubicBezTo>
                  <a:cubicBezTo>
                    <a:pt x="17" y="19"/>
                    <a:pt x="17" y="19"/>
                    <a:pt x="17" y="19"/>
                  </a:cubicBezTo>
                  <a:cubicBezTo>
                    <a:pt x="18" y="19"/>
                    <a:pt x="18" y="19"/>
                    <a:pt x="18" y="19"/>
                  </a:cubicBezTo>
                  <a:cubicBezTo>
                    <a:pt x="18" y="19"/>
                    <a:pt x="18" y="19"/>
                    <a:pt x="18" y="19"/>
                  </a:cubicBezTo>
                  <a:cubicBezTo>
                    <a:pt x="18" y="19"/>
                    <a:pt x="18" y="19"/>
                    <a:pt x="18" y="19"/>
                  </a:cubicBezTo>
                  <a:cubicBezTo>
                    <a:pt x="18" y="19"/>
                    <a:pt x="18" y="19"/>
                    <a:pt x="18" y="19"/>
                  </a:cubicBezTo>
                  <a:cubicBezTo>
                    <a:pt x="19" y="19"/>
                    <a:pt x="21" y="19"/>
                    <a:pt x="22" y="19"/>
                  </a:cubicBezTo>
                  <a:cubicBezTo>
                    <a:pt x="23" y="19"/>
                    <a:pt x="24" y="19"/>
                    <a:pt x="25" y="19"/>
                  </a:cubicBezTo>
                  <a:cubicBezTo>
                    <a:pt x="25" y="20"/>
                    <a:pt x="25" y="21"/>
                    <a:pt x="25" y="22"/>
                  </a:cubicBezTo>
                  <a:cubicBezTo>
                    <a:pt x="25" y="23"/>
                    <a:pt x="25" y="24"/>
                    <a:pt x="25" y="26"/>
                  </a:cubicBezTo>
                  <a:cubicBezTo>
                    <a:pt x="25" y="26"/>
                    <a:pt x="25" y="26"/>
                    <a:pt x="25" y="26"/>
                  </a:cubicBezTo>
                  <a:cubicBezTo>
                    <a:pt x="26" y="26"/>
                    <a:pt x="26" y="26"/>
                    <a:pt x="26" y="26"/>
                  </a:cubicBezTo>
                  <a:cubicBezTo>
                    <a:pt x="27" y="26"/>
                    <a:pt x="28" y="26"/>
                    <a:pt x="30" y="26"/>
                  </a:cubicBezTo>
                  <a:cubicBezTo>
                    <a:pt x="31" y="26"/>
                    <a:pt x="32" y="26"/>
                    <a:pt x="33" y="26"/>
                  </a:cubicBezTo>
                  <a:cubicBezTo>
                    <a:pt x="33" y="27"/>
                    <a:pt x="33" y="28"/>
                    <a:pt x="33" y="29"/>
                  </a:cubicBezTo>
                  <a:cubicBezTo>
                    <a:pt x="33" y="30"/>
                    <a:pt x="33" y="31"/>
                    <a:pt x="33" y="33"/>
                  </a:cubicBezTo>
                  <a:cubicBezTo>
                    <a:pt x="33" y="33"/>
                    <a:pt x="33" y="33"/>
                    <a:pt x="33" y="33"/>
                  </a:cubicBezTo>
                  <a:cubicBezTo>
                    <a:pt x="34" y="33"/>
                    <a:pt x="34" y="33"/>
                    <a:pt x="34" y="33"/>
                  </a:cubicBezTo>
                  <a:cubicBezTo>
                    <a:pt x="34" y="34"/>
                    <a:pt x="34" y="34"/>
                    <a:pt x="34" y="34"/>
                  </a:cubicBezTo>
                  <a:cubicBezTo>
                    <a:pt x="35" y="34"/>
                    <a:pt x="36" y="34"/>
                    <a:pt x="36" y="34"/>
                  </a:cubicBezTo>
                  <a:cubicBezTo>
                    <a:pt x="38" y="34"/>
                    <a:pt x="39" y="34"/>
                    <a:pt x="41" y="33"/>
                  </a:cubicBezTo>
                  <a:cubicBezTo>
                    <a:pt x="41" y="43"/>
                    <a:pt x="41" y="43"/>
                    <a:pt x="41" y="43"/>
                  </a:cubicBezTo>
                  <a:cubicBezTo>
                    <a:pt x="35" y="42"/>
                    <a:pt x="29" y="42"/>
                    <a:pt x="23" y="42"/>
                  </a:cubicBezTo>
                  <a:cubicBezTo>
                    <a:pt x="17" y="42"/>
                    <a:pt x="10" y="42"/>
                    <a:pt x="2" y="43"/>
                  </a:cubicBezTo>
                  <a:moveTo>
                    <a:pt x="10" y="11"/>
                  </a:moveTo>
                  <a:cubicBezTo>
                    <a:pt x="10" y="10"/>
                    <a:pt x="10" y="9"/>
                    <a:pt x="10" y="8"/>
                  </a:cubicBezTo>
                  <a:cubicBezTo>
                    <a:pt x="10" y="7"/>
                    <a:pt x="10" y="7"/>
                    <a:pt x="10" y="6"/>
                  </a:cubicBezTo>
                  <a:cubicBezTo>
                    <a:pt x="11" y="5"/>
                    <a:pt x="13" y="3"/>
                    <a:pt x="16" y="1"/>
                  </a:cubicBezTo>
                  <a:cubicBezTo>
                    <a:pt x="16" y="2"/>
                    <a:pt x="16" y="3"/>
                    <a:pt x="16" y="4"/>
                  </a:cubicBezTo>
                  <a:cubicBezTo>
                    <a:pt x="16" y="5"/>
                    <a:pt x="16" y="6"/>
                    <a:pt x="16" y="7"/>
                  </a:cubicBezTo>
                  <a:cubicBezTo>
                    <a:pt x="15" y="8"/>
                    <a:pt x="15" y="8"/>
                    <a:pt x="14" y="8"/>
                  </a:cubicBezTo>
                  <a:cubicBezTo>
                    <a:pt x="13" y="9"/>
                    <a:pt x="12" y="10"/>
                    <a:pt x="10" y="11"/>
                  </a:cubicBezTo>
                  <a:moveTo>
                    <a:pt x="2" y="5"/>
                  </a:moveTo>
                  <a:cubicBezTo>
                    <a:pt x="7" y="2"/>
                    <a:pt x="7" y="2"/>
                    <a:pt x="7" y="2"/>
                  </a:cubicBezTo>
                  <a:cubicBezTo>
                    <a:pt x="7" y="2"/>
                    <a:pt x="8" y="2"/>
                    <a:pt x="8" y="2"/>
                  </a:cubicBezTo>
                  <a:cubicBezTo>
                    <a:pt x="9" y="1"/>
                    <a:pt x="11" y="1"/>
                    <a:pt x="13" y="1"/>
                  </a:cubicBezTo>
                  <a:cubicBezTo>
                    <a:pt x="13" y="1"/>
                    <a:pt x="14" y="1"/>
                    <a:pt x="14" y="1"/>
                  </a:cubicBezTo>
                  <a:cubicBezTo>
                    <a:pt x="12" y="3"/>
                    <a:pt x="10" y="4"/>
                    <a:pt x="9" y="5"/>
                  </a:cubicBezTo>
                  <a:cubicBezTo>
                    <a:pt x="8" y="5"/>
                    <a:pt x="7" y="5"/>
                    <a:pt x="6" y="5"/>
                  </a:cubicBezTo>
                  <a:cubicBezTo>
                    <a:pt x="6" y="5"/>
                    <a:pt x="5" y="5"/>
                    <a:pt x="4" y="5"/>
                  </a:cubicBezTo>
                  <a:cubicBezTo>
                    <a:pt x="4" y="5"/>
                    <a:pt x="3" y="5"/>
                    <a:pt x="2" y="5"/>
                  </a:cubicBezTo>
                  <a:moveTo>
                    <a:pt x="16" y="0"/>
                  </a:moveTo>
                  <a:cubicBezTo>
                    <a:pt x="16" y="0"/>
                    <a:pt x="16" y="0"/>
                    <a:pt x="16" y="0"/>
                  </a:cubicBezTo>
                  <a:cubicBezTo>
                    <a:pt x="16" y="0"/>
                    <a:pt x="16" y="0"/>
                    <a:pt x="16" y="0"/>
                  </a:cubicBezTo>
                  <a:cubicBezTo>
                    <a:pt x="15" y="0"/>
                    <a:pt x="14" y="0"/>
                    <a:pt x="13" y="0"/>
                  </a:cubicBezTo>
                  <a:cubicBezTo>
                    <a:pt x="11" y="0"/>
                    <a:pt x="9" y="0"/>
                    <a:pt x="8" y="1"/>
                  </a:cubicBezTo>
                  <a:cubicBezTo>
                    <a:pt x="7" y="1"/>
                    <a:pt x="7" y="1"/>
                    <a:pt x="6" y="2"/>
                  </a:cubicBezTo>
                  <a:cubicBezTo>
                    <a:pt x="1" y="5"/>
                    <a:pt x="1" y="5"/>
                    <a:pt x="1" y="5"/>
                  </a:cubicBezTo>
                  <a:cubicBezTo>
                    <a:pt x="1" y="5"/>
                    <a:pt x="1" y="5"/>
                    <a:pt x="1" y="5"/>
                  </a:cubicBezTo>
                  <a:cubicBezTo>
                    <a:pt x="1" y="5"/>
                    <a:pt x="1" y="5"/>
                    <a:pt x="1" y="5"/>
                  </a:cubicBezTo>
                  <a:cubicBezTo>
                    <a:pt x="1" y="6"/>
                    <a:pt x="1" y="6"/>
                    <a:pt x="1" y="6"/>
                  </a:cubicBezTo>
                  <a:cubicBezTo>
                    <a:pt x="1" y="6"/>
                    <a:pt x="1" y="6"/>
                    <a:pt x="1" y="6"/>
                  </a:cubicBezTo>
                  <a:cubicBezTo>
                    <a:pt x="0" y="14"/>
                    <a:pt x="0" y="19"/>
                    <a:pt x="1" y="24"/>
                  </a:cubicBezTo>
                  <a:cubicBezTo>
                    <a:pt x="1" y="30"/>
                    <a:pt x="1" y="35"/>
                    <a:pt x="1" y="43"/>
                  </a:cubicBezTo>
                  <a:cubicBezTo>
                    <a:pt x="0" y="43"/>
                    <a:pt x="0" y="43"/>
                    <a:pt x="0" y="43"/>
                  </a:cubicBezTo>
                  <a:cubicBezTo>
                    <a:pt x="1" y="44"/>
                    <a:pt x="1" y="44"/>
                    <a:pt x="1" y="44"/>
                  </a:cubicBezTo>
                  <a:cubicBezTo>
                    <a:pt x="9" y="43"/>
                    <a:pt x="16" y="43"/>
                    <a:pt x="23" y="43"/>
                  </a:cubicBezTo>
                  <a:cubicBezTo>
                    <a:pt x="29" y="43"/>
                    <a:pt x="35" y="43"/>
                    <a:pt x="41" y="44"/>
                  </a:cubicBezTo>
                  <a:cubicBezTo>
                    <a:pt x="42" y="44"/>
                    <a:pt x="42" y="44"/>
                    <a:pt x="42" y="44"/>
                  </a:cubicBezTo>
                  <a:cubicBezTo>
                    <a:pt x="42" y="44"/>
                    <a:pt x="42" y="44"/>
                    <a:pt x="42" y="44"/>
                  </a:cubicBezTo>
                  <a:cubicBezTo>
                    <a:pt x="42" y="44"/>
                    <a:pt x="42" y="44"/>
                    <a:pt x="42" y="44"/>
                  </a:cubicBezTo>
                  <a:cubicBezTo>
                    <a:pt x="42" y="44"/>
                    <a:pt x="42" y="44"/>
                    <a:pt x="42" y="44"/>
                  </a:cubicBezTo>
                  <a:cubicBezTo>
                    <a:pt x="43" y="44"/>
                    <a:pt x="43" y="44"/>
                    <a:pt x="43" y="44"/>
                  </a:cubicBezTo>
                  <a:cubicBezTo>
                    <a:pt x="43" y="43"/>
                    <a:pt x="43" y="43"/>
                    <a:pt x="43" y="43"/>
                  </a:cubicBezTo>
                  <a:cubicBezTo>
                    <a:pt x="43" y="43"/>
                    <a:pt x="43" y="43"/>
                    <a:pt x="43" y="43"/>
                  </a:cubicBezTo>
                  <a:cubicBezTo>
                    <a:pt x="45" y="41"/>
                    <a:pt x="46" y="39"/>
                    <a:pt x="48" y="37"/>
                  </a:cubicBezTo>
                  <a:cubicBezTo>
                    <a:pt x="48" y="36"/>
                    <a:pt x="48" y="36"/>
                    <a:pt x="48" y="36"/>
                  </a:cubicBezTo>
                  <a:cubicBezTo>
                    <a:pt x="48" y="36"/>
                    <a:pt x="48" y="36"/>
                    <a:pt x="48" y="36"/>
                  </a:cubicBezTo>
                  <a:cubicBezTo>
                    <a:pt x="48" y="36"/>
                    <a:pt x="48" y="36"/>
                    <a:pt x="48" y="36"/>
                  </a:cubicBezTo>
                  <a:cubicBezTo>
                    <a:pt x="48" y="35"/>
                    <a:pt x="48" y="34"/>
                    <a:pt x="48" y="32"/>
                  </a:cubicBezTo>
                  <a:cubicBezTo>
                    <a:pt x="48" y="31"/>
                    <a:pt x="48" y="29"/>
                    <a:pt x="48" y="28"/>
                  </a:cubicBezTo>
                  <a:cubicBezTo>
                    <a:pt x="48" y="28"/>
                    <a:pt x="48" y="28"/>
                    <a:pt x="48" y="28"/>
                  </a:cubicBezTo>
                  <a:cubicBezTo>
                    <a:pt x="48" y="27"/>
                    <a:pt x="48" y="27"/>
                    <a:pt x="48" y="27"/>
                  </a:cubicBezTo>
                  <a:cubicBezTo>
                    <a:pt x="48" y="27"/>
                    <a:pt x="48" y="27"/>
                    <a:pt x="48" y="27"/>
                  </a:cubicBezTo>
                  <a:cubicBezTo>
                    <a:pt x="47" y="27"/>
                    <a:pt x="47" y="27"/>
                    <a:pt x="47" y="27"/>
                  </a:cubicBezTo>
                  <a:cubicBezTo>
                    <a:pt x="47" y="27"/>
                    <a:pt x="47" y="27"/>
                    <a:pt x="47" y="27"/>
                  </a:cubicBezTo>
                  <a:cubicBezTo>
                    <a:pt x="47" y="27"/>
                    <a:pt x="47" y="27"/>
                    <a:pt x="47" y="27"/>
                  </a:cubicBezTo>
                  <a:cubicBezTo>
                    <a:pt x="46" y="27"/>
                    <a:pt x="44" y="27"/>
                    <a:pt x="42" y="27"/>
                  </a:cubicBezTo>
                  <a:cubicBezTo>
                    <a:pt x="42" y="27"/>
                    <a:pt x="41" y="27"/>
                    <a:pt x="41" y="27"/>
                  </a:cubicBezTo>
                  <a:cubicBezTo>
                    <a:pt x="40" y="27"/>
                    <a:pt x="40" y="27"/>
                    <a:pt x="40" y="27"/>
                  </a:cubicBezTo>
                  <a:cubicBezTo>
                    <a:pt x="40" y="27"/>
                    <a:pt x="40" y="27"/>
                    <a:pt x="40" y="27"/>
                  </a:cubicBezTo>
                  <a:cubicBezTo>
                    <a:pt x="40" y="26"/>
                    <a:pt x="40" y="25"/>
                    <a:pt x="40" y="24"/>
                  </a:cubicBezTo>
                  <a:cubicBezTo>
                    <a:pt x="40" y="23"/>
                    <a:pt x="40" y="22"/>
                    <a:pt x="40" y="21"/>
                  </a:cubicBezTo>
                  <a:cubicBezTo>
                    <a:pt x="40" y="21"/>
                    <a:pt x="40" y="21"/>
                    <a:pt x="40" y="21"/>
                  </a:cubicBezTo>
                  <a:cubicBezTo>
                    <a:pt x="40" y="20"/>
                    <a:pt x="40" y="20"/>
                    <a:pt x="40" y="20"/>
                  </a:cubicBezTo>
                  <a:cubicBezTo>
                    <a:pt x="40" y="20"/>
                    <a:pt x="40" y="20"/>
                    <a:pt x="40" y="20"/>
                  </a:cubicBezTo>
                  <a:cubicBezTo>
                    <a:pt x="40" y="20"/>
                    <a:pt x="40" y="20"/>
                    <a:pt x="40" y="20"/>
                  </a:cubicBezTo>
                  <a:cubicBezTo>
                    <a:pt x="40" y="20"/>
                    <a:pt x="40" y="20"/>
                    <a:pt x="40" y="20"/>
                  </a:cubicBezTo>
                  <a:cubicBezTo>
                    <a:pt x="39" y="20"/>
                    <a:pt x="39" y="20"/>
                    <a:pt x="39" y="20"/>
                  </a:cubicBezTo>
                  <a:cubicBezTo>
                    <a:pt x="38" y="20"/>
                    <a:pt x="37" y="20"/>
                    <a:pt x="36" y="20"/>
                  </a:cubicBezTo>
                  <a:cubicBezTo>
                    <a:pt x="34" y="20"/>
                    <a:pt x="33" y="20"/>
                    <a:pt x="32" y="20"/>
                  </a:cubicBezTo>
                  <a:cubicBezTo>
                    <a:pt x="32" y="19"/>
                    <a:pt x="32" y="18"/>
                    <a:pt x="32" y="17"/>
                  </a:cubicBezTo>
                  <a:cubicBezTo>
                    <a:pt x="32" y="16"/>
                    <a:pt x="32" y="14"/>
                    <a:pt x="32" y="13"/>
                  </a:cubicBezTo>
                  <a:cubicBezTo>
                    <a:pt x="32" y="13"/>
                    <a:pt x="32" y="13"/>
                    <a:pt x="32" y="13"/>
                  </a:cubicBezTo>
                  <a:cubicBezTo>
                    <a:pt x="32" y="13"/>
                    <a:pt x="32" y="13"/>
                    <a:pt x="32" y="13"/>
                  </a:cubicBezTo>
                  <a:cubicBezTo>
                    <a:pt x="32" y="13"/>
                    <a:pt x="32" y="13"/>
                    <a:pt x="32" y="13"/>
                  </a:cubicBezTo>
                  <a:cubicBezTo>
                    <a:pt x="31" y="13"/>
                    <a:pt x="31" y="13"/>
                    <a:pt x="31" y="13"/>
                  </a:cubicBezTo>
                  <a:cubicBezTo>
                    <a:pt x="31" y="13"/>
                    <a:pt x="31" y="13"/>
                    <a:pt x="31" y="13"/>
                  </a:cubicBezTo>
                  <a:cubicBezTo>
                    <a:pt x="31" y="13"/>
                    <a:pt x="31" y="13"/>
                    <a:pt x="31" y="13"/>
                  </a:cubicBezTo>
                  <a:cubicBezTo>
                    <a:pt x="30" y="13"/>
                    <a:pt x="29" y="13"/>
                    <a:pt x="28" y="13"/>
                  </a:cubicBezTo>
                  <a:cubicBezTo>
                    <a:pt x="27" y="13"/>
                    <a:pt x="25" y="13"/>
                    <a:pt x="24" y="13"/>
                  </a:cubicBezTo>
                  <a:cubicBezTo>
                    <a:pt x="24" y="13"/>
                    <a:pt x="24" y="12"/>
                    <a:pt x="24" y="11"/>
                  </a:cubicBezTo>
                  <a:cubicBezTo>
                    <a:pt x="24" y="10"/>
                    <a:pt x="24" y="8"/>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3" y="7"/>
                    <a:pt x="22" y="7"/>
                    <a:pt x="22" y="7"/>
                  </a:cubicBezTo>
                  <a:cubicBezTo>
                    <a:pt x="20" y="7"/>
                    <a:pt x="18" y="7"/>
                    <a:pt x="17" y="7"/>
                  </a:cubicBezTo>
                  <a:cubicBezTo>
                    <a:pt x="17" y="7"/>
                    <a:pt x="17" y="7"/>
                    <a:pt x="17" y="7"/>
                  </a:cubicBezTo>
                  <a:cubicBezTo>
                    <a:pt x="17" y="6"/>
                    <a:pt x="17" y="5"/>
                    <a:pt x="17" y="4"/>
                  </a:cubicBezTo>
                  <a:cubicBezTo>
                    <a:pt x="17" y="3"/>
                    <a:pt x="17" y="2"/>
                    <a:pt x="17" y="1"/>
                  </a:cubicBezTo>
                  <a:cubicBezTo>
                    <a:pt x="17" y="0"/>
                    <a:pt x="17" y="0"/>
                    <a:pt x="17" y="0"/>
                  </a:cubicBezTo>
                  <a:cubicBezTo>
                    <a:pt x="17" y="0"/>
                    <a:pt x="17" y="0"/>
                    <a:pt x="17" y="0"/>
                  </a:cubicBezTo>
                  <a:cubicBezTo>
                    <a:pt x="17" y="0"/>
                    <a:pt x="17" y="0"/>
                    <a:pt x="17" y="0"/>
                  </a:cubicBezTo>
                  <a:cubicBezTo>
                    <a:pt x="16" y="0"/>
                    <a:pt x="16" y="0"/>
                    <a:pt x="1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3200">
                <a:solidFill>
                  <a:prstClr val="black"/>
                </a:solidFill>
              </a:endParaRPr>
            </a:p>
          </p:txBody>
        </p:sp>
        <p:sp>
          <p:nvSpPr>
            <p:cNvPr id="179" name="Freeform 155"/>
            <p:cNvSpPr>
              <a:spLocks noEditPoints="1"/>
            </p:cNvSpPr>
            <p:nvPr/>
          </p:nvSpPr>
          <p:spPr bwMode="auto">
            <a:xfrm>
              <a:off x="3998" y="2400"/>
              <a:ext cx="14" cy="19"/>
            </a:xfrm>
            <a:custGeom>
              <a:avLst/>
              <a:gdLst>
                <a:gd name="T0" fmla="*/ 2 w 6"/>
                <a:gd name="T1" fmla="*/ 4 h 8"/>
                <a:gd name="T2" fmla="*/ 2 w 6"/>
                <a:gd name="T3" fmla="*/ 1 h 8"/>
                <a:gd name="T4" fmla="*/ 3 w 6"/>
                <a:gd name="T5" fmla="*/ 1 h 8"/>
                <a:gd name="T6" fmla="*/ 4 w 6"/>
                <a:gd name="T7" fmla="*/ 1 h 8"/>
                <a:gd name="T8" fmla="*/ 5 w 6"/>
                <a:gd name="T9" fmla="*/ 1 h 8"/>
                <a:gd name="T10" fmla="*/ 5 w 6"/>
                <a:gd name="T11" fmla="*/ 1 h 8"/>
                <a:gd name="T12" fmla="*/ 5 w 6"/>
                <a:gd name="T13" fmla="*/ 2 h 8"/>
                <a:gd name="T14" fmla="*/ 3 w 6"/>
                <a:gd name="T15" fmla="*/ 2 h 8"/>
                <a:gd name="T16" fmla="*/ 3 w 6"/>
                <a:gd name="T17" fmla="*/ 3 h 8"/>
                <a:gd name="T18" fmla="*/ 3 w 6"/>
                <a:gd name="T19" fmla="*/ 3 h 8"/>
                <a:gd name="T20" fmla="*/ 4 w 6"/>
                <a:gd name="T21" fmla="*/ 7 h 8"/>
                <a:gd name="T22" fmla="*/ 3 w 6"/>
                <a:gd name="T23" fmla="*/ 7 h 8"/>
                <a:gd name="T24" fmla="*/ 1 w 6"/>
                <a:gd name="T25" fmla="*/ 7 h 8"/>
                <a:gd name="T26" fmla="*/ 1 w 6"/>
                <a:gd name="T27" fmla="*/ 6 h 8"/>
                <a:gd name="T28" fmla="*/ 2 w 6"/>
                <a:gd name="T29" fmla="*/ 6 h 8"/>
                <a:gd name="T30" fmla="*/ 3 w 6"/>
                <a:gd name="T31" fmla="*/ 6 h 8"/>
                <a:gd name="T32" fmla="*/ 4 w 6"/>
                <a:gd name="T33" fmla="*/ 4 h 8"/>
                <a:gd name="T34" fmla="*/ 2 w 6"/>
                <a:gd name="T35" fmla="*/ 4 h 8"/>
                <a:gd name="T36" fmla="*/ 2 w 6"/>
                <a:gd name="T37" fmla="*/ 4 h 8"/>
                <a:gd name="T38" fmla="*/ 3 w 6"/>
                <a:gd name="T39" fmla="*/ 0 h 8"/>
                <a:gd name="T40" fmla="*/ 1 w 6"/>
                <a:gd name="T41" fmla="*/ 1 h 8"/>
                <a:gd name="T42" fmla="*/ 1 w 6"/>
                <a:gd name="T43" fmla="*/ 4 h 8"/>
                <a:gd name="T44" fmla="*/ 1 w 6"/>
                <a:gd name="T45" fmla="*/ 5 h 8"/>
                <a:gd name="T46" fmla="*/ 2 w 6"/>
                <a:gd name="T47" fmla="*/ 5 h 8"/>
                <a:gd name="T48" fmla="*/ 2 w 6"/>
                <a:gd name="T49" fmla="*/ 5 h 8"/>
                <a:gd name="T50" fmla="*/ 3 w 6"/>
                <a:gd name="T51" fmla="*/ 5 h 8"/>
                <a:gd name="T52" fmla="*/ 3 w 6"/>
                <a:gd name="T53" fmla="*/ 5 h 8"/>
                <a:gd name="T54" fmla="*/ 2 w 6"/>
                <a:gd name="T55" fmla="*/ 5 h 8"/>
                <a:gd name="T56" fmla="*/ 2 w 6"/>
                <a:gd name="T57" fmla="*/ 5 h 8"/>
                <a:gd name="T58" fmla="*/ 1 w 6"/>
                <a:gd name="T59" fmla="*/ 6 h 8"/>
                <a:gd name="T60" fmla="*/ 1 w 6"/>
                <a:gd name="T61" fmla="*/ 6 h 8"/>
                <a:gd name="T62" fmla="*/ 0 w 6"/>
                <a:gd name="T63" fmla="*/ 7 h 8"/>
                <a:gd name="T64" fmla="*/ 1 w 6"/>
                <a:gd name="T65" fmla="*/ 7 h 8"/>
                <a:gd name="T66" fmla="*/ 3 w 6"/>
                <a:gd name="T67" fmla="*/ 8 h 8"/>
                <a:gd name="T68" fmla="*/ 4 w 6"/>
                <a:gd name="T69" fmla="*/ 7 h 8"/>
                <a:gd name="T70" fmla="*/ 6 w 6"/>
                <a:gd name="T71" fmla="*/ 4 h 8"/>
                <a:gd name="T72" fmla="*/ 5 w 6"/>
                <a:gd name="T73" fmla="*/ 3 h 8"/>
                <a:gd name="T74" fmla="*/ 6 w 6"/>
                <a:gd name="T75" fmla="*/ 2 h 8"/>
                <a:gd name="T76" fmla="*/ 6 w 6"/>
                <a:gd name="T77" fmla="*/ 2 h 8"/>
                <a:gd name="T78" fmla="*/ 6 w 6"/>
                <a:gd name="T79" fmla="*/ 1 h 8"/>
                <a:gd name="T80" fmla="*/ 5 w 6"/>
                <a:gd name="T81" fmla="*/ 0 h 8"/>
                <a:gd name="T82" fmla="*/ 5 w 6"/>
                <a:gd name="T83" fmla="*/ 0 h 8"/>
                <a:gd name="T84" fmla="*/ 4 w 6"/>
                <a:gd name="T85" fmla="*/ 0 h 8"/>
                <a:gd name="T86" fmla="*/ 4 w 6"/>
                <a:gd name="T87" fmla="*/ 0 h 8"/>
                <a:gd name="T88" fmla="*/ 3 w 6"/>
                <a:gd name="T8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 h="8">
                  <a:moveTo>
                    <a:pt x="2" y="4"/>
                  </a:moveTo>
                  <a:cubicBezTo>
                    <a:pt x="2" y="3"/>
                    <a:pt x="2" y="2"/>
                    <a:pt x="2" y="1"/>
                  </a:cubicBezTo>
                  <a:cubicBezTo>
                    <a:pt x="2" y="1"/>
                    <a:pt x="2" y="1"/>
                    <a:pt x="3" y="1"/>
                  </a:cubicBezTo>
                  <a:cubicBezTo>
                    <a:pt x="3" y="1"/>
                    <a:pt x="4" y="1"/>
                    <a:pt x="4" y="1"/>
                  </a:cubicBezTo>
                  <a:cubicBezTo>
                    <a:pt x="5" y="1"/>
                    <a:pt x="5" y="1"/>
                    <a:pt x="5" y="1"/>
                  </a:cubicBezTo>
                  <a:cubicBezTo>
                    <a:pt x="5" y="1"/>
                    <a:pt x="5" y="1"/>
                    <a:pt x="5" y="1"/>
                  </a:cubicBezTo>
                  <a:cubicBezTo>
                    <a:pt x="5" y="2"/>
                    <a:pt x="5" y="2"/>
                    <a:pt x="5" y="2"/>
                  </a:cubicBezTo>
                  <a:cubicBezTo>
                    <a:pt x="4" y="2"/>
                    <a:pt x="4" y="2"/>
                    <a:pt x="3" y="2"/>
                  </a:cubicBezTo>
                  <a:cubicBezTo>
                    <a:pt x="3" y="2"/>
                    <a:pt x="3" y="2"/>
                    <a:pt x="3" y="3"/>
                  </a:cubicBezTo>
                  <a:cubicBezTo>
                    <a:pt x="3" y="3"/>
                    <a:pt x="3" y="3"/>
                    <a:pt x="3" y="3"/>
                  </a:cubicBezTo>
                  <a:cubicBezTo>
                    <a:pt x="5" y="3"/>
                    <a:pt x="6" y="6"/>
                    <a:pt x="4" y="7"/>
                  </a:cubicBezTo>
                  <a:cubicBezTo>
                    <a:pt x="4" y="7"/>
                    <a:pt x="3" y="7"/>
                    <a:pt x="3" y="7"/>
                  </a:cubicBezTo>
                  <a:cubicBezTo>
                    <a:pt x="2" y="7"/>
                    <a:pt x="2" y="7"/>
                    <a:pt x="1" y="7"/>
                  </a:cubicBezTo>
                  <a:cubicBezTo>
                    <a:pt x="1" y="6"/>
                    <a:pt x="1" y="6"/>
                    <a:pt x="1" y="6"/>
                  </a:cubicBezTo>
                  <a:cubicBezTo>
                    <a:pt x="2" y="6"/>
                    <a:pt x="2" y="6"/>
                    <a:pt x="2" y="6"/>
                  </a:cubicBezTo>
                  <a:cubicBezTo>
                    <a:pt x="3" y="6"/>
                    <a:pt x="3" y="6"/>
                    <a:pt x="3" y="6"/>
                  </a:cubicBezTo>
                  <a:cubicBezTo>
                    <a:pt x="4" y="6"/>
                    <a:pt x="5" y="5"/>
                    <a:pt x="4" y="4"/>
                  </a:cubicBezTo>
                  <a:cubicBezTo>
                    <a:pt x="3" y="4"/>
                    <a:pt x="3" y="4"/>
                    <a:pt x="2" y="4"/>
                  </a:cubicBezTo>
                  <a:cubicBezTo>
                    <a:pt x="2" y="4"/>
                    <a:pt x="2" y="4"/>
                    <a:pt x="2" y="4"/>
                  </a:cubicBezTo>
                  <a:moveTo>
                    <a:pt x="3" y="0"/>
                  </a:moveTo>
                  <a:cubicBezTo>
                    <a:pt x="1" y="0"/>
                    <a:pt x="1" y="1"/>
                    <a:pt x="1" y="1"/>
                  </a:cubicBezTo>
                  <a:cubicBezTo>
                    <a:pt x="1" y="4"/>
                    <a:pt x="1" y="4"/>
                    <a:pt x="1" y="4"/>
                  </a:cubicBezTo>
                  <a:cubicBezTo>
                    <a:pt x="1" y="5"/>
                    <a:pt x="1" y="5"/>
                    <a:pt x="1" y="5"/>
                  </a:cubicBezTo>
                  <a:cubicBezTo>
                    <a:pt x="2" y="5"/>
                    <a:pt x="2" y="5"/>
                    <a:pt x="2" y="5"/>
                  </a:cubicBezTo>
                  <a:cubicBezTo>
                    <a:pt x="2" y="5"/>
                    <a:pt x="2" y="5"/>
                    <a:pt x="2" y="5"/>
                  </a:cubicBezTo>
                  <a:cubicBezTo>
                    <a:pt x="3" y="5"/>
                    <a:pt x="3" y="5"/>
                    <a:pt x="3" y="5"/>
                  </a:cubicBezTo>
                  <a:cubicBezTo>
                    <a:pt x="3" y="5"/>
                    <a:pt x="3" y="5"/>
                    <a:pt x="3" y="5"/>
                  </a:cubicBezTo>
                  <a:cubicBezTo>
                    <a:pt x="2" y="5"/>
                    <a:pt x="2" y="5"/>
                    <a:pt x="2" y="5"/>
                  </a:cubicBezTo>
                  <a:cubicBezTo>
                    <a:pt x="2" y="5"/>
                    <a:pt x="2" y="5"/>
                    <a:pt x="2" y="5"/>
                  </a:cubicBezTo>
                  <a:cubicBezTo>
                    <a:pt x="1" y="5"/>
                    <a:pt x="1" y="5"/>
                    <a:pt x="1" y="6"/>
                  </a:cubicBezTo>
                  <a:cubicBezTo>
                    <a:pt x="1" y="6"/>
                    <a:pt x="1" y="6"/>
                    <a:pt x="1" y="6"/>
                  </a:cubicBezTo>
                  <a:cubicBezTo>
                    <a:pt x="0" y="6"/>
                    <a:pt x="0" y="7"/>
                    <a:pt x="0" y="7"/>
                  </a:cubicBezTo>
                  <a:cubicBezTo>
                    <a:pt x="1" y="7"/>
                    <a:pt x="1" y="7"/>
                    <a:pt x="1" y="7"/>
                  </a:cubicBezTo>
                  <a:cubicBezTo>
                    <a:pt x="1" y="8"/>
                    <a:pt x="2" y="8"/>
                    <a:pt x="3" y="8"/>
                  </a:cubicBezTo>
                  <a:cubicBezTo>
                    <a:pt x="3" y="8"/>
                    <a:pt x="4" y="8"/>
                    <a:pt x="4" y="7"/>
                  </a:cubicBezTo>
                  <a:cubicBezTo>
                    <a:pt x="6" y="7"/>
                    <a:pt x="6" y="6"/>
                    <a:pt x="6" y="4"/>
                  </a:cubicBezTo>
                  <a:cubicBezTo>
                    <a:pt x="6" y="4"/>
                    <a:pt x="5" y="3"/>
                    <a:pt x="5" y="3"/>
                  </a:cubicBezTo>
                  <a:cubicBezTo>
                    <a:pt x="6" y="2"/>
                    <a:pt x="6" y="2"/>
                    <a:pt x="6" y="2"/>
                  </a:cubicBezTo>
                  <a:cubicBezTo>
                    <a:pt x="6" y="2"/>
                    <a:pt x="6" y="2"/>
                    <a:pt x="6" y="2"/>
                  </a:cubicBezTo>
                  <a:cubicBezTo>
                    <a:pt x="6" y="1"/>
                    <a:pt x="6" y="1"/>
                    <a:pt x="6" y="1"/>
                  </a:cubicBezTo>
                  <a:cubicBezTo>
                    <a:pt x="6" y="0"/>
                    <a:pt x="5" y="0"/>
                    <a:pt x="5" y="0"/>
                  </a:cubicBezTo>
                  <a:cubicBezTo>
                    <a:pt x="5" y="0"/>
                    <a:pt x="5" y="0"/>
                    <a:pt x="5" y="0"/>
                  </a:cubicBezTo>
                  <a:cubicBezTo>
                    <a:pt x="4" y="0"/>
                    <a:pt x="4" y="0"/>
                    <a:pt x="4" y="0"/>
                  </a:cubicBezTo>
                  <a:cubicBezTo>
                    <a:pt x="4" y="0"/>
                    <a:pt x="4" y="0"/>
                    <a:pt x="4" y="0"/>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3200">
                <a:solidFill>
                  <a:prstClr val="black"/>
                </a:solidFill>
              </a:endParaRPr>
            </a:p>
          </p:txBody>
        </p:sp>
        <p:sp>
          <p:nvSpPr>
            <p:cNvPr id="180" name="Freeform 156"/>
            <p:cNvSpPr>
              <a:spLocks noEditPoints="1"/>
            </p:cNvSpPr>
            <p:nvPr/>
          </p:nvSpPr>
          <p:spPr bwMode="auto">
            <a:xfrm>
              <a:off x="3924" y="2343"/>
              <a:ext cx="17" cy="19"/>
            </a:xfrm>
            <a:custGeom>
              <a:avLst/>
              <a:gdLst>
                <a:gd name="T0" fmla="*/ 1 w 7"/>
                <a:gd name="T1" fmla="*/ 3 h 8"/>
                <a:gd name="T2" fmla="*/ 1 w 7"/>
                <a:gd name="T3" fmla="*/ 3 h 8"/>
                <a:gd name="T4" fmla="*/ 1 w 7"/>
                <a:gd name="T5" fmla="*/ 2 h 8"/>
                <a:gd name="T6" fmla="*/ 4 w 7"/>
                <a:gd name="T7" fmla="*/ 0 h 8"/>
                <a:gd name="T8" fmla="*/ 4 w 7"/>
                <a:gd name="T9" fmla="*/ 0 h 8"/>
                <a:gd name="T10" fmla="*/ 4 w 7"/>
                <a:gd name="T11" fmla="*/ 1 h 8"/>
                <a:gd name="T12" fmla="*/ 4 w 7"/>
                <a:gd name="T13" fmla="*/ 6 h 8"/>
                <a:gd name="T14" fmla="*/ 5 w 7"/>
                <a:gd name="T15" fmla="*/ 6 h 8"/>
                <a:gd name="T16" fmla="*/ 6 w 7"/>
                <a:gd name="T17" fmla="*/ 6 h 8"/>
                <a:gd name="T18" fmla="*/ 6 w 7"/>
                <a:gd name="T19" fmla="*/ 7 h 8"/>
                <a:gd name="T20" fmla="*/ 6 w 7"/>
                <a:gd name="T21" fmla="*/ 7 h 8"/>
                <a:gd name="T22" fmla="*/ 6 w 7"/>
                <a:gd name="T23" fmla="*/ 8 h 8"/>
                <a:gd name="T24" fmla="*/ 1 w 7"/>
                <a:gd name="T25" fmla="*/ 7 h 8"/>
                <a:gd name="T26" fmla="*/ 1 w 7"/>
                <a:gd name="T27" fmla="*/ 6 h 8"/>
                <a:gd name="T28" fmla="*/ 1 w 7"/>
                <a:gd name="T29" fmla="*/ 6 h 8"/>
                <a:gd name="T30" fmla="*/ 3 w 7"/>
                <a:gd name="T31" fmla="*/ 6 h 8"/>
                <a:gd name="T32" fmla="*/ 3 w 7"/>
                <a:gd name="T33" fmla="*/ 2 h 8"/>
                <a:gd name="T34" fmla="*/ 1 w 7"/>
                <a:gd name="T35" fmla="*/ 3 h 8"/>
                <a:gd name="T36" fmla="*/ 1 w 7"/>
                <a:gd name="T37" fmla="*/ 3 h 8"/>
                <a:gd name="T38" fmla="*/ 4 w 7"/>
                <a:gd name="T39" fmla="*/ 0 h 8"/>
                <a:gd name="T40" fmla="*/ 3 w 7"/>
                <a:gd name="T41" fmla="*/ 0 h 8"/>
                <a:gd name="T42" fmla="*/ 0 w 7"/>
                <a:gd name="T43" fmla="*/ 1 h 8"/>
                <a:gd name="T44" fmla="*/ 0 w 7"/>
                <a:gd name="T45" fmla="*/ 2 h 8"/>
                <a:gd name="T46" fmla="*/ 0 w 7"/>
                <a:gd name="T47" fmla="*/ 2 h 8"/>
                <a:gd name="T48" fmla="*/ 1 w 7"/>
                <a:gd name="T49" fmla="*/ 4 h 8"/>
                <a:gd name="T50" fmla="*/ 1 w 7"/>
                <a:gd name="T51" fmla="*/ 4 h 8"/>
                <a:gd name="T52" fmla="*/ 1 w 7"/>
                <a:gd name="T53" fmla="*/ 4 h 8"/>
                <a:gd name="T54" fmla="*/ 2 w 7"/>
                <a:gd name="T55" fmla="*/ 4 h 8"/>
                <a:gd name="T56" fmla="*/ 2 w 7"/>
                <a:gd name="T57" fmla="*/ 4 h 8"/>
                <a:gd name="T58" fmla="*/ 2 w 7"/>
                <a:gd name="T59" fmla="*/ 4 h 8"/>
                <a:gd name="T60" fmla="*/ 2 w 7"/>
                <a:gd name="T61" fmla="*/ 5 h 8"/>
                <a:gd name="T62" fmla="*/ 1 w 7"/>
                <a:gd name="T63" fmla="*/ 5 h 8"/>
                <a:gd name="T64" fmla="*/ 1 w 7"/>
                <a:gd name="T65" fmla="*/ 5 h 8"/>
                <a:gd name="T66" fmla="*/ 0 w 7"/>
                <a:gd name="T67" fmla="*/ 6 h 8"/>
                <a:gd name="T68" fmla="*/ 0 w 7"/>
                <a:gd name="T69" fmla="*/ 7 h 8"/>
                <a:gd name="T70" fmla="*/ 1 w 7"/>
                <a:gd name="T71" fmla="*/ 8 h 8"/>
                <a:gd name="T72" fmla="*/ 3 w 7"/>
                <a:gd name="T73" fmla="*/ 8 h 8"/>
                <a:gd name="T74" fmla="*/ 6 w 7"/>
                <a:gd name="T75" fmla="*/ 8 h 8"/>
                <a:gd name="T76" fmla="*/ 6 w 7"/>
                <a:gd name="T77" fmla="*/ 8 h 8"/>
                <a:gd name="T78" fmla="*/ 7 w 7"/>
                <a:gd name="T79" fmla="*/ 7 h 8"/>
                <a:gd name="T80" fmla="*/ 7 w 7"/>
                <a:gd name="T81" fmla="*/ 7 h 8"/>
                <a:gd name="T82" fmla="*/ 7 w 7"/>
                <a:gd name="T83" fmla="*/ 6 h 8"/>
                <a:gd name="T84" fmla="*/ 6 w 7"/>
                <a:gd name="T85" fmla="*/ 5 h 8"/>
                <a:gd name="T86" fmla="*/ 5 w 7"/>
                <a:gd name="T87" fmla="*/ 5 h 8"/>
                <a:gd name="T88" fmla="*/ 5 w 7"/>
                <a:gd name="T89" fmla="*/ 1 h 8"/>
                <a:gd name="T90" fmla="*/ 5 w 7"/>
                <a:gd name="T91" fmla="*/ 0 h 8"/>
                <a:gd name="T92" fmla="*/ 4 w 7"/>
                <a:gd name="T93" fmla="*/ 0 h 8"/>
                <a:gd name="T94" fmla="*/ 4 w 7"/>
                <a:gd name="T95" fmla="*/ 0 h 8"/>
                <a:gd name="T96" fmla="*/ 4 w 7"/>
                <a:gd name="T97" fmla="*/ 0 h 8"/>
                <a:gd name="T98" fmla="*/ 4 w 7"/>
                <a:gd name="T9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 h="8">
                  <a:moveTo>
                    <a:pt x="1" y="3"/>
                  </a:moveTo>
                  <a:cubicBezTo>
                    <a:pt x="1" y="3"/>
                    <a:pt x="1" y="3"/>
                    <a:pt x="1" y="3"/>
                  </a:cubicBezTo>
                  <a:cubicBezTo>
                    <a:pt x="1" y="3"/>
                    <a:pt x="1" y="2"/>
                    <a:pt x="1" y="2"/>
                  </a:cubicBezTo>
                  <a:cubicBezTo>
                    <a:pt x="2" y="2"/>
                    <a:pt x="4" y="0"/>
                    <a:pt x="4" y="0"/>
                  </a:cubicBezTo>
                  <a:cubicBezTo>
                    <a:pt x="4" y="0"/>
                    <a:pt x="4" y="0"/>
                    <a:pt x="4" y="0"/>
                  </a:cubicBezTo>
                  <a:cubicBezTo>
                    <a:pt x="4" y="1"/>
                    <a:pt x="4" y="1"/>
                    <a:pt x="4" y="1"/>
                  </a:cubicBezTo>
                  <a:cubicBezTo>
                    <a:pt x="4" y="3"/>
                    <a:pt x="4" y="4"/>
                    <a:pt x="4" y="6"/>
                  </a:cubicBezTo>
                  <a:cubicBezTo>
                    <a:pt x="5" y="6"/>
                    <a:pt x="5" y="6"/>
                    <a:pt x="5" y="6"/>
                  </a:cubicBezTo>
                  <a:cubicBezTo>
                    <a:pt x="6" y="6"/>
                    <a:pt x="6" y="6"/>
                    <a:pt x="6" y="6"/>
                  </a:cubicBezTo>
                  <a:cubicBezTo>
                    <a:pt x="6" y="7"/>
                    <a:pt x="6" y="7"/>
                    <a:pt x="6" y="7"/>
                  </a:cubicBezTo>
                  <a:cubicBezTo>
                    <a:pt x="6" y="7"/>
                    <a:pt x="6" y="7"/>
                    <a:pt x="6" y="7"/>
                  </a:cubicBezTo>
                  <a:cubicBezTo>
                    <a:pt x="6" y="8"/>
                    <a:pt x="6" y="8"/>
                    <a:pt x="6" y="8"/>
                  </a:cubicBezTo>
                  <a:cubicBezTo>
                    <a:pt x="4" y="8"/>
                    <a:pt x="3" y="7"/>
                    <a:pt x="1" y="7"/>
                  </a:cubicBezTo>
                  <a:cubicBezTo>
                    <a:pt x="1" y="6"/>
                    <a:pt x="1" y="6"/>
                    <a:pt x="1" y="6"/>
                  </a:cubicBezTo>
                  <a:cubicBezTo>
                    <a:pt x="1" y="6"/>
                    <a:pt x="1" y="6"/>
                    <a:pt x="1" y="6"/>
                  </a:cubicBezTo>
                  <a:cubicBezTo>
                    <a:pt x="2" y="6"/>
                    <a:pt x="2" y="6"/>
                    <a:pt x="3" y="6"/>
                  </a:cubicBezTo>
                  <a:cubicBezTo>
                    <a:pt x="3" y="5"/>
                    <a:pt x="3" y="4"/>
                    <a:pt x="3" y="2"/>
                  </a:cubicBezTo>
                  <a:cubicBezTo>
                    <a:pt x="2" y="3"/>
                    <a:pt x="2" y="3"/>
                    <a:pt x="1" y="3"/>
                  </a:cubicBezTo>
                  <a:cubicBezTo>
                    <a:pt x="1" y="3"/>
                    <a:pt x="1" y="3"/>
                    <a:pt x="1" y="3"/>
                  </a:cubicBezTo>
                  <a:moveTo>
                    <a:pt x="4" y="0"/>
                  </a:moveTo>
                  <a:cubicBezTo>
                    <a:pt x="3" y="0"/>
                    <a:pt x="3" y="0"/>
                    <a:pt x="3" y="0"/>
                  </a:cubicBezTo>
                  <a:cubicBezTo>
                    <a:pt x="2" y="0"/>
                    <a:pt x="1" y="1"/>
                    <a:pt x="0" y="1"/>
                  </a:cubicBezTo>
                  <a:cubicBezTo>
                    <a:pt x="0" y="2"/>
                    <a:pt x="0" y="2"/>
                    <a:pt x="0" y="2"/>
                  </a:cubicBezTo>
                  <a:cubicBezTo>
                    <a:pt x="0" y="2"/>
                    <a:pt x="0" y="2"/>
                    <a:pt x="0" y="2"/>
                  </a:cubicBezTo>
                  <a:cubicBezTo>
                    <a:pt x="0" y="3"/>
                    <a:pt x="0" y="3"/>
                    <a:pt x="1" y="4"/>
                  </a:cubicBezTo>
                  <a:cubicBezTo>
                    <a:pt x="1" y="4"/>
                    <a:pt x="1" y="4"/>
                    <a:pt x="1" y="4"/>
                  </a:cubicBezTo>
                  <a:cubicBezTo>
                    <a:pt x="1" y="4"/>
                    <a:pt x="1" y="4"/>
                    <a:pt x="1" y="4"/>
                  </a:cubicBezTo>
                  <a:cubicBezTo>
                    <a:pt x="2" y="4"/>
                    <a:pt x="2" y="4"/>
                    <a:pt x="2" y="4"/>
                  </a:cubicBezTo>
                  <a:cubicBezTo>
                    <a:pt x="2" y="4"/>
                    <a:pt x="2" y="4"/>
                    <a:pt x="2" y="4"/>
                  </a:cubicBezTo>
                  <a:cubicBezTo>
                    <a:pt x="2" y="4"/>
                    <a:pt x="2" y="4"/>
                    <a:pt x="2" y="4"/>
                  </a:cubicBezTo>
                  <a:cubicBezTo>
                    <a:pt x="2" y="5"/>
                    <a:pt x="2" y="5"/>
                    <a:pt x="2" y="5"/>
                  </a:cubicBezTo>
                  <a:cubicBezTo>
                    <a:pt x="1" y="5"/>
                    <a:pt x="1" y="5"/>
                    <a:pt x="1" y="5"/>
                  </a:cubicBezTo>
                  <a:cubicBezTo>
                    <a:pt x="1" y="5"/>
                    <a:pt x="1" y="5"/>
                    <a:pt x="1" y="5"/>
                  </a:cubicBezTo>
                  <a:cubicBezTo>
                    <a:pt x="1" y="5"/>
                    <a:pt x="0" y="6"/>
                    <a:pt x="0" y="6"/>
                  </a:cubicBezTo>
                  <a:cubicBezTo>
                    <a:pt x="0" y="7"/>
                    <a:pt x="0" y="7"/>
                    <a:pt x="0" y="7"/>
                  </a:cubicBezTo>
                  <a:cubicBezTo>
                    <a:pt x="0" y="8"/>
                    <a:pt x="1" y="8"/>
                    <a:pt x="1" y="8"/>
                  </a:cubicBezTo>
                  <a:cubicBezTo>
                    <a:pt x="2" y="8"/>
                    <a:pt x="3" y="8"/>
                    <a:pt x="3" y="8"/>
                  </a:cubicBezTo>
                  <a:cubicBezTo>
                    <a:pt x="4" y="8"/>
                    <a:pt x="5" y="8"/>
                    <a:pt x="6" y="8"/>
                  </a:cubicBezTo>
                  <a:cubicBezTo>
                    <a:pt x="6" y="8"/>
                    <a:pt x="6" y="8"/>
                    <a:pt x="6" y="8"/>
                  </a:cubicBezTo>
                  <a:cubicBezTo>
                    <a:pt x="7" y="7"/>
                    <a:pt x="7" y="7"/>
                    <a:pt x="7" y="7"/>
                  </a:cubicBezTo>
                  <a:cubicBezTo>
                    <a:pt x="7" y="7"/>
                    <a:pt x="7" y="7"/>
                    <a:pt x="7" y="7"/>
                  </a:cubicBezTo>
                  <a:cubicBezTo>
                    <a:pt x="7" y="6"/>
                    <a:pt x="7" y="6"/>
                    <a:pt x="7" y="6"/>
                  </a:cubicBezTo>
                  <a:cubicBezTo>
                    <a:pt x="7" y="6"/>
                    <a:pt x="6" y="5"/>
                    <a:pt x="6" y="5"/>
                  </a:cubicBezTo>
                  <a:cubicBezTo>
                    <a:pt x="5" y="5"/>
                    <a:pt x="5" y="5"/>
                    <a:pt x="5" y="5"/>
                  </a:cubicBezTo>
                  <a:cubicBezTo>
                    <a:pt x="5" y="4"/>
                    <a:pt x="5" y="2"/>
                    <a:pt x="5" y="1"/>
                  </a:cubicBezTo>
                  <a:cubicBezTo>
                    <a:pt x="5" y="0"/>
                    <a:pt x="5" y="0"/>
                    <a:pt x="5" y="0"/>
                  </a:cubicBezTo>
                  <a:cubicBezTo>
                    <a:pt x="4" y="0"/>
                    <a:pt x="4" y="0"/>
                    <a:pt x="4" y="0"/>
                  </a:cubicBezTo>
                  <a:cubicBezTo>
                    <a:pt x="4" y="0"/>
                    <a:pt x="4" y="0"/>
                    <a:pt x="4" y="0"/>
                  </a:cubicBezTo>
                  <a:cubicBezTo>
                    <a:pt x="4" y="0"/>
                    <a:pt x="4" y="0"/>
                    <a:pt x="4" y="0"/>
                  </a:cubicBezTo>
                  <a:cubicBezTo>
                    <a:pt x="4" y="0"/>
                    <a:pt x="4" y="0"/>
                    <a:pt x="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3200">
                <a:solidFill>
                  <a:prstClr val="black"/>
                </a:solidFill>
              </a:endParaRPr>
            </a:p>
          </p:txBody>
        </p:sp>
        <p:sp>
          <p:nvSpPr>
            <p:cNvPr id="181" name="Freeform 157"/>
            <p:cNvSpPr>
              <a:spLocks noEditPoints="1"/>
            </p:cNvSpPr>
            <p:nvPr/>
          </p:nvSpPr>
          <p:spPr bwMode="auto">
            <a:xfrm>
              <a:off x="3941" y="2355"/>
              <a:ext cx="17" cy="19"/>
            </a:xfrm>
            <a:custGeom>
              <a:avLst/>
              <a:gdLst>
                <a:gd name="T0" fmla="*/ 1 w 7"/>
                <a:gd name="T1" fmla="*/ 2 h 8"/>
                <a:gd name="T2" fmla="*/ 1 w 7"/>
                <a:gd name="T3" fmla="*/ 1 h 8"/>
                <a:gd name="T4" fmla="*/ 3 w 7"/>
                <a:gd name="T5" fmla="*/ 1 h 8"/>
                <a:gd name="T6" fmla="*/ 5 w 7"/>
                <a:gd name="T7" fmla="*/ 2 h 8"/>
                <a:gd name="T8" fmla="*/ 3 w 7"/>
                <a:gd name="T9" fmla="*/ 6 h 8"/>
                <a:gd name="T10" fmla="*/ 3 w 7"/>
                <a:gd name="T11" fmla="*/ 6 h 8"/>
                <a:gd name="T12" fmla="*/ 4 w 7"/>
                <a:gd name="T13" fmla="*/ 7 h 8"/>
                <a:gd name="T14" fmla="*/ 6 w 7"/>
                <a:gd name="T15" fmla="*/ 7 h 8"/>
                <a:gd name="T16" fmla="*/ 6 w 7"/>
                <a:gd name="T17" fmla="*/ 8 h 8"/>
                <a:gd name="T18" fmla="*/ 3 w 7"/>
                <a:gd name="T19" fmla="*/ 8 h 8"/>
                <a:gd name="T20" fmla="*/ 2 w 7"/>
                <a:gd name="T21" fmla="*/ 8 h 8"/>
                <a:gd name="T22" fmla="*/ 2 w 7"/>
                <a:gd name="T23" fmla="*/ 7 h 8"/>
                <a:gd name="T24" fmla="*/ 2 w 7"/>
                <a:gd name="T25" fmla="*/ 7 h 8"/>
                <a:gd name="T26" fmla="*/ 2 w 7"/>
                <a:gd name="T27" fmla="*/ 6 h 8"/>
                <a:gd name="T28" fmla="*/ 4 w 7"/>
                <a:gd name="T29" fmla="*/ 4 h 8"/>
                <a:gd name="T30" fmla="*/ 4 w 7"/>
                <a:gd name="T31" fmla="*/ 3 h 8"/>
                <a:gd name="T32" fmla="*/ 3 w 7"/>
                <a:gd name="T33" fmla="*/ 2 h 8"/>
                <a:gd name="T34" fmla="*/ 3 w 7"/>
                <a:gd name="T35" fmla="*/ 2 h 8"/>
                <a:gd name="T36" fmla="*/ 1 w 7"/>
                <a:gd name="T37" fmla="*/ 2 h 8"/>
                <a:gd name="T38" fmla="*/ 3 w 7"/>
                <a:gd name="T39" fmla="*/ 0 h 8"/>
                <a:gd name="T40" fmla="*/ 1 w 7"/>
                <a:gd name="T41" fmla="*/ 1 h 8"/>
                <a:gd name="T42" fmla="*/ 0 w 7"/>
                <a:gd name="T43" fmla="*/ 1 h 8"/>
                <a:gd name="T44" fmla="*/ 1 w 7"/>
                <a:gd name="T45" fmla="*/ 3 h 8"/>
                <a:gd name="T46" fmla="*/ 1 w 7"/>
                <a:gd name="T47" fmla="*/ 3 h 8"/>
                <a:gd name="T48" fmla="*/ 1 w 7"/>
                <a:gd name="T49" fmla="*/ 3 h 8"/>
                <a:gd name="T50" fmla="*/ 3 w 7"/>
                <a:gd name="T51" fmla="*/ 3 h 8"/>
                <a:gd name="T52" fmla="*/ 3 w 7"/>
                <a:gd name="T53" fmla="*/ 3 h 8"/>
                <a:gd name="T54" fmla="*/ 3 w 7"/>
                <a:gd name="T55" fmla="*/ 3 h 8"/>
                <a:gd name="T56" fmla="*/ 3 w 7"/>
                <a:gd name="T57" fmla="*/ 4 h 8"/>
                <a:gd name="T58" fmla="*/ 1 w 7"/>
                <a:gd name="T59" fmla="*/ 6 h 8"/>
                <a:gd name="T60" fmla="*/ 1 w 7"/>
                <a:gd name="T61" fmla="*/ 6 h 8"/>
                <a:gd name="T62" fmla="*/ 1 w 7"/>
                <a:gd name="T63" fmla="*/ 7 h 8"/>
                <a:gd name="T64" fmla="*/ 1 w 7"/>
                <a:gd name="T65" fmla="*/ 8 h 8"/>
                <a:gd name="T66" fmla="*/ 1 w 7"/>
                <a:gd name="T67" fmla="*/ 8 h 8"/>
                <a:gd name="T68" fmla="*/ 1 w 7"/>
                <a:gd name="T69" fmla="*/ 8 h 8"/>
                <a:gd name="T70" fmla="*/ 3 w 7"/>
                <a:gd name="T71" fmla="*/ 8 h 8"/>
                <a:gd name="T72" fmla="*/ 6 w 7"/>
                <a:gd name="T73" fmla="*/ 8 h 8"/>
                <a:gd name="T74" fmla="*/ 7 w 7"/>
                <a:gd name="T75" fmla="*/ 8 h 8"/>
                <a:gd name="T76" fmla="*/ 7 w 7"/>
                <a:gd name="T77" fmla="*/ 8 h 8"/>
                <a:gd name="T78" fmla="*/ 7 w 7"/>
                <a:gd name="T79" fmla="*/ 6 h 8"/>
                <a:gd name="T80" fmla="*/ 6 w 7"/>
                <a:gd name="T81" fmla="*/ 6 h 8"/>
                <a:gd name="T82" fmla="*/ 6 w 7"/>
                <a:gd name="T83" fmla="*/ 6 h 8"/>
                <a:gd name="T84" fmla="*/ 4 w 7"/>
                <a:gd name="T85" fmla="*/ 6 h 8"/>
                <a:gd name="T86" fmla="*/ 6 w 7"/>
                <a:gd name="T87" fmla="*/ 1 h 8"/>
                <a:gd name="T88" fmla="*/ 3 w 7"/>
                <a:gd name="T8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 h="8">
                  <a:moveTo>
                    <a:pt x="1" y="2"/>
                  </a:moveTo>
                  <a:cubicBezTo>
                    <a:pt x="1" y="1"/>
                    <a:pt x="1" y="1"/>
                    <a:pt x="1" y="1"/>
                  </a:cubicBezTo>
                  <a:cubicBezTo>
                    <a:pt x="2" y="1"/>
                    <a:pt x="3" y="1"/>
                    <a:pt x="3" y="1"/>
                  </a:cubicBezTo>
                  <a:cubicBezTo>
                    <a:pt x="4" y="1"/>
                    <a:pt x="5" y="1"/>
                    <a:pt x="5" y="2"/>
                  </a:cubicBezTo>
                  <a:cubicBezTo>
                    <a:pt x="6" y="3"/>
                    <a:pt x="4" y="5"/>
                    <a:pt x="3" y="6"/>
                  </a:cubicBezTo>
                  <a:cubicBezTo>
                    <a:pt x="3" y="6"/>
                    <a:pt x="3" y="6"/>
                    <a:pt x="3" y="6"/>
                  </a:cubicBezTo>
                  <a:cubicBezTo>
                    <a:pt x="4" y="7"/>
                    <a:pt x="4" y="7"/>
                    <a:pt x="4" y="7"/>
                  </a:cubicBezTo>
                  <a:cubicBezTo>
                    <a:pt x="6" y="7"/>
                    <a:pt x="6" y="7"/>
                    <a:pt x="6" y="7"/>
                  </a:cubicBezTo>
                  <a:cubicBezTo>
                    <a:pt x="6" y="8"/>
                    <a:pt x="6" y="8"/>
                    <a:pt x="6" y="8"/>
                  </a:cubicBezTo>
                  <a:cubicBezTo>
                    <a:pt x="5" y="8"/>
                    <a:pt x="4" y="8"/>
                    <a:pt x="3" y="8"/>
                  </a:cubicBezTo>
                  <a:cubicBezTo>
                    <a:pt x="2" y="8"/>
                    <a:pt x="2" y="8"/>
                    <a:pt x="2" y="8"/>
                  </a:cubicBezTo>
                  <a:cubicBezTo>
                    <a:pt x="2" y="7"/>
                    <a:pt x="2" y="7"/>
                    <a:pt x="2" y="7"/>
                  </a:cubicBezTo>
                  <a:cubicBezTo>
                    <a:pt x="2" y="7"/>
                    <a:pt x="2" y="7"/>
                    <a:pt x="2" y="7"/>
                  </a:cubicBezTo>
                  <a:cubicBezTo>
                    <a:pt x="2" y="6"/>
                    <a:pt x="2" y="6"/>
                    <a:pt x="2" y="6"/>
                  </a:cubicBezTo>
                  <a:cubicBezTo>
                    <a:pt x="3" y="6"/>
                    <a:pt x="3" y="5"/>
                    <a:pt x="4" y="4"/>
                  </a:cubicBezTo>
                  <a:cubicBezTo>
                    <a:pt x="4" y="4"/>
                    <a:pt x="4" y="4"/>
                    <a:pt x="4" y="3"/>
                  </a:cubicBezTo>
                  <a:cubicBezTo>
                    <a:pt x="4" y="3"/>
                    <a:pt x="4" y="2"/>
                    <a:pt x="3" y="2"/>
                  </a:cubicBezTo>
                  <a:cubicBezTo>
                    <a:pt x="3" y="2"/>
                    <a:pt x="3" y="2"/>
                    <a:pt x="3" y="2"/>
                  </a:cubicBezTo>
                  <a:cubicBezTo>
                    <a:pt x="2" y="2"/>
                    <a:pt x="2" y="2"/>
                    <a:pt x="1" y="2"/>
                  </a:cubicBezTo>
                  <a:moveTo>
                    <a:pt x="3" y="0"/>
                  </a:moveTo>
                  <a:cubicBezTo>
                    <a:pt x="2" y="0"/>
                    <a:pt x="1" y="0"/>
                    <a:pt x="1" y="1"/>
                  </a:cubicBezTo>
                  <a:cubicBezTo>
                    <a:pt x="0" y="1"/>
                    <a:pt x="0" y="1"/>
                    <a:pt x="0" y="1"/>
                  </a:cubicBezTo>
                  <a:cubicBezTo>
                    <a:pt x="1" y="3"/>
                    <a:pt x="1" y="3"/>
                    <a:pt x="1" y="3"/>
                  </a:cubicBezTo>
                  <a:cubicBezTo>
                    <a:pt x="1" y="3"/>
                    <a:pt x="1" y="3"/>
                    <a:pt x="1" y="3"/>
                  </a:cubicBezTo>
                  <a:cubicBezTo>
                    <a:pt x="1" y="3"/>
                    <a:pt x="1" y="3"/>
                    <a:pt x="1" y="3"/>
                  </a:cubicBezTo>
                  <a:cubicBezTo>
                    <a:pt x="2" y="3"/>
                    <a:pt x="2" y="3"/>
                    <a:pt x="3" y="3"/>
                  </a:cubicBezTo>
                  <a:cubicBezTo>
                    <a:pt x="3" y="3"/>
                    <a:pt x="3" y="3"/>
                    <a:pt x="3" y="3"/>
                  </a:cubicBezTo>
                  <a:cubicBezTo>
                    <a:pt x="3" y="3"/>
                    <a:pt x="3" y="3"/>
                    <a:pt x="3" y="3"/>
                  </a:cubicBezTo>
                  <a:cubicBezTo>
                    <a:pt x="3" y="4"/>
                    <a:pt x="3" y="4"/>
                    <a:pt x="3" y="4"/>
                  </a:cubicBezTo>
                  <a:cubicBezTo>
                    <a:pt x="3" y="5"/>
                    <a:pt x="2" y="5"/>
                    <a:pt x="1" y="6"/>
                  </a:cubicBezTo>
                  <a:cubicBezTo>
                    <a:pt x="1" y="6"/>
                    <a:pt x="1" y="6"/>
                    <a:pt x="1" y="6"/>
                  </a:cubicBezTo>
                  <a:cubicBezTo>
                    <a:pt x="1" y="7"/>
                    <a:pt x="1" y="7"/>
                    <a:pt x="1" y="7"/>
                  </a:cubicBezTo>
                  <a:cubicBezTo>
                    <a:pt x="1" y="8"/>
                    <a:pt x="1" y="8"/>
                    <a:pt x="1" y="8"/>
                  </a:cubicBezTo>
                  <a:cubicBezTo>
                    <a:pt x="1" y="8"/>
                    <a:pt x="1" y="8"/>
                    <a:pt x="1" y="8"/>
                  </a:cubicBezTo>
                  <a:cubicBezTo>
                    <a:pt x="1" y="8"/>
                    <a:pt x="1" y="8"/>
                    <a:pt x="1" y="8"/>
                  </a:cubicBezTo>
                  <a:cubicBezTo>
                    <a:pt x="2" y="8"/>
                    <a:pt x="2" y="8"/>
                    <a:pt x="3" y="8"/>
                  </a:cubicBezTo>
                  <a:cubicBezTo>
                    <a:pt x="4" y="8"/>
                    <a:pt x="5" y="8"/>
                    <a:pt x="6" y="8"/>
                  </a:cubicBezTo>
                  <a:cubicBezTo>
                    <a:pt x="7" y="8"/>
                    <a:pt x="7" y="8"/>
                    <a:pt x="7" y="8"/>
                  </a:cubicBezTo>
                  <a:cubicBezTo>
                    <a:pt x="7" y="8"/>
                    <a:pt x="7" y="8"/>
                    <a:pt x="7" y="8"/>
                  </a:cubicBezTo>
                  <a:cubicBezTo>
                    <a:pt x="7" y="8"/>
                    <a:pt x="7" y="7"/>
                    <a:pt x="7" y="6"/>
                  </a:cubicBezTo>
                  <a:cubicBezTo>
                    <a:pt x="6" y="6"/>
                    <a:pt x="6" y="6"/>
                    <a:pt x="6" y="6"/>
                  </a:cubicBezTo>
                  <a:cubicBezTo>
                    <a:pt x="6" y="6"/>
                    <a:pt x="6" y="6"/>
                    <a:pt x="6" y="6"/>
                  </a:cubicBezTo>
                  <a:cubicBezTo>
                    <a:pt x="4" y="6"/>
                    <a:pt x="4" y="6"/>
                    <a:pt x="4" y="6"/>
                  </a:cubicBezTo>
                  <a:cubicBezTo>
                    <a:pt x="5" y="5"/>
                    <a:pt x="7" y="3"/>
                    <a:pt x="6" y="1"/>
                  </a:cubicBezTo>
                  <a:cubicBezTo>
                    <a:pt x="5" y="0"/>
                    <a:pt x="4"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3200">
                <a:solidFill>
                  <a:prstClr val="black"/>
                </a:solidFill>
              </a:endParaRPr>
            </a:p>
          </p:txBody>
        </p:sp>
        <p:sp>
          <p:nvSpPr>
            <p:cNvPr id="182" name="Freeform 158"/>
            <p:cNvSpPr>
              <a:spLocks noEditPoints="1"/>
            </p:cNvSpPr>
            <p:nvPr/>
          </p:nvSpPr>
          <p:spPr bwMode="auto">
            <a:xfrm>
              <a:off x="3960" y="2370"/>
              <a:ext cx="14" cy="21"/>
            </a:xfrm>
            <a:custGeom>
              <a:avLst/>
              <a:gdLst>
                <a:gd name="T0" fmla="*/ 1 w 6"/>
                <a:gd name="T1" fmla="*/ 2 h 9"/>
                <a:gd name="T2" fmla="*/ 1 w 6"/>
                <a:gd name="T3" fmla="*/ 1 h 9"/>
                <a:gd name="T4" fmla="*/ 2 w 6"/>
                <a:gd name="T5" fmla="*/ 1 h 9"/>
                <a:gd name="T6" fmla="*/ 3 w 6"/>
                <a:gd name="T7" fmla="*/ 1 h 9"/>
                <a:gd name="T8" fmla="*/ 5 w 6"/>
                <a:gd name="T9" fmla="*/ 1 h 9"/>
                <a:gd name="T10" fmla="*/ 5 w 6"/>
                <a:gd name="T11" fmla="*/ 2 h 9"/>
                <a:gd name="T12" fmla="*/ 4 w 6"/>
                <a:gd name="T13" fmla="*/ 4 h 9"/>
                <a:gd name="T14" fmla="*/ 4 w 6"/>
                <a:gd name="T15" fmla="*/ 4 h 9"/>
                <a:gd name="T16" fmla="*/ 4 w 6"/>
                <a:gd name="T17" fmla="*/ 4 h 9"/>
                <a:gd name="T18" fmla="*/ 6 w 6"/>
                <a:gd name="T19" fmla="*/ 6 h 9"/>
                <a:gd name="T20" fmla="*/ 4 w 6"/>
                <a:gd name="T21" fmla="*/ 8 h 9"/>
                <a:gd name="T22" fmla="*/ 3 w 6"/>
                <a:gd name="T23" fmla="*/ 8 h 9"/>
                <a:gd name="T24" fmla="*/ 1 w 6"/>
                <a:gd name="T25" fmla="*/ 8 h 9"/>
                <a:gd name="T26" fmla="*/ 1 w 6"/>
                <a:gd name="T27" fmla="*/ 7 h 9"/>
                <a:gd name="T28" fmla="*/ 3 w 6"/>
                <a:gd name="T29" fmla="*/ 7 h 9"/>
                <a:gd name="T30" fmla="*/ 3 w 6"/>
                <a:gd name="T31" fmla="*/ 7 h 9"/>
                <a:gd name="T32" fmla="*/ 4 w 6"/>
                <a:gd name="T33" fmla="*/ 7 h 9"/>
                <a:gd name="T34" fmla="*/ 4 w 6"/>
                <a:gd name="T35" fmla="*/ 6 h 9"/>
                <a:gd name="T36" fmla="*/ 4 w 6"/>
                <a:gd name="T37" fmla="*/ 5 h 9"/>
                <a:gd name="T38" fmla="*/ 3 w 6"/>
                <a:gd name="T39" fmla="*/ 5 h 9"/>
                <a:gd name="T40" fmla="*/ 2 w 6"/>
                <a:gd name="T41" fmla="*/ 5 h 9"/>
                <a:gd name="T42" fmla="*/ 2 w 6"/>
                <a:gd name="T43" fmla="*/ 4 h 9"/>
                <a:gd name="T44" fmla="*/ 2 w 6"/>
                <a:gd name="T45" fmla="*/ 4 h 9"/>
                <a:gd name="T46" fmla="*/ 4 w 6"/>
                <a:gd name="T47" fmla="*/ 4 h 9"/>
                <a:gd name="T48" fmla="*/ 4 w 6"/>
                <a:gd name="T49" fmla="*/ 3 h 9"/>
                <a:gd name="T50" fmla="*/ 2 w 6"/>
                <a:gd name="T51" fmla="*/ 2 h 9"/>
                <a:gd name="T52" fmla="*/ 1 w 6"/>
                <a:gd name="T53" fmla="*/ 2 h 9"/>
                <a:gd name="T54" fmla="*/ 3 w 6"/>
                <a:gd name="T55" fmla="*/ 0 h 9"/>
                <a:gd name="T56" fmla="*/ 1 w 6"/>
                <a:gd name="T57" fmla="*/ 0 h 9"/>
                <a:gd name="T58" fmla="*/ 1 w 6"/>
                <a:gd name="T59" fmla="*/ 1 h 9"/>
                <a:gd name="T60" fmla="*/ 1 w 6"/>
                <a:gd name="T61" fmla="*/ 1 h 9"/>
                <a:gd name="T62" fmla="*/ 1 w 6"/>
                <a:gd name="T63" fmla="*/ 2 h 9"/>
                <a:gd name="T64" fmla="*/ 1 w 6"/>
                <a:gd name="T65" fmla="*/ 3 h 9"/>
                <a:gd name="T66" fmla="*/ 1 w 6"/>
                <a:gd name="T67" fmla="*/ 3 h 9"/>
                <a:gd name="T68" fmla="*/ 1 w 6"/>
                <a:gd name="T69" fmla="*/ 3 h 9"/>
                <a:gd name="T70" fmla="*/ 2 w 6"/>
                <a:gd name="T71" fmla="*/ 2 h 9"/>
                <a:gd name="T72" fmla="*/ 3 w 6"/>
                <a:gd name="T73" fmla="*/ 3 h 9"/>
                <a:gd name="T74" fmla="*/ 3 w 6"/>
                <a:gd name="T75" fmla="*/ 3 h 9"/>
                <a:gd name="T76" fmla="*/ 2 w 6"/>
                <a:gd name="T77" fmla="*/ 3 h 9"/>
                <a:gd name="T78" fmla="*/ 2 w 6"/>
                <a:gd name="T79" fmla="*/ 3 h 9"/>
                <a:gd name="T80" fmla="*/ 2 w 6"/>
                <a:gd name="T81" fmla="*/ 3 h 9"/>
                <a:gd name="T82" fmla="*/ 1 w 6"/>
                <a:gd name="T83" fmla="*/ 4 h 9"/>
                <a:gd name="T84" fmla="*/ 1 w 6"/>
                <a:gd name="T85" fmla="*/ 4 h 9"/>
                <a:gd name="T86" fmla="*/ 1 w 6"/>
                <a:gd name="T87" fmla="*/ 5 h 9"/>
                <a:gd name="T88" fmla="*/ 2 w 6"/>
                <a:gd name="T89" fmla="*/ 5 h 9"/>
                <a:gd name="T90" fmla="*/ 2 w 6"/>
                <a:gd name="T91" fmla="*/ 6 h 9"/>
                <a:gd name="T92" fmla="*/ 3 w 6"/>
                <a:gd name="T93" fmla="*/ 5 h 9"/>
                <a:gd name="T94" fmla="*/ 3 w 6"/>
                <a:gd name="T95" fmla="*/ 6 h 9"/>
                <a:gd name="T96" fmla="*/ 4 w 6"/>
                <a:gd name="T97" fmla="*/ 6 h 9"/>
                <a:gd name="T98" fmla="*/ 4 w 6"/>
                <a:gd name="T99" fmla="*/ 6 h 9"/>
                <a:gd name="T100" fmla="*/ 3 w 6"/>
                <a:gd name="T101" fmla="*/ 6 h 9"/>
                <a:gd name="T102" fmla="*/ 3 w 6"/>
                <a:gd name="T103" fmla="*/ 6 h 9"/>
                <a:gd name="T104" fmla="*/ 2 w 6"/>
                <a:gd name="T105" fmla="*/ 6 h 9"/>
                <a:gd name="T106" fmla="*/ 1 w 6"/>
                <a:gd name="T107" fmla="*/ 6 h 9"/>
                <a:gd name="T108" fmla="*/ 0 w 6"/>
                <a:gd name="T109" fmla="*/ 8 h 9"/>
                <a:gd name="T110" fmla="*/ 0 w 6"/>
                <a:gd name="T111" fmla="*/ 8 h 9"/>
                <a:gd name="T112" fmla="*/ 3 w 6"/>
                <a:gd name="T113" fmla="*/ 9 h 9"/>
                <a:gd name="T114" fmla="*/ 4 w 6"/>
                <a:gd name="T115" fmla="*/ 9 h 9"/>
                <a:gd name="T116" fmla="*/ 6 w 6"/>
                <a:gd name="T117" fmla="*/ 6 h 9"/>
                <a:gd name="T118" fmla="*/ 5 w 6"/>
                <a:gd name="T119" fmla="*/ 4 h 9"/>
                <a:gd name="T120" fmla="*/ 6 w 6"/>
                <a:gd name="T121" fmla="*/ 2 h 9"/>
                <a:gd name="T122" fmla="*/ 5 w 6"/>
                <a:gd name="T123" fmla="*/ 1 h 9"/>
                <a:gd name="T124" fmla="*/ 3 w 6"/>
                <a:gd name="T125"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 h="9">
                  <a:moveTo>
                    <a:pt x="1" y="2"/>
                  </a:moveTo>
                  <a:cubicBezTo>
                    <a:pt x="1" y="1"/>
                    <a:pt x="1" y="1"/>
                    <a:pt x="1" y="1"/>
                  </a:cubicBezTo>
                  <a:cubicBezTo>
                    <a:pt x="2" y="1"/>
                    <a:pt x="2" y="1"/>
                    <a:pt x="2" y="1"/>
                  </a:cubicBezTo>
                  <a:cubicBezTo>
                    <a:pt x="2" y="1"/>
                    <a:pt x="3" y="1"/>
                    <a:pt x="3" y="1"/>
                  </a:cubicBezTo>
                  <a:cubicBezTo>
                    <a:pt x="4" y="1"/>
                    <a:pt x="4" y="1"/>
                    <a:pt x="5" y="1"/>
                  </a:cubicBezTo>
                  <a:cubicBezTo>
                    <a:pt x="5" y="2"/>
                    <a:pt x="5" y="2"/>
                    <a:pt x="5" y="2"/>
                  </a:cubicBezTo>
                  <a:cubicBezTo>
                    <a:pt x="5" y="3"/>
                    <a:pt x="4" y="3"/>
                    <a:pt x="4" y="4"/>
                  </a:cubicBezTo>
                  <a:cubicBezTo>
                    <a:pt x="4" y="4"/>
                    <a:pt x="4" y="4"/>
                    <a:pt x="4" y="4"/>
                  </a:cubicBezTo>
                  <a:cubicBezTo>
                    <a:pt x="4" y="4"/>
                    <a:pt x="4" y="4"/>
                    <a:pt x="4" y="4"/>
                  </a:cubicBezTo>
                  <a:cubicBezTo>
                    <a:pt x="5" y="5"/>
                    <a:pt x="6" y="6"/>
                    <a:pt x="6" y="6"/>
                  </a:cubicBezTo>
                  <a:cubicBezTo>
                    <a:pt x="6" y="7"/>
                    <a:pt x="5" y="8"/>
                    <a:pt x="4" y="8"/>
                  </a:cubicBezTo>
                  <a:cubicBezTo>
                    <a:pt x="4" y="8"/>
                    <a:pt x="4" y="8"/>
                    <a:pt x="3" y="8"/>
                  </a:cubicBezTo>
                  <a:cubicBezTo>
                    <a:pt x="2" y="8"/>
                    <a:pt x="2" y="8"/>
                    <a:pt x="1" y="8"/>
                  </a:cubicBezTo>
                  <a:cubicBezTo>
                    <a:pt x="1" y="7"/>
                    <a:pt x="1" y="7"/>
                    <a:pt x="1" y="7"/>
                  </a:cubicBezTo>
                  <a:cubicBezTo>
                    <a:pt x="2" y="7"/>
                    <a:pt x="2" y="7"/>
                    <a:pt x="3" y="7"/>
                  </a:cubicBezTo>
                  <a:cubicBezTo>
                    <a:pt x="3" y="7"/>
                    <a:pt x="3" y="7"/>
                    <a:pt x="3" y="7"/>
                  </a:cubicBezTo>
                  <a:cubicBezTo>
                    <a:pt x="4" y="7"/>
                    <a:pt x="4" y="7"/>
                    <a:pt x="4" y="7"/>
                  </a:cubicBezTo>
                  <a:cubicBezTo>
                    <a:pt x="4" y="6"/>
                    <a:pt x="4" y="6"/>
                    <a:pt x="4" y="6"/>
                  </a:cubicBezTo>
                  <a:cubicBezTo>
                    <a:pt x="4" y="5"/>
                    <a:pt x="4" y="5"/>
                    <a:pt x="4" y="5"/>
                  </a:cubicBezTo>
                  <a:cubicBezTo>
                    <a:pt x="3" y="5"/>
                    <a:pt x="3" y="5"/>
                    <a:pt x="3" y="5"/>
                  </a:cubicBezTo>
                  <a:cubicBezTo>
                    <a:pt x="3" y="5"/>
                    <a:pt x="2" y="5"/>
                    <a:pt x="2" y="5"/>
                  </a:cubicBezTo>
                  <a:cubicBezTo>
                    <a:pt x="2" y="4"/>
                    <a:pt x="2" y="4"/>
                    <a:pt x="2" y="4"/>
                  </a:cubicBezTo>
                  <a:cubicBezTo>
                    <a:pt x="2" y="4"/>
                    <a:pt x="2" y="4"/>
                    <a:pt x="2" y="4"/>
                  </a:cubicBezTo>
                  <a:cubicBezTo>
                    <a:pt x="3" y="4"/>
                    <a:pt x="3" y="4"/>
                    <a:pt x="4" y="4"/>
                  </a:cubicBezTo>
                  <a:cubicBezTo>
                    <a:pt x="4" y="3"/>
                    <a:pt x="4" y="3"/>
                    <a:pt x="4" y="3"/>
                  </a:cubicBezTo>
                  <a:cubicBezTo>
                    <a:pt x="4" y="2"/>
                    <a:pt x="3" y="2"/>
                    <a:pt x="2" y="2"/>
                  </a:cubicBezTo>
                  <a:cubicBezTo>
                    <a:pt x="1" y="2"/>
                    <a:pt x="1" y="2"/>
                    <a:pt x="1" y="2"/>
                  </a:cubicBezTo>
                  <a:moveTo>
                    <a:pt x="3" y="0"/>
                  </a:moveTo>
                  <a:cubicBezTo>
                    <a:pt x="3" y="0"/>
                    <a:pt x="2" y="0"/>
                    <a:pt x="1" y="0"/>
                  </a:cubicBezTo>
                  <a:cubicBezTo>
                    <a:pt x="1" y="1"/>
                    <a:pt x="1" y="1"/>
                    <a:pt x="1" y="1"/>
                  </a:cubicBezTo>
                  <a:cubicBezTo>
                    <a:pt x="1" y="1"/>
                    <a:pt x="1" y="1"/>
                    <a:pt x="1" y="1"/>
                  </a:cubicBezTo>
                  <a:cubicBezTo>
                    <a:pt x="1" y="2"/>
                    <a:pt x="1" y="2"/>
                    <a:pt x="1" y="2"/>
                  </a:cubicBezTo>
                  <a:cubicBezTo>
                    <a:pt x="1" y="3"/>
                    <a:pt x="1" y="3"/>
                    <a:pt x="1" y="3"/>
                  </a:cubicBezTo>
                  <a:cubicBezTo>
                    <a:pt x="1" y="3"/>
                    <a:pt x="1" y="3"/>
                    <a:pt x="1" y="3"/>
                  </a:cubicBezTo>
                  <a:cubicBezTo>
                    <a:pt x="1" y="3"/>
                    <a:pt x="1" y="3"/>
                    <a:pt x="1" y="3"/>
                  </a:cubicBezTo>
                  <a:cubicBezTo>
                    <a:pt x="2" y="2"/>
                    <a:pt x="2" y="2"/>
                    <a:pt x="2" y="2"/>
                  </a:cubicBezTo>
                  <a:cubicBezTo>
                    <a:pt x="3" y="2"/>
                    <a:pt x="3" y="3"/>
                    <a:pt x="3" y="3"/>
                  </a:cubicBezTo>
                  <a:cubicBezTo>
                    <a:pt x="3" y="3"/>
                    <a:pt x="3" y="3"/>
                    <a:pt x="3" y="3"/>
                  </a:cubicBezTo>
                  <a:cubicBezTo>
                    <a:pt x="2" y="3"/>
                    <a:pt x="2" y="3"/>
                    <a:pt x="2" y="3"/>
                  </a:cubicBezTo>
                  <a:cubicBezTo>
                    <a:pt x="2" y="3"/>
                    <a:pt x="2" y="3"/>
                    <a:pt x="2" y="3"/>
                  </a:cubicBezTo>
                  <a:cubicBezTo>
                    <a:pt x="2" y="3"/>
                    <a:pt x="2" y="3"/>
                    <a:pt x="2" y="3"/>
                  </a:cubicBezTo>
                  <a:cubicBezTo>
                    <a:pt x="1" y="4"/>
                    <a:pt x="1" y="4"/>
                    <a:pt x="1" y="4"/>
                  </a:cubicBezTo>
                  <a:cubicBezTo>
                    <a:pt x="1" y="4"/>
                    <a:pt x="1" y="4"/>
                    <a:pt x="1" y="4"/>
                  </a:cubicBezTo>
                  <a:cubicBezTo>
                    <a:pt x="1" y="5"/>
                    <a:pt x="1" y="5"/>
                    <a:pt x="1" y="5"/>
                  </a:cubicBezTo>
                  <a:cubicBezTo>
                    <a:pt x="2" y="5"/>
                    <a:pt x="2" y="5"/>
                    <a:pt x="2" y="5"/>
                  </a:cubicBezTo>
                  <a:cubicBezTo>
                    <a:pt x="2" y="6"/>
                    <a:pt x="2" y="6"/>
                    <a:pt x="2" y="6"/>
                  </a:cubicBezTo>
                  <a:cubicBezTo>
                    <a:pt x="2" y="5"/>
                    <a:pt x="3" y="5"/>
                    <a:pt x="3" y="5"/>
                  </a:cubicBezTo>
                  <a:cubicBezTo>
                    <a:pt x="3" y="5"/>
                    <a:pt x="3" y="5"/>
                    <a:pt x="3" y="6"/>
                  </a:cubicBezTo>
                  <a:cubicBezTo>
                    <a:pt x="4" y="6"/>
                    <a:pt x="4" y="6"/>
                    <a:pt x="4" y="6"/>
                  </a:cubicBezTo>
                  <a:cubicBezTo>
                    <a:pt x="4" y="6"/>
                    <a:pt x="4" y="6"/>
                    <a:pt x="4" y="6"/>
                  </a:cubicBezTo>
                  <a:cubicBezTo>
                    <a:pt x="3" y="6"/>
                    <a:pt x="3" y="6"/>
                    <a:pt x="3" y="6"/>
                  </a:cubicBezTo>
                  <a:cubicBezTo>
                    <a:pt x="3" y="6"/>
                    <a:pt x="3" y="6"/>
                    <a:pt x="3" y="6"/>
                  </a:cubicBezTo>
                  <a:cubicBezTo>
                    <a:pt x="2" y="6"/>
                    <a:pt x="2" y="6"/>
                    <a:pt x="2" y="6"/>
                  </a:cubicBezTo>
                  <a:cubicBezTo>
                    <a:pt x="1" y="6"/>
                    <a:pt x="1" y="6"/>
                    <a:pt x="1" y="6"/>
                  </a:cubicBezTo>
                  <a:cubicBezTo>
                    <a:pt x="1" y="7"/>
                    <a:pt x="0" y="7"/>
                    <a:pt x="0" y="8"/>
                  </a:cubicBezTo>
                  <a:cubicBezTo>
                    <a:pt x="0" y="8"/>
                    <a:pt x="0" y="8"/>
                    <a:pt x="0" y="8"/>
                  </a:cubicBezTo>
                  <a:cubicBezTo>
                    <a:pt x="1" y="9"/>
                    <a:pt x="3" y="9"/>
                    <a:pt x="3" y="9"/>
                  </a:cubicBezTo>
                  <a:cubicBezTo>
                    <a:pt x="4" y="9"/>
                    <a:pt x="4" y="9"/>
                    <a:pt x="4" y="9"/>
                  </a:cubicBezTo>
                  <a:cubicBezTo>
                    <a:pt x="5" y="9"/>
                    <a:pt x="6" y="8"/>
                    <a:pt x="6" y="6"/>
                  </a:cubicBezTo>
                  <a:cubicBezTo>
                    <a:pt x="6" y="6"/>
                    <a:pt x="6" y="4"/>
                    <a:pt x="5" y="4"/>
                  </a:cubicBezTo>
                  <a:cubicBezTo>
                    <a:pt x="5" y="3"/>
                    <a:pt x="6" y="3"/>
                    <a:pt x="6" y="2"/>
                  </a:cubicBezTo>
                  <a:cubicBezTo>
                    <a:pt x="6" y="2"/>
                    <a:pt x="6" y="1"/>
                    <a:pt x="5" y="1"/>
                  </a:cubicBezTo>
                  <a:cubicBezTo>
                    <a:pt x="5" y="0"/>
                    <a:pt x="4"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3200">
                <a:solidFill>
                  <a:prstClr val="black"/>
                </a:solidFill>
              </a:endParaRPr>
            </a:p>
          </p:txBody>
        </p:sp>
        <p:sp>
          <p:nvSpPr>
            <p:cNvPr id="183" name="Freeform 159"/>
            <p:cNvSpPr>
              <a:spLocks noEditPoints="1"/>
            </p:cNvSpPr>
            <p:nvPr/>
          </p:nvSpPr>
          <p:spPr bwMode="auto">
            <a:xfrm>
              <a:off x="3982" y="2389"/>
              <a:ext cx="7" cy="7"/>
            </a:xfrm>
            <a:custGeom>
              <a:avLst/>
              <a:gdLst>
                <a:gd name="T0" fmla="*/ 2 w 3"/>
                <a:gd name="T1" fmla="*/ 2 h 3"/>
                <a:gd name="T2" fmla="*/ 1 w 3"/>
                <a:gd name="T3" fmla="*/ 2 h 3"/>
                <a:gd name="T4" fmla="*/ 2 w 3"/>
                <a:gd name="T5" fmla="*/ 2 h 3"/>
                <a:gd name="T6" fmla="*/ 2 w 3"/>
                <a:gd name="T7" fmla="*/ 2 h 3"/>
                <a:gd name="T8" fmla="*/ 3 w 3"/>
                <a:gd name="T9" fmla="*/ 0 h 3"/>
                <a:gd name="T10" fmla="*/ 2 w 3"/>
                <a:gd name="T11" fmla="*/ 1 h 3"/>
                <a:gd name="T12" fmla="*/ 0 w 3"/>
                <a:gd name="T13" fmla="*/ 3 h 3"/>
                <a:gd name="T14" fmla="*/ 0 w 3"/>
                <a:gd name="T15" fmla="*/ 3 h 3"/>
                <a:gd name="T16" fmla="*/ 0 w 3"/>
                <a:gd name="T17" fmla="*/ 3 h 3"/>
                <a:gd name="T18" fmla="*/ 1 w 3"/>
                <a:gd name="T19" fmla="*/ 3 h 3"/>
                <a:gd name="T20" fmla="*/ 2 w 3"/>
                <a:gd name="T21" fmla="*/ 3 h 3"/>
                <a:gd name="T22" fmla="*/ 3 w 3"/>
                <a:gd name="T23" fmla="*/ 3 h 3"/>
                <a:gd name="T24" fmla="*/ 3 w 3"/>
                <a:gd name="T25" fmla="*/ 2 h 3"/>
                <a:gd name="T26" fmla="*/ 3 w 3"/>
                <a:gd name="T27" fmla="*/ 1 h 3"/>
                <a:gd name="T28" fmla="*/ 3 w 3"/>
                <a:gd name="T2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 h="3">
                  <a:moveTo>
                    <a:pt x="2" y="2"/>
                  </a:moveTo>
                  <a:cubicBezTo>
                    <a:pt x="1" y="2"/>
                    <a:pt x="1" y="2"/>
                    <a:pt x="1" y="2"/>
                  </a:cubicBezTo>
                  <a:cubicBezTo>
                    <a:pt x="2" y="2"/>
                    <a:pt x="2" y="2"/>
                    <a:pt x="2" y="2"/>
                  </a:cubicBezTo>
                  <a:cubicBezTo>
                    <a:pt x="2" y="2"/>
                    <a:pt x="2" y="2"/>
                    <a:pt x="2" y="2"/>
                  </a:cubicBezTo>
                  <a:moveTo>
                    <a:pt x="3" y="0"/>
                  </a:moveTo>
                  <a:cubicBezTo>
                    <a:pt x="2" y="1"/>
                    <a:pt x="2" y="1"/>
                    <a:pt x="2" y="1"/>
                  </a:cubicBezTo>
                  <a:cubicBezTo>
                    <a:pt x="1" y="1"/>
                    <a:pt x="1" y="2"/>
                    <a:pt x="0" y="3"/>
                  </a:cubicBezTo>
                  <a:cubicBezTo>
                    <a:pt x="0" y="3"/>
                    <a:pt x="0" y="3"/>
                    <a:pt x="0" y="3"/>
                  </a:cubicBezTo>
                  <a:cubicBezTo>
                    <a:pt x="0" y="3"/>
                    <a:pt x="0" y="3"/>
                    <a:pt x="0" y="3"/>
                  </a:cubicBezTo>
                  <a:cubicBezTo>
                    <a:pt x="1" y="3"/>
                    <a:pt x="1" y="3"/>
                    <a:pt x="1" y="3"/>
                  </a:cubicBezTo>
                  <a:cubicBezTo>
                    <a:pt x="2" y="3"/>
                    <a:pt x="2" y="3"/>
                    <a:pt x="2" y="3"/>
                  </a:cubicBezTo>
                  <a:cubicBezTo>
                    <a:pt x="3" y="3"/>
                    <a:pt x="3" y="3"/>
                    <a:pt x="3" y="3"/>
                  </a:cubicBezTo>
                  <a:cubicBezTo>
                    <a:pt x="3" y="3"/>
                    <a:pt x="3" y="2"/>
                    <a:pt x="3" y="2"/>
                  </a:cubicBezTo>
                  <a:cubicBezTo>
                    <a:pt x="3" y="1"/>
                    <a:pt x="3" y="1"/>
                    <a:pt x="3" y="1"/>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3200">
                <a:solidFill>
                  <a:prstClr val="black"/>
                </a:solidFill>
              </a:endParaRPr>
            </a:p>
          </p:txBody>
        </p:sp>
        <p:sp>
          <p:nvSpPr>
            <p:cNvPr id="184" name="Freeform 160"/>
            <p:cNvSpPr>
              <a:spLocks noEditPoints="1"/>
            </p:cNvSpPr>
            <p:nvPr/>
          </p:nvSpPr>
          <p:spPr bwMode="auto">
            <a:xfrm>
              <a:off x="3977" y="2384"/>
              <a:ext cx="19" cy="21"/>
            </a:xfrm>
            <a:custGeom>
              <a:avLst/>
              <a:gdLst>
                <a:gd name="T0" fmla="*/ 5 w 8"/>
                <a:gd name="T1" fmla="*/ 1 h 9"/>
                <a:gd name="T2" fmla="*/ 6 w 8"/>
                <a:gd name="T3" fmla="*/ 1 h 9"/>
                <a:gd name="T4" fmla="*/ 5 w 8"/>
                <a:gd name="T5" fmla="*/ 2 h 9"/>
                <a:gd name="T6" fmla="*/ 5 w 8"/>
                <a:gd name="T7" fmla="*/ 5 h 9"/>
                <a:gd name="T8" fmla="*/ 6 w 8"/>
                <a:gd name="T9" fmla="*/ 5 h 9"/>
                <a:gd name="T10" fmla="*/ 6 w 8"/>
                <a:gd name="T11" fmla="*/ 5 h 9"/>
                <a:gd name="T12" fmla="*/ 7 w 8"/>
                <a:gd name="T13" fmla="*/ 5 h 9"/>
                <a:gd name="T14" fmla="*/ 7 w 8"/>
                <a:gd name="T15" fmla="*/ 6 h 9"/>
                <a:gd name="T16" fmla="*/ 7 w 8"/>
                <a:gd name="T17" fmla="*/ 6 h 9"/>
                <a:gd name="T18" fmla="*/ 6 w 8"/>
                <a:gd name="T19" fmla="*/ 6 h 9"/>
                <a:gd name="T20" fmla="*/ 5 w 8"/>
                <a:gd name="T21" fmla="*/ 6 h 9"/>
                <a:gd name="T22" fmla="*/ 5 w 8"/>
                <a:gd name="T23" fmla="*/ 6 h 9"/>
                <a:gd name="T24" fmla="*/ 5 w 8"/>
                <a:gd name="T25" fmla="*/ 8 h 9"/>
                <a:gd name="T26" fmla="*/ 5 w 8"/>
                <a:gd name="T27" fmla="*/ 9 h 9"/>
                <a:gd name="T28" fmla="*/ 5 w 8"/>
                <a:gd name="T29" fmla="*/ 9 h 9"/>
                <a:gd name="T30" fmla="*/ 5 w 8"/>
                <a:gd name="T31" fmla="*/ 7 h 9"/>
                <a:gd name="T32" fmla="*/ 5 w 8"/>
                <a:gd name="T33" fmla="*/ 7 h 9"/>
                <a:gd name="T34" fmla="*/ 5 w 8"/>
                <a:gd name="T35" fmla="*/ 6 h 9"/>
                <a:gd name="T36" fmla="*/ 4 w 8"/>
                <a:gd name="T37" fmla="*/ 6 h 9"/>
                <a:gd name="T38" fmla="*/ 4 w 8"/>
                <a:gd name="T39" fmla="*/ 6 h 9"/>
                <a:gd name="T40" fmla="*/ 4 w 8"/>
                <a:gd name="T41" fmla="*/ 6 h 9"/>
                <a:gd name="T42" fmla="*/ 3 w 8"/>
                <a:gd name="T43" fmla="*/ 6 h 9"/>
                <a:gd name="T44" fmla="*/ 2 w 8"/>
                <a:gd name="T45" fmla="*/ 6 h 9"/>
                <a:gd name="T46" fmla="*/ 1 w 8"/>
                <a:gd name="T47" fmla="*/ 6 h 9"/>
                <a:gd name="T48" fmla="*/ 1 w 8"/>
                <a:gd name="T49" fmla="*/ 5 h 9"/>
                <a:gd name="T50" fmla="*/ 4 w 8"/>
                <a:gd name="T51" fmla="*/ 1 h 9"/>
                <a:gd name="T52" fmla="*/ 4 w 8"/>
                <a:gd name="T53" fmla="*/ 1 h 9"/>
                <a:gd name="T54" fmla="*/ 5 w 8"/>
                <a:gd name="T55" fmla="*/ 1 h 9"/>
                <a:gd name="T56" fmla="*/ 6 w 8"/>
                <a:gd name="T57" fmla="*/ 0 h 9"/>
                <a:gd name="T58" fmla="*/ 5 w 8"/>
                <a:gd name="T59" fmla="*/ 1 h 9"/>
                <a:gd name="T60" fmla="*/ 4 w 8"/>
                <a:gd name="T61" fmla="*/ 1 h 9"/>
                <a:gd name="T62" fmla="*/ 4 w 8"/>
                <a:gd name="T63" fmla="*/ 1 h 9"/>
                <a:gd name="T64" fmla="*/ 0 w 8"/>
                <a:gd name="T65" fmla="*/ 5 h 9"/>
                <a:gd name="T66" fmla="*/ 0 w 8"/>
                <a:gd name="T67" fmla="*/ 7 h 9"/>
                <a:gd name="T68" fmla="*/ 1 w 8"/>
                <a:gd name="T69" fmla="*/ 7 h 9"/>
                <a:gd name="T70" fmla="*/ 2 w 8"/>
                <a:gd name="T71" fmla="*/ 7 h 9"/>
                <a:gd name="T72" fmla="*/ 3 w 8"/>
                <a:gd name="T73" fmla="*/ 7 h 9"/>
                <a:gd name="T74" fmla="*/ 4 w 8"/>
                <a:gd name="T75" fmla="*/ 7 h 9"/>
                <a:gd name="T76" fmla="*/ 4 w 8"/>
                <a:gd name="T77" fmla="*/ 7 h 9"/>
                <a:gd name="T78" fmla="*/ 4 w 8"/>
                <a:gd name="T79" fmla="*/ 9 h 9"/>
                <a:gd name="T80" fmla="*/ 4 w 8"/>
                <a:gd name="T81" fmla="*/ 9 h 9"/>
                <a:gd name="T82" fmla="*/ 4 w 8"/>
                <a:gd name="T83" fmla="*/ 9 h 9"/>
                <a:gd name="T84" fmla="*/ 6 w 8"/>
                <a:gd name="T85" fmla="*/ 9 h 9"/>
                <a:gd name="T86" fmla="*/ 6 w 8"/>
                <a:gd name="T87" fmla="*/ 9 h 9"/>
                <a:gd name="T88" fmla="*/ 6 w 8"/>
                <a:gd name="T89" fmla="*/ 8 h 9"/>
                <a:gd name="T90" fmla="*/ 6 w 8"/>
                <a:gd name="T91" fmla="*/ 7 h 9"/>
                <a:gd name="T92" fmla="*/ 7 w 8"/>
                <a:gd name="T93" fmla="*/ 7 h 9"/>
                <a:gd name="T94" fmla="*/ 7 w 8"/>
                <a:gd name="T95" fmla="*/ 7 h 9"/>
                <a:gd name="T96" fmla="*/ 8 w 8"/>
                <a:gd name="T97" fmla="*/ 6 h 9"/>
                <a:gd name="T98" fmla="*/ 8 w 8"/>
                <a:gd name="T99" fmla="*/ 5 h 9"/>
                <a:gd name="T100" fmla="*/ 8 w 8"/>
                <a:gd name="T101" fmla="*/ 5 h 9"/>
                <a:gd name="T102" fmla="*/ 7 w 8"/>
                <a:gd name="T103" fmla="*/ 5 h 9"/>
                <a:gd name="T104" fmla="*/ 7 w 8"/>
                <a:gd name="T105" fmla="*/ 5 h 9"/>
                <a:gd name="T106" fmla="*/ 6 w 8"/>
                <a:gd name="T107" fmla="*/ 5 h 9"/>
                <a:gd name="T108" fmla="*/ 6 w 8"/>
                <a:gd name="T109" fmla="*/ 2 h 9"/>
                <a:gd name="T110" fmla="*/ 6 w 8"/>
                <a:gd name="T111" fmla="*/ 1 h 9"/>
                <a:gd name="T112" fmla="*/ 6 w 8"/>
                <a:gd name="T113" fmla="*/ 1 h 9"/>
                <a:gd name="T114" fmla="*/ 6 w 8"/>
                <a:gd name="T115"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 h="9">
                  <a:moveTo>
                    <a:pt x="5" y="1"/>
                  </a:moveTo>
                  <a:cubicBezTo>
                    <a:pt x="6" y="1"/>
                    <a:pt x="6" y="1"/>
                    <a:pt x="6" y="1"/>
                  </a:cubicBezTo>
                  <a:cubicBezTo>
                    <a:pt x="6" y="2"/>
                    <a:pt x="6" y="2"/>
                    <a:pt x="5" y="2"/>
                  </a:cubicBezTo>
                  <a:cubicBezTo>
                    <a:pt x="5" y="3"/>
                    <a:pt x="5" y="4"/>
                    <a:pt x="5" y="5"/>
                  </a:cubicBezTo>
                  <a:cubicBezTo>
                    <a:pt x="6" y="5"/>
                    <a:pt x="6" y="5"/>
                    <a:pt x="6" y="5"/>
                  </a:cubicBezTo>
                  <a:cubicBezTo>
                    <a:pt x="6" y="5"/>
                    <a:pt x="6" y="5"/>
                    <a:pt x="6" y="5"/>
                  </a:cubicBezTo>
                  <a:cubicBezTo>
                    <a:pt x="7" y="5"/>
                    <a:pt x="7" y="5"/>
                    <a:pt x="7" y="5"/>
                  </a:cubicBezTo>
                  <a:cubicBezTo>
                    <a:pt x="7" y="6"/>
                    <a:pt x="7" y="6"/>
                    <a:pt x="7" y="6"/>
                  </a:cubicBezTo>
                  <a:cubicBezTo>
                    <a:pt x="7" y="6"/>
                    <a:pt x="7" y="6"/>
                    <a:pt x="7" y="6"/>
                  </a:cubicBezTo>
                  <a:cubicBezTo>
                    <a:pt x="6" y="6"/>
                    <a:pt x="6" y="6"/>
                    <a:pt x="6" y="6"/>
                  </a:cubicBezTo>
                  <a:cubicBezTo>
                    <a:pt x="5" y="6"/>
                    <a:pt x="5" y="6"/>
                    <a:pt x="5" y="6"/>
                  </a:cubicBezTo>
                  <a:cubicBezTo>
                    <a:pt x="5" y="6"/>
                    <a:pt x="5" y="6"/>
                    <a:pt x="5" y="6"/>
                  </a:cubicBezTo>
                  <a:cubicBezTo>
                    <a:pt x="5" y="7"/>
                    <a:pt x="5" y="8"/>
                    <a:pt x="5" y="8"/>
                  </a:cubicBezTo>
                  <a:cubicBezTo>
                    <a:pt x="5" y="9"/>
                    <a:pt x="5" y="9"/>
                    <a:pt x="5" y="9"/>
                  </a:cubicBezTo>
                  <a:cubicBezTo>
                    <a:pt x="5" y="9"/>
                    <a:pt x="5" y="9"/>
                    <a:pt x="5" y="9"/>
                  </a:cubicBezTo>
                  <a:cubicBezTo>
                    <a:pt x="5" y="8"/>
                    <a:pt x="5" y="8"/>
                    <a:pt x="5" y="7"/>
                  </a:cubicBezTo>
                  <a:cubicBezTo>
                    <a:pt x="5" y="7"/>
                    <a:pt x="5" y="7"/>
                    <a:pt x="5" y="7"/>
                  </a:cubicBezTo>
                  <a:cubicBezTo>
                    <a:pt x="5" y="6"/>
                    <a:pt x="5" y="6"/>
                    <a:pt x="5" y="6"/>
                  </a:cubicBezTo>
                  <a:cubicBezTo>
                    <a:pt x="4" y="6"/>
                    <a:pt x="4" y="6"/>
                    <a:pt x="4" y="6"/>
                  </a:cubicBezTo>
                  <a:cubicBezTo>
                    <a:pt x="4" y="6"/>
                    <a:pt x="4" y="6"/>
                    <a:pt x="4" y="6"/>
                  </a:cubicBezTo>
                  <a:cubicBezTo>
                    <a:pt x="4" y="6"/>
                    <a:pt x="4" y="6"/>
                    <a:pt x="4" y="6"/>
                  </a:cubicBezTo>
                  <a:cubicBezTo>
                    <a:pt x="3" y="6"/>
                    <a:pt x="3" y="6"/>
                    <a:pt x="3" y="6"/>
                  </a:cubicBezTo>
                  <a:cubicBezTo>
                    <a:pt x="3" y="6"/>
                    <a:pt x="2" y="6"/>
                    <a:pt x="2" y="6"/>
                  </a:cubicBezTo>
                  <a:cubicBezTo>
                    <a:pt x="2" y="6"/>
                    <a:pt x="1" y="6"/>
                    <a:pt x="1" y="6"/>
                  </a:cubicBezTo>
                  <a:cubicBezTo>
                    <a:pt x="1" y="5"/>
                    <a:pt x="1" y="5"/>
                    <a:pt x="1" y="5"/>
                  </a:cubicBezTo>
                  <a:cubicBezTo>
                    <a:pt x="1" y="5"/>
                    <a:pt x="3" y="3"/>
                    <a:pt x="4" y="1"/>
                  </a:cubicBezTo>
                  <a:cubicBezTo>
                    <a:pt x="4" y="1"/>
                    <a:pt x="4" y="1"/>
                    <a:pt x="4" y="1"/>
                  </a:cubicBezTo>
                  <a:cubicBezTo>
                    <a:pt x="5" y="1"/>
                    <a:pt x="5" y="1"/>
                    <a:pt x="5" y="1"/>
                  </a:cubicBezTo>
                  <a:moveTo>
                    <a:pt x="6" y="0"/>
                  </a:moveTo>
                  <a:cubicBezTo>
                    <a:pt x="5" y="1"/>
                    <a:pt x="5" y="1"/>
                    <a:pt x="5" y="1"/>
                  </a:cubicBezTo>
                  <a:cubicBezTo>
                    <a:pt x="4" y="1"/>
                    <a:pt x="4" y="1"/>
                    <a:pt x="4" y="1"/>
                  </a:cubicBezTo>
                  <a:cubicBezTo>
                    <a:pt x="4" y="1"/>
                    <a:pt x="4" y="1"/>
                    <a:pt x="4" y="1"/>
                  </a:cubicBezTo>
                  <a:cubicBezTo>
                    <a:pt x="3" y="2"/>
                    <a:pt x="1" y="5"/>
                    <a:pt x="0" y="5"/>
                  </a:cubicBezTo>
                  <a:cubicBezTo>
                    <a:pt x="0" y="6"/>
                    <a:pt x="0" y="6"/>
                    <a:pt x="0" y="7"/>
                  </a:cubicBezTo>
                  <a:cubicBezTo>
                    <a:pt x="1" y="7"/>
                    <a:pt x="1" y="7"/>
                    <a:pt x="1" y="7"/>
                  </a:cubicBezTo>
                  <a:cubicBezTo>
                    <a:pt x="1" y="7"/>
                    <a:pt x="2" y="7"/>
                    <a:pt x="2" y="7"/>
                  </a:cubicBezTo>
                  <a:cubicBezTo>
                    <a:pt x="2" y="7"/>
                    <a:pt x="3" y="7"/>
                    <a:pt x="3" y="7"/>
                  </a:cubicBezTo>
                  <a:cubicBezTo>
                    <a:pt x="4" y="7"/>
                    <a:pt x="4" y="7"/>
                    <a:pt x="4" y="7"/>
                  </a:cubicBezTo>
                  <a:cubicBezTo>
                    <a:pt x="4" y="7"/>
                    <a:pt x="4" y="7"/>
                    <a:pt x="4" y="7"/>
                  </a:cubicBezTo>
                  <a:cubicBezTo>
                    <a:pt x="4" y="8"/>
                    <a:pt x="4" y="8"/>
                    <a:pt x="4" y="9"/>
                  </a:cubicBezTo>
                  <a:cubicBezTo>
                    <a:pt x="4" y="9"/>
                    <a:pt x="4" y="9"/>
                    <a:pt x="4" y="9"/>
                  </a:cubicBezTo>
                  <a:cubicBezTo>
                    <a:pt x="4" y="9"/>
                    <a:pt x="4" y="9"/>
                    <a:pt x="4" y="9"/>
                  </a:cubicBezTo>
                  <a:cubicBezTo>
                    <a:pt x="6" y="9"/>
                    <a:pt x="6" y="9"/>
                    <a:pt x="6" y="9"/>
                  </a:cubicBezTo>
                  <a:cubicBezTo>
                    <a:pt x="6" y="9"/>
                    <a:pt x="6" y="9"/>
                    <a:pt x="6" y="9"/>
                  </a:cubicBezTo>
                  <a:cubicBezTo>
                    <a:pt x="6" y="8"/>
                    <a:pt x="6" y="8"/>
                    <a:pt x="6" y="8"/>
                  </a:cubicBezTo>
                  <a:cubicBezTo>
                    <a:pt x="6" y="8"/>
                    <a:pt x="6" y="8"/>
                    <a:pt x="6" y="7"/>
                  </a:cubicBezTo>
                  <a:cubicBezTo>
                    <a:pt x="6" y="7"/>
                    <a:pt x="7" y="7"/>
                    <a:pt x="7" y="7"/>
                  </a:cubicBezTo>
                  <a:cubicBezTo>
                    <a:pt x="7" y="7"/>
                    <a:pt x="7" y="7"/>
                    <a:pt x="7" y="7"/>
                  </a:cubicBezTo>
                  <a:cubicBezTo>
                    <a:pt x="8" y="6"/>
                    <a:pt x="8" y="6"/>
                    <a:pt x="8" y="6"/>
                  </a:cubicBezTo>
                  <a:cubicBezTo>
                    <a:pt x="8" y="5"/>
                    <a:pt x="8" y="5"/>
                    <a:pt x="8" y="5"/>
                  </a:cubicBezTo>
                  <a:cubicBezTo>
                    <a:pt x="8" y="5"/>
                    <a:pt x="8" y="5"/>
                    <a:pt x="8" y="5"/>
                  </a:cubicBezTo>
                  <a:cubicBezTo>
                    <a:pt x="7" y="5"/>
                    <a:pt x="7" y="5"/>
                    <a:pt x="7" y="5"/>
                  </a:cubicBezTo>
                  <a:cubicBezTo>
                    <a:pt x="7" y="5"/>
                    <a:pt x="7" y="5"/>
                    <a:pt x="7" y="5"/>
                  </a:cubicBezTo>
                  <a:cubicBezTo>
                    <a:pt x="6" y="5"/>
                    <a:pt x="6" y="5"/>
                    <a:pt x="6" y="5"/>
                  </a:cubicBezTo>
                  <a:cubicBezTo>
                    <a:pt x="6" y="4"/>
                    <a:pt x="6" y="3"/>
                    <a:pt x="6" y="2"/>
                  </a:cubicBezTo>
                  <a:cubicBezTo>
                    <a:pt x="6" y="2"/>
                    <a:pt x="6" y="1"/>
                    <a:pt x="6" y="1"/>
                  </a:cubicBezTo>
                  <a:cubicBezTo>
                    <a:pt x="6" y="1"/>
                    <a:pt x="6" y="1"/>
                    <a:pt x="6" y="1"/>
                  </a:cubicBezTo>
                  <a:cubicBezTo>
                    <a:pt x="6" y="0"/>
                    <a:pt x="6" y="0"/>
                    <a:pt x="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3200">
                <a:solidFill>
                  <a:prstClr val="black"/>
                </a:solidFill>
              </a:endParaRPr>
            </a:p>
          </p:txBody>
        </p:sp>
        <p:sp>
          <p:nvSpPr>
            <p:cNvPr id="185" name="Freeform 161"/>
            <p:cNvSpPr>
              <a:spLocks noEditPoints="1"/>
            </p:cNvSpPr>
            <p:nvPr/>
          </p:nvSpPr>
          <p:spPr bwMode="auto">
            <a:xfrm>
              <a:off x="4074" y="2067"/>
              <a:ext cx="141" cy="79"/>
            </a:xfrm>
            <a:custGeom>
              <a:avLst/>
              <a:gdLst>
                <a:gd name="T0" fmla="*/ 26 w 59"/>
                <a:gd name="T1" fmla="*/ 28 h 33"/>
                <a:gd name="T2" fmla="*/ 23 w 59"/>
                <a:gd name="T3" fmla="*/ 30 h 33"/>
                <a:gd name="T4" fmla="*/ 24 w 59"/>
                <a:gd name="T5" fmla="*/ 25 h 33"/>
                <a:gd name="T6" fmla="*/ 23 w 59"/>
                <a:gd name="T7" fmla="*/ 30 h 33"/>
                <a:gd name="T8" fmla="*/ 20 w 59"/>
                <a:gd name="T9" fmla="*/ 23 h 33"/>
                <a:gd name="T10" fmla="*/ 17 w 59"/>
                <a:gd name="T11" fmla="*/ 26 h 33"/>
                <a:gd name="T12" fmla="*/ 19 w 59"/>
                <a:gd name="T13" fmla="*/ 23 h 33"/>
                <a:gd name="T14" fmla="*/ 9 w 59"/>
                <a:gd name="T15" fmla="*/ 20 h 33"/>
                <a:gd name="T16" fmla="*/ 8 w 59"/>
                <a:gd name="T17" fmla="*/ 21 h 33"/>
                <a:gd name="T18" fmla="*/ 48 w 59"/>
                <a:gd name="T19" fmla="*/ 20 h 33"/>
                <a:gd name="T20" fmla="*/ 7 w 59"/>
                <a:gd name="T21" fmla="*/ 20 h 33"/>
                <a:gd name="T22" fmla="*/ 7 w 59"/>
                <a:gd name="T23" fmla="*/ 20 h 33"/>
                <a:gd name="T24" fmla="*/ 10 w 59"/>
                <a:gd name="T25" fmla="*/ 18 h 33"/>
                <a:gd name="T26" fmla="*/ 17 w 59"/>
                <a:gd name="T27" fmla="*/ 13 h 33"/>
                <a:gd name="T28" fmla="*/ 29 w 59"/>
                <a:gd name="T29" fmla="*/ 10 h 33"/>
                <a:gd name="T30" fmla="*/ 44 w 59"/>
                <a:gd name="T31" fmla="*/ 24 h 33"/>
                <a:gd name="T32" fmla="*/ 41 w 59"/>
                <a:gd name="T33" fmla="*/ 27 h 33"/>
                <a:gd name="T34" fmla="*/ 32 w 59"/>
                <a:gd name="T35" fmla="*/ 23 h 33"/>
                <a:gd name="T36" fmla="*/ 35 w 59"/>
                <a:gd name="T37" fmla="*/ 30 h 33"/>
                <a:gd name="T38" fmla="*/ 33 w 59"/>
                <a:gd name="T39" fmla="*/ 30 h 33"/>
                <a:gd name="T40" fmla="*/ 29 w 59"/>
                <a:gd name="T41" fmla="*/ 28 h 33"/>
                <a:gd name="T42" fmla="*/ 24 w 59"/>
                <a:gd name="T43" fmla="*/ 23 h 33"/>
                <a:gd name="T44" fmla="*/ 16 w 59"/>
                <a:gd name="T45" fmla="*/ 22 h 33"/>
                <a:gd name="T46" fmla="*/ 14 w 59"/>
                <a:gd name="T47" fmla="*/ 6 h 33"/>
                <a:gd name="T48" fmla="*/ 9 w 59"/>
                <a:gd name="T49" fmla="*/ 19 h 33"/>
                <a:gd name="T50" fmla="*/ 21 w 59"/>
                <a:gd name="T51" fmla="*/ 7 h 33"/>
                <a:gd name="T52" fmla="*/ 43 w 59"/>
                <a:gd name="T53" fmla="*/ 7 h 33"/>
                <a:gd name="T54" fmla="*/ 32 w 59"/>
                <a:gd name="T55" fmla="*/ 12 h 33"/>
                <a:gd name="T56" fmla="*/ 19 w 59"/>
                <a:gd name="T57" fmla="*/ 12 h 33"/>
                <a:gd name="T58" fmla="*/ 49 w 59"/>
                <a:gd name="T59" fmla="*/ 18 h 33"/>
                <a:gd name="T60" fmla="*/ 44 w 59"/>
                <a:gd name="T61" fmla="*/ 6 h 33"/>
                <a:gd name="T62" fmla="*/ 43 w 59"/>
                <a:gd name="T63" fmla="*/ 3 h 33"/>
                <a:gd name="T64" fmla="*/ 36 w 59"/>
                <a:gd name="T65" fmla="*/ 6 h 33"/>
                <a:gd name="T66" fmla="*/ 19 w 59"/>
                <a:gd name="T67" fmla="*/ 7 h 33"/>
                <a:gd name="T68" fmla="*/ 8 w 59"/>
                <a:gd name="T69" fmla="*/ 1 h 33"/>
                <a:gd name="T70" fmla="*/ 7 w 59"/>
                <a:gd name="T71" fmla="*/ 18 h 33"/>
                <a:gd name="T72" fmla="*/ 4 w 59"/>
                <a:gd name="T73" fmla="*/ 19 h 33"/>
                <a:gd name="T74" fmla="*/ 5 w 59"/>
                <a:gd name="T75" fmla="*/ 16 h 33"/>
                <a:gd name="T76" fmla="*/ 5 w 59"/>
                <a:gd name="T77" fmla="*/ 15 h 33"/>
                <a:gd name="T78" fmla="*/ 4 w 59"/>
                <a:gd name="T79" fmla="*/ 14 h 33"/>
                <a:gd name="T80" fmla="*/ 1 w 59"/>
                <a:gd name="T81" fmla="*/ 16 h 33"/>
                <a:gd name="T82" fmla="*/ 0 w 59"/>
                <a:gd name="T83" fmla="*/ 17 h 33"/>
                <a:gd name="T84" fmla="*/ 6 w 59"/>
                <a:gd name="T85" fmla="*/ 21 h 33"/>
                <a:gd name="T86" fmla="*/ 17 w 59"/>
                <a:gd name="T87" fmla="*/ 27 h 33"/>
                <a:gd name="T88" fmla="*/ 21 w 59"/>
                <a:gd name="T89" fmla="*/ 29 h 33"/>
                <a:gd name="T90" fmla="*/ 28 w 59"/>
                <a:gd name="T91" fmla="*/ 32 h 33"/>
                <a:gd name="T92" fmla="*/ 35 w 59"/>
                <a:gd name="T93" fmla="*/ 31 h 33"/>
                <a:gd name="T94" fmla="*/ 43 w 59"/>
                <a:gd name="T95" fmla="*/ 25 h 33"/>
                <a:gd name="T96" fmla="*/ 49 w 59"/>
                <a:gd name="T97" fmla="*/ 21 h 33"/>
                <a:gd name="T98" fmla="*/ 57 w 59"/>
                <a:gd name="T99" fmla="*/ 17 h 33"/>
                <a:gd name="T100" fmla="*/ 56 w 59"/>
                <a:gd name="T101" fmla="*/ 16 h 33"/>
                <a:gd name="T102" fmla="*/ 57 w 59"/>
                <a:gd name="T103" fmla="*/ 13 h 33"/>
                <a:gd name="T104" fmla="*/ 52 w 59"/>
                <a:gd name="T105" fmla="*/ 18 h 33"/>
                <a:gd name="T106" fmla="*/ 51 w 59"/>
                <a:gd name="T107" fmla="*/ 19 h 33"/>
                <a:gd name="T108" fmla="*/ 49 w 59"/>
                <a:gd name="T109" fmla="*/ 20 h 33"/>
                <a:gd name="T110" fmla="*/ 51 w 59"/>
                <a:gd name="T111" fmla="*/ 15 h 33"/>
                <a:gd name="T112" fmla="*/ 50 w 59"/>
                <a:gd name="T113"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9" h="33">
                  <a:moveTo>
                    <a:pt x="26" y="32"/>
                  </a:moveTo>
                  <a:cubicBezTo>
                    <a:pt x="26" y="32"/>
                    <a:pt x="26" y="32"/>
                    <a:pt x="26" y="32"/>
                  </a:cubicBezTo>
                  <a:cubicBezTo>
                    <a:pt x="25" y="31"/>
                    <a:pt x="25" y="31"/>
                    <a:pt x="25" y="30"/>
                  </a:cubicBezTo>
                  <a:cubicBezTo>
                    <a:pt x="25" y="30"/>
                    <a:pt x="25" y="30"/>
                    <a:pt x="25" y="30"/>
                  </a:cubicBezTo>
                  <a:cubicBezTo>
                    <a:pt x="25" y="30"/>
                    <a:pt x="25" y="30"/>
                    <a:pt x="25" y="30"/>
                  </a:cubicBezTo>
                  <a:cubicBezTo>
                    <a:pt x="26" y="29"/>
                    <a:pt x="26" y="29"/>
                    <a:pt x="26" y="28"/>
                  </a:cubicBezTo>
                  <a:cubicBezTo>
                    <a:pt x="26" y="28"/>
                    <a:pt x="26" y="28"/>
                    <a:pt x="26" y="28"/>
                  </a:cubicBezTo>
                  <a:cubicBezTo>
                    <a:pt x="27" y="27"/>
                    <a:pt x="27" y="27"/>
                    <a:pt x="27" y="27"/>
                  </a:cubicBezTo>
                  <a:cubicBezTo>
                    <a:pt x="27" y="27"/>
                    <a:pt x="27" y="27"/>
                    <a:pt x="27" y="27"/>
                  </a:cubicBezTo>
                  <a:cubicBezTo>
                    <a:pt x="28" y="28"/>
                    <a:pt x="28" y="28"/>
                    <a:pt x="28" y="28"/>
                  </a:cubicBezTo>
                  <a:cubicBezTo>
                    <a:pt x="28" y="29"/>
                    <a:pt x="28" y="29"/>
                    <a:pt x="28" y="29"/>
                  </a:cubicBezTo>
                  <a:cubicBezTo>
                    <a:pt x="28" y="30"/>
                    <a:pt x="27" y="31"/>
                    <a:pt x="27" y="31"/>
                  </a:cubicBezTo>
                  <a:cubicBezTo>
                    <a:pt x="26" y="32"/>
                    <a:pt x="26" y="32"/>
                    <a:pt x="26" y="32"/>
                  </a:cubicBezTo>
                  <a:moveTo>
                    <a:pt x="23" y="30"/>
                  </a:moveTo>
                  <a:cubicBezTo>
                    <a:pt x="23" y="30"/>
                    <a:pt x="23" y="30"/>
                    <a:pt x="22" y="30"/>
                  </a:cubicBezTo>
                  <a:cubicBezTo>
                    <a:pt x="22" y="29"/>
                    <a:pt x="22" y="29"/>
                    <a:pt x="22" y="28"/>
                  </a:cubicBezTo>
                  <a:cubicBezTo>
                    <a:pt x="22" y="28"/>
                    <a:pt x="22" y="28"/>
                    <a:pt x="22" y="28"/>
                  </a:cubicBezTo>
                  <a:cubicBezTo>
                    <a:pt x="23" y="27"/>
                    <a:pt x="23" y="27"/>
                    <a:pt x="23" y="26"/>
                  </a:cubicBezTo>
                  <a:cubicBezTo>
                    <a:pt x="23" y="25"/>
                    <a:pt x="23" y="25"/>
                    <a:pt x="23" y="25"/>
                  </a:cubicBezTo>
                  <a:cubicBezTo>
                    <a:pt x="24" y="25"/>
                    <a:pt x="24" y="25"/>
                    <a:pt x="24" y="25"/>
                  </a:cubicBezTo>
                  <a:cubicBezTo>
                    <a:pt x="24" y="25"/>
                    <a:pt x="24" y="25"/>
                    <a:pt x="24" y="25"/>
                  </a:cubicBezTo>
                  <a:cubicBezTo>
                    <a:pt x="24" y="24"/>
                    <a:pt x="24" y="24"/>
                    <a:pt x="25" y="24"/>
                  </a:cubicBezTo>
                  <a:cubicBezTo>
                    <a:pt x="25" y="24"/>
                    <a:pt x="25" y="24"/>
                    <a:pt x="25" y="24"/>
                  </a:cubicBezTo>
                  <a:cubicBezTo>
                    <a:pt x="25" y="24"/>
                    <a:pt x="26" y="24"/>
                    <a:pt x="26" y="25"/>
                  </a:cubicBezTo>
                  <a:cubicBezTo>
                    <a:pt x="26" y="25"/>
                    <a:pt x="26" y="26"/>
                    <a:pt x="25" y="26"/>
                  </a:cubicBezTo>
                  <a:cubicBezTo>
                    <a:pt x="25" y="27"/>
                    <a:pt x="25" y="28"/>
                    <a:pt x="24" y="30"/>
                  </a:cubicBezTo>
                  <a:cubicBezTo>
                    <a:pt x="24" y="30"/>
                    <a:pt x="24" y="30"/>
                    <a:pt x="24" y="30"/>
                  </a:cubicBezTo>
                  <a:cubicBezTo>
                    <a:pt x="24" y="30"/>
                    <a:pt x="24" y="30"/>
                    <a:pt x="23" y="30"/>
                  </a:cubicBezTo>
                  <a:moveTo>
                    <a:pt x="20" y="28"/>
                  </a:moveTo>
                  <a:cubicBezTo>
                    <a:pt x="20" y="28"/>
                    <a:pt x="19" y="28"/>
                    <a:pt x="19" y="28"/>
                  </a:cubicBezTo>
                  <a:cubicBezTo>
                    <a:pt x="19" y="28"/>
                    <a:pt x="19" y="28"/>
                    <a:pt x="19" y="28"/>
                  </a:cubicBezTo>
                  <a:cubicBezTo>
                    <a:pt x="19" y="27"/>
                    <a:pt x="19" y="27"/>
                    <a:pt x="19" y="27"/>
                  </a:cubicBezTo>
                  <a:cubicBezTo>
                    <a:pt x="19" y="26"/>
                    <a:pt x="19" y="25"/>
                    <a:pt x="19" y="25"/>
                  </a:cubicBezTo>
                  <a:cubicBezTo>
                    <a:pt x="20" y="24"/>
                    <a:pt x="20" y="24"/>
                    <a:pt x="20" y="24"/>
                  </a:cubicBezTo>
                  <a:cubicBezTo>
                    <a:pt x="20" y="23"/>
                    <a:pt x="20" y="23"/>
                    <a:pt x="20" y="23"/>
                  </a:cubicBezTo>
                  <a:cubicBezTo>
                    <a:pt x="21" y="22"/>
                    <a:pt x="21" y="22"/>
                    <a:pt x="21" y="22"/>
                  </a:cubicBezTo>
                  <a:cubicBezTo>
                    <a:pt x="22" y="22"/>
                    <a:pt x="22" y="22"/>
                    <a:pt x="22" y="22"/>
                  </a:cubicBezTo>
                  <a:cubicBezTo>
                    <a:pt x="22" y="22"/>
                    <a:pt x="23" y="23"/>
                    <a:pt x="22" y="25"/>
                  </a:cubicBezTo>
                  <a:cubicBezTo>
                    <a:pt x="22" y="26"/>
                    <a:pt x="22" y="26"/>
                    <a:pt x="22" y="26"/>
                  </a:cubicBezTo>
                  <a:cubicBezTo>
                    <a:pt x="22" y="27"/>
                    <a:pt x="21" y="28"/>
                    <a:pt x="20" y="28"/>
                  </a:cubicBezTo>
                  <a:cubicBezTo>
                    <a:pt x="20" y="28"/>
                    <a:pt x="20" y="28"/>
                    <a:pt x="20" y="28"/>
                  </a:cubicBezTo>
                  <a:moveTo>
                    <a:pt x="17" y="26"/>
                  </a:moveTo>
                  <a:cubicBezTo>
                    <a:pt x="16" y="25"/>
                    <a:pt x="16" y="25"/>
                    <a:pt x="16" y="25"/>
                  </a:cubicBezTo>
                  <a:cubicBezTo>
                    <a:pt x="16" y="24"/>
                    <a:pt x="16" y="24"/>
                    <a:pt x="16" y="24"/>
                  </a:cubicBezTo>
                  <a:cubicBezTo>
                    <a:pt x="17" y="24"/>
                    <a:pt x="17" y="23"/>
                    <a:pt x="17" y="22"/>
                  </a:cubicBezTo>
                  <a:cubicBezTo>
                    <a:pt x="17" y="22"/>
                    <a:pt x="18" y="21"/>
                    <a:pt x="18" y="21"/>
                  </a:cubicBezTo>
                  <a:cubicBezTo>
                    <a:pt x="19" y="22"/>
                    <a:pt x="19" y="22"/>
                    <a:pt x="19" y="22"/>
                  </a:cubicBezTo>
                  <a:cubicBezTo>
                    <a:pt x="19" y="22"/>
                    <a:pt x="19" y="23"/>
                    <a:pt x="19" y="23"/>
                  </a:cubicBezTo>
                  <a:cubicBezTo>
                    <a:pt x="19" y="23"/>
                    <a:pt x="19" y="23"/>
                    <a:pt x="19" y="23"/>
                  </a:cubicBezTo>
                  <a:cubicBezTo>
                    <a:pt x="18" y="24"/>
                    <a:pt x="18" y="24"/>
                    <a:pt x="18" y="24"/>
                  </a:cubicBezTo>
                  <a:cubicBezTo>
                    <a:pt x="18" y="25"/>
                    <a:pt x="18" y="25"/>
                    <a:pt x="18" y="25"/>
                  </a:cubicBezTo>
                  <a:cubicBezTo>
                    <a:pt x="18" y="25"/>
                    <a:pt x="18" y="25"/>
                    <a:pt x="18" y="25"/>
                  </a:cubicBezTo>
                  <a:cubicBezTo>
                    <a:pt x="17" y="26"/>
                    <a:pt x="17" y="26"/>
                    <a:pt x="17" y="26"/>
                  </a:cubicBezTo>
                  <a:moveTo>
                    <a:pt x="9" y="21"/>
                  </a:moveTo>
                  <a:cubicBezTo>
                    <a:pt x="9" y="21"/>
                    <a:pt x="9" y="21"/>
                    <a:pt x="9" y="21"/>
                  </a:cubicBezTo>
                  <a:cubicBezTo>
                    <a:pt x="9" y="20"/>
                    <a:pt x="9" y="20"/>
                    <a:pt x="9" y="20"/>
                  </a:cubicBezTo>
                  <a:cubicBezTo>
                    <a:pt x="9" y="21"/>
                    <a:pt x="9" y="21"/>
                    <a:pt x="9" y="21"/>
                  </a:cubicBezTo>
                  <a:moveTo>
                    <a:pt x="8" y="21"/>
                  </a:moveTo>
                  <a:cubicBezTo>
                    <a:pt x="8" y="20"/>
                    <a:pt x="8" y="20"/>
                    <a:pt x="8" y="20"/>
                  </a:cubicBezTo>
                  <a:cubicBezTo>
                    <a:pt x="8" y="20"/>
                    <a:pt x="8" y="20"/>
                    <a:pt x="8" y="20"/>
                  </a:cubicBezTo>
                  <a:cubicBezTo>
                    <a:pt x="8" y="20"/>
                    <a:pt x="8" y="20"/>
                    <a:pt x="8" y="20"/>
                  </a:cubicBezTo>
                  <a:cubicBezTo>
                    <a:pt x="8" y="21"/>
                    <a:pt x="8" y="21"/>
                    <a:pt x="8" y="21"/>
                  </a:cubicBezTo>
                  <a:cubicBezTo>
                    <a:pt x="8" y="21"/>
                    <a:pt x="8" y="21"/>
                    <a:pt x="8" y="21"/>
                  </a:cubicBezTo>
                  <a:cubicBezTo>
                    <a:pt x="8" y="21"/>
                    <a:pt x="8" y="21"/>
                    <a:pt x="8" y="21"/>
                  </a:cubicBezTo>
                  <a:moveTo>
                    <a:pt x="48" y="20"/>
                  </a:moveTo>
                  <a:cubicBezTo>
                    <a:pt x="48" y="20"/>
                    <a:pt x="48" y="20"/>
                    <a:pt x="48" y="20"/>
                  </a:cubicBezTo>
                  <a:cubicBezTo>
                    <a:pt x="48" y="20"/>
                    <a:pt x="48" y="20"/>
                    <a:pt x="48" y="20"/>
                  </a:cubicBezTo>
                  <a:cubicBezTo>
                    <a:pt x="48" y="20"/>
                    <a:pt x="48" y="20"/>
                    <a:pt x="48" y="20"/>
                  </a:cubicBezTo>
                  <a:cubicBezTo>
                    <a:pt x="48" y="20"/>
                    <a:pt x="48" y="20"/>
                    <a:pt x="48" y="20"/>
                  </a:cubicBezTo>
                  <a:cubicBezTo>
                    <a:pt x="48" y="20"/>
                    <a:pt x="48" y="20"/>
                    <a:pt x="48" y="20"/>
                  </a:cubicBezTo>
                  <a:moveTo>
                    <a:pt x="47" y="20"/>
                  </a:moveTo>
                  <a:cubicBezTo>
                    <a:pt x="47" y="19"/>
                    <a:pt x="47" y="19"/>
                    <a:pt x="47" y="19"/>
                  </a:cubicBezTo>
                  <a:cubicBezTo>
                    <a:pt x="47" y="19"/>
                    <a:pt x="47" y="19"/>
                    <a:pt x="47" y="19"/>
                  </a:cubicBezTo>
                  <a:cubicBezTo>
                    <a:pt x="47" y="19"/>
                    <a:pt x="47" y="19"/>
                    <a:pt x="47" y="19"/>
                  </a:cubicBezTo>
                  <a:cubicBezTo>
                    <a:pt x="47" y="19"/>
                    <a:pt x="47" y="19"/>
                    <a:pt x="47" y="19"/>
                  </a:cubicBezTo>
                  <a:cubicBezTo>
                    <a:pt x="47" y="20"/>
                    <a:pt x="47" y="20"/>
                    <a:pt x="47" y="20"/>
                  </a:cubicBezTo>
                  <a:moveTo>
                    <a:pt x="7" y="20"/>
                  </a:moveTo>
                  <a:cubicBezTo>
                    <a:pt x="7" y="20"/>
                    <a:pt x="7" y="20"/>
                    <a:pt x="7" y="20"/>
                  </a:cubicBezTo>
                  <a:cubicBezTo>
                    <a:pt x="7" y="20"/>
                    <a:pt x="7" y="20"/>
                    <a:pt x="7" y="20"/>
                  </a:cubicBezTo>
                  <a:cubicBezTo>
                    <a:pt x="7" y="20"/>
                    <a:pt x="7" y="20"/>
                    <a:pt x="7" y="20"/>
                  </a:cubicBezTo>
                  <a:cubicBezTo>
                    <a:pt x="7" y="19"/>
                    <a:pt x="7" y="19"/>
                    <a:pt x="7" y="19"/>
                  </a:cubicBezTo>
                  <a:cubicBezTo>
                    <a:pt x="7" y="19"/>
                    <a:pt x="7" y="19"/>
                    <a:pt x="7" y="19"/>
                  </a:cubicBezTo>
                  <a:cubicBezTo>
                    <a:pt x="8" y="19"/>
                    <a:pt x="8" y="19"/>
                    <a:pt x="8" y="19"/>
                  </a:cubicBezTo>
                  <a:cubicBezTo>
                    <a:pt x="7" y="20"/>
                    <a:pt x="7" y="20"/>
                    <a:pt x="7" y="20"/>
                  </a:cubicBezTo>
                  <a:moveTo>
                    <a:pt x="47" y="19"/>
                  </a:moveTo>
                  <a:cubicBezTo>
                    <a:pt x="46" y="19"/>
                    <a:pt x="46" y="19"/>
                    <a:pt x="46" y="19"/>
                  </a:cubicBezTo>
                  <a:cubicBezTo>
                    <a:pt x="47" y="19"/>
                    <a:pt x="47" y="19"/>
                    <a:pt x="47" y="19"/>
                  </a:cubicBezTo>
                  <a:cubicBezTo>
                    <a:pt x="47" y="19"/>
                    <a:pt x="47" y="19"/>
                    <a:pt x="47" y="19"/>
                  </a:cubicBezTo>
                  <a:cubicBezTo>
                    <a:pt x="47" y="19"/>
                    <a:pt x="47" y="19"/>
                    <a:pt x="47" y="19"/>
                  </a:cubicBezTo>
                  <a:moveTo>
                    <a:pt x="16" y="22"/>
                  </a:moveTo>
                  <a:cubicBezTo>
                    <a:pt x="15" y="20"/>
                    <a:pt x="13" y="18"/>
                    <a:pt x="10" y="18"/>
                  </a:cubicBezTo>
                  <a:cubicBezTo>
                    <a:pt x="10" y="14"/>
                    <a:pt x="12" y="10"/>
                    <a:pt x="14" y="8"/>
                  </a:cubicBezTo>
                  <a:cubicBezTo>
                    <a:pt x="14" y="7"/>
                    <a:pt x="14" y="7"/>
                    <a:pt x="14" y="7"/>
                  </a:cubicBezTo>
                  <a:cubicBezTo>
                    <a:pt x="14" y="7"/>
                    <a:pt x="14" y="7"/>
                    <a:pt x="14" y="7"/>
                  </a:cubicBezTo>
                  <a:cubicBezTo>
                    <a:pt x="18" y="8"/>
                    <a:pt x="18" y="8"/>
                    <a:pt x="18" y="8"/>
                  </a:cubicBezTo>
                  <a:cubicBezTo>
                    <a:pt x="17" y="9"/>
                    <a:pt x="17" y="9"/>
                    <a:pt x="17" y="9"/>
                  </a:cubicBezTo>
                  <a:cubicBezTo>
                    <a:pt x="16" y="10"/>
                    <a:pt x="16" y="11"/>
                    <a:pt x="16" y="11"/>
                  </a:cubicBezTo>
                  <a:cubicBezTo>
                    <a:pt x="16" y="12"/>
                    <a:pt x="16" y="13"/>
                    <a:pt x="17" y="13"/>
                  </a:cubicBezTo>
                  <a:cubicBezTo>
                    <a:pt x="18" y="13"/>
                    <a:pt x="18" y="13"/>
                    <a:pt x="19" y="13"/>
                  </a:cubicBezTo>
                  <a:cubicBezTo>
                    <a:pt x="20" y="13"/>
                    <a:pt x="20" y="13"/>
                    <a:pt x="20" y="13"/>
                  </a:cubicBezTo>
                  <a:cubicBezTo>
                    <a:pt x="21" y="13"/>
                    <a:pt x="22" y="12"/>
                    <a:pt x="23" y="12"/>
                  </a:cubicBezTo>
                  <a:cubicBezTo>
                    <a:pt x="24" y="11"/>
                    <a:pt x="24" y="11"/>
                    <a:pt x="24" y="11"/>
                  </a:cubicBezTo>
                  <a:cubicBezTo>
                    <a:pt x="25" y="10"/>
                    <a:pt x="27" y="10"/>
                    <a:pt x="28" y="10"/>
                  </a:cubicBezTo>
                  <a:cubicBezTo>
                    <a:pt x="28" y="10"/>
                    <a:pt x="29" y="10"/>
                    <a:pt x="29" y="10"/>
                  </a:cubicBezTo>
                  <a:cubicBezTo>
                    <a:pt x="29" y="10"/>
                    <a:pt x="29" y="10"/>
                    <a:pt x="29" y="10"/>
                  </a:cubicBezTo>
                  <a:cubicBezTo>
                    <a:pt x="30" y="11"/>
                    <a:pt x="30" y="12"/>
                    <a:pt x="31" y="13"/>
                  </a:cubicBezTo>
                  <a:cubicBezTo>
                    <a:pt x="32" y="13"/>
                    <a:pt x="33" y="13"/>
                    <a:pt x="33" y="14"/>
                  </a:cubicBezTo>
                  <a:cubicBezTo>
                    <a:pt x="34" y="14"/>
                    <a:pt x="34" y="14"/>
                    <a:pt x="34" y="14"/>
                  </a:cubicBezTo>
                  <a:cubicBezTo>
                    <a:pt x="37" y="16"/>
                    <a:pt x="41" y="18"/>
                    <a:pt x="44" y="21"/>
                  </a:cubicBezTo>
                  <a:cubicBezTo>
                    <a:pt x="45" y="21"/>
                    <a:pt x="45" y="21"/>
                    <a:pt x="45" y="21"/>
                  </a:cubicBezTo>
                  <a:cubicBezTo>
                    <a:pt x="45" y="22"/>
                    <a:pt x="45" y="23"/>
                    <a:pt x="45" y="23"/>
                  </a:cubicBezTo>
                  <a:cubicBezTo>
                    <a:pt x="45" y="24"/>
                    <a:pt x="44" y="24"/>
                    <a:pt x="44" y="24"/>
                  </a:cubicBezTo>
                  <a:cubicBezTo>
                    <a:pt x="44" y="24"/>
                    <a:pt x="44" y="24"/>
                    <a:pt x="43" y="24"/>
                  </a:cubicBezTo>
                  <a:cubicBezTo>
                    <a:pt x="43" y="24"/>
                    <a:pt x="43" y="24"/>
                    <a:pt x="42" y="24"/>
                  </a:cubicBezTo>
                  <a:cubicBezTo>
                    <a:pt x="39" y="22"/>
                    <a:pt x="36" y="21"/>
                    <a:pt x="33" y="19"/>
                  </a:cubicBezTo>
                  <a:cubicBezTo>
                    <a:pt x="33" y="19"/>
                    <a:pt x="33" y="19"/>
                    <a:pt x="33" y="19"/>
                  </a:cubicBezTo>
                  <a:cubicBezTo>
                    <a:pt x="33" y="20"/>
                    <a:pt x="33" y="20"/>
                    <a:pt x="33" y="20"/>
                  </a:cubicBezTo>
                  <a:cubicBezTo>
                    <a:pt x="36" y="22"/>
                    <a:pt x="39" y="23"/>
                    <a:pt x="42" y="25"/>
                  </a:cubicBezTo>
                  <a:cubicBezTo>
                    <a:pt x="42" y="25"/>
                    <a:pt x="41" y="26"/>
                    <a:pt x="41" y="27"/>
                  </a:cubicBezTo>
                  <a:cubicBezTo>
                    <a:pt x="40" y="27"/>
                    <a:pt x="40" y="27"/>
                    <a:pt x="40" y="27"/>
                  </a:cubicBezTo>
                  <a:cubicBezTo>
                    <a:pt x="39" y="27"/>
                    <a:pt x="39" y="27"/>
                    <a:pt x="38" y="27"/>
                  </a:cubicBezTo>
                  <a:cubicBezTo>
                    <a:pt x="38" y="26"/>
                    <a:pt x="37" y="26"/>
                    <a:pt x="36" y="26"/>
                  </a:cubicBezTo>
                  <a:cubicBezTo>
                    <a:pt x="33" y="23"/>
                    <a:pt x="33" y="23"/>
                    <a:pt x="33" y="23"/>
                  </a:cubicBezTo>
                  <a:cubicBezTo>
                    <a:pt x="33" y="23"/>
                    <a:pt x="33" y="23"/>
                    <a:pt x="33" y="23"/>
                  </a:cubicBezTo>
                  <a:cubicBezTo>
                    <a:pt x="32" y="23"/>
                    <a:pt x="32" y="23"/>
                    <a:pt x="32" y="23"/>
                  </a:cubicBezTo>
                  <a:cubicBezTo>
                    <a:pt x="32" y="23"/>
                    <a:pt x="32" y="23"/>
                    <a:pt x="32" y="23"/>
                  </a:cubicBezTo>
                  <a:cubicBezTo>
                    <a:pt x="31" y="23"/>
                    <a:pt x="31" y="23"/>
                    <a:pt x="31" y="23"/>
                  </a:cubicBezTo>
                  <a:cubicBezTo>
                    <a:pt x="32" y="24"/>
                    <a:pt x="32" y="24"/>
                    <a:pt x="32" y="24"/>
                  </a:cubicBezTo>
                  <a:cubicBezTo>
                    <a:pt x="36" y="26"/>
                    <a:pt x="36" y="26"/>
                    <a:pt x="36" y="26"/>
                  </a:cubicBezTo>
                  <a:cubicBezTo>
                    <a:pt x="36" y="27"/>
                    <a:pt x="37" y="27"/>
                    <a:pt x="38" y="28"/>
                  </a:cubicBezTo>
                  <a:cubicBezTo>
                    <a:pt x="38" y="28"/>
                    <a:pt x="38" y="29"/>
                    <a:pt x="37" y="29"/>
                  </a:cubicBezTo>
                  <a:cubicBezTo>
                    <a:pt x="37" y="29"/>
                    <a:pt x="37" y="30"/>
                    <a:pt x="36" y="30"/>
                  </a:cubicBezTo>
                  <a:cubicBezTo>
                    <a:pt x="36" y="30"/>
                    <a:pt x="36" y="30"/>
                    <a:pt x="35" y="30"/>
                  </a:cubicBezTo>
                  <a:cubicBezTo>
                    <a:pt x="35" y="29"/>
                    <a:pt x="34" y="29"/>
                    <a:pt x="33" y="28"/>
                  </a:cubicBezTo>
                  <a:cubicBezTo>
                    <a:pt x="31" y="27"/>
                    <a:pt x="31" y="27"/>
                    <a:pt x="31" y="27"/>
                  </a:cubicBezTo>
                  <a:cubicBezTo>
                    <a:pt x="30" y="27"/>
                    <a:pt x="30" y="27"/>
                    <a:pt x="30" y="27"/>
                  </a:cubicBezTo>
                  <a:cubicBezTo>
                    <a:pt x="30" y="27"/>
                    <a:pt x="30" y="27"/>
                    <a:pt x="30" y="27"/>
                  </a:cubicBezTo>
                  <a:cubicBezTo>
                    <a:pt x="32" y="29"/>
                    <a:pt x="32" y="29"/>
                    <a:pt x="32" y="29"/>
                  </a:cubicBezTo>
                  <a:cubicBezTo>
                    <a:pt x="33" y="30"/>
                    <a:pt x="33" y="30"/>
                    <a:pt x="33" y="30"/>
                  </a:cubicBezTo>
                  <a:cubicBezTo>
                    <a:pt x="33" y="30"/>
                    <a:pt x="33" y="30"/>
                    <a:pt x="33" y="30"/>
                  </a:cubicBezTo>
                  <a:cubicBezTo>
                    <a:pt x="34" y="30"/>
                    <a:pt x="34" y="31"/>
                    <a:pt x="34" y="31"/>
                  </a:cubicBezTo>
                  <a:cubicBezTo>
                    <a:pt x="34" y="32"/>
                    <a:pt x="33" y="32"/>
                    <a:pt x="32" y="32"/>
                  </a:cubicBezTo>
                  <a:cubicBezTo>
                    <a:pt x="32" y="32"/>
                    <a:pt x="32" y="32"/>
                    <a:pt x="32" y="32"/>
                  </a:cubicBezTo>
                  <a:cubicBezTo>
                    <a:pt x="30" y="31"/>
                    <a:pt x="30" y="31"/>
                    <a:pt x="29" y="30"/>
                  </a:cubicBezTo>
                  <a:cubicBezTo>
                    <a:pt x="28" y="30"/>
                    <a:pt x="28" y="30"/>
                    <a:pt x="28" y="30"/>
                  </a:cubicBezTo>
                  <a:cubicBezTo>
                    <a:pt x="29" y="30"/>
                    <a:pt x="29" y="30"/>
                    <a:pt x="29" y="30"/>
                  </a:cubicBezTo>
                  <a:cubicBezTo>
                    <a:pt x="29" y="29"/>
                    <a:pt x="29" y="29"/>
                    <a:pt x="29" y="28"/>
                  </a:cubicBezTo>
                  <a:cubicBezTo>
                    <a:pt x="29" y="28"/>
                    <a:pt x="29" y="27"/>
                    <a:pt x="28" y="27"/>
                  </a:cubicBezTo>
                  <a:cubicBezTo>
                    <a:pt x="28" y="26"/>
                    <a:pt x="27" y="26"/>
                    <a:pt x="27" y="26"/>
                  </a:cubicBezTo>
                  <a:cubicBezTo>
                    <a:pt x="27" y="26"/>
                    <a:pt x="27" y="26"/>
                    <a:pt x="26" y="26"/>
                  </a:cubicBezTo>
                  <a:cubicBezTo>
                    <a:pt x="27" y="26"/>
                    <a:pt x="27" y="25"/>
                    <a:pt x="27" y="25"/>
                  </a:cubicBezTo>
                  <a:cubicBezTo>
                    <a:pt x="26" y="24"/>
                    <a:pt x="26" y="23"/>
                    <a:pt x="25" y="23"/>
                  </a:cubicBezTo>
                  <a:cubicBezTo>
                    <a:pt x="25" y="23"/>
                    <a:pt x="25" y="23"/>
                    <a:pt x="25" y="23"/>
                  </a:cubicBezTo>
                  <a:cubicBezTo>
                    <a:pt x="24" y="23"/>
                    <a:pt x="24" y="23"/>
                    <a:pt x="24" y="23"/>
                  </a:cubicBezTo>
                  <a:cubicBezTo>
                    <a:pt x="23" y="22"/>
                    <a:pt x="23" y="22"/>
                    <a:pt x="22" y="21"/>
                  </a:cubicBezTo>
                  <a:cubicBezTo>
                    <a:pt x="22" y="21"/>
                    <a:pt x="22" y="21"/>
                    <a:pt x="21" y="21"/>
                  </a:cubicBezTo>
                  <a:cubicBezTo>
                    <a:pt x="21" y="21"/>
                    <a:pt x="20" y="21"/>
                    <a:pt x="20" y="22"/>
                  </a:cubicBezTo>
                  <a:cubicBezTo>
                    <a:pt x="19" y="21"/>
                    <a:pt x="19" y="21"/>
                    <a:pt x="19" y="21"/>
                  </a:cubicBezTo>
                  <a:cubicBezTo>
                    <a:pt x="19" y="20"/>
                    <a:pt x="18" y="20"/>
                    <a:pt x="18" y="20"/>
                  </a:cubicBezTo>
                  <a:cubicBezTo>
                    <a:pt x="18" y="20"/>
                    <a:pt x="18" y="20"/>
                    <a:pt x="18" y="20"/>
                  </a:cubicBezTo>
                  <a:cubicBezTo>
                    <a:pt x="17" y="20"/>
                    <a:pt x="16" y="21"/>
                    <a:pt x="16" y="22"/>
                  </a:cubicBezTo>
                  <a:cubicBezTo>
                    <a:pt x="16" y="22"/>
                    <a:pt x="16" y="22"/>
                    <a:pt x="16" y="22"/>
                  </a:cubicBezTo>
                  <a:moveTo>
                    <a:pt x="9" y="19"/>
                  </a:moveTo>
                  <a:cubicBezTo>
                    <a:pt x="9" y="19"/>
                    <a:pt x="9" y="19"/>
                    <a:pt x="9" y="19"/>
                  </a:cubicBezTo>
                  <a:cubicBezTo>
                    <a:pt x="8" y="15"/>
                    <a:pt x="10" y="10"/>
                    <a:pt x="12" y="6"/>
                  </a:cubicBezTo>
                  <a:cubicBezTo>
                    <a:pt x="12" y="6"/>
                    <a:pt x="13" y="6"/>
                    <a:pt x="13" y="5"/>
                  </a:cubicBezTo>
                  <a:cubicBezTo>
                    <a:pt x="14" y="5"/>
                    <a:pt x="14" y="5"/>
                    <a:pt x="14" y="5"/>
                  </a:cubicBezTo>
                  <a:cubicBezTo>
                    <a:pt x="14" y="6"/>
                    <a:pt x="14" y="6"/>
                    <a:pt x="14" y="6"/>
                  </a:cubicBezTo>
                  <a:cubicBezTo>
                    <a:pt x="14" y="6"/>
                    <a:pt x="14" y="6"/>
                    <a:pt x="14" y="6"/>
                  </a:cubicBezTo>
                  <a:cubicBezTo>
                    <a:pt x="13" y="6"/>
                    <a:pt x="13" y="7"/>
                    <a:pt x="13" y="7"/>
                  </a:cubicBezTo>
                  <a:cubicBezTo>
                    <a:pt x="10" y="10"/>
                    <a:pt x="9" y="14"/>
                    <a:pt x="9" y="18"/>
                  </a:cubicBezTo>
                  <a:cubicBezTo>
                    <a:pt x="10" y="18"/>
                    <a:pt x="10" y="18"/>
                    <a:pt x="10" y="18"/>
                  </a:cubicBezTo>
                  <a:cubicBezTo>
                    <a:pt x="10" y="19"/>
                    <a:pt x="10" y="19"/>
                    <a:pt x="10" y="19"/>
                  </a:cubicBezTo>
                  <a:cubicBezTo>
                    <a:pt x="9" y="19"/>
                    <a:pt x="9" y="19"/>
                    <a:pt x="9" y="19"/>
                  </a:cubicBezTo>
                  <a:cubicBezTo>
                    <a:pt x="9" y="19"/>
                    <a:pt x="9" y="19"/>
                    <a:pt x="9" y="19"/>
                  </a:cubicBezTo>
                  <a:moveTo>
                    <a:pt x="19" y="12"/>
                  </a:moveTo>
                  <a:cubicBezTo>
                    <a:pt x="18" y="12"/>
                    <a:pt x="18" y="12"/>
                    <a:pt x="17" y="12"/>
                  </a:cubicBezTo>
                  <a:cubicBezTo>
                    <a:pt x="17" y="12"/>
                    <a:pt x="17" y="11"/>
                    <a:pt x="17" y="11"/>
                  </a:cubicBezTo>
                  <a:cubicBezTo>
                    <a:pt x="17" y="10"/>
                    <a:pt x="17" y="10"/>
                    <a:pt x="17" y="10"/>
                  </a:cubicBezTo>
                  <a:cubicBezTo>
                    <a:pt x="18" y="10"/>
                    <a:pt x="19" y="9"/>
                    <a:pt x="20" y="8"/>
                  </a:cubicBezTo>
                  <a:cubicBezTo>
                    <a:pt x="20" y="8"/>
                    <a:pt x="20" y="8"/>
                    <a:pt x="20" y="8"/>
                  </a:cubicBezTo>
                  <a:cubicBezTo>
                    <a:pt x="20" y="7"/>
                    <a:pt x="21" y="7"/>
                    <a:pt x="21" y="7"/>
                  </a:cubicBezTo>
                  <a:cubicBezTo>
                    <a:pt x="22" y="7"/>
                    <a:pt x="22" y="6"/>
                    <a:pt x="22" y="6"/>
                  </a:cubicBezTo>
                  <a:cubicBezTo>
                    <a:pt x="24" y="6"/>
                    <a:pt x="26" y="5"/>
                    <a:pt x="28" y="5"/>
                  </a:cubicBezTo>
                  <a:cubicBezTo>
                    <a:pt x="31" y="5"/>
                    <a:pt x="33" y="6"/>
                    <a:pt x="35" y="7"/>
                  </a:cubicBezTo>
                  <a:cubicBezTo>
                    <a:pt x="36" y="7"/>
                    <a:pt x="36" y="7"/>
                    <a:pt x="36" y="7"/>
                  </a:cubicBezTo>
                  <a:cubicBezTo>
                    <a:pt x="37" y="7"/>
                    <a:pt x="38" y="8"/>
                    <a:pt x="39" y="8"/>
                  </a:cubicBezTo>
                  <a:cubicBezTo>
                    <a:pt x="40" y="8"/>
                    <a:pt x="40" y="8"/>
                    <a:pt x="40" y="8"/>
                  </a:cubicBezTo>
                  <a:cubicBezTo>
                    <a:pt x="41" y="8"/>
                    <a:pt x="42" y="7"/>
                    <a:pt x="43" y="7"/>
                  </a:cubicBezTo>
                  <a:cubicBezTo>
                    <a:pt x="43" y="7"/>
                    <a:pt x="43" y="7"/>
                    <a:pt x="43" y="7"/>
                  </a:cubicBezTo>
                  <a:cubicBezTo>
                    <a:pt x="44" y="8"/>
                    <a:pt x="45" y="9"/>
                    <a:pt x="46" y="11"/>
                  </a:cubicBezTo>
                  <a:cubicBezTo>
                    <a:pt x="47" y="13"/>
                    <a:pt x="47" y="15"/>
                    <a:pt x="47" y="17"/>
                  </a:cubicBezTo>
                  <a:cubicBezTo>
                    <a:pt x="46" y="18"/>
                    <a:pt x="45" y="18"/>
                    <a:pt x="43" y="19"/>
                  </a:cubicBezTo>
                  <a:cubicBezTo>
                    <a:pt x="41" y="17"/>
                    <a:pt x="37" y="15"/>
                    <a:pt x="34" y="13"/>
                  </a:cubicBezTo>
                  <a:cubicBezTo>
                    <a:pt x="34" y="13"/>
                    <a:pt x="34" y="13"/>
                    <a:pt x="34" y="13"/>
                  </a:cubicBezTo>
                  <a:cubicBezTo>
                    <a:pt x="33" y="13"/>
                    <a:pt x="32" y="12"/>
                    <a:pt x="32" y="12"/>
                  </a:cubicBezTo>
                  <a:cubicBezTo>
                    <a:pt x="31" y="11"/>
                    <a:pt x="30" y="10"/>
                    <a:pt x="30" y="9"/>
                  </a:cubicBezTo>
                  <a:cubicBezTo>
                    <a:pt x="29" y="9"/>
                    <a:pt x="29" y="9"/>
                    <a:pt x="29" y="9"/>
                  </a:cubicBezTo>
                  <a:cubicBezTo>
                    <a:pt x="29" y="9"/>
                    <a:pt x="28" y="9"/>
                    <a:pt x="28" y="9"/>
                  </a:cubicBezTo>
                  <a:cubicBezTo>
                    <a:pt x="26" y="9"/>
                    <a:pt x="25" y="10"/>
                    <a:pt x="24" y="10"/>
                  </a:cubicBezTo>
                  <a:cubicBezTo>
                    <a:pt x="23" y="10"/>
                    <a:pt x="23" y="10"/>
                    <a:pt x="23" y="11"/>
                  </a:cubicBezTo>
                  <a:cubicBezTo>
                    <a:pt x="22" y="11"/>
                    <a:pt x="21" y="12"/>
                    <a:pt x="20" y="12"/>
                  </a:cubicBezTo>
                  <a:cubicBezTo>
                    <a:pt x="19" y="12"/>
                    <a:pt x="19" y="12"/>
                    <a:pt x="19" y="12"/>
                  </a:cubicBezTo>
                  <a:moveTo>
                    <a:pt x="43" y="6"/>
                  </a:moveTo>
                  <a:cubicBezTo>
                    <a:pt x="43" y="5"/>
                    <a:pt x="43" y="5"/>
                    <a:pt x="43" y="5"/>
                  </a:cubicBezTo>
                  <a:cubicBezTo>
                    <a:pt x="43" y="4"/>
                    <a:pt x="43" y="4"/>
                    <a:pt x="43" y="4"/>
                  </a:cubicBezTo>
                  <a:cubicBezTo>
                    <a:pt x="43" y="4"/>
                    <a:pt x="43" y="4"/>
                    <a:pt x="43" y="4"/>
                  </a:cubicBezTo>
                  <a:cubicBezTo>
                    <a:pt x="44" y="4"/>
                    <a:pt x="47" y="6"/>
                    <a:pt x="49" y="15"/>
                  </a:cubicBezTo>
                  <a:cubicBezTo>
                    <a:pt x="50" y="16"/>
                    <a:pt x="50" y="17"/>
                    <a:pt x="49" y="18"/>
                  </a:cubicBezTo>
                  <a:cubicBezTo>
                    <a:pt x="49" y="18"/>
                    <a:pt x="49" y="18"/>
                    <a:pt x="49" y="18"/>
                  </a:cubicBezTo>
                  <a:cubicBezTo>
                    <a:pt x="48" y="18"/>
                    <a:pt x="48" y="18"/>
                    <a:pt x="48" y="18"/>
                  </a:cubicBezTo>
                  <a:cubicBezTo>
                    <a:pt x="48" y="18"/>
                    <a:pt x="48" y="18"/>
                    <a:pt x="48" y="18"/>
                  </a:cubicBezTo>
                  <a:cubicBezTo>
                    <a:pt x="48" y="18"/>
                    <a:pt x="48" y="18"/>
                    <a:pt x="48" y="18"/>
                  </a:cubicBezTo>
                  <a:cubicBezTo>
                    <a:pt x="48" y="18"/>
                    <a:pt x="48" y="18"/>
                    <a:pt x="48" y="18"/>
                  </a:cubicBezTo>
                  <a:cubicBezTo>
                    <a:pt x="49" y="17"/>
                    <a:pt x="49" y="17"/>
                    <a:pt x="49" y="17"/>
                  </a:cubicBezTo>
                  <a:cubicBezTo>
                    <a:pt x="48" y="15"/>
                    <a:pt x="48" y="13"/>
                    <a:pt x="47" y="11"/>
                  </a:cubicBezTo>
                  <a:cubicBezTo>
                    <a:pt x="46" y="8"/>
                    <a:pt x="45" y="7"/>
                    <a:pt x="44" y="6"/>
                  </a:cubicBezTo>
                  <a:cubicBezTo>
                    <a:pt x="43" y="6"/>
                    <a:pt x="43" y="6"/>
                    <a:pt x="43" y="6"/>
                  </a:cubicBezTo>
                  <a:cubicBezTo>
                    <a:pt x="43" y="6"/>
                    <a:pt x="43" y="6"/>
                    <a:pt x="43" y="6"/>
                  </a:cubicBezTo>
                  <a:cubicBezTo>
                    <a:pt x="43" y="6"/>
                    <a:pt x="43" y="6"/>
                    <a:pt x="43" y="6"/>
                  </a:cubicBezTo>
                  <a:moveTo>
                    <a:pt x="49" y="0"/>
                  </a:moveTo>
                  <a:cubicBezTo>
                    <a:pt x="48" y="1"/>
                    <a:pt x="44" y="3"/>
                    <a:pt x="43" y="3"/>
                  </a:cubicBezTo>
                  <a:cubicBezTo>
                    <a:pt x="43" y="3"/>
                    <a:pt x="43" y="3"/>
                    <a:pt x="43" y="3"/>
                  </a:cubicBezTo>
                  <a:cubicBezTo>
                    <a:pt x="43" y="3"/>
                    <a:pt x="43" y="3"/>
                    <a:pt x="43" y="3"/>
                  </a:cubicBezTo>
                  <a:cubicBezTo>
                    <a:pt x="43" y="3"/>
                    <a:pt x="43" y="3"/>
                    <a:pt x="43" y="3"/>
                  </a:cubicBezTo>
                  <a:cubicBezTo>
                    <a:pt x="42" y="4"/>
                    <a:pt x="42" y="4"/>
                    <a:pt x="42" y="5"/>
                  </a:cubicBezTo>
                  <a:cubicBezTo>
                    <a:pt x="42" y="5"/>
                    <a:pt x="42" y="6"/>
                    <a:pt x="42" y="6"/>
                  </a:cubicBezTo>
                  <a:cubicBezTo>
                    <a:pt x="41" y="7"/>
                    <a:pt x="41" y="7"/>
                    <a:pt x="40" y="7"/>
                  </a:cubicBezTo>
                  <a:cubicBezTo>
                    <a:pt x="40" y="7"/>
                    <a:pt x="40" y="7"/>
                    <a:pt x="39" y="7"/>
                  </a:cubicBezTo>
                  <a:cubicBezTo>
                    <a:pt x="39" y="7"/>
                    <a:pt x="38" y="6"/>
                    <a:pt x="37" y="6"/>
                  </a:cubicBezTo>
                  <a:cubicBezTo>
                    <a:pt x="36" y="6"/>
                    <a:pt x="36" y="6"/>
                    <a:pt x="36" y="6"/>
                  </a:cubicBezTo>
                  <a:cubicBezTo>
                    <a:pt x="33" y="5"/>
                    <a:pt x="31" y="4"/>
                    <a:pt x="28" y="4"/>
                  </a:cubicBezTo>
                  <a:cubicBezTo>
                    <a:pt x="26" y="4"/>
                    <a:pt x="24" y="5"/>
                    <a:pt x="22" y="5"/>
                  </a:cubicBezTo>
                  <a:cubicBezTo>
                    <a:pt x="22" y="5"/>
                    <a:pt x="21" y="6"/>
                    <a:pt x="21" y="6"/>
                  </a:cubicBezTo>
                  <a:cubicBezTo>
                    <a:pt x="20" y="6"/>
                    <a:pt x="20" y="7"/>
                    <a:pt x="19" y="7"/>
                  </a:cubicBezTo>
                  <a:cubicBezTo>
                    <a:pt x="19" y="7"/>
                    <a:pt x="19" y="7"/>
                    <a:pt x="19" y="7"/>
                  </a:cubicBezTo>
                  <a:cubicBezTo>
                    <a:pt x="19" y="7"/>
                    <a:pt x="19" y="7"/>
                    <a:pt x="19" y="7"/>
                  </a:cubicBezTo>
                  <a:cubicBezTo>
                    <a:pt x="19" y="7"/>
                    <a:pt x="19" y="7"/>
                    <a:pt x="19" y="7"/>
                  </a:cubicBezTo>
                  <a:cubicBezTo>
                    <a:pt x="15" y="7"/>
                    <a:pt x="15" y="7"/>
                    <a:pt x="15" y="7"/>
                  </a:cubicBezTo>
                  <a:cubicBezTo>
                    <a:pt x="15" y="6"/>
                    <a:pt x="16" y="5"/>
                    <a:pt x="15" y="5"/>
                  </a:cubicBezTo>
                  <a:cubicBezTo>
                    <a:pt x="15" y="5"/>
                    <a:pt x="15" y="5"/>
                    <a:pt x="15" y="5"/>
                  </a:cubicBezTo>
                  <a:cubicBezTo>
                    <a:pt x="14" y="4"/>
                    <a:pt x="14" y="4"/>
                    <a:pt x="14" y="4"/>
                  </a:cubicBezTo>
                  <a:cubicBezTo>
                    <a:pt x="14" y="4"/>
                    <a:pt x="14" y="4"/>
                    <a:pt x="13" y="3"/>
                  </a:cubicBezTo>
                  <a:cubicBezTo>
                    <a:pt x="12" y="3"/>
                    <a:pt x="10" y="2"/>
                    <a:pt x="9" y="1"/>
                  </a:cubicBezTo>
                  <a:cubicBezTo>
                    <a:pt x="8" y="1"/>
                    <a:pt x="8" y="1"/>
                    <a:pt x="8" y="1"/>
                  </a:cubicBezTo>
                  <a:cubicBezTo>
                    <a:pt x="8" y="2"/>
                    <a:pt x="8" y="2"/>
                    <a:pt x="8" y="2"/>
                  </a:cubicBezTo>
                  <a:cubicBezTo>
                    <a:pt x="8" y="2"/>
                    <a:pt x="8" y="2"/>
                    <a:pt x="8" y="2"/>
                  </a:cubicBezTo>
                  <a:cubicBezTo>
                    <a:pt x="10" y="3"/>
                    <a:pt x="11" y="4"/>
                    <a:pt x="13" y="4"/>
                  </a:cubicBezTo>
                  <a:cubicBezTo>
                    <a:pt x="13" y="4"/>
                    <a:pt x="13" y="4"/>
                    <a:pt x="13" y="4"/>
                  </a:cubicBezTo>
                  <a:cubicBezTo>
                    <a:pt x="12" y="5"/>
                    <a:pt x="12" y="5"/>
                    <a:pt x="11" y="6"/>
                  </a:cubicBezTo>
                  <a:cubicBezTo>
                    <a:pt x="9" y="9"/>
                    <a:pt x="7" y="14"/>
                    <a:pt x="7" y="18"/>
                  </a:cubicBezTo>
                  <a:cubicBezTo>
                    <a:pt x="7" y="18"/>
                    <a:pt x="7" y="18"/>
                    <a:pt x="7" y="18"/>
                  </a:cubicBezTo>
                  <a:cubicBezTo>
                    <a:pt x="7" y="19"/>
                    <a:pt x="6" y="19"/>
                    <a:pt x="6" y="20"/>
                  </a:cubicBezTo>
                  <a:cubicBezTo>
                    <a:pt x="6" y="20"/>
                    <a:pt x="6" y="20"/>
                    <a:pt x="6" y="20"/>
                  </a:cubicBezTo>
                  <a:cubicBezTo>
                    <a:pt x="6" y="19"/>
                    <a:pt x="7" y="18"/>
                    <a:pt x="7" y="17"/>
                  </a:cubicBezTo>
                  <a:cubicBezTo>
                    <a:pt x="7" y="17"/>
                    <a:pt x="7" y="17"/>
                    <a:pt x="7" y="17"/>
                  </a:cubicBezTo>
                  <a:cubicBezTo>
                    <a:pt x="7" y="17"/>
                    <a:pt x="7" y="17"/>
                    <a:pt x="7" y="17"/>
                  </a:cubicBezTo>
                  <a:cubicBezTo>
                    <a:pt x="6" y="18"/>
                    <a:pt x="6" y="18"/>
                    <a:pt x="5" y="19"/>
                  </a:cubicBezTo>
                  <a:cubicBezTo>
                    <a:pt x="4" y="19"/>
                    <a:pt x="4" y="19"/>
                    <a:pt x="4" y="19"/>
                  </a:cubicBezTo>
                  <a:cubicBezTo>
                    <a:pt x="7" y="16"/>
                    <a:pt x="7" y="16"/>
                    <a:pt x="7" y="16"/>
                  </a:cubicBezTo>
                  <a:cubicBezTo>
                    <a:pt x="7" y="16"/>
                    <a:pt x="7" y="16"/>
                    <a:pt x="7" y="16"/>
                  </a:cubicBezTo>
                  <a:cubicBezTo>
                    <a:pt x="6" y="16"/>
                    <a:pt x="6" y="16"/>
                    <a:pt x="6" y="16"/>
                  </a:cubicBezTo>
                  <a:cubicBezTo>
                    <a:pt x="4" y="19"/>
                    <a:pt x="4" y="19"/>
                    <a:pt x="4" y="19"/>
                  </a:cubicBezTo>
                  <a:cubicBezTo>
                    <a:pt x="4" y="18"/>
                    <a:pt x="4" y="18"/>
                    <a:pt x="4" y="18"/>
                  </a:cubicBezTo>
                  <a:cubicBezTo>
                    <a:pt x="3" y="18"/>
                    <a:pt x="3" y="18"/>
                    <a:pt x="3" y="18"/>
                  </a:cubicBezTo>
                  <a:cubicBezTo>
                    <a:pt x="4" y="18"/>
                    <a:pt x="5" y="17"/>
                    <a:pt x="5" y="16"/>
                  </a:cubicBezTo>
                  <a:cubicBezTo>
                    <a:pt x="5" y="15"/>
                    <a:pt x="5" y="15"/>
                    <a:pt x="5" y="15"/>
                  </a:cubicBezTo>
                  <a:cubicBezTo>
                    <a:pt x="5" y="16"/>
                    <a:pt x="5" y="16"/>
                    <a:pt x="5" y="16"/>
                  </a:cubicBezTo>
                  <a:cubicBezTo>
                    <a:pt x="4" y="16"/>
                    <a:pt x="4" y="17"/>
                    <a:pt x="3" y="18"/>
                  </a:cubicBezTo>
                  <a:cubicBezTo>
                    <a:pt x="3" y="18"/>
                    <a:pt x="3" y="18"/>
                    <a:pt x="3" y="18"/>
                  </a:cubicBezTo>
                  <a:cubicBezTo>
                    <a:pt x="3" y="18"/>
                    <a:pt x="3" y="18"/>
                    <a:pt x="3" y="18"/>
                  </a:cubicBezTo>
                  <a:cubicBezTo>
                    <a:pt x="3" y="18"/>
                    <a:pt x="3" y="18"/>
                    <a:pt x="3" y="18"/>
                  </a:cubicBezTo>
                  <a:cubicBezTo>
                    <a:pt x="5" y="15"/>
                    <a:pt x="5" y="15"/>
                    <a:pt x="5" y="15"/>
                  </a:cubicBezTo>
                  <a:cubicBezTo>
                    <a:pt x="5" y="14"/>
                    <a:pt x="5" y="14"/>
                    <a:pt x="5" y="14"/>
                  </a:cubicBezTo>
                  <a:cubicBezTo>
                    <a:pt x="4" y="14"/>
                    <a:pt x="4" y="14"/>
                    <a:pt x="4" y="14"/>
                  </a:cubicBezTo>
                  <a:cubicBezTo>
                    <a:pt x="2" y="17"/>
                    <a:pt x="2" y="17"/>
                    <a:pt x="2" y="17"/>
                  </a:cubicBezTo>
                  <a:cubicBezTo>
                    <a:pt x="2" y="18"/>
                    <a:pt x="2" y="18"/>
                    <a:pt x="2" y="18"/>
                  </a:cubicBezTo>
                  <a:cubicBezTo>
                    <a:pt x="1" y="17"/>
                    <a:pt x="1" y="17"/>
                    <a:pt x="1" y="17"/>
                  </a:cubicBezTo>
                  <a:cubicBezTo>
                    <a:pt x="3" y="14"/>
                    <a:pt x="3" y="14"/>
                    <a:pt x="3" y="14"/>
                  </a:cubicBezTo>
                  <a:cubicBezTo>
                    <a:pt x="4" y="14"/>
                    <a:pt x="4" y="14"/>
                    <a:pt x="4" y="14"/>
                  </a:cubicBezTo>
                  <a:cubicBezTo>
                    <a:pt x="4" y="13"/>
                    <a:pt x="4" y="13"/>
                    <a:pt x="4" y="13"/>
                  </a:cubicBezTo>
                  <a:cubicBezTo>
                    <a:pt x="3" y="14"/>
                    <a:pt x="3" y="14"/>
                    <a:pt x="3" y="14"/>
                  </a:cubicBezTo>
                  <a:cubicBezTo>
                    <a:pt x="3" y="14"/>
                    <a:pt x="3" y="14"/>
                    <a:pt x="3" y="14"/>
                  </a:cubicBezTo>
                  <a:cubicBezTo>
                    <a:pt x="1" y="17"/>
                    <a:pt x="1" y="17"/>
                    <a:pt x="1" y="17"/>
                  </a:cubicBezTo>
                  <a:cubicBezTo>
                    <a:pt x="1" y="17"/>
                    <a:pt x="1" y="17"/>
                    <a:pt x="1" y="17"/>
                  </a:cubicBezTo>
                  <a:cubicBezTo>
                    <a:pt x="1" y="17"/>
                    <a:pt x="1" y="17"/>
                    <a:pt x="1" y="17"/>
                  </a:cubicBezTo>
                  <a:cubicBezTo>
                    <a:pt x="1" y="16"/>
                    <a:pt x="1" y="16"/>
                    <a:pt x="1" y="16"/>
                  </a:cubicBezTo>
                  <a:cubicBezTo>
                    <a:pt x="1" y="15"/>
                    <a:pt x="2" y="14"/>
                    <a:pt x="3" y="13"/>
                  </a:cubicBezTo>
                  <a:cubicBezTo>
                    <a:pt x="2" y="13"/>
                    <a:pt x="2" y="13"/>
                    <a:pt x="2" y="13"/>
                  </a:cubicBezTo>
                  <a:cubicBezTo>
                    <a:pt x="2" y="13"/>
                    <a:pt x="2" y="13"/>
                    <a:pt x="2" y="13"/>
                  </a:cubicBezTo>
                  <a:cubicBezTo>
                    <a:pt x="2" y="13"/>
                    <a:pt x="2" y="13"/>
                    <a:pt x="2" y="13"/>
                  </a:cubicBezTo>
                  <a:cubicBezTo>
                    <a:pt x="2" y="13"/>
                    <a:pt x="2" y="13"/>
                    <a:pt x="2" y="13"/>
                  </a:cubicBezTo>
                  <a:cubicBezTo>
                    <a:pt x="1" y="14"/>
                    <a:pt x="1" y="15"/>
                    <a:pt x="0" y="17"/>
                  </a:cubicBezTo>
                  <a:cubicBezTo>
                    <a:pt x="0" y="17"/>
                    <a:pt x="0" y="17"/>
                    <a:pt x="0" y="17"/>
                  </a:cubicBezTo>
                  <a:cubicBezTo>
                    <a:pt x="0" y="18"/>
                    <a:pt x="0" y="18"/>
                    <a:pt x="0" y="18"/>
                  </a:cubicBezTo>
                  <a:cubicBezTo>
                    <a:pt x="0" y="18"/>
                    <a:pt x="0" y="18"/>
                    <a:pt x="0" y="18"/>
                  </a:cubicBezTo>
                  <a:cubicBezTo>
                    <a:pt x="0" y="18"/>
                    <a:pt x="0" y="18"/>
                    <a:pt x="0" y="18"/>
                  </a:cubicBezTo>
                  <a:cubicBezTo>
                    <a:pt x="1" y="18"/>
                    <a:pt x="1" y="18"/>
                    <a:pt x="1" y="18"/>
                  </a:cubicBezTo>
                  <a:cubicBezTo>
                    <a:pt x="1" y="19"/>
                    <a:pt x="2" y="19"/>
                    <a:pt x="3" y="19"/>
                  </a:cubicBezTo>
                  <a:cubicBezTo>
                    <a:pt x="4" y="20"/>
                    <a:pt x="5" y="20"/>
                    <a:pt x="6" y="21"/>
                  </a:cubicBezTo>
                  <a:cubicBezTo>
                    <a:pt x="6" y="21"/>
                    <a:pt x="6" y="21"/>
                    <a:pt x="6" y="21"/>
                  </a:cubicBezTo>
                  <a:cubicBezTo>
                    <a:pt x="7" y="21"/>
                    <a:pt x="7" y="22"/>
                    <a:pt x="8" y="22"/>
                  </a:cubicBezTo>
                  <a:cubicBezTo>
                    <a:pt x="9" y="22"/>
                    <a:pt x="10" y="21"/>
                    <a:pt x="12" y="19"/>
                  </a:cubicBezTo>
                  <a:cubicBezTo>
                    <a:pt x="13" y="20"/>
                    <a:pt x="15" y="21"/>
                    <a:pt x="15" y="23"/>
                  </a:cubicBezTo>
                  <a:cubicBezTo>
                    <a:pt x="16" y="23"/>
                    <a:pt x="16" y="23"/>
                    <a:pt x="16" y="23"/>
                  </a:cubicBezTo>
                  <a:cubicBezTo>
                    <a:pt x="15" y="24"/>
                    <a:pt x="15" y="24"/>
                    <a:pt x="15" y="24"/>
                  </a:cubicBezTo>
                  <a:cubicBezTo>
                    <a:pt x="15" y="25"/>
                    <a:pt x="15" y="25"/>
                    <a:pt x="15" y="25"/>
                  </a:cubicBezTo>
                  <a:cubicBezTo>
                    <a:pt x="15" y="26"/>
                    <a:pt x="16" y="27"/>
                    <a:pt x="17" y="27"/>
                  </a:cubicBezTo>
                  <a:cubicBezTo>
                    <a:pt x="17" y="27"/>
                    <a:pt x="17" y="27"/>
                    <a:pt x="17" y="27"/>
                  </a:cubicBezTo>
                  <a:cubicBezTo>
                    <a:pt x="18" y="27"/>
                    <a:pt x="18" y="27"/>
                    <a:pt x="18" y="27"/>
                  </a:cubicBezTo>
                  <a:cubicBezTo>
                    <a:pt x="18" y="27"/>
                    <a:pt x="18" y="27"/>
                    <a:pt x="18" y="28"/>
                  </a:cubicBezTo>
                  <a:cubicBezTo>
                    <a:pt x="18" y="29"/>
                    <a:pt x="18" y="29"/>
                    <a:pt x="18" y="29"/>
                  </a:cubicBezTo>
                  <a:cubicBezTo>
                    <a:pt x="19" y="29"/>
                    <a:pt x="19" y="29"/>
                    <a:pt x="20" y="29"/>
                  </a:cubicBezTo>
                  <a:cubicBezTo>
                    <a:pt x="21" y="29"/>
                    <a:pt x="21" y="29"/>
                    <a:pt x="21" y="29"/>
                  </a:cubicBezTo>
                  <a:cubicBezTo>
                    <a:pt x="21" y="29"/>
                    <a:pt x="21" y="29"/>
                    <a:pt x="21" y="29"/>
                  </a:cubicBezTo>
                  <a:cubicBezTo>
                    <a:pt x="21" y="29"/>
                    <a:pt x="21" y="30"/>
                    <a:pt x="21" y="30"/>
                  </a:cubicBezTo>
                  <a:cubicBezTo>
                    <a:pt x="22" y="31"/>
                    <a:pt x="23" y="31"/>
                    <a:pt x="23" y="31"/>
                  </a:cubicBezTo>
                  <a:cubicBezTo>
                    <a:pt x="24" y="31"/>
                    <a:pt x="24" y="31"/>
                    <a:pt x="24" y="31"/>
                  </a:cubicBezTo>
                  <a:cubicBezTo>
                    <a:pt x="24" y="31"/>
                    <a:pt x="24" y="31"/>
                    <a:pt x="24" y="31"/>
                  </a:cubicBezTo>
                  <a:cubicBezTo>
                    <a:pt x="24" y="32"/>
                    <a:pt x="24" y="32"/>
                    <a:pt x="25" y="32"/>
                  </a:cubicBezTo>
                  <a:cubicBezTo>
                    <a:pt x="25" y="33"/>
                    <a:pt x="26" y="33"/>
                    <a:pt x="26" y="33"/>
                  </a:cubicBezTo>
                  <a:cubicBezTo>
                    <a:pt x="27" y="33"/>
                    <a:pt x="27" y="33"/>
                    <a:pt x="28" y="32"/>
                  </a:cubicBezTo>
                  <a:cubicBezTo>
                    <a:pt x="28" y="31"/>
                    <a:pt x="28" y="31"/>
                    <a:pt x="28" y="31"/>
                  </a:cubicBezTo>
                  <a:cubicBezTo>
                    <a:pt x="29" y="32"/>
                    <a:pt x="30" y="32"/>
                    <a:pt x="31" y="33"/>
                  </a:cubicBezTo>
                  <a:cubicBezTo>
                    <a:pt x="32" y="33"/>
                    <a:pt x="32" y="33"/>
                    <a:pt x="32" y="33"/>
                  </a:cubicBezTo>
                  <a:cubicBezTo>
                    <a:pt x="33" y="33"/>
                    <a:pt x="33" y="33"/>
                    <a:pt x="33" y="33"/>
                  </a:cubicBezTo>
                  <a:cubicBezTo>
                    <a:pt x="34" y="33"/>
                    <a:pt x="35" y="32"/>
                    <a:pt x="35" y="31"/>
                  </a:cubicBezTo>
                  <a:cubicBezTo>
                    <a:pt x="35" y="30"/>
                    <a:pt x="35" y="30"/>
                    <a:pt x="35" y="30"/>
                  </a:cubicBezTo>
                  <a:cubicBezTo>
                    <a:pt x="35" y="31"/>
                    <a:pt x="35" y="31"/>
                    <a:pt x="35" y="31"/>
                  </a:cubicBezTo>
                  <a:cubicBezTo>
                    <a:pt x="36" y="31"/>
                    <a:pt x="36" y="31"/>
                    <a:pt x="36" y="31"/>
                  </a:cubicBezTo>
                  <a:cubicBezTo>
                    <a:pt x="37" y="31"/>
                    <a:pt x="38" y="30"/>
                    <a:pt x="38" y="30"/>
                  </a:cubicBezTo>
                  <a:cubicBezTo>
                    <a:pt x="39" y="29"/>
                    <a:pt x="39" y="29"/>
                    <a:pt x="39" y="28"/>
                  </a:cubicBezTo>
                  <a:cubicBezTo>
                    <a:pt x="39" y="28"/>
                    <a:pt x="39" y="28"/>
                    <a:pt x="39" y="28"/>
                  </a:cubicBezTo>
                  <a:cubicBezTo>
                    <a:pt x="40" y="28"/>
                    <a:pt x="41" y="28"/>
                    <a:pt x="41" y="27"/>
                  </a:cubicBezTo>
                  <a:cubicBezTo>
                    <a:pt x="42" y="27"/>
                    <a:pt x="43" y="26"/>
                    <a:pt x="43" y="25"/>
                  </a:cubicBezTo>
                  <a:cubicBezTo>
                    <a:pt x="43" y="25"/>
                    <a:pt x="43" y="25"/>
                    <a:pt x="43" y="25"/>
                  </a:cubicBezTo>
                  <a:cubicBezTo>
                    <a:pt x="44" y="25"/>
                    <a:pt x="44" y="25"/>
                    <a:pt x="44" y="25"/>
                  </a:cubicBezTo>
                  <a:cubicBezTo>
                    <a:pt x="45" y="25"/>
                    <a:pt x="45" y="25"/>
                    <a:pt x="46" y="24"/>
                  </a:cubicBezTo>
                  <a:cubicBezTo>
                    <a:pt x="47" y="23"/>
                    <a:pt x="47" y="22"/>
                    <a:pt x="46" y="21"/>
                  </a:cubicBezTo>
                  <a:cubicBezTo>
                    <a:pt x="46" y="20"/>
                    <a:pt x="45" y="20"/>
                    <a:pt x="45" y="20"/>
                  </a:cubicBezTo>
                  <a:cubicBezTo>
                    <a:pt x="45" y="19"/>
                    <a:pt x="45" y="19"/>
                    <a:pt x="45" y="19"/>
                  </a:cubicBezTo>
                  <a:cubicBezTo>
                    <a:pt x="45" y="19"/>
                    <a:pt x="45" y="19"/>
                    <a:pt x="45" y="19"/>
                  </a:cubicBezTo>
                  <a:cubicBezTo>
                    <a:pt x="46" y="20"/>
                    <a:pt x="47" y="21"/>
                    <a:pt x="49" y="21"/>
                  </a:cubicBezTo>
                  <a:cubicBezTo>
                    <a:pt x="49" y="21"/>
                    <a:pt x="49" y="21"/>
                    <a:pt x="49" y="21"/>
                  </a:cubicBezTo>
                  <a:cubicBezTo>
                    <a:pt x="49" y="21"/>
                    <a:pt x="49" y="21"/>
                    <a:pt x="51" y="21"/>
                  </a:cubicBezTo>
                  <a:cubicBezTo>
                    <a:pt x="52" y="20"/>
                    <a:pt x="53" y="19"/>
                    <a:pt x="54" y="19"/>
                  </a:cubicBezTo>
                  <a:cubicBezTo>
                    <a:pt x="55" y="18"/>
                    <a:pt x="56" y="18"/>
                    <a:pt x="57" y="17"/>
                  </a:cubicBezTo>
                  <a:cubicBezTo>
                    <a:pt x="57" y="17"/>
                    <a:pt x="57" y="17"/>
                    <a:pt x="57" y="17"/>
                  </a:cubicBezTo>
                  <a:cubicBezTo>
                    <a:pt x="57" y="17"/>
                    <a:pt x="57" y="17"/>
                    <a:pt x="57" y="17"/>
                  </a:cubicBezTo>
                  <a:cubicBezTo>
                    <a:pt x="57" y="17"/>
                    <a:pt x="57" y="17"/>
                    <a:pt x="57" y="17"/>
                  </a:cubicBezTo>
                  <a:cubicBezTo>
                    <a:pt x="57" y="17"/>
                    <a:pt x="57" y="17"/>
                    <a:pt x="57" y="17"/>
                  </a:cubicBezTo>
                  <a:cubicBezTo>
                    <a:pt x="59" y="13"/>
                    <a:pt x="59" y="13"/>
                    <a:pt x="59" y="13"/>
                  </a:cubicBezTo>
                  <a:cubicBezTo>
                    <a:pt x="59" y="12"/>
                    <a:pt x="59" y="12"/>
                    <a:pt x="59" y="12"/>
                  </a:cubicBezTo>
                  <a:cubicBezTo>
                    <a:pt x="59" y="12"/>
                    <a:pt x="59" y="12"/>
                    <a:pt x="59" y="12"/>
                  </a:cubicBezTo>
                  <a:cubicBezTo>
                    <a:pt x="57" y="16"/>
                    <a:pt x="57" y="16"/>
                    <a:pt x="57" y="16"/>
                  </a:cubicBezTo>
                  <a:cubicBezTo>
                    <a:pt x="56" y="16"/>
                    <a:pt x="56" y="16"/>
                    <a:pt x="56" y="16"/>
                  </a:cubicBezTo>
                  <a:cubicBezTo>
                    <a:pt x="56" y="16"/>
                    <a:pt x="56" y="16"/>
                    <a:pt x="56" y="16"/>
                  </a:cubicBezTo>
                  <a:cubicBezTo>
                    <a:pt x="58" y="13"/>
                    <a:pt x="58" y="13"/>
                    <a:pt x="58" y="13"/>
                  </a:cubicBezTo>
                  <a:cubicBezTo>
                    <a:pt x="58" y="13"/>
                    <a:pt x="58" y="13"/>
                    <a:pt x="58" y="13"/>
                  </a:cubicBezTo>
                  <a:cubicBezTo>
                    <a:pt x="57" y="13"/>
                    <a:pt x="57" y="13"/>
                    <a:pt x="57" y="13"/>
                  </a:cubicBezTo>
                  <a:cubicBezTo>
                    <a:pt x="57" y="13"/>
                    <a:pt x="56" y="16"/>
                    <a:pt x="55" y="17"/>
                  </a:cubicBezTo>
                  <a:cubicBezTo>
                    <a:pt x="55" y="17"/>
                    <a:pt x="55" y="17"/>
                    <a:pt x="55" y="17"/>
                  </a:cubicBezTo>
                  <a:cubicBezTo>
                    <a:pt x="55" y="16"/>
                    <a:pt x="56" y="14"/>
                    <a:pt x="57" y="13"/>
                  </a:cubicBezTo>
                  <a:cubicBezTo>
                    <a:pt x="57" y="13"/>
                    <a:pt x="57" y="13"/>
                    <a:pt x="57" y="13"/>
                  </a:cubicBezTo>
                  <a:cubicBezTo>
                    <a:pt x="56" y="13"/>
                    <a:pt x="56" y="13"/>
                    <a:pt x="56" y="13"/>
                  </a:cubicBezTo>
                  <a:cubicBezTo>
                    <a:pt x="56" y="14"/>
                    <a:pt x="55" y="16"/>
                    <a:pt x="54" y="18"/>
                  </a:cubicBezTo>
                  <a:cubicBezTo>
                    <a:pt x="53" y="18"/>
                    <a:pt x="53" y="18"/>
                    <a:pt x="53" y="18"/>
                  </a:cubicBezTo>
                  <a:cubicBezTo>
                    <a:pt x="54" y="16"/>
                    <a:pt x="55" y="15"/>
                    <a:pt x="56" y="13"/>
                  </a:cubicBezTo>
                  <a:cubicBezTo>
                    <a:pt x="55" y="13"/>
                    <a:pt x="55" y="13"/>
                    <a:pt x="55" y="13"/>
                  </a:cubicBezTo>
                  <a:cubicBezTo>
                    <a:pt x="55" y="13"/>
                    <a:pt x="55" y="13"/>
                    <a:pt x="55" y="13"/>
                  </a:cubicBezTo>
                  <a:cubicBezTo>
                    <a:pt x="54" y="15"/>
                    <a:pt x="54" y="17"/>
                    <a:pt x="52" y="18"/>
                  </a:cubicBezTo>
                  <a:cubicBezTo>
                    <a:pt x="52" y="18"/>
                    <a:pt x="52" y="18"/>
                    <a:pt x="52" y="18"/>
                  </a:cubicBezTo>
                  <a:cubicBezTo>
                    <a:pt x="52" y="19"/>
                    <a:pt x="52" y="19"/>
                    <a:pt x="52" y="19"/>
                  </a:cubicBezTo>
                  <a:cubicBezTo>
                    <a:pt x="53" y="17"/>
                    <a:pt x="54" y="15"/>
                    <a:pt x="54" y="14"/>
                  </a:cubicBezTo>
                  <a:cubicBezTo>
                    <a:pt x="54" y="13"/>
                    <a:pt x="54" y="13"/>
                    <a:pt x="54" y="13"/>
                  </a:cubicBezTo>
                  <a:cubicBezTo>
                    <a:pt x="54" y="13"/>
                    <a:pt x="54" y="13"/>
                    <a:pt x="54" y="13"/>
                  </a:cubicBezTo>
                  <a:cubicBezTo>
                    <a:pt x="53" y="15"/>
                    <a:pt x="52" y="17"/>
                    <a:pt x="51" y="19"/>
                  </a:cubicBezTo>
                  <a:cubicBezTo>
                    <a:pt x="51" y="19"/>
                    <a:pt x="51" y="19"/>
                    <a:pt x="51" y="19"/>
                  </a:cubicBezTo>
                  <a:cubicBezTo>
                    <a:pt x="51" y="19"/>
                    <a:pt x="51" y="18"/>
                    <a:pt x="51" y="17"/>
                  </a:cubicBezTo>
                  <a:cubicBezTo>
                    <a:pt x="52" y="16"/>
                    <a:pt x="53" y="15"/>
                    <a:pt x="53" y="14"/>
                  </a:cubicBezTo>
                  <a:cubicBezTo>
                    <a:pt x="53" y="14"/>
                    <a:pt x="53" y="14"/>
                    <a:pt x="53" y="14"/>
                  </a:cubicBezTo>
                  <a:cubicBezTo>
                    <a:pt x="52" y="14"/>
                    <a:pt x="52" y="14"/>
                    <a:pt x="52" y="14"/>
                  </a:cubicBezTo>
                  <a:cubicBezTo>
                    <a:pt x="52" y="15"/>
                    <a:pt x="52" y="16"/>
                    <a:pt x="51" y="17"/>
                  </a:cubicBezTo>
                  <a:cubicBezTo>
                    <a:pt x="51" y="18"/>
                    <a:pt x="50" y="19"/>
                    <a:pt x="50" y="20"/>
                  </a:cubicBezTo>
                  <a:cubicBezTo>
                    <a:pt x="49" y="20"/>
                    <a:pt x="49" y="20"/>
                    <a:pt x="49" y="20"/>
                  </a:cubicBezTo>
                  <a:cubicBezTo>
                    <a:pt x="49" y="20"/>
                    <a:pt x="49" y="20"/>
                    <a:pt x="49" y="20"/>
                  </a:cubicBezTo>
                  <a:cubicBezTo>
                    <a:pt x="49" y="19"/>
                    <a:pt x="49" y="19"/>
                    <a:pt x="49" y="19"/>
                  </a:cubicBezTo>
                  <a:cubicBezTo>
                    <a:pt x="50" y="19"/>
                    <a:pt x="50" y="19"/>
                    <a:pt x="50" y="19"/>
                  </a:cubicBezTo>
                  <a:cubicBezTo>
                    <a:pt x="50" y="19"/>
                    <a:pt x="50" y="19"/>
                    <a:pt x="50" y="19"/>
                  </a:cubicBezTo>
                  <a:cubicBezTo>
                    <a:pt x="50" y="18"/>
                    <a:pt x="51" y="17"/>
                    <a:pt x="51" y="17"/>
                  </a:cubicBezTo>
                  <a:cubicBezTo>
                    <a:pt x="51" y="17"/>
                    <a:pt x="51" y="17"/>
                    <a:pt x="51" y="17"/>
                  </a:cubicBezTo>
                  <a:cubicBezTo>
                    <a:pt x="51" y="16"/>
                    <a:pt x="51" y="15"/>
                    <a:pt x="51" y="15"/>
                  </a:cubicBezTo>
                  <a:cubicBezTo>
                    <a:pt x="51" y="14"/>
                    <a:pt x="51" y="14"/>
                    <a:pt x="51" y="14"/>
                  </a:cubicBezTo>
                  <a:cubicBezTo>
                    <a:pt x="51" y="15"/>
                    <a:pt x="51" y="15"/>
                    <a:pt x="51" y="15"/>
                  </a:cubicBezTo>
                  <a:cubicBezTo>
                    <a:pt x="50" y="15"/>
                    <a:pt x="50" y="15"/>
                    <a:pt x="50" y="15"/>
                  </a:cubicBezTo>
                  <a:cubicBezTo>
                    <a:pt x="50" y="15"/>
                    <a:pt x="50" y="15"/>
                    <a:pt x="50" y="15"/>
                  </a:cubicBezTo>
                  <a:cubicBezTo>
                    <a:pt x="49" y="7"/>
                    <a:pt x="46" y="5"/>
                    <a:pt x="45" y="4"/>
                  </a:cubicBezTo>
                  <a:cubicBezTo>
                    <a:pt x="45" y="3"/>
                    <a:pt x="46" y="3"/>
                    <a:pt x="46" y="3"/>
                  </a:cubicBezTo>
                  <a:cubicBezTo>
                    <a:pt x="48" y="2"/>
                    <a:pt x="49" y="2"/>
                    <a:pt x="50" y="1"/>
                  </a:cubicBezTo>
                  <a:cubicBezTo>
                    <a:pt x="50" y="0"/>
                    <a:pt x="50" y="0"/>
                    <a:pt x="50" y="0"/>
                  </a:cubicBezTo>
                  <a:cubicBezTo>
                    <a:pt x="49" y="0"/>
                    <a:pt x="49" y="0"/>
                    <a:pt x="4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3200">
                <a:solidFill>
                  <a:prstClr val="black"/>
                </a:solidFill>
              </a:endParaRPr>
            </a:p>
          </p:txBody>
        </p:sp>
        <p:sp>
          <p:nvSpPr>
            <p:cNvPr id="186" name="Freeform 162"/>
            <p:cNvSpPr>
              <a:spLocks noEditPoints="1"/>
            </p:cNvSpPr>
            <p:nvPr/>
          </p:nvSpPr>
          <p:spPr bwMode="auto">
            <a:xfrm>
              <a:off x="4141" y="2291"/>
              <a:ext cx="109" cy="150"/>
            </a:xfrm>
            <a:custGeom>
              <a:avLst/>
              <a:gdLst>
                <a:gd name="T0" fmla="*/ 19 w 46"/>
                <a:gd name="T1" fmla="*/ 56 h 63"/>
                <a:gd name="T2" fmla="*/ 11 w 46"/>
                <a:gd name="T3" fmla="*/ 24 h 63"/>
                <a:gd name="T4" fmla="*/ 16 w 46"/>
                <a:gd name="T5" fmla="*/ 39 h 63"/>
                <a:gd name="T6" fmla="*/ 17 w 46"/>
                <a:gd name="T7" fmla="*/ 59 h 63"/>
                <a:gd name="T8" fmla="*/ 5 w 46"/>
                <a:gd name="T9" fmla="*/ 60 h 63"/>
                <a:gd name="T10" fmla="*/ 26 w 46"/>
                <a:gd name="T11" fmla="*/ 24 h 63"/>
                <a:gd name="T12" fmla="*/ 32 w 46"/>
                <a:gd name="T13" fmla="*/ 58 h 63"/>
                <a:gd name="T14" fmla="*/ 31 w 46"/>
                <a:gd name="T15" fmla="*/ 59 h 63"/>
                <a:gd name="T16" fmla="*/ 17 w 46"/>
                <a:gd name="T17" fmla="*/ 23 h 63"/>
                <a:gd name="T18" fmla="*/ 31 w 46"/>
                <a:gd name="T19" fmla="*/ 20 h 63"/>
                <a:gd name="T20" fmla="*/ 33 w 46"/>
                <a:gd name="T21" fmla="*/ 56 h 63"/>
                <a:gd name="T22" fmla="*/ 18 w 46"/>
                <a:gd name="T23" fmla="*/ 22 h 63"/>
                <a:gd name="T24" fmla="*/ 19 w 46"/>
                <a:gd name="T25" fmla="*/ 23 h 63"/>
                <a:gd name="T26" fmla="*/ 4 w 46"/>
                <a:gd name="T27" fmla="*/ 21 h 63"/>
                <a:gd name="T28" fmla="*/ 11 w 46"/>
                <a:gd name="T29" fmla="*/ 12 h 63"/>
                <a:gd name="T30" fmla="*/ 26 w 46"/>
                <a:gd name="T31" fmla="*/ 12 h 63"/>
                <a:gd name="T32" fmla="*/ 20 w 46"/>
                <a:gd name="T33" fmla="*/ 23 h 63"/>
                <a:gd name="T34" fmla="*/ 22 w 46"/>
                <a:gd name="T35" fmla="*/ 21 h 63"/>
                <a:gd name="T36" fmla="*/ 36 w 46"/>
                <a:gd name="T37" fmla="*/ 6 h 63"/>
                <a:gd name="T38" fmla="*/ 26 w 46"/>
                <a:gd name="T39" fmla="*/ 21 h 63"/>
                <a:gd name="T40" fmla="*/ 39 w 46"/>
                <a:gd name="T41" fmla="*/ 6 h 63"/>
                <a:gd name="T42" fmla="*/ 30 w 46"/>
                <a:gd name="T43" fmla="*/ 19 h 63"/>
                <a:gd name="T44" fmla="*/ 11 w 46"/>
                <a:gd name="T45" fmla="*/ 21 h 63"/>
                <a:gd name="T46" fmla="*/ 25 w 46"/>
                <a:gd name="T47" fmla="*/ 5 h 63"/>
                <a:gd name="T48" fmla="*/ 16 w 46"/>
                <a:gd name="T49" fmla="*/ 19 h 63"/>
                <a:gd name="T50" fmla="*/ 11 w 46"/>
                <a:gd name="T51" fmla="*/ 23 h 63"/>
                <a:gd name="T52" fmla="*/ 6 w 46"/>
                <a:gd name="T53" fmla="*/ 21 h 63"/>
                <a:gd name="T54" fmla="*/ 8 w 46"/>
                <a:gd name="T55" fmla="*/ 21 h 63"/>
                <a:gd name="T56" fmla="*/ 22 w 46"/>
                <a:gd name="T57" fmla="*/ 6 h 63"/>
                <a:gd name="T58" fmla="*/ 12 w 46"/>
                <a:gd name="T59" fmla="*/ 12 h 63"/>
                <a:gd name="T60" fmla="*/ 12 w 46"/>
                <a:gd name="T61" fmla="*/ 12 h 63"/>
                <a:gd name="T62" fmla="*/ 34 w 46"/>
                <a:gd name="T63" fmla="*/ 5 h 63"/>
                <a:gd name="T64" fmla="*/ 27 w 46"/>
                <a:gd name="T65" fmla="*/ 6 h 63"/>
                <a:gd name="T66" fmla="*/ 32 w 46"/>
                <a:gd name="T67" fmla="*/ 19 h 63"/>
                <a:gd name="T68" fmla="*/ 45 w 46"/>
                <a:gd name="T69" fmla="*/ 42 h 63"/>
                <a:gd name="T70" fmla="*/ 3 w 46"/>
                <a:gd name="T71" fmla="*/ 22 h 63"/>
                <a:gd name="T72" fmla="*/ 19 w 46"/>
                <a:gd name="T73" fmla="*/ 4 h 63"/>
                <a:gd name="T74" fmla="*/ 18 w 46"/>
                <a:gd name="T75" fmla="*/ 22 h 63"/>
                <a:gd name="T76" fmla="*/ 16 w 46"/>
                <a:gd name="T77" fmla="*/ 21 h 63"/>
                <a:gd name="T78" fmla="*/ 33 w 46"/>
                <a:gd name="T79" fmla="*/ 2 h 63"/>
                <a:gd name="T80" fmla="*/ 18 w 46"/>
                <a:gd name="T81" fmla="*/ 22 h 63"/>
                <a:gd name="T82" fmla="*/ 28 w 46"/>
                <a:gd name="T83" fmla="*/ 2 h 63"/>
                <a:gd name="T84" fmla="*/ 25 w 46"/>
                <a:gd name="T85" fmla="*/ 4 h 63"/>
                <a:gd name="T86" fmla="*/ 21 w 46"/>
                <a:gd name="T87" fmla="*/ 5 h 63"/>
                <a:gd name="T88" fmla="*/ 19 w 46"/>
                <a:gd name="T89" fmla="*/ 0 h 63"/>
                <a:gd name="T90" fmla="*/ 1 w 46"/>
                <a:gd name="T91" fmla="*/ 23 h 63"/>
                <a:gd name="T92" fmla="*/ 4 w 46"/>
                <a:gd name="T93" fmla="*/ 60 h 63"/>
                <a:gd name="T94" fmla="*/ 11 w 46"/>
                <a:gd name="T95" fmla="*/ 63 h 63"/>
                <a:gd name="T96" fmla="*/ 17 w 46"/>
                <a:gd name="T97" fmla="*/ 60 h 63"/>
                <a:gd name="T98" fmla="*/ 19 w 46"/>
                <a:gd name="T99" fmla="*/ 60 h 63"/>
                <a:gd name="T100" fmla="*/ 19 w 46"/>
                <a:gd name="T101" fmla="*/ 60 h 63"/>
                <a:gd name="T102" fmla="*/ 32 w 46"/>
                <a:gd name="T103" fmla="*/ 60 h 63"/>
                <a:gd name="T104" fmla="*/ 46 w 46"/>
                <a:gd name="T105" fmla="*/ 43 h 63"/>
                <a:gd name="T106" fmla="*/ 42 w 46"/>
                <a:gd name="T107" fmla="*/ 2 h 63"/>
                <a:gd name="T108" fmla="*/ 37 w 46"/>
                <a:gd name="T109" fmla="*/ 5 h 63"/>
                <a:gd name="T110" fmla="*/ 35 w 46"/>
                <a:gd name="T111" fmla="*/ 4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6" h="63">
                  <a:moveTo>
                    <a:pt x="18" y="57"/>
                  </a:moveTo>
                  <a:cubicBezTo>
                    <a:pt x="18" y="51"/>
                    <a:pt x="17" y="45"/>
                    <a:pt x="17" y="39"/>
                  </a:cubicBezTo>
                  <a:cubicBezTo>
                    <a:pt x="17" y="36"/>
                    <a:pt x="17" y="33"/>
                    <a:pt x="17" y="30"/>
                  </a:cubicBezTo>
                  <a:cubicBezTo>
                    <a:pt x="18" y="38"/>
                    <a:pt x="19" y="47"/>
                    <a:pt x="19" y="56"/>
                  </a:cubicBezTo>
                  <a:cubicBezTo>
                    <a:pt x="19" y="56"/>
                    <a:pt x="19" y="56"/>
                    <a:pt x="19" y="56"/>
                  </a:cubicBezTo>
                  <a:cubicBezTo>
                    <a:pt x="19" y="56"/>
                    <a:pt x="18" y="57"/>
                    <a:pt x="18" y="57"/>
                  </a:cubicBezTo>
                  <a:moveTo>
                    <a:pt x="6" y="24"/>
                  </a:moveTo>
                  <a:cubicBezTo>
                    <a:pt x="8" y="24"/>
                    <a:pt x="9" y="24"/>
                    <a:pt x="11" y="24"/>
                  </a:cubicBezTo>
                  <a:cubicBezTo>
                    <a:pt x="12" y="23"/>
                    <a:pt x="13" y="23"/>
                    <a:pt x="14" y="22"/>
                  </a:cubicBezTo>
                  <a:cubicBezTo>
                    <a:pt x="15" y="22"/>
                    <a:pt x="15" y="22"/>
                    <a:pt x="15" y="21"/>
                  </a:cubicBezTo>
                  <a:cubicBezTo>
                    <a:pt x="15" y="22"/>
                    <a:pt x="15" y="22"/>
                    <a:pt x="15" y="22"/>
                  </a:cubicBezTo>
                  <a:cubicBezTo>
                    <a:pt x="16" y="28"/>
                    <a:pt x="16" y="33"/>
                    <a:pt x="16" y="39"/>
                  </a:cubicBezTo>
                  <a:cubicBezTo>
                    <a:pt x="16" y="45"/>
                    <a:pt x="17" y="52"/>
                    <a:pt x="17" y="58"/>
                  </a:cubicBezTo>
                  <a:cubicBezTo>
                    <a:pt x="17" y="59"/>
                    <a:pt x="17" y="59"/>
                    <a:pt x="17" y="59"/>
                  </a:cubicBezTo>
                  <a:cubicBezTo>
                    <a:pt x="17" y="59"/>
                    <a:pt x="17" y="59"/>
                    <a:pt x="17" y="59"/>
                  </a:cubicBezTo>
                  <a:cubicBezTo>
                    <a:pt x="17" y="59"/>
                    <a:pt x="17" y="59"/>
                    <a:pt x="17" y="59"/>
                  </a:cubicBezTo>
                  <a:cubicBezTo>
                    <a:pt x="17" y="59"/>
                    <a:pt x="17" y="59"/>
                    <a:pt x="17" y="59"/>
                  </a:cubicBezTo>
                  <a:cubicBezTo>
                    <a:pt x="16" y="60"/>
                    <a:pt x="14" y="61"/>
                    <a:pt x="13" y="61"/>
                  </a:cubicBezTo>
                  <a:cubicBezTo>
                    <a:pt x="13" y="61"/>
                    <a:pt x="12" y="61"/>
                    <a:pt x="11" y="61"/>
                  </a:cubicBezTo>
                  <a:cubicBezTo>
                    <a:pt x="9" y="61"/>
                    <a:pt x="7" y="61"/>
                    <a:pt x="5" y="60"/>
                  </a:cubicBezTo>
                  <a:cubicBezTo>
                    <a:pt x="5" y="47"/>
                    <a:pt x="4" y="35"/>
                    <a:pt x="2" y="23"/>
                  </a:cubicBezTo>
                  <a:cubicBezTo>
                    <a:pt x="3" y="24"/>
                    <a:pt x="5" y="24"/>
                    <a:pt x="6" y="24"/>
                  </a:cubicBezTo>
                  <a:moveTo>
                    <a:pt x="21" y="24"/>
                  </a:moveTo>
                  <a:cubicBezTo>
                    <a:pt x="23" y="24"/>
                    <a:pt x="24" y="24"/>
                    <a:pt x="26" y="24"/>
                  </a:cubicBezTo>
                  <a:cubicBezTo>
                    <a:pt x="27" y="23"/>
                    <a:pt x="28" y="23"/>
                    <a:pt x="29" y="22"/>
                  </a:cubicBezTo>
                  <a:cubicBezTo>
                    <a:pt x="29" y="22"/>
                    <a:pt x="30" y="22"/>
                    <a:pt x="30" y="21"/>
                  </a:cubicBezTo>
                  <a:cubicBezTo>
                    <a:pt x="30" y="28"/>
                    <a:pt x="31" y="33"/>
                    <a:pt x="31" y="39"/>
                  </a:cubicBezTo>
                  <a:cubicBezTo>
                    <a:pt x="31" y="45"/>
                    <a:pt x="31" y="52"/>
                    <a:pt x="32" y="58"/>
                  </a:cubicBezTo>
                  <a:cubicBezTo>
                    <a:pt x="32" y="59"/>
                    <a:pt x="32" y="59"/>
                    <a:pt x="32" y="59"/>
                  </a:cubicBezTo>
                  <a:cubicBezTo>
                    <a:pt x="31" y="59"/>
                    <a:pt x="31" y="59"/>
                    <a:pt x="31" y="59"/>
                  </a:cubicBezTo>
                  <a:cubicBezTo>
                    <a:pt x="31" y="59"/>
                    <a:pt x="31" y="59"/>
                    <a:pt x="31" y="59"/>
                  </a:cubicBezTo>
                  <a:cubicBezTo>
                    <a:pt x="31" y="59"/>
                    <a:pt x="31" y="59"/>
                    <a:pt x="31" y="59"/>
                  </a:cubicBezTo>
                  <a:cubicBezTo>
                    <a:pt x="31" y="60"/>
                    <a:pt x="29" y="61"/>
                    <a:pt x="28" y="61"/>
                  </a:cubicBezTo>
                  <a:cubicBezTo>
                    <a:pt x="27" y="61"/>
                    <a:pt x="27" y="61"/>
                    <a:pt x="26" y="61"/>
                  </a:cubicBezTo>
                  <a:cubicBezTo>
                    <a:pt x="24" y="61"/>
                    <a:pt x="22" y="61"/>
                    <a:pt x="20" y="60"/>
                  </a:cubicBezTo>
                  <a:cubicBezTo>
                    <a:pt x="20" y="47"/>
                    <a:pt x="19" y="35"/>
                    <a:pt x="17" y="23"/>
                  </a:cubicBezTo>
                  <a:cubicBezTo>
                    <a:pt x="18" y="24"/>
                    <a:pt x="20" y="24"/>
                    <a:pt x="21" y="24"/>
                  </a:cubicBezTo>
                  <a:moveTo>
                    <a:pt x="33" y="57"/>
                  </a:moveTo>
                  <a:cubicBezTo>
                    <a:pt x="32" y="51"/>
                    <a:pt x="32" y="45"/>
                    <a:pt x="32" y="39"/>
                  </a:cubicBezTo>
                  <a:cubicBezTo>
                    <a:pt x="32" y="33"/>
                    <a:pt x="32" y="27"/>
                    <a:pt x="31" y="20"/>
                  </a:cubicBezTo>
                  <a:cubicBezTo>
                    <a:pt x="31" y="20"/>
                    <a:pt x="31" y="20"/>
                    <a:pt x="31" y="20"/>
                  </a:cubicBezTo>
                  <a:cubicBezTo>
                    <a:pt x="32" y="26"/>
                    <a:pt x="32" y="32"/>
                    <a:pt x="32" y="37"/>
                  </a:cubicBezTo>
                  <a:cubicBezTo>
                    <a:pt x="33" y="44"/>
                    <a:pt x="33" y="50"/>
                    <a:pt x="33" y="56"/>
                  </a:cubicBezTo>
                  <a:cubicBezTo>
                    <a:pt x="33" y="56"/>
                    <a:pt x="33" y="56"/>
                    <a:pt x="33" y="56"/>
                  </a:cubicBezTo>
                  <a:cubicBezTo>
                    <a:pt x="33" y="57"/>
                    <a:pt x="33" y="57"/>
                    <a:pt x="33" y="57"/>
                  </a:cubicBezTo>
                  <a:moveTo>
                    <a:pt x="19" y="23"/>
                  </a:moveTo>
                  <a:cubicBezTo>
                    <a:pt x="19" y="23"/>
                    <a:pt x="19" y="23"/>
                    <a:pt x="19" y="23"/>
                  </a:cubicBezTo>
                  <a:cubicBezTo>
                    <a:pt x="18" y="23"/>
                    <a:pt x="18" y="22"/>
                    <a:pt x="18" y="22"/>
                  </a:cubicBezTo>
                  <a:cubicBezTo>
                    <a:pt x="19" y="21"/>
                    <a:pt x="19" y="21"/>
                    <a:pt x="19" y="21"/>
                  </a:cubicBezTo>
                  <a:cubicBezTo>
                    <a:pt x="21" y="18"/>
                    <a:pt x="24" y="15"/>
                    <a:pt x="26" y="13"/>
                  </a:cubicBezTo>
                  <a:cubicBezTo>
                    <a:pt x="24" y="15"/>
                    <a:pt x="22" y="17"/>
                    <a:pt x="20" y="20"/>
                  </a:cubicBezTo>
                  <a:cubicBezTo>
                    <a:pt x="19" y="21"/>
                    <a:pt x="19" y="22"/>
                    <a:pt x="19" y="23"/>
                  </a:cubicBezTo>
                  <a:moveTo>
                    <a:pt x="4" y="23"/>
                  </a:moveTo>
                  <a:cubicBezTo>
                    <a:pt x="4" y="23"/>
                    <a:pt x="4" y="23"/>
                    <a:pt x="4" y="23"/>
                  </a:cubicBezTo>
                  <a:cubicBezTo>
                    <a:pt x="3" y="23"/>
                    <a:pt x="3" y="22"/>
                    <a:pt x="3" y="22"/>
                  </a:cubicBezTo>
                  <a:cubicBezTo>
                    <a:pt x="4" y="21"/>
                    <a:pt x="4" y="21"/>
                    <a:pt x="4" y="21"/>
                  </a:cubicBezTo>
                  <a:cubicBezTo>
                    <a:pt x="6" y="18"/>
                    <a:pt x="9" y="15"/>
                    <a:pt x="11" y="12"/>
                  </a:cubicBezTo>
                  <a:cubicBezTo>
                    <a:pt x="9" y="15"/>
                    <a:pt x="7" y="17"/>
                    <a:pt x="5" y="20"/>
                  </a:cubicBezTo>
                  <a:cubicBezTo>
                    <a:pt x="4" y="21"/>
                    <a:pt x="4" y="22"/>
                    <a:pt x="4" y="23"/>
                  </a:cubicBezTo>
                  <a:moveTo>
                    <a:pt x="11" y="12"/>
                  </a:moveTo>
                  <a:cubicBezTo>
                    <a:pt x="11" y="12"/>
                    <a:pt x="11" y="12"/>
                    <a:pt x="11" y="12"/>
                  </a:cubicBezTo>
                  <a:cubicBezTo>
                    <a:pt x="11" y="12"/>
                    <a:pt x="11" y="12"/>
                    <a:pt x="11" y="12"/>
                  </a:cubicBezTo>
                  <a:moveTo>
                    <a:pt x="26" y="12"/>
                  </a:moveTo>
                  <a:cubicBezTo>
                    <a:pt x="26" y="12"/>
                    <a:pt x="26" y="12"/>
                    <a:pt x="26" y="12"/>
                  </a:cubicBezTo>
                  <a:cubicBezTo>
                    <a:pt x="26" y="12"/>
                    <a:pt x="26" y="12"/>
                    <a:pt x="26" y="12"/>
                  </a:cubicBezTo>
                  <a:moveTo>
                    <a:pt x="21" y="23"/>
                  </a:moveTo>
                  <a:cubicBezTo>
                    <a:pt x="21" y="23"/>
                    <a:pt x="21" y="23"/>
                    <a:pt x="20" y="23"/>
                  </a:cubicBezTo>
                  <a:cubicBezTo>
                    <a:pt x="20" y="23"/>
                    <a:pt x="20" y="23"/>
                    <a:pt x="20" y="23"/>
                  </a:cubicBezTo>
                  <a:cubicBezTo>
                    <a:pt x="20" y="22"/>
                    <a:pt x="20" y="21"/>
                    <a:pt x="21" y="21"/>
                  </a:cubicBezTo>
                  <a:cubicBezTo>
                    <a:pt x="25" y="15"/>
                    <a:pt x="30" y="10"/>
                    <a:pt x="34" y="6"/>
                  </a:cubicBezTo>
                  <a:cubicBezTo>
                    <a:pt x="35" y="6"/>
                    <a:pt x="35" y="6"/>
                    <a:pt x="35" y="6"/>
                  </a:cubicBezTo>
                  <a:cubicBezTo>
                    <a:pt x="31" y="10"/>
                    <a:pt x="26" y="15"/>
                    <a:pt x="22" y="21"/>
                  </a:cubicBezTo>
                  <a:cubicBezTo>
                    <a:pt x="22" y="21"/>
                    <a:pt x="22" y="21"/>
                    <a:pt x="22" y="21"/>
                  </a:cubicBezTo>
                  <a:cubicBezTo>
                    <a:pt x="23" y="21"/>
                    <a:pt x="23" y="21"/>
                    <a:pt x="23" y="21"/>
                  </a:cubicBezTo>
                  <a:cubicBezTo>
                    <a:pt x="23" y="21"/>
                    <a:pt x="23" y="21"/>
                    <a:pt x="23" y="21"/>
                  </a:cubicBezTo>
                  <a:cubicBezTo>
                    <a:pt x="27" y="16"/>
                    <a:pt x="32" y="11"/>
                    <a:pt x="36" y="6"/>
                  </a:cubicBezTo>
                  <a:cubicBezTo>
                    <a:pt x="37" y="6"/>
                    <a:pt x="37" y="6"/>
                    <a:pt x="37" y="6"/>
                  </a:cubicBezTo>
                  <a:cubicBezTo>
                    <a:pt x="26" y="20"/>
                    <a:pt x="26" y="20"/>
                    <a:pt x="26" y="20"/>
                  </a:cubicBezTo>
                  <a:cubicBezTo>
                    <a:pt x="26" y="21"/>
                    <a:pt x="26" y="21"/>
                    <a:pt x="26" y="21"/>
                  </a:cubicBezTo>
                  <a:cubicBezTo>
                    <a:pt x="26" y="21"/>
                    <a:pt x="26" y="21"/>
                    <a:pt x="26" y="21"/>
                  </a:cubicBezTo>
                  <a:cubicBezTo>
                    <a:pt x="27" y="21"/>
                    <a:pt x="27" y="21"/>
                    <a:pt x="27" y="21"/>
                  </a:cubicBezTo>
                  <a:cubicBezTo>
                    <a:pt x="39" y="6"/>
                    <a:pt x="39" y="6"/>
                    <a:pt x="39" y="6"/>
                  </a:cubicBezTo>
                  <a:cubicBezTo>
                    <a:pt x="39" y="6"/>
                    <a:pt x="39" y="6"/>
                    <a:pt x="39" y="6"/>
                  </a:cubicBezTo>
                  <a:cubicBezTo>
                    <a:pt x="39" y="6"/>
                    <a:pt x="39" y="6"/>
                    <a:pt x="39" y="6"/>
                  </a:cubicBezTo>
                  <a:cubicBezTo>
                    <a:pt x="37" y="10"/>
                    <a:pt x="35" y="13"/>
                    <a:pt x="32" y="17"/>
                  </a:cubicBezTo>
                  <a:cubicBezTo>
                    <a:pt x="32" y="18"/>
                    <a:pt x="31" y="18"/>
                    <a:pt x="31" y="19"/>
                  </a:cubicBezTo>
                  <a:cubicBezTo>
                    <a:pt x="31" y="19"/>
                    <a:pt x="31" y="19"/>
                    <a:pt x="31" y="19"/>
                  </a:cubicBezTo>
                  <a:cubicBezTo>
                    <a:pt x="30" y="19"/>
                    <a:pt x="30" y="19"/>
                    <a:pt x="30" y="19"/>
                  </a:cubicBezTo>
                  <a:cubicBezTo>
                    <a:pt x="30" y="20"/>
                    <a:pt x="29" y="21"/>
                    <a:pt x="28" y="22"/>
                  </a:cubicBezTo>
                  <a:cubicBezTo>
                    <a:pt x="27" y="22"/>
                    <a:pt x="26" y="22"/>
                    <a:pt x="25" y="23"/>
                  </a:cubicBezTo>
                  <a:cubicBezTo>
                    <a:pt x="24" y="23"/>
                    <a:pt x="23" y="23"/>
                    <a:pt x="21" y="23"/>
                  </a:cubicBezTo>
                  <a:moveTo>
                    <a:pt x="11" y="21"/>
                  </a:moveTo>
                  <a:cubicBezTo>
                    <a:pt x="12" y="21"/>
                    <a:pt x="12" y="21"/>
                    <a:pt x="12" y="21"/>
                  </a:cubicBezTo>
                  <a:cubicBezTo>
                    <a:pt x="24" y="6"/>
                    <a:pt x="24" y="6"/>
                    <a:pt x="24" y="6"/>
                  </a:cubicBezTo>
                  <a:cubicBezTo>
                    <a:pt x="24" y="6"/>
                    <a:pt x="24" y="6"/>
                    <a:pt x="24" y="6"/>
                  </a:cubicBezTo>
                  <a:cubicBezTo>
                    <a:pt x="24" y="6"/>
                    <a:pt x="25" y="6"/>
                    <a:pt x="25" y="5"/>
                  </a:cubicBezTo>
                  <a:cubicBezTo>
                    <a:pt x="24" y="8"/>
                    <a:pt x="22" y="11"/>
                    <a:pt x="20" y="13"/>
                  </a:cubicBezTo>
                  <a:cubicBezTo>
                    <a:pt x="20" y="14"/>
                    <a:pt x="20" y="14"/>
                    <a:pt x="20" y="14"/>
                  </a:cubicBezTo>
                  <a:cubicBezTo>
                    <a:pt x="19" y="16"/>
                    <a:pt x="18" y="18"/>
                    <a:pt x="16" y="19"/>
                  </a:cubicBezTo>
                  <a:cubicBezTo>
                    <a:pt x="16" y="19"/>
                    <a:pt x="16" y="19"/>
                    <a:pt x="16" y="19"/>
                  </a:cubicBezTo>
                  <a:cubicBezTo>
                    <a:pt x="16" y="19"/>
                    <a:pt x="16" y="19"/>
                    <a:pt x="16" y="19"/>
                  </a:cubicBezTo>
                  <a:cubicBezTo>
                    <a:pt x="15" y="19"/>
                    <a:pt x="15" y="19"/>
                    <a:pt x="15" y="19"/>
                  </a:cubicBezTo>
                  <a:cubicBezTo>
                    <a:pt x="15" y="20"/>
                    <a:pt x="14" y="21"/>
                    <a:pt x="14" y="22"/>
                  </a:cubicBezTo>
                  <a:cubicBezTo>
                    <a:pt x="13" y="22"/>
                    <a:pt x="12" y="22"/>
                    <a:pt x="11" y="23"/>
                  </a:cubicBezTo>
                  <a:cubicBezTo>
                    <a:pt x="9" y="23"/>
                    <a:pt x="8" y="23"/>
                    <a:pt x="6" y="23"/>
                  </a:cubicBezTo>
                  <a:cubicBezTo>
                    <a:pt x="6" y="23"/>
                    <a:pt x="6" y="23"/>
                    <a:pt x="6" y="23"/>
                  </a:cubicBezTo>
                  <a:cubicBezTo>
                    <a:pt x="5" y="23"/>
                    <a:pt x="5" y="23"/>
                    <a:pt x="5" y="23"/>
                  </a:cubicBezTo>
                  <a:cubicBezTo>
                    <a:pt x="5" y="22"/>
                    <a:pt x="5" y="21"/>
                    <a:pt x="6" y="21"/>
                  </a:cubicBezTo>
                  <a:cubicBezTo>
                    <a:pt x="10" y="15"/>
                    <a:pt x="15" y="10"/>
                    <a:pt x="20" y="6"/>
                  </a:cubicBezTo>
                  <a:cubicBezTo>
                    <a:pt x="20" y="6"/>
                    <a:pt x="20" y="6"/>
                    <a:pt x="20" y="6"/>
                  </a:cubicBezTo>
                  <a:cubicBezTo>
                    <a:pt x="16" y="10"/>
                    <a:pt x="11" y="15"/>
                    <a:pt x="7" y="21"/>
                  </a:cubicBezTo>
                  <a:cubicBezTo>
                    <a:pt x="8" y="21"/>
                    <a:pt x="8" y="21"/>
                    <a:pt x="8" y="21"/>
                  </a:cubicBezTo>
                  <a:cubicBezTo>
                    <a:pt x="8" y="21"/>
                    <a:pt x="8" y="21"/>
                    <a:pt x="8" y="21"/>
                  </a:cubicBezTo>
                  <a:cubicBezTo>
                    <a:pt x="8" y="21"/>
                    <a:pt x="8" y="21"/>
                    <a:pt x="8" y="21"/>
                  </a:cubicBezTo>
                  <a:cubicBezTo>
                    <a:pt x="12" y="16"/>
                    <a:pt x="17" y="11"/>
                    <a:pt x="22" y="6"/>
                  </a:cubicBezTo>
                  <a:cubicBezTo>
                    <a:pt x="22" y="6"/>
                    <a:pt x="22" y="6"/>
                    <a:pt x="22" y="6"/>
                  </a:cubicBezTo>
                  <a:cubicBezTo>
                    <a:pt x="11" y="20"/>
                    <a:pt x="11" y="20"/>
                    <a:pt x="11" y="20"/>
                  </a:cubicBezTo>
                  <a:cubicBezTo>
                    <a:pt x="11" y="21"/>
                    <a:pt x="11" y="21"/>
                    <a:pt x="11" y="21"/>
                  </a:cubicBezTo>
                  <a:cubicBezTo>
                    <a:pt x="11" y="21"/>
                    <a:pt x="11" y="21"/>
                    <a:pt x="11" y="21"/>
                  </a:cubicBezTo>
                  <a:moveTo>
                    <a:pt x="12" y="12"/>
                  </a:moveTo>
                  <a:cubicBezTo>
                    <a:pt x="14" y="9"/>
                    <a:pt x="17" y="7"/>
                    <a:pt x="19" y="5"/>
                  </a:cubicBezTo>
                  <a:cubicBezTo>
                    <a:pt x="19" y="5"/>
                    <a:pt x="19" y="5"/>
                    <a:pt x="19" y="5"/>
                  </a:cubicBezTo>
                  <a:cubicBezTo>
                    <a:pt x="19" y="5"/>
                    <a:pt x="19" y="5"/>
                    <a:pt x="19" y="5"/>
                  </a:cubicBezTo>
                  <a:cubicBezTo>
                    <a:pt x="17" y="7"/>
                    <a:pt x="14" y="9"/>
                    <a:pt x="12" y="12"/>
                  </a:cubicBezTo>
                  <a:moveTo>
                    <a:pt x="27" y="12"/>
                  </a:moveTo>
                  <a:cubicBezTo>
                    <a:pt x="29" y="9"/>
                    <a:pt x="31" y="7"/>
                    <a:pt x="34" y="5"/>
                  </a:cubicBezTo>
                  <a:cubicBezTo>
                    <a:pt x="34" y="5"/>
                    <a:pt x="34" y="5"/>
                    <a:pt x="34" y="5"/>
                  </a:cubicBezTo>
                  <a:cubicBezTo>
                    <a:pt x="34" y="5"/>
                    <a:pt x="34" y="5"/>
                    <a:pt x="34" y="5"/>
                  </a:cubicBezTo>
                  <a:cubicBezTo>
                    <a:pt x="31" y="7"/>
                    <a:pt x="29" y="9"/>
                    <a:pt x="27" y="12"/>
                  </a:cubicBezTo>
                  <a:moveTo>
                    <a:pt x="24" y="9"/>
                  </a:moveTo>
                  <a:cubicBezTo>
                    <a:pt x="25" y="7"/>
                    <a:pt x="26" y="6"/>
                    <a:pt x="27" y="4"/>
                  </a:cubicBezTo>
                  <a:cubicBezTo>
                    <a:pt x="27" y="5"/>
                    <a:pt x="27" y="5"/>
                    <a:pt x="27" y="6"/>
                  </a:cubicBezTo>
                  <a:cubicBezTo>
                    <a:pt x="26" y="7"/>
                    <a:pt x="25" y="8"/>
                    <a:pt x="24" y="9"/>
                  </a:cubicBezTo>
                  <a:moveTo>
                    <a:pt x="34" y="55"/>
                  </a:moveTo>
                  <a:cubicBezTo>
                    <a:pt x="34" y="49"/>
                    <a:pt x="34" y="43"/>
                    <a:pt x="33" y="37"/>
                  </a:cubicBezTo>
                  <a:cubicBezTo>
                    <a:pt x="33" y="31"/>
                    <a:pt x="33" y="25"/>
                    <a:pt x="32" y="19"/>
                  </a:cubicBezTo>
                  <a:cubicBezTo>
                    <a:pt x="33" y="18"/>
                    <a:pt x="33" y="18"/>
                    <a:pt x="33" y="18"/>
                  </a:cubicBezTo>
                  <a:cubicBezTo>
                    <a:pt x="36" y="13"/>
                    <a:pt x="39" y="9"/>
                    <a:pt x="41" y="4"/>
                  </a:cubicBezTo>
                  <a:cubicBezTo>
                    <a:pt x="43" y="15"/>
                    <a:pt x="45" y="28"/>
                    <a:pt x="45" y="42"/>
                  </a:cubicBezTo>
                  <a:cubicBezTo>
                    <a:pt x="45" y="42"/>
                    <a:pt x="45" y="42"/>
                    <a:pt x="45" y="42"/>
                  </a:cubicBezTo>
                  <a:cubicBezTo>
                    <a:pt x="41" y="46"/>
                    <a:pt x="38" y="50"/>
                    <a:pt x="34" y="55"/>
                  </a:cubicBezTo>
                  <a:moveTo>
                    <a:pt x="3" y="22"/>
                  </a:moveTo>
                  <a:cubicBezTo>
                    <a:pt x="3" y="22"/>
                    <a:pt x="3" y="22"/>
                    <a:pt x="3" y="22"/>
                  </a:cubicBezTo>
                  <a:cubicBezTo>
                    <a:pt x="3" y="22"/>
                    <a:pt x="3" y="22"/>
                    <a:pt x="3" y="22"/>
                  </a:cubicBezTo>
                  <a:cubicBezTo>
                    <a:pt x="2" y="22"/>
                    <a:pt x="2" y="22"/>
                    <a:pt x="2" y="21"/>
                  </a:cubicBezTo>
                  <a:cubicBezTo>
                    <a:pt x="2" y="21"/>
                    <a:pt x="2" y="21"/>
                    <a:pt x="2" y="21"/>
                  </a:cubicBezTo>
                  <a:cubicBezTo>
                    <a:pt x="6" y="14"/>
                    <a:pt x="12" y="7"/>
                    <a:pt x="18" y="2"/>
                  </a:cubicBezTo>
                  <a:cubicBezTo>
                    <a:pt x="19" y="4"/>
                    <a:pt x="19" y="4"/>
                    <a:pt x="19" y="4"/>
                  </a:cubicBezTo>
                  <a:cubicBezTo>
                    <a:pt x="13" y="9"/>
                    <a:pt x="8" y="15"/>
                    <a:pt x="3" y="21"/>
                  </a:cubicBezTo>
                  <a:cubicBezTo>
                    <a:pt x="3" y="21"/>
                    <a:pt x="3" y="21"/>
                    <a:pt x="3" y="22"/>
                  </a:cubicBezTo>
                  <a:cubicBezTo>
                    <a:pt x="3" y="22"/>
                    <a:pt x="3" y="22"/>
                    <a:pt x="3" y="22"/>
                  </a:cubicBezTo>
                  <a:moveTo>
                    <a:pt x="18" y="22"/>
                  </a:moveTo>
                  <a:cubicBezTo>
                    <a:pt x="18" y="22"/>
                    <a:pt x="18" y="22"/>
                    <a:pt x="18" y="22"/>
                  </a:cubicBezTo>
                  <a:cubicBezTo>
                    <a:pt x="17" y="22"/>
                    <a:pt x="17" y="22"/>
                    <a:pt x="17" y="22"/>
                  </a:cubicBezTo>
                  <a:cubicBezTo>
                    <a:pt x="17" y="22"/>
                    <a:pt x="16" y="22"/>
                    <a:pt x="16" y="21"/>
                  </a:cubicBezTo>
                  <a:cubicBezTo>
                    <a:pt x="16" y="21"/>
                    <a:pt x="16" y="21"/>
                    <a:pt x="16" y="21"/>
                  </a:cubicBezTo>
                  <a:cubicBezTo>
                    <a:pt x="17" y="21"/>
                    <a:pt x="17" y="21"/>
                    <a:pt x="17" y="21"/>
                  </a:cubicBezTo>
                  <a:cubicBezTo>
                    <a:pt x="20" y="16"/>
                    <a:pt x="24" y="11"/>
                    <a:pt x="28" y="6"/>
                  </a:cubicBezTo>
                  <a:cubicBezTo>
                    <a:pt x="28" y="6"/>
                    <a:pt x="28" y="6"/>
                    <a:pt x="28" y="6"/>
                  </a:cubicBezTo>
                  <a:cubicBezTo>
                    <a:pt x="30" y="5"/>
                    <a:pt x="31" y="3"/>
                    <a:pt x="33" y="2"/>
                  </a:cubicBezTo>
                  <a:cubicBezTo>
                    <a:pt x="33" y="4"/>
                    <a:pt x="33" y="4"/>
                    <a:pt x="33" y="4"/>
                  </a:cubicBezTo>
                  <a:cubicBezTo>
                    <a:pt x="28" y="9"/>
                    <a:pt x="23" y="15"/>
                    <a:pt x="18" y="21"/>
                  </a:cubicBezTo>
                  <a:cubicBezTo>
                    <a:pt x="18" y="21"/>
                    <a:pt x="18" y="21"/>
                    <a:pt x="18" y="22"/>
                  </a:cubicBezTo>
                  <a:cubicBezTo>
                    <a:pt x="18" y="22"/>
                    <a:pt x="18" y="22"/>
                    <a:pt x="18" y="22"/>
                  </a:cubicBezTo>
                  <a:moveTo>
                    <a:pt x="33" y="0"/>
                  </a:moveTo>
                  <a:cubicBezTo>
                    <a:pt x="33" y="0"/>
                    <a:pt x="33" y="0"/>
                    <a:pt x="33" y="0"/>
                  </a:cubicBezTo>
                  <a:cubicBezTo>
                    <a:pt x="31" y="2"/>
                    <a:pt x="30" y="3"/>
                    <a:pt x="28" y="5"/>
                  </a:cubicBezTo>
                  <a:cubicBezTo>
                    <a:pt x="28" y="4"/>
                    <a:pt x="28" y="3"/>
                    <a:pt x="28" y="2"/>
                  </a:cubicBezTo>
                  <a:cubicBezTo>
                    <a:pt x="27" y="2"/>
                    <a:pt x="27" y="2"/>
                    <a:pt x="27" y="2"/>
                  </a:cubicBezTo>
                  <a:cubicBezTo>
                    <a:pt x="27" y="2"/>
                    <a:pt x="27" y="2"/>
                    <a:pt x="27" y="2"/>
                  </a:cubicBezTo>
                  <a:cubicBezTo>
                    <a:pt x="26" y="3"/>
                    <a:pt x="26" y="4"/>
                    <a:pt x="26" y="4"/>
                  </a:cubicBezTo>
                  <a:cubicBezTo>
                    <a:pt x="25" y="4"/>
                    <a:pt x="25" y="4"/>
                    <a:pt x="25" y="4"/>
                  </a:cubicBezTo>
                  <a:cubicBezTo>
                    <a:pt x="24" y="5"/>
                    <a:pt x="23" y="5"/>
                    <a:pt x="22" y="5"/>
                  </a:cubicBezTo>
                  <a:cubicBezTo>
                    <a:pt x="22" y="5"/>
                    <a:pt x="22" y="5"/>
                    <a:pt x="22" y="5"/>
                  </a:cubicBezTo>
                  <a:cubicBezTo>
                    <a:pt x="22" y="5"/>
                    <a:pt x="22" y="5"/>
                    <a:pt x="22" y="5"/>
                  </a:cubicBezTo>
                  <a:cubicBezTo>
                    <a:pt x="21" y="5"/>
                    <a:pt x="21" y="5"/>
                    <a:pt x="21" y="5"/>
                  </a:cubicBezTo>
                  <a:cubicBezTo>
                    <a:pt x="21" y="5"/>
                    <a:pt x="21" y="5"/>
                    <a:pt x="21" y="5"/>
                  </a:cubicBezTo>
                  <a:cubicBezTo>
                    <a:pt x="21" y="5"/>
                    <a:pt x="20" y="5"/>
                    <a:pt x="20" y="4"/>
                  </a:cubicBezTo>
                  <a:cubicBezTo>
                    <a:pt x="19" y="0"/>
                    <a:pt x="19" y="0"/>
                    <a:pt x="19" y="0"/>
                  </a:cubicBezTo>
                  <a:cubicBezTo>
                    <a:pt x="19" y="0"/>
                    <a:pt x="19" y="0"/>
                    <a:pt x="19" y="0"/>
                  </a:cubicBezTo>
                  <a:cubicBezTo>
                    <a:pt x="18" y="0"/>
                    <a:pt x="18" y="0"/>
                    <a:pt x="18" y="0"/>
                  </a:cubicBezTo>
                  <a:cubicBezTo>
                    <a:pt x="12" y="6"/>
                    <a:pt x="6" y="13"/>
                    <a:pt x="1" y="20"/>
                  </a:cubicBezTo>
                  <a:cubicBezTo>
                    <a:pt x="0" y="21"/>
                    <a:pt x="0" y="21"/>
                    <a:pt x="0" y="21"/>
                  </a:cubicBezTo>
                  <a:cubicBezTo>
                    <a:pt x="0" y="22"/>
                    <a:pt x="1" y="22"/>
                    <a:pt x="1" y="23"/>
                  </a:cubicBezTo>
                  <a:cubicBezTo>
                    <a:pt x="1" y="23"/>
                    <a:pt x="1" y="23"/>
                    <a:pt x="1" y="23"/>
                  </a:cubicBezTo>
                  <a:cubicBezTo>
                    <a:pt x="1" y="23"/>
                    <a:pt x="1" y="23"/>
                    <a:pt x="1" y="23"/>
                  </a:cubicBezTo>
                  <a:cubicBezTo>
                    <a:pt x="3" y="35"/>
                    <a:pt x="4" y="48"/>
                    <a:pt x="4" y="60"/>
                  </a:cubicBezTo>
                  <a:cubicBezTo>
                    <a:pt x="4" y="60"/>
                    <a:pt x="4" y="60"/>
                    <a:pt x="4" y="60"/>
                  </a:cubicBezTo>
                  <a:cubicBezTo>
                    <a:pt x="4" y="60"/>
                    <a:pt x="4" y="60"/>
                    <a:pt x="4" y="60"/>
                  </a:cubicBezTo>
                  <a:cubicBezTo>
                    <a:pt x="4" y="60"/>
                    <a:pt x="4" y="60"/>
                    <a:pt x="4" y="60"/>
                  </a:cubicBezTo>
                  <a:cubicBezTo>
                    <a:pt x="5" y="60"/>
                    <a:pt x="5" y="60"/>
                    <a:pt x="5" y="60"/>
                  </a:cubicBezTo>
                  <a:cubicBezTo>
                    <a:pt x="6" y="62"/>
                    <a:pt x="9" y="63"/>
                    <a:pt x="11" y="63"/>
                  </a:cubicBezTo>
                  <a:cubicBezTo>
                    <a:pt x="12" y="63"/>
                    <a:pt x="13" y="63"/>
                    <a:pt x="13" y="62"/>
                  </a:cubicBezTo>
                  <a:cubicBezTo>
                    <a:pt x="15" y="62"/>
                    <a:pt x="16" y="61"/>
                    <a:pt x="17" y="60"/>
                  </a:cubicBezTo>
                  <a:cubicBezTo>
                    <a:pt x="17" y="60"/>
                    <a:pt x="17" y="60"/>
                    <a:pt x="17" y="60"/>
                  </a:cubicBezTo>
                  <a:cubicBezTo>
                    <a:pt x="17" y="60"/>
                    <a:pt x="17" y="60"/>
                    <a:pt x="17" y="60"/>
                  </a:cubicBezTo>
                  <a:cubicBezTo>
                    <a:pt x="18" y="59"/>
                    <a:pt x="18" y="59"/>
                    <a:pt x="18" y="59"/>
                  </a:cubicBezTo>
                  <a:cubicBezTo>
                    <a:pt x="18" y="59"/>
                    <a:pt x="18" y="59"/>
                    <a:pt x="18" y="59"/>
                  </a:cubicBezTo>
                  <a:cubicBezTo>
                    <a:pt x="18" y="59"/>
                    <a:pt x="19" y="58"/>
                    <a:pt x="19" y="57"/>
                  </a:cubicBezTo>
                  <a:cubicBezTo>
                    <a:pt x="19" y="58"/>
                    <a:pt x="19" y="59"/>
                    <a:pt x="19" y="60"/>
                  </a:cubicBezTo>
                  <a:cubicBezTo>
                    <a:pt x="19" y="60"/>
                    <a:pt x="19" y="60"/>
                    <a:pt x="19" y="60"/>
                  </a:cubicBezTo>
                  <a:cubicBezTo>
                    <a:pt x="19" y="60"/>
                    <a:pt x="19" y="60"/>
                    <a:pt x="19" y="60"/>
                  </a:cubicBezTo>
                  <a:cubicBezTo>
                    <a:pt x="19" y="60"/>
                    <a:pt x="19" y="60"/>
                    <a:pt x="19" y="60"/>
                  </a:cubicBezTo>
                  <a:cubicBezTo>
                    <a:pt x="19" y="60"/>
                    <a:pt x="19" y="60"/>
                    <a:pt x="19" y="60"/>
                  </a:cubicBezTo>
                  <a:cubicBezTo>
                    <a:pt x="21" y="62"/>
                    <a:pt x="24" y="63"/>
                    <a:pt x="26" y="63"/>
                  </a:cubicBezTo>
                  <a:cubicBezTo>
                    <a:pt x="27" y="63"/>
                    <a:pt x="28" y="63"/>
                    <a:pt x="28" y="62"/>
                  </a:cubicBezTo>
                  <a:cubicBezTo>
                    <a:pt x="30" y="62"/>
                    <a:pt x="31" y="61"/>
                    <a:pt x="32" y="60"/>
                  </a:cubicBezTo>
                  <a:cubicBezTo>
                    <a:pt x="32" y="60"/>
                    <a:pt x="32" y="60"/>
                    <a:pt x="32" y="60"/>
                  </a:cubicBezTo>
                  <a:cubicBezTo>
                    <a:pt x="32" y="60"/>
                    <a:pt x="32" y="60"/>
                    <a:pt x="32" y="60"/>
                  </a:cubicBezTo>
                  <a:cubicBezTo>
                    <a:pt x="33" y="59"/>
                    <a:pt x="33" y="59"/>
                    <a:pt x="33" y="59"/>
                  </a:cubicBezTo>
                  <a:cubicBezTo>
                    <a:pt x="33" y="59"/>
                    <a:pt x="33" y="59"/>
                    <a:pt x="33" y="59"/>
                  </a:cubicBezTo>
                  <a:cubicBezTo>
                    <a:pt x="36" y="54"/>
                    <a:pt x="41" y="48"/>
                    <a:pt x="46" y="43"/>
                  </a:cubicBezTo>
                  <a:cubicBezTo>
                    <a:pt x="46" y="43"/>
                    <a:pt x="46" y="43"/>
                    <a:pt x="46" y="43"/>
                  </a:cubicBezTo>
                  <a:cubicBezTo>
                    <a:pt x="46" y="42"/>
                    <a:pt x="46" y="42"/>
                    <a:pt x="46" y="42"/>
                  </a:cubicBezTo>
                  <a:cubicBezTo>
                    <a:pt x="46" y="28"/>
                    <a:pt x="44" y="13"/>
                    <a:pt x="42" y="2"/>
                  </a:cubicBezTo>
                  <a:cubicBezTo>
                    <a:pt x="42" y="2"/>
                    <a:pt x="42" y="2"/>
                    <a:pt x="42" y="2"/>
                  </a:cubicBezTo>
                  <a:cubicBezTo>
                    <a:pt x="41" y="2"/>
                    <a:pt x="41" y="2"/>
                    <a:pt x="41" y="2"/>
                  </a:cubicBezTo>
                  <a:cubicBezTo>
                    <a:pt x="41" y="3"/>
                    <a:pt x="40" y="4"/>
                    <a:pt x="40" y="4"/>
                  </a:cubicBezTo>
                  <a:cubicBezTo>
                    <a:pt x="39" y="5"/>
                    <a:pt x="38" y="5"/>
                    <a:pt x="37" y="5"/>
                  </a:cubicBezTo>
                  <a:cubicBezTo>
                    <a:pt x="37" y="5"/>
                    <a:pt x="37" y="5"/>
                    <a:pt x="37" y="5"/>
                  </a:cubicBezTo>
                  <a:cubicBezTo>
                    <a:pt x="37" y="5"/>
                    <a:pt x="37" y="5"/>
                    <a:pt x="37" y="5"/>
                  </a:cubicBezTo>
                  <a:cubicBezTo>
                    <a:pt x="36" y="5"/>
                    <a:pt x="36" y="5"/>
                    <a:pt x="36" y="5"/>
                  </a:cubicBezTo>
                  <a:cubicBezTo>
                    <a:pt x="36" y="5"/>
                    <a:pt x="36" y="5"/>
                    <a:pt x="36" y="5"/>
                  </a:cubicBezTo>
                  <a:cubicBezTo>
                    <a:pt x="36" y="5"/>
                    <a:pt x="35" y="5"/>
                    <a:pt x="35" y="4"/>
                  </a:cubicBezTo>
                  <a:cubicBezTo>
                    <a:pt x="34" y="0"/>
                    <a:pt x="34" y="0"/>
                    <a:pt x="34" y="0"/>
                  </a:cubicBezTo>
                  <a:cubicBezTo>
                    <a:pt x="33" y="0"/>
                    <a:pt x="33" y="0"/>
                    <a:pt x="3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3200">
                <a:solidFill>
                  <a:prstClr val="black"/>
                </a:solidFill>
              </a:endParaRPr>
            </a:p>
          </p:txBody>
        </p:sp>
        <p:sp>
          <p:nvSpPr>
            <p:cNvPr id="187" name="Freeform 163"/>
            <p:cNvSpPr>
              <a:spLocks noEditPoints="1"/>
            </p:cNvSpPr>
            <p:nvPr/>
          </p:nvSpPr>
          <p:spPr bwMode="auto">
            <a:xfrm>
              <a:off x="4222" y="2329"/>
              <a:ext cx="24" cy="45"/>
            </a:xfrm>
            <a:custGeom>
              <a:avLst/>
              <a:gdLst>
                <a:gd name="T0" fmla="*/ 2 w 10"/>
                <a:gd name="T1" fmla="*/ 17 h 19"/>
                <a:gd name="T2" fmla="*/ 1 w 10"/>
                <a:gd name="T3" fmla="*/ 10 h 19"/>
                <a:gd name="T4" fmla="*/ 2 w 10"/>
                <a:gd name="T5" fmla="*/ 8 h 19"/>
                <a:gd name="T6" fmla="*/ 3 w 10"/>
                <a:gd name="T7" fmla="*/ 7 h 19"/>
                <a:gd name="T8" fmla="*/ 8 w 10"/>
                <a:gd name="T9" fmla="*/ 2 h 19"/>
                <a:gd name="T10" fmla="*/ 9 w 10"/>
                <a:gd name="T11" fmla="*/ 9 h 19"/>
                <a:gd name="T12" fmla="*/ 2 w 10"/>
                <a:gd name="T13" fmla="*/ 17 h 19"/>
                <a:gd name="T14" fmla="*/ 8 w 10"/>
                <a:gd name="T15" fmla="*/ 0 h 19"/>
                <a:gd name="T16" fmla="*/ 8 w 10"/>
                <a:gd name="T17" fmla="*/ 0 h 19"/>
                <a:gd name="T18" fmla="*/ 2 w 10"/>
                <a:gd name="T19" fmla="*/ 6 h 19"/>
                <a:gd name="T20" fmla="*/ 1 w 10"/>
                <a:gd name="T21" fmla="*/ 8 h 19"/>
                <a:gd name="T22" fmla="*/ 0 w 10"/>
                <a:gd name="T23" fmla="*/ 10 h 19"/>
                <a:gd name="T24" fmla="*/ 1 w 10"/>
                <a:gd name="T25" fmla="*/ 18 h 19"/>
                <a:gd name="T26" fmla="*/ 1 w 10"/>
                <a:gd name="T27" fmla="*/ 19 h 19"/>
                <a:gd name="T28" fmla="*/ 1 w 10"/>
                <a:gd name="T29" fmla="*/ 19 h 19"/>
                <a:gd name="T30" fmla="*/ 2 w 10"/>
                <a:gd name="T31" fmla="*/ 19 h 19"/>
                <a:gd name="T32" fmla="*/ 10 w 10"/>
                <a:gd name="T33" fmla="*/ 10 h 19"/>
                <a:gd name="T34" fmla="*/ 10 w 10"/>
                <a:gd name="T35" fmla="*/ 10 h 19"/>
                <a:gd name="T36" fmla="*/ 9 w 10"/>
                <a:gd name="T37" fmla="*/ 1 h 19"/>
                <a:gd name="T38" fmla="*/ 8 w 10"/>
                <a:gd name="T3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 h="19">
                  <a:moveTo>
                    <a:pt x="2" y="17"/>
                  </a:moveTo>
                  <a:cubicBezTo>
                    <a:pt x="2" y="15"/>
                    <a:pt x="2" y="12"/>
                    <a:pt x="1" y="10"/>
                  </a:cubicBezTo>
                  <a:cubicBezTo>
                    <a:pt x="1" y="9"/>
                    <a:pt x="1" y="9"/>
                    <a:pt x="2" y="8"/>
                  </a:cubicBezTo>
                  <a:cubicBezTo>
                    <a:pt x="2" y="8"/>
                    <a:pt x="2" y="8"/>
                    <a:pt x="3" y="7"/>
                  </a:cubicBezTo>
                  <a:cubicBezTo>
                    <a:pt x="4" y="6"/>
                    <a:pt x="6" y="4"/>
                    <a:pt x="8" y="2"/>
                  </a:cubicBezTo>
                  <a:cubicBezTo>
                    <a:pt x="8" y="5"/>
                    <a:pt x="8" y="7"/>
                    <a:pt x="9" y="9"/>
                  </a:cubicBezTo>
                  <a:cubicBezTo>
                    <a:pt x="6" y="12"/>
                    <a:pt x="4" y="14"/>
                    <a:pt x="2" y="17"/>
                  </a:cubicBezTo>
                  <a:moveTo>
                    <a:pt x="8" y="0"/>
                  </a:moveTo>
                  <a:cubicBezTo>
                    <a:pt x="8" y="0"/>
                    <a:pt x="8" y="0"/>
                    <a:pt x="8" y="0"/>
                  </a:cubicBezTo>
                  <a:cubicBezTo>
                    <a:pt x="6" y="3"/>
                    <a:pt x="4" y="5"/>
                    <a:pt x="2" y="6"/>
                  </a:cubicBezTo>
                  <a:cubicBezTo>
                    <a:pt x="1" y="7"/>
                    <a:pt x="1" y="7"/>
                    <a:pt x="1" y="8"/>
                  </a:cubicBezTo>
                  <a:cubicBezTo>
                    <a:pt x="0" y="8"/>
                    <a:pt x="0" y="9"/>
                    <a:pt x="0" y="10"/>
                  </a:cubicBezTo>
                  <a:cubicBezTo>
                    <a:pt x="0" y="13"/>
                    <a:pt x="1" y="16"/>
                    <a:pt x="1" y="18"/>
                  </a:cubicBezTo>
                  <a:cubicBezTo>
                    <a:pt x="1" y="19"/>
                    <a:pt x="1" y="19"/>
                    <a:pt x="1" y="19"/>
                  </a:cubicBezTo>
                  <a:cubicBezTo>
                    <a:pt x="1" y="19"/>
                    <a:pt x="1" y="19"/>
                    <a:pt x="1" y="19"/>
                  </a:cubicBezTo>
                  <a:cubicBezTo>
                    <a:pt x="2" y="19"/>
                    <a:pt x="2" y="19"/>
                    <a:pt x="2" y="19"/>
                  </a:cubicBezTo>
                  <a:cubicBezTo>
                    <a:pt x="4" y="16"/>
                    <a:pt x="7" y="13"/>
                    <a:pt x="10" y="10"/>
                  </a:cubicBezTo>
                  <a:cubicBezTo>
                    <a:pt x="10" y="10"/>
                    <a:pt x="10" y="10"/>
                    <a:pt x="10" y="10"/>
                  </a:cubicBezTo>
                  <a:cubicBezTo>
                    <a:pt x="9" y="7"/>
                    <a:pt x="9" y="4"/>
                    <a:pt x="9" y="1"/>
                  </a:cubicBezTo>
                  <a:cubicBezTo>
                    <a:pt x="8" y="0"/>
                    <a:pt x="8" y="0"/>
                    <a:pt x="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3200">
                <a:solidFill>
                  <a:prstClr val="black"/>
                </a:solidFill>
              </a:endParaRPr>
            </a:p>
          </p:txBody>
        </p:sp>
        <p:sp>
          <p:nvSpPr>
            <p:cNvPr id="188" name="Freeform 164"/>
            <p:cNvSpPr/>
            <p:nvPr/>
          </p:nvSpPr>
          <p:spPr bwMode="auto">
            <a:xfrm>
              <a:off x="4191" y="2384"/>
              <a:ext cx="17" cy="45"/>
            </a:xfrm>
            <a:custGeom>
              <a:avLst/>
              <a:gdLst>
                <a:gd name="T0" fmla="*/ 3 w 7"/>
                <a:gd name="T1" fmla="*/ 0 h 19"/>
                <a:gd name="T2" fmla="*/ 2 w 7"/>
                <a:gd name="T3" fmla="*/ 0 h 19"/>
                <a:gd name="T4" fmla="*/ 0 w 7"/>
                <a:gd name="T5" fmla="*/ 3 h 19"/>
                <a:gd name="T6" fmla="*/ 1 w 7"/>
                <a:gd name="T7" fmla="*/ 6 h 19"/>
                <a:gd name="T8" fmla="*/ 2 w 7"/>
                <a:gd name="T9" fmla="*/ 6 h 19"/>
                <a:gd name="T10" fmla="*/ 2 w 7"/>
                <a:gd name="T11" fmla="*/ 6 h 19"/>
                <a:gd name="T12" fmla="*/ 3 w 7"/>
                <a:gd name="T13" fmla="*/ 6 h 19"/>
                <a:gd name="T14" fmla="*/ 4 w 7"/>
                <a:gd name="T15" fmla="*/ 5 h 19"/>
                <a:gd name="T16" fmla="*/ 2 w 7"/>
                <a:gd name="T17" fmla="*/ 8 h 19"/>
                <a:gd name="T18" fmla="*/ 1 w 7"/>
                <a:gd name="T19" fmla="*/ 10 h 19"/>
                <a:gd name="T20" fmla="*/ 3 w 7"/>
                <a:gd name="T21" fmla="*/ 11 h 19"/>
                <a:gd name="T22" fmla="*/ 2 w 7"/>
                <a:gd name="T23" fmla="*/ 13 h 19"/>
                <a:gd name="T24" fmla="*/ 2 w 7"/>
                <a:gd name="T25" fmla="*/ 13 h 19"/>
                <a:gd name="T26" fmla="*/ 4 w 7"/>
                <a:gd name="T27" fmla="*/ 14 h 19"/>
                <a:gd name="T28" fmla="*/ 5 w 7"/>
                <a:gd name="T29" fmla="*/ 13 h 19"/>
                <a:gd name="T30" fmla="*/ 3 w 7"/>
                <a:gd name="T31" fmla="*/ 16 h 19"/>
                <a:gd name="T32" fmla="*/ 3 w 7"/>
                <a:gd name="T33" fmla="*/ 17 h 19"/>
                <a:gd name="T34" fmla="*/ 3 w 7"/>
                <a:gd name="T35" fmla="*/ 18 h 19"/>
                <a:gd name="T36" fmla="*/ 4 w 7"/>
                <a:gd name="T37" fmla="*/ 19 h 19"/>
                <a:gd name="T38" fmla="*/ 5 w 7"/>
                <a:gd name="T39" fmla="*/ 19 h 19"/>
                <a:gd name="T40" fmla="*/ 5 w 7"/>
                <a:gd name="T41" fmla="*/ 18 h 19"/>
                <a:gd name="T42" fmla="*/ 6 w 7"/>
                <a:gd name="T43" fmla="*/ 18 h 19"/>
                <a:gd name="T44" fmla="*/ 7 w 7"/>
                <a:gd name="T45" fmla="*/ 18 h 19"/>
                <a:gd name="T46" fmla="*/ 6 w 7"/>
                <a:gd name="T47" fmla="*/ 17 h 19"/>
                <a:gd name="T48" fmla="*/ 6 w 7"/>
                <a:gd name="T49" fmla="*/ 17 h 19"/>
                <a:gd name="T50" fmla="*/ 5 w 7"/>
                <a:gd name="T51" fmla="*/ 17 h 19"/>
                <a:gd name="T52" fmla="*/ 4 w 7"/>
                <a:gd name="T53" fmla="*/ 17 h 19"/>
                <a:gd name="T54" fmla="*/ 4 w 7"/>
                <a:gd name="T55" fmla="*/ 17 h 19"/>
                <a:gd name="T56" fmla="*/ 4 w 7"/>
                <a:gd name="T57" fmla="*/ 17 h 19"/>
                <a:gd name="T58" fmla="*/ 7 w 7"/>
                <a:gd name="T59" fmla="*/ 13 h 19"/>
                <a:gd name="T60" fmla="*/ 7 w 7"/>
                <a:gd name="T61" fmla="*/ 12 h 19"/>
                <a:gd name="T62" fmla="*/ 6 w 7"/>
                <a:gd name="T63" fmla="*/ 12 h 19"/>
                <a:gd name="T64" fmla="*/ 4 w 7"/>
                <a:gd name="T65" fmla="*/ 13 h 19"/>
                <a:gd name="T66" fmla="*/ 3 w 7"/>
                <a:gd name="T67" fmla="*/ 13 h 19"/>
                <a:gd name="T68" fmla="*/ 4 w 7"/>
                <a:gd name="T69" fmla="*/ 11 h 19"/>
                <a:gd name="T70" fmla="*/ 7 w 7"/>
                <a:gd name="T71" fmla="*/ 9 h 19"/>
                <a:gd name="T72" fmla="*/ 7 w 7"/>
                <a:gd name="T73" fmla="*/ 9 h 19"/>
                <a:gd name="T74" fmla="*/ 6 w 7"/>
                <a:gd name="T75" fmla="*/ 8 h 19"/>
                <a:gd name="T76" fmla="*/ 4 w 7"/>
                <a:gd name="T77" fmla="*/ 10 h 19"/>
                <a:gd name="T78" fmla="*/ 3 w 7"/>
                <a:gd name="T79" fmla="*/ 10 h 19"/>
                <a:gd name="T80" fmla="*/ 2 w 7"/>
                <a:gd name="T81" fmla="*/ 9 h 19"/>
                <a:gd name="T82" fmla="*/ 3 w 7"/>
                <a:gd name="T83" fmla="*/ 9 h 19"/>
                <a:gd name="T84" fmla="*/ 7 w 7"/>
                <a:gd name="T85" fmla="*/ 4 h 19"/>
                <a:gd name="T86" fmla="*/ 6 w 7"/>
                <a:gd name="T87" fmla="*/ 3 h 19"/>
                <a:gd name="T88" fmla="*/ 6 w 7"/>
                <a:gd name="T89" fmla="*/ 3 h 19"/>
                <a:gd name="T90" fmla="*/ 3 w 7"/>
                <a:gd name="T91" fmla="*/ 5 h 19"/>
                <a:gd name="T92" fmla="*/ 2 w 7"/>
                <a:gd name="T93" fmla="*/ 5 h 19"/>
                <a:gd name="T94" fmla="*/ 2 w 7"/>
                <a:gd name="T95" fmla="*/ 5 h 19"/>
                <a:gd name="T96" fmla="*/ 2 w 7"/>
                <a:gd name="T97" fmla="*/ 4 h 19"/>
                <a:gd name="T98" fmla="*/ 3 w 7"/>
                <a:gd name="T99" fmla="*/ 1 h 19"/>
                <a:gd name="T100" fmla="*/ 3 w 7"/>
                <a:gd name="T10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 h="19">
                  <a:moveTo>
                    <a:pt x="3" y="0"/>
                  </a:moveTo>
                  <a:cubicBezTo>
                    <a:pt x="2" y="0"/>
                    <a:pt x="2" y="0"/>
                    <a:pt x="2" y="0"/>
                  </a:cubicBezTo>
                  <a:cubicBezTo>
                    <a:pt x="1" y="1"/>
                    <a:pt x="1" y="2"/>
                    <a:pt x="0" y="3"/>
                  </a:cubicBezTo>
                  <a:cubicBezTo>
                    <a:pt x="0" y="4"/>
                    <a:pt x="0" y="5"/>
                    <a:pt x="1" y="6"/>
                  </a:cubicBezTo>
                  <a:cubicBezTo>
                    <a:pt x="1" y="6"/>
                    <a:pt x="1" y="6"/>
                    <a:pt x="2" y="6"/>
                  </a:cubicBezTo>
                  <a:cubicBezTo>
                    <a:pt x="2" y="6"/>
                    <a:pt x="2" y="6"/>
                    <a:pt x="2" y="6"/>
                  </a:cubicBezTo>
                  <a:cubicBezTo>
                    <a:pt x="3" y="6"/>
                    <a:pt x="3" y="6"/>
                    <a:pt x="3" y="6"/>
                  </a:cubicBezTo>
                  <a:cubicBezTo>
                    <a:pt x="4" y="5"/>
                    <a:pt x="4" y="5"/>
                    <a:pt x="4" y="5"/>
                  </a:cubicBezTo>
                  <a:cubicBezTo>
                    <a:pt x="2" y="8"/>
                    <a:pt x="2" y="8"/>
                    <a:pt x="2" y="8"/>
                  </a:cubicBezTo>
                  <a:cubicBezTo>
                    <a:pt x="2" y="8"/>
                    <a:pt x="1" y="9"/>
                    <a:pt x="1" y="10"/>
                  </a:cubicBezTo>
                  <a:cubicBezTo>
                    <a:pt x="2" y="10"/>
                    <a:pt x="2" y="11"/>
                    <a:pt x="3" y="11"/>
                  </a:cubicBezTo>
                  <a:cubicBezTo>
                    <a:pt x="2" y="11"/>
                    <a:pt x="2" y="12"/>
                    <a:pt x="2" y="13"/>
                  </a:cubicBezTo>
                  <a:cubicBezTo>
                    <a:pt x="2" y="13"/>
                    <a:pt x="2" y="13"/>
                    <a:pt x="2" y="13"/>
                  </a:cubicBezTo>
                  <a:cubicBezTo>
                    <a:pt x="3" y="14"/>
                    <a:pt x="3" y="14"/>
                    <a:pt x="4" y="14"/>
                  </a:cubicBezTo>
                  <a:cubicBezTo>
                    <a:pt x="4" y="14"/>
                    <a:pt x="5" y="14"/>
                    <a:pt x="5" y="13"/>
                  </a:cubicBezTo>
                  <a:cubicBezTo>
                    <a:pt x="3" y="16"/>
                    <a:pt x="3" y="16"/>
                    <a:pt x="3" y="16"/>
                  </a:cubicBezTo>
                  <a:cubicBezTo>
                    <a:pt x="3" y="17"/>
                    <a:pt x="3" y="17"/>
                    <a:pt x="3" y="17"/>
                  </a:cubicBezTo>
                  <a:cubicBezTo>
                    <a:pt x="3" y="18"/>
                    <a:pt x="3" y="18"/>
                    <a:pt x="3" y="18"/>
                  </a:cubicBezTo>
                  <a:cubicBezTo>
                    <a:pt x="3" y="18"/>
                    <a:pt x="4" y="19"/>
                    <a:pt x="4" y="19"/>
                  </a:cubicBezTo>
                  <a:cubicBezTo>
                    <a:pt x="5" y="19"/>
                    <a:pt x="5" y="19"/>
                    <a:pt x="5" y="19"/>
                  </a:cubicBezTo>
                  <a:cubicBezTo>
                    <a:pt x="5" y="18"/>
                    <a:pt x="5" y="18"/>
                    <a:pt x="5" y="18"/>
                  </a:cubicBezTo>
                  <a:cubicBezTo>
                    <a:pt x="6" y="18"/>
                    <a:pt x="6" y="18"/>
                    <a:pt x="6" y="18"/>
                  </a:cubicBezTo>
                  <a:cubicBezTo>
                    <a:pt x="7" y="18"/>
                    <a:pt x="7" y="18"/>
                    <a:pt x="7" y="18"/>
                  </a:cubicBezTo>
                  <a:cubicBezTo>
                    <a:pt x="6" y="17"/>
                    <a:pt x="6" y="17"/>
                    <a:pt x="6" y="17"/>
                  </a:cubicBezTo>
                  <a:cubicBezTo>
                    <a:pt x="6" y="17"/>
                    <a:pt x="6" y="17"/>
                    <a:pt x="6" y="17"/>
                  </a:cubicBezTo>
                  <a:cubicBezTo>
                    <a:pt x="6" y="17"/>
                    <a:pt x="5" y="17"/>
                    <a:pt x="5" y="17"/>
                  </a:cubicBezTo>
                  <a:cubicBezTo>
                    <a:pt x="4" y="17"/>
                    <a:pt x="4" y="17"/>
                    <a:pt x="4" y="17"/>
                  </a:cubicBezTo>
                  <a:cubicBezTo>
                    <a:pt x="4" y="17"/>
                    <a:pt x="4" y="17"/>
                    <a:pt x="4" y="17"/>
                  </a:cubicBezTo>
                  <a:cubicBezTo>
                    <a:pt x="4" y="17"/>
                    <a:pt x="4" y="17"/>
                    <a:pt x="4" y="17"/>
                  </a:cubicBezTo>
                  <a:cubicBezTo>
                    <a:pt x="7" y="13"/>
                    <a:pt x="7" y="13"/>
                    <a:pt x="7" y="13"/>
                  </a:cubicBezTo>
                  <a:cubicBezTo>
                    <a:pt x="7" y="12"/>
                    <a:pt x="7" y="12"/>
                    <a:pt x="7" y="12"/>
                  </a:cubicBezTo>
                  <a:cubicBezTo>
                    <a:pt x="6" y="12"/>
                    <a:pt x="6" y="12"/>
                    <a:pt x="6" y="12"/>
                  </a:cubicBezTo>
                  <a:cubicBezTo>
                    <a:pt x="6" y="12"/>
                    <a:pt x="5" y="13"/>
                    <a:pt x="4" y="13"/>
                  </a:cubicBezTo>
                  <a:cubicBezTo>
                    <a:pt x="3" y="13"/>
                    <a:pt x="3" y="13"/>
                    <a:pt x="3" y="13"/>
                  </a:cubicBezTo>
                  <a:cubicBezTo>
                    <a:pt x="3" y="12"/>
                    <a:pt x="4" y="11"/>
                    <a:pt x="4" y="11"/>
                  </a:cubicBezTo>
                  <a:cubicBezTo>
                    <a:pt x="5" y="10"/>
                    <a:pt x="6" y="10"/>
                    <a:pt x="7" y="9"/>
                  </a:cubicBezTo>
                  <a:cubicBezTo>
                    <a:pt x="7" y="9"/>
                    <a:pt x="7" y="9"/>
                    <a:pt x="7" y="9"/>
                  </a:cubicBezTo>
                  <a:cubicBezTo>
                    <a:pt x="6" y="8"/>
                    <a:pt x="6" y="8"/>
                    <a:pt x="6" y="8"/>
                  </a:cubicBezTo>
                  <a:cubicBezTo>
                    <a:pt x="5" y="9"/>
                    <a:pt x="4" y="9"/>
                    <a:pt x="4" y="10"/>
                  </a:cubicBezTo>
                  <a:cubicBezTo>
                    <a:pt x="3" y="10"/>
                    <a:pt x="3" y="10"/>
                    <a:pt x="3" y="10"/>
                  </a:cubicBezTo>
                  <a:cubicBezTo>
                    <a:pt x="2" y="9"/>
                    <a:pt x="2" y="9"/>
                    <a:pt x="2" y="9"/>
                  </a:cubicBezTo>
                  <a:cubicBezTo>
                    <a:pt x="2" y="9"/>
                    <a:pt x="2" y="9"/>
                    <a:pt x="3" y="9"/>
                  </a:cubicBezTo>
                  <a:cubicBezTo>
                    <a:pt x="7" y="4"/>
                    <a:pt x="7" y="4"/>
                    <a:pt x="7" y="4"/>
                  </a:cubicBezTo>
                  <a:cubicBezTo>
                    <a:pt x="6" y="3"/>
                    <a:pt x="6" y="3"/>
                    <a:pt x="6" y="3"/>
                  </a:cubicBezTo>
                  <a:cubicBezTo>
                    <a:pt x="6" y="3"/>
                    <a:pt x="6" y="3"/>
                    <a:pt x="6" y="3"/>
                  </a:cubicBezTo>
                  <a:cubicBezTo>
                    <a:pt x="3" y="5"/>
                    <a:pt x="3" y="5"/>
                    <a:pt x="3" y="5"/>
                  </a:cubicBezTo>
                  <a:cubicBezTo>
                    <a:pt x="2" y="5"/>
                    <a:pt x="2" y="5"/>
                    <a:pt x="2" y="5"/>
                  </a:cubicBezTo>
                  <a:cubicBezTo>
                    <a:pt x="2" y="5"/>
                    <a:pt x="2" y="5"/>
                    <a:pt x="2" y="5"/>
                  </a:cubicBezTo>
                  <a:cubicBezTo>
                    <a:pt x="1" y="5"/>
                    <a:pt x="1" y="4"/>
                    <a:pt x="2" y="4"/>
                  </a:cubicBezTo>
                  <a:cubicBezTo>
                    <a:pt x="2" y="2"/>
                    <a:pt x="2" y="1"/>
                    <a:pt x="3" y="1"/>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3200">
                <a:solidFill>
                  <a:prstClr val="black"/>
                </a:solidFill>
              </a:endParaRPr>
            </a:p>
          </p:txBody>
        </p:sp>
        <p:sp>
          <p:nvSpPr>
            <p:cNvPr id="189" name="Freeform 165"/>
            <p:cNvSpPr/>
            <p:nvPr/>
          </p:nvSpPr>
          <p:spPr bwMode="auto">
            <a:xfrm>
              <a:off x="4155" y="2384"/>
              <a:ext cx="17" cy="45"/>
            </a:xfrm>
            <a:custGeom>
              <a:avLst/>
              <a:gdLst>
                <a:gd name="T0" fmla="*/ 3 w 7"/>
                <a:gd name="T1" fmla="*/ 0 h 19"/>
                <a:gd name="T2" fmla="*/ 3 w 7"/>
                <a:gd name="T3" fmla="*/ 0 h 19"/>
                <a:gd name="T4" fmla="*/ 1 w 7"/>
                <a:gd name="T5" fmla="*/ 3 h 19"/>
                <a:gd name="T6" fmla="*/ 1 w 7"/>
                <a:gd name="T7" fmla="*/ 6 h 19"/>
                <a:gd name="T8" fmla="*/ 2 w 7"/>
                <a:gd name="T9" fmla="*/ 6 h 19"/>
                <a:gd name="T10" fmla="*/ 2 w 7"/>
                <a:gd name="T11" fmla="*/ 6 h 19"/>
                <a:gd name="T12" fmla="*/ 3 w 7"/>
                <a:gd name="T13" fmla="*/ 6 h 19"/>
                <a:gd name="T14" fmla="*/ 4 w 7"/>
                <a:gd name="T15" fmla="*/ 5 h 19"/>
                <a:gd name="T16" fmla="*/ 2 w 7"/>
                <a:gd name="T17" fmla="*/ 8 h 19"/>
                <a:gd name="T18" fmla="*/ 2 w 7"/>
                <a:gd name="T19" fmla="*/ 10 h 19"/>
                <a:gd name="T20" fmla="*/ 3 w 7"/>
                <a:gd name="T21" fmla="*/ 11 h 19"/>
                <a:gd name="T22" fmla="*/ 2 w 7"/>
                <a:gd name="T23" fmla="*/ 13 h 19"/>
                <a:gd name="T24" fmla="*/ 2 w 7"/>
                <a:gd name="T25" fmla="*/ 13 h 19"/>
                <a:gd name="T26" fmla="*/ 4 w 7"/>
                <a:gd name="T27" fmla="*/ 14 h 19"/>
                <a:gd name="T28" fmla="*/ 5 w 7"/>
                <a:gd name="T29" fmla="*/ 13 h 19"/>
                <a:gd name="T30" fmla="*/ 3 w 7"/>
                <a:gd name="T31" fmla="*/ 16 h 19"/>
                <a:gd name="T32" fmla="*/ 3 w 7"/>
                <a:gd name="T33" fmla="*/ 17 h 19"/>
                <a:gd name="T34" fmla="*/ 3 w 7"/>
                <a:gd name="T35" fmla="*/ 18 h 19"/>
                <a:gd name="T36" fmla="*/ 5 w 7"/>
                <a:gd name="T37" fmla="*/ 19 h 19"/>
                <a:gd name="T38" fmla="*/ 5 w 7"/>
                <a:gd name="T39" fmla="*/ 19 h 19"/>
                <a:gd name="T40" fmla="*/ 5 w 7"/>
                <a:gd name="T41" fmla="*/ 18 h 19"/>
                <a:gd name="T42" fmla="*/ 6 w 7"/>
                <a:gd name="T43" fmla="*/ 18 h 19"/>
                <a:gd name="T44" fmla="*/ 7 w 7"/>
                <a:gd name="T45" fmla="*/ 18 h 19"/>
                <a:gd name="T46" fmla="*/ 6 w 7"/>
                <a:gd name="T47" fmla="*/ 17 h 19"/>
                <a:gd name="T48" fmla="*/ 6 w 7"/>
                <a:gd name="T49" fmla="*/ 17 h 19"/>
                <a:gd name="T50" fmla="*/ 5 w 7"/>
                <a:gd name="T51" fmla="*/ 17 h 19"/>
                <a:gd name="T52" fmla="*/ 5 w 7"/>
                <a:gd name="T53" fmla="*/ 17 h 19"/>
                <a:gd name="T54" fmla="*/ 4 w 7"/>
                <a:gd name="T55" fmla="*/ 17 h 19"/>
                <a:gd name="T56" fmla="*/ 4 w 7"/>
                <a:gd name="T57" fmla="*/ 17 h 19"/>
                <a:gd name="T58" fmla="*/ 7 w 7"/>
                <a:gd name="T59" fmla="*/ 13 h 19"/>
                <a:gd name="T60" fmla="*/ 7 w 7"/>
                <a:gd name="T61" fmla="*/ 12 h 19"/>
                <a:gd name="T62" fmla="*/ 7 w 7"/>
                <a:gd name="T63" fmla="*/ 12 h 19"/>
                <a:gd name="T64" fmla="*/ 4 w 7"/>
                <a:gd name="T65" fmla="*/ 13 h 19"/>
                <a:gd name="T66" fmla="*/ 3 w 7"/>
                <a:gd name="T67" fmla="*/ 13 h 19"/>
                <a:gd name="T68" fmla="*/ 4 w 7"/>
                <a:gd name="T69" fmla="*/ 11 h 19"/>
                <a:gd name="T70" fmla="*/ 7 w 7"/>
                <a:gd name="T71" fmla="*/ 9 h 19"/>
                <a:gd name="T72" fmla="*/ 7 w 7"/>
                <a:gd name="T73" fmla="*/ 9 h 19"/>
                <a:gd name="T74" fmla="*/ 6 w 7"/>
                <a:gd name="T75" fmla="*/ 8 h 19"/>
                <a:gd name="T76" fmla="*/ 4 w 7"/>
                <a:gd name="T77" fmla="*/ 10 h 19"/>
                <a:gd name="T78" fmla="*/ 3 w 7"/>
                <a:gd name="T79" fmla="*/ 10 h 19"/>
                <a:gd name="T80" fmla="*/ 3 w 7"/>
                <a:gd name="T81" fmla="*/ 9 h 19"/>
                <a:gd name="T82" fmla="*/ 3 w 7"/>
                <a:gd name="T83" fmla="*/ 9 h 19"/>
                <a:gd name="T84" fmla="*/ 7 w 7"/>
                <a:gd name="T85" fmla="*/ 4 h 19"/>
                <a:gd name="T86" fmla="*/ 7 w 7"/>
                <a:gd name="T87" fmla="*/ 3 h 19"/>
                <a:gd name="T88" fmla="*/ 6 w 7"/>
                <a:gd name="T89" fmla="*/ 3 h 19"/>
                <a:gd name="T90" fmla="*/ 3 w 7"/>
                <a:gd name="T91" fmla="*/ 5 h 19"/>
                <a:gd name="T92" fmla="*/ 2 w 7"/>
                <a:gd name="T93" fmla="*/ 5 h 19"/>
                <a:gd name="T94" fmla="*/ 2 w 7"/>
                <a:gd name="T95" fmla="*/ 5 h 19"/>
                <a:gd name="T96" fmla="*/ 2 w 7"/>
                <a:gd name="T97" fmla="*/ 4 h 19"/>
                <a:gd name="T98" fmla="*/ 3 w 7"/>
                <a:gd name="T99" fmla="*/ 1 h 19"/>
                <a:gd name="T100" fmla="*/ 3 w 7"/>
                <a:gd name="T10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 h="19">
                  <a:moveTo>
                    <a:pt x="3" y="0"/>
                  </a:moveTo>
                  <a:cubicBezTo>
                    <a:pt x="3" y="0"/>
                    <a:pt x="3" y="0"/>
                    <a:pt x="3" y="0"/>
                  </a:cubicBezTo>
                  <a:cubicBezTo>
                    <a:pt x="2" y="1"/>
                    <a:pt x="1" y="2"/>
                    <a:pt x="1" y="3"/>
                  </a:cubicBezTo>
                  <a:cubicBezTo>
                    <a:pt x="0" y="4"/>
                    <a:pt x="0" y="5"/>
                    <a:pt x="1" y="6"/>
                  </a:cubicBezTo>
                  <a:cubicBezTo>
                    <a:pt x="1" y="6"/>
                    <a:pt x="2" y="6"/>
                    <a:pt x="2" y="6"/>
                  </a:cubicBezTo>
                  <a:cubicBezTo>
                    <a:pt x="2" y="6"/>
                    <a:pt x="2" y="6"/>
                    <a:pt x="2" y="6"/>
                  </a:cubicBezTo>
                  <a:cubicBezTo>
                    <a:pt x="3" y="6"/>
                    <a:pt x="3" y="6"/>
                    <a:pt x="3" y="6"/>
                  </a:cubicBezTo>
                  <a:cubicBezTo>
                    <a:pt x="4" y="5"/>
                    <a:pt x="4" y="5"/>
                    <a:pt x="4" y="5"/>
                  </a:cubicBezTo>
                  <a:cubicBezTo>
                    <a:pt x="2" y="8"/>
                    <a:pt x="2" y="8"/>
                    <a:pt x="2" y="8"/>
                  </a:cubicBezTo>
                  <a:cubicBezTo>
                    <a:pt x="2" y="8"/>
                    <a:pt x="1" y="9"/>
                    <a:pt x="2" y="10"/>
                  </a:cubicBezTo>
                  <a:cubicBezTo>
                    <a:pt x="2" y="10"/>
                    <a:pt x="2" y="11"/>
                    <a:pt x="3" y="11"/>
                  </a:cubicBezTo>
                  <a:cubicBezTo>
                    <a:pt x="3" y="11"/>
                    <a:pt x="2" y="12"/>
                    <a:pt x="2" y="13"/>
                  </a:cubicBezTo>
                  <a:cubicBezTo>
                    <a:pt x="2" y="13"/>
                    <a:pt x="2" y="13"/>
                    <a:pt x="2" y="13"/>
                  </a:cubicBezTo>
                  <a:cubicBezTo>
                    <a:pt x="3" y="14"/>
                    <a:pt x="3" y="14"/>
                    <a:pt x="4" y="14"/>
                  </a:cubicBezTo>
                  <a:cubicBezTo>
                    <a:pt x="4" y="14"/>
                    <a:pt x="5" y="14"/>
                    <a:pt x="5" y="13"/>
                  </a:cubicBezTo>
                  <a:cubicBezTo>
                    <a:pt x="3" y="16"/>
                    <a:pt x="3" y="16"/>
                    <a:pt x="3" y="16"/>
                  </a:cubicBezTo>
                  <a:cubicBezTo>
                    <a:pt x="3" y="17"/>
                    <a:pt x="3" y="17"/>
                    <a:pt x="3" y="17"/>
                  </a:cubicBezTo>
                  <a:cubicBezTo>
                    <a:pt x="3" y="18"/>
                    <a:pt x="3" y="18"/>
                    <a:pt x="3" y="18"/>
                  </a:cubicBezTo>
                  <a:cubicBezTo>
                    <a:pt x="4" y="18"/>
                    <a:pt x="4" y="19"/>
                    <a:pt x="5" y="19"/>
                  </a:cubicBezTo>
                  <a:cubicBezTo>
                    <a:pt x="5" y="19"/>
                    <a:pt x="5" y="19"/>
                    <a:pt x="5" y="19"/>
                  </a:cubicBezTo>
                  <a:cubicBezTo>
                    <a:pt x="5" y="18"/>
                    <a:pt x="5" y="18"/>
                    <a:pt x="5" y="18"/>
                  </a:cubicBezTo>
                  <a:cubicBezTo>
                    <a:pt x="6" y="18"/>
                    <a:pt x="6" y="18"/>
                    <a:pt x="6" y="18"/>
                  </a:cubicBezTo>
                  <a:cubicBezTo>
                    <a:pt x="7" y="18"/>
                    <a:pt x="7" y="18"/>
                    <a:pt x="7" y="18"/>
                  </a:cubicBezTo>
                  <a:cubicBezTo>
                    <a:pt x="6" y="17"/>
                    <a:pt x="6" y="17"/>
                    <a:pt x="6" y="17"/>
                  </a:cubicBezTo>
                  <a:cubicBezTo>
                    <a:pt x="6" y="17"/>
                    <a:pt x="6" y="17"/>
                    <a:pt x="6" y="17"/>
                  </a:cubicBezTo>
                  <a:cubicBezTo>
                    <a:pt x="6" y="17"/>
                    <a:pt x="5" y="17"/>
                    <a:pt x="5" y="17"/>
                  </a:cubicBezTo>
                  <a:cubicBezTo>
                    <a:pt x="5" y="17"/>
                    <a:pt x="5" y="17"/>
                    <a:pt x="5" y="17"/>
                  </a:cubicBezTo>
                  <a:cubicBezTo>
                    <a:pt x="4" y="17"/>
                    <a:pt x="4" y="17"/>
                    <a:pt x="4" y="17"/>
                  </a:cubicBezTo>
                  <a:cubicBezTo>
                    <a:pt x="4" y="17"/>
                    <a:pt x="4" y="17"/>
                    <a:pt x="4" y="17"/>
                  </a:cubicBezTo>
                  <a:cubicBezTo>
                    <a:pt x="7" y="13"/>
                    <a:pt x="7" y="13"/>
                    <a:pt x="7" y="13"/>
                  </a:cubicBezTo>
                  <a:cubicBezTo>
                    <a:pt x="7" y="12"/>
                    <a:pt x="7" y="12"/>
                    <a:pt x="7" y="12"/>
                  </a:cubicBezTo>
                  <a:cubicBezTo>
                    <a:pt x="7" y="12"/>
                    <a:pt x="7" y="12"/>
                    <a:pt x="7" y="12"/>
                  </a:cubicBezTo>
                  <a:cubicBezTo>
                    <a:pt x="6" y="12"/>
                    <a:pt x="5" y="13"/>
                    <a:pt x="4" y="13"/>
                  </a:cubicBezTo>
                  <a:cubicBezTo>
                    <a:pt x="4" y="13"/>
                    <a:pt x="3" y="13"/>
                    <a:pt x="3" y="13"/>
                  </a:cubicBezTo>
                  <a:cubicBezTo>
                    <a:pt x="3" y="12"/>
                    <a:pt x="4" y="11"/>
                    <a:pt x="4" y="11"/>
                  </a:cubicBezTo>
                  <a:cubicBezTo>
                    <a:pt x="5" y="10"/>
                    <a:pt x="6" y="10"/>
                    <a:pt x="7" y="9"/>
                  </a:cubicBezTo>
                  <a:cubicBezTo>
                    <a:pt x="7" y="9"/>
                    <a:pt x="7" y="9"/>
                    <a:pt x="7" y="9"/>
                  </a:cubicBezTo>
                  <a:cubicBezTo>
                    <a:pt x="6" y="8"/>
                    <a:pt x="6" y="8"/>
                    <a:pt x="6" y="8"/>
                  </a:cubicBezTo>
                  <a:cubicBezTo>
                    <a:pt x="5" y="9"/>
                    <a:pt x="5" y="9"/>
                    <a:pt x="4" y="10"/>
                  </a:cubicBezTo>
                  <a:cubicBezTo>
                    <a:pt x="3" y="10"/>
                    <a:pt x="3" y="10"/>
                    <a:pt x="3" y="10"/>
                  </a:cubicBezTo>
                  <a:cubicBezTo>
                    <a:pt x="3" y="9"/>
                    <a:pt x="3" y="9"/>
                    <a:pt x="3" y="9"/>
                  </a:cubicBezTo>
                  <a:cubicBezTo>
                    <a:pt x="3" y="9"/>
                    <a:pt x="3" y="9"/>
                    <a:pt x="3" y="9"/>
                  </a:cubicBezTo>
                  <a:cubicBezTo>
                    <a:pt x="7" y="4"/>
                    <a:pt x="7" y="4"/>
                    <a:pt x="7" y="4"/>
                  </a:cubicBezTo>
                  <a:cubicBezTo>
                    <a:pt x="7" y="3"/>
                    <a:pt x="7" y="3"/>
                    <a:pt x="7" y="3"/>
                  </a:cubicBezTo>
                  <a:cubicBezTo>
                    <a:pt x="6" y="3"/>
                    <a:pt x="6" y="3"/>
                    <a:pt x="6" y="3"/>
                  </a:cubicBezTo>
                  <a:cubicBezTo>
                    <a:pt x="3" y="5"/>
                    <a:pt x="3" y="5"/>
                    <a:pt x="3" y="5"/>
                  </a:cubicBezTo>
                  <a:cubicBezTo>
                    <a:pt x="2" y="5"/>
                    <a:pt x="2" y="5"/>
                    <a:pt x="2" y="5"/>
                  </a:cubicBezTo>
                  <a:cubicBezTo>
                    <a:pt x="2" y="5"/>
                    <a:pt x="2" y="5"/>
                    <a:pt x="2" y="5"/>
                  </a:cubicBezTo>
                  <a:cubicBezTo>
                    <a:pt x="2" y="5"/>
                    <a:pt x="2" y="4"/>
                    <a:pt x="2" y="4"/>
                  </a:cubicBezTo>
                  <a:cubicBezTo>
                    <a:pt x="2" y="2"/>
                    <a:pt x="3" y="1"/>
                    <a:pt x="3" y="1"/>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3200">
                <a:solidFill>
                  <a:prstClr val="black"/>
                </a:solidFill>
              </a:endParaRPr>
            </a:p>
          </p:txBody>
        </p:sp>
        <p:sp>
          <p:nvSpPr>
            <p:cNvPr id="190" name="Freeform 166"/>
            <p:cNvSpPr>
              <a:spLocks noEditPoints="1"/>
            </p:cNvSpPr>
            <p:nvPr/>
          </p:nvSpPr>
          <p:spPr bwMode="auto">
            <a:xfrm>
              <a:off x="3413" y="2298"/>
              <a:ext cx="59" cy="64"/>
            </a:xfrm>
            <a:custGeom>
              <a:avLst/>
              <a:gdLst>
                <a:gd name="T0" fmla="*/ 16 w 25"/>
                <a:gd name="T1" fmla="*/ 24 h 27"/>
                <a:gd name="T2" fmla="*/ 21 w 25"/>
                <a:gd name="T3" fmla="*/ 13 h 27"/>
                <a:gd name="T4" fmla="*/ 22 w 25"/>
                <a:gd name="T5" fmla="*/ 17 h 27"/>
                <a:gd name="T6" fmla="*/ 23 w 25"/>
                <a:gd name="T7" fmla="*/ 19 h 27"/>
                <a:gd name="T8" fmla="*/ 24 w 25"/>
                <a:gd name="T9" fmla="*/ 21 h 27"/>
                <a:gd name="T10" fmla="*/ 21 w 25"/>
                <a:gd name="T11" fmla="*/ 22 h 27"/>
                <a:gd name="T12" fmla="*/ 16 w 25"/>
                <a:gd name="T13" fmla="*/ 24 h 27"/>
                <a:gd name="T14" fmla="*/ 3 w 25"/>
                <a:gd name="T15" fmla="*/ 12 h 27"/>
                <a:gd name="T16" fmla="*/ 2 w 25"/>
                <a:gd name="T17" fmla="*/ 10 h 27"/>
                <a:gd name="T18" fmla="*/ 2 w 25"/>
                <a:gd name="T19" fmla="*/ 8 h 27"/>
                <a:gd name="T20" fmla="*/ 1 w 25"/>
                <a:gd name="T21" fmla="*/ 6 h 27"/>
                <a:gd name="T22" fmla="*/ 3 w 25"/>
                <a:gd name="T23" fmla="*/ 5 h 27"/>
                <a:gd name="T24" fmla="*/ 7 w 25"/>
                <a:gd name="T25" fmla="*/ 4 h 27"/>
                <a:gd name="T26" fmla="*/ 3 w 25"/>
                <a:gd name="T27" fmla="*/ 12 h 27"/>
                <a:gd name="T28" fmla="*/ 6 w 25"/>
                <a:gd name="T29" fmla="*/ 19 h 27"/>
                <a:gd name="T30" fmla="*/ 4 w 25"/>
                <a:gd name="T31" fmla="*/ 13 h 27"/>
                <a:gd name="T32" fmla="*/ 8 w 25"/>
                <a:gd name="T33" fmla="*/ 3 h 27"/>
                <a:gd name="T34" fmla="*/ 13 w 25"/>
                <a:gd name="T35" fmla="*/ 1 h 27"/>
                <a:gd name="T36" fmla="*/ 6 w 25"/>
                <a:gd name="T37" fmla="*/ 19 h 27"/>
                <a:gd name="T38" fmla="*/ 10 w 25"/>
                <a:gd name="T39" fmla="*/ 26 h 27"/>
                <a:gd name="T40" fmla="*/ 8 w 25"/>
                <a:gd name="T41" fmla="*/ 25 h 27"/>
                <a:gd name="T42" fmla="*/ 7 w 25"/>
                <a:gd name="T43" fmla="*/ 21 h 27"/>
                <a:gd name="T44" fmla="*/ 7 w 25"/>
                <a:gd name="T45" fmla="*/ 21 h 27"/>
                <a:gd name="T46" fmla="*/ 14 w 25"/>
                <a:gd name="T47" fmla="*/ 1 h 27"/>
                <a:gd name="T48" fmla="*/ 14 w 25"/>
                <a:gd name="T49" fmla="*/ 1 h 27"/>
                <a:gd name="T50" fmla="*/ 15 w 25"/>
                <a:gd name="T51" fmla="*/ 1 h 27"/>
                <a:gd name="T52" fmla="*/ 16 w 25"/>
                <a:gd name="T53" fmla="*/ 2 h 27"/>
                <a:gd name="T54" fmla="*/ 20 w 25"/>
                <a:gd name="T55" fmla="*/ 12 h 27"/>
                <a:gd name="T56" fmla="*/ 20 w 25"/>
                <a:gd name="T57" fmla="*/ 12 h 27"/>
                <a:gd name="T58" fmla="*/ 15 w 25"/>
                <a:gd name="T59" fmla="*/ 24 h 27"/>
                <a:gd name="T60" fmla="*/ 15 w 25"/>
                <a:gd name="T61" fmla="*/ 25 h 27"/>
                <a:gd name="T62" fmla="*/ 10 w 25"/>
                <a:gd name="T63" fmla="*/ 26 h 27"/>
                <a:gd name="T64" fmla="*/ 10 w 25"/>
                <a:gd name="T65" fmla="*/ 26 h 27"/>
                <a:gd name="T66" fmla="*/ 15 w 25"/>
                <a:gd name="T67" fmla="*/ 0 h 27"/>
                <a:gd name="T68" fmla="*/ 14 w 25"/>
                <a:gd name="T69" fmla="*/ 0 h 27"/>
                <a:gd name="T70" fmla="*/ 14 w 25"/>
                <a:gd name="T71" fmla="*/ 0 h 27"/>
                <a:gd name="T72" fmla="*/ 14 w 25"/>
                <a:gd name="T73" fmla="*/ 0 h 27"/>
                <a:gd name="T74" fmla="*/ 8 w 25"/>
                <a:gd name="T75" fmla="*/ 2 h 27"/>
                <a:gd name="T76" fmla="*/ 8 w 25"/>
                <a:gd name="T77" fmla="*/ 2 h 27"/>
                <a:gd name="T78" fmla="*/ 7 w 25"/>
                <a:gd name="T79" fmla="*/ 2 h 27"/>
                <a:gd name="T80" fmla="*/ 7 w 25"/>
                <a:gd name="T81" fmla="*/ 2 h 27"/>
                <a:gd name="T82" fmla="*/ 3 w 25"/>
                <a:gd name="T83" fmla="*/ 4 h 27"/>
                <a:gd name="T84" fmla="*/ 0 w 25"/>
                <a:gd name="T85" fmla="*/ 6 h 27"/>
                <a:gd name="T86" fmla="*/ 1 w 25"/>
                <a:gd name="T87" fmla="*/ 8 h 27"/>
                <a:gd name="T88" fmla="*/ 2 w 25"/>
                <a:gd name="T89" fmla="*/ 10 h 27"/>
                <a:gd name="T90" fmla="*/ 8 w 25"/>
                <a:gd name="T91" fmla="*/ 26 h 27"/>
                <a:gd name="T92" fmla="*/ 10 w 25"/>
                <a:gd name="T93" fmla="*/ 27 h 27"/>
                <a:gd name="T94" fmla="*/ 11 w 25"/>
                <a:gd name="T95" fmla="*/ 27 h 27"/>
                <a:gd name="T96" fmla="*/ 22 w 25"/>
                <a:gd name="T97" fmla="*/ 23 h 27"/>
                <a:gd name="T98" fmla="*/ 24 w 25"/>
                <a:gd name="T99" fmla="*/ 21 h 27"/>
                <a:gd name="T100" fmla="*/ 24 w 25"/>
                <a:gd name="T101" fmla="*/ 19 h 27"/>
                <a:gd name="T102" fmla="*/ 23 w 25"/>
                <a:gd name="T103" fmla="*/ 17 h 27"/>
                <a:gd name="T104" fmla="*/ 17 w 25"/>
                <a:gd name="T105" fmla="*/ 1 h 27"/>
                <a:gd name="T106" fmla="*/ 15 w 25"/>
                <a:gd name="T10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 h="27">
                  <a:moveTo>
                    <a:pt x="16" y="24"/>
                  </a:moveTo>
                  <a:cubicBezTo>
                    <a:pt x="18" y="20"/>
                    <a:pt x="19" y="17"/>
                    <a:pt x="21" y="13"/>
                  </a:cubicBezTo>
                  <a:cubicBezTo>
                    <a:pt x="22" y="17"/>
                    <a:pt x="22" y="17"/>
                    <a:pt x="22" y="17"/>
                  </a:cubicBezTo>
                  <a:cubicBezTo>
                    <a:pt x="23" y="18"/>
                    <a:pt x="23" y="18"/>
                    <a:pt x="23" y="19"/>
                  </a:cubicBezTo>
                  <a:cubicBezTo>
                    <a:pt x="24" y="20"/>
                    <a:pt x="24" y="20"/>
                    <a:pt x="24" y="21"/>
                  </a:cubicBezTo>
                  <a:cubicBezTo>
                    <a:pt x="23" y="21"/>
                    <a:pt x="23" y="21"/>
                    <a:pt x="21" y="22"/>
                  </a:cubicBezTo>
                  <a:cubicBezTo>
                    <a:pt x="16" y="24"/>
                    <a:pt x="16" y="24"/>
                    <a:pt x="16" y="24"/>
                  </a:cubicBezTo>
                  <a:moveTo>
                    <a:pt x="3" y="12"/>
                  </a:moveTo>
                  <a:cubicBezTo>
                    <a:pt x="2" y="10"/>
                    <a:pt x="2" y="10"/>
                    <a:pt x="2" y="10"/>
                  </a:cubicBezTo>
                  <a:cubicBezTo>
                    <a:pt x="2" y="9"/>
                    <a:pt x="2" y="8"/>
                    <a:pt x="2" y="8"/>
                  </a:cubicBezTo>
                  <a:cubicBezTo>
                    <a:pt x="1" y="7"/>
                    <a:pt x="1" y="6"/>
                    <a:pt x="1" y="6"/>
                  </a:cubicBezTo>
                  <a:cubicBezTo>
                    <a:pt x="1" y="6"/>
                    <a:pt x="2" y="5"/>
                    <a:pt x="3" y="5"/>
                  </a:cubicBezTo>
                  <a:cubicBezTo>
                    <a:pt x="7" y="4"/>
                    <a:pt x="7" y="4"/>
                    <a:pt x="7" y="4"/>
                  </a:cubicBezTo>
                  <a:cubicBezTo>
                    <a:pt x="6" y="6"/>
                    <a:pt x="4" y="9"/>
                    <a:pt x="3" y="12"/>
                  </a:cubicBezTo>
                  <a:moveTo>
                    <a:pt x="6" y="19"/>
                  </a:moveTo>
                  <a:cubicBezTo>
                    <a:pt x="4" y="13"/>
                    <a:pt x="4" y="13"/>
                    <a:pt x="4" y="13"/>
                  </a:cubicBezTo>
                  <a:cubicBezTo>
                    <a:pt x="5" y="10"/>
                    <a:pt x="7" y="6"/>
                    <a:pt x="8" y="3"/>
                  </a:cubicBezTo>
                  <a:cubicBezTo>
                    <a:pt x="13" y="1"/>
                    <a:pt x="13" y="1"/>
                    <a:pt x="13" y="1"/>
                  </a:cubicBezTo>
                  <a:cubicBezTo>
                    <a:pt x="10" y="7"/>
                    <a:pt x="8" y="13"/>
                    <a:pt x="6" y="19"/>
                  </a:cubicBezTo>
                  <a:moveTo>
                    <a:pt x="10" y="26"/>
                  </a:moveTo>
                  <a:cubicBezTo>
                    <a:pt x="9" y="26"/>
                    <a:pt x="9" y="26"/>
                    <a:pt x="8" y="25"/>
                  </a:cubicBezTo>
                  <a:cubicBezTo>
                    <a:pt x="7" y="21"/>
                    <a:pt x="7" y="21"/>
                    <a:pt x="7" y="21"/>
                  </a:cubicBezTo>
                  <a:cubicBezTo>
                    <a:pt x="7" y="21"/>
                    <a:pt x="7" y="21"/>
                    <a:pt x="7" y="21"/>
                  </a:cubicBezTo>
                  <a:cubicBezTo>
                    <a:pt x="9" y="14"/>
                    <a:pt x="11" y="7"/>
                    <a:pt x="14" y="1"/>
                  </a:cubicBezTo>
                  <a:cubicBezTo>
                    <a:pt x="14" y="1"/>
                    <a:pt x="14" y="1"/>
                    <a:pt x="14" y="1"/>
                  </a:cubicBezTo>
                  <a:cubicBezTo>
                    <a:pt x="15" y="1"/>
                    <a:pt x="15" y="1"/>
                    <a:pt x="15" y="1"/>
                  </a:cubicBezTo>
                  <a:cubicBezTo>
                    <a:pt x="16" y="1"/>
                    <a:pt x="16" y="1"/>
                    <a:pt x="16" y="2"/>
                  </a:cubicBezTo>
                  <a:cubicBezTo>
                    <a:pt x="20" y="12"/>
                    <a:pt x="20" y="12"/>
                    <a:pt x="20" y="12"/>
                  </a:cubicBezTo>
                  <a:cubicBezTo>
                    <a:pt x="20" y="12"/>
                    <a:pt x="20" y="12"/>
                    <a:pt x="20" y="12"/>
                  </a:cubicBezTo>
                  <a:cubicBezTo>
                    <a:pt x="19" y="16"/>
                    <a:pt x="17" y="20"/>
                    <a:pt x="15" y="24"/>
                  </a:cubicBezTo>
                  <a:cubicBezTo>
                    <a:pt x="15" y="25"/>
                    <a:pt x="15" y="25"/>
                    <a:pt x="15" y="25"/>
                  </a:cubicBezTo>
                  <a:cubicBezTo>
                    <a:pt x="10" y="26"/>
                    <a:pt x="10" y="26"/>
                    <a:pt x="10" y="26"/>
                  </a:cubicBezTo>
                  <a:cubicBezTo>
                    <a:pt x="10" y="26"/>
                    <a:pt x="10" y="26"/>
                    <a:pt x="10" y="26"/>
                  </a:cubicBezTo>
                  <a:moveTo>
                    <a:pt x="15" y="0"/>
                  </a:moveTo>
                  <a:cubicBezTo>
                    <a:pt x="15" y="0"/>
                    <a:pt x="14" y="0"/>
                    <a:pt x="14" y="0"/>
                  </a:cubicBezTo>
                  <a:cubicBezTo>
                    <a:pt x="14" y="0"/>
                    <a:pt x="14" y="0"/>
                    <a:pt x="14" y="0"/>
                  </a:cubicBezTo>
                  <a:cubicBezTo>
                    <a:pt x="14" y="0"/>
                    <a:pt x="14" y="0"/>
                    <a:pt x="14" y="0"/>
                  </a:cubicBezTo>
                  <a:cubicBezTo>
                    <a:pt x="8" y="2"/>
                    <a:pt x="8" y="2"/>
                    <a:pt x="8" y="2"/>
                  </a:cubicBezTo>
                  <a:cubicBezTo>
                    <a:pt x="8" y="2"/>
                    <a:pt x="8" y="2"/>
                    <a:pt x="8" y="2"/>
                  </a:cubicBezTo>
                  <a:cubicBezTo>
                    <a:pt x="7" y="2"/>
                    <a:pt x="7" y="2"/>
                    <a:pt x="7" y="2"/>
                  </a:cubicBezTo>
                  <a:cubicBezTo>
                    <a:pt x="7" y="2"/>
                    <a:pt x="7" y="2"/>
                    <a:pt x="7" y="2"/>
                  </a:cubicBezTo>
                  <a:cubicBezTo>
                    <a:pt x="3" y="4"/>
                    <a:pt x="3" y="4"/>
                    <a:pt x="3" y="4"/>
                  </a:cubicBezTo>
                  <a:cubicBezTo>
                    <a:pt x="1" y="5"/>
                    <a:pt x="1" y="5"/>
                    <a:pt x="0" y="6"/>
                  </a:cubicBezTo>
                  <a:cubicBezTo>
                    <a:pt x="0" y="6"/>
                    <a:pt x="0" y="7"/>
                    <a:pt x="1" y="8"/>
                  </a:cubicBezTo>
                  <a:cubicBezTo>
                    <a:pt x="1" y="9"/>
                    <a:pt x="1" y="9"/>
                    <a:pt x="2" y="10"/>
                  </a:cubicBezTo>
                  <a:cubicBezTo>
                    <a:pt x="8" y="26"/>
                    <a:pt x="8" y="26"/>
                    <a:pt x="8" y="26"/>
                  </a:cubicBezTo>
                  <a:cubicBezTo>
                    <a:pt x="8" y="26"/>
                    <a:pt x="9" y="27"/>
                    <a:pt x="10" y="27"/>
                  </a:cubicBezTo>
                  <a:cubicBezTo>
                    <a:pt x="11" y="27"/>
                    <a:pt x="11" y="27"/>
                    <a:pt x="11" y="27"/>
                  </a:cubicBezTo>
                  <a:cubicBezTo>
                    <a:pt x="22" y="23"/>
                    <a:pt x="22" y="23"/>
                    <a:pt x="22" y="23"/>
                  </a:cubicBezTo>
                  <a:cubicBezTo>
                    <a:pt x="23" y="22"/>
                    <a:pt x="24" y="22"/>
                    <a:pt x="24" y="21"/>
                  </a:cubicBezTo>
                  <a:cubicBezTo>
                    <a:pt x="25" y="20"/>
                    <a:pt x="24" y="20"/>
                    <a:pt x="24" y="19"/>
                  </a:cubicBezTo>
                  <a:cubicBezTo>
                    <a:pt x="24" y="18"/>
                    <a:pt x="23" y="18"/>
                    <a:pt x="23" y="17"/>
                  </a:cubicBezTo>
                  <a:cubicBezTo>
                    <a:pt x="17" y="1"/>
                    <a:pt x="17" y="1"/>
                    <a:pt x="17" y="1"/>
                  </a:cubicBezTo>
                  <a:cubicBezTo>
                    <a:pt x="17" y="0"/>
                    <a:pt x="16" y="0"/>
                    <a:pt x="1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3200">
                <a:solidFill>
                  <a:prstClr val="black"/>
                </a:solidFill>
              </a:endParaRPr>
            </a:p>
          </p:txBody>
        </p:sp>
        <p:sp>
          <p:nvSpPr>
            <p:cNvPr id="191" name="Freeform 167"/>
            <p:cNvSpPr>
              <a:spLocks noEditPoints="1"/>
            </p:cNvSpPr>
            <p:nvPr/>
          </p:nvSpPr>
          <p:spPr bwMode="auto">
            <a:xfrm>
              <a:off x="3425" y="2293"/>
              <a:ext cx="14" cy="8"/>
            </a:xfrm>
            <a:custGeom>
              <a:avLst/>
              <a:gdLst>
                <a:gd name="T0" fmla="*/ 0 w 6"/>
                <a:gd name="T1" fmla="*/ 2 h 3"/>
                <a:gd name="T2" fmla="*/ 0 w 6"/>
                <a:gd name="T3" fmla="*/ 2 h 3"/>
                <a:gd name="T4" fmla="*/ 1 w 6"/>
                <a:gd name="T5" fmla="*/ 2 h 3"/>
                <a:gd name="T6" fmla="*/ 2 w 6"/>
                <a:gd name="T7" fmla="*/ 1 h 3"/>
                <a:gd name="T8" fmla="*/ 5 w 6"/>
                <a:gd name="T9" fmla="*/ 0 h 3"/>
                <a:gd name="T10" fmla="*/ 5 w 6"/>
                <a:gd name="T11" fmla="*/ 1 h 3"/>
                <a:gd name="T12" fmla="*/ 0 w 6"/>
                <a:gd name="T13" fmla="*/ 2 h 3"/>
                <a:gd name="T14" fmla="*/ 5 w 6"/>
                <a:gd name="T15" fmla="*/ 0 h 3"/>
                <a:gd name="T16" fmla="*/ 2 w 6"/>
                <a:gd name="T17" fmla="*/ 1 h 3"/>
                <a:gd name="T18" fmla="*/ 0 w 6"/>
                <a:gd name="T19" fmla="*/ 1 h 3"/>
                <a:gd name="T20" fmla="*/ 0 w 6"/>
                <a:gd name="T21" fmla="*/ 2 h 3"/>
                <a:gd name="T22" fmla="*/ 0 w 6"/>
                <a:gd name="T23" fmla="*/ 3 h 3"/>
                <a:gd name="T24" fmla="*/ 0 w 6"/>
                <a:gd name="T25" fmla="*/ 3 h 3"/>
                <a:gd name="T26" fmla="*/ 0 w 6"/>
                <a:gd name="T27" fmla="*/ 3 h 3"/>
                <a:gd name="T28" fmla="*/ 0 w 6"/>
                <a:gd name="T29" fmla="*/ 3 h 3"/>
                <a:gd name="T30" fmla="*/ 5 w 6"/>
                <a:gd name="T31" fmla="*/ 1 h 3"/>
                <a:gd name="T32" fmla="*/ 6 w 6"/>
                <a:gd name="T33" fmla="*/ 1 h 3"/>
                <a:gd name="T34" fmla="*/ 6 w 6"/>
                <a:gd name="T35" fmla="*/ 0 h 3"/>
                <a:gd name="T36" fmla="*/ 5 w 6"/>
                <a:gd name="T3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3">
                  <a:moveTo>
                    <a:pt x="0" y="2"/>
                  </a:moveTo>
                  <a:cubicBezTo>
                    <a:pt x="0" y="2"/>
                    <a:pt x="0" y="2"/>
                    <a:pt x="0" y="2"/>
                  </a:cubicBezTo>
                  <a:cubicBezTo>
                    <a:pt x="1" y="2"/>
                    <a:pt x="1" y="2"/>
                    <a:pt x="1" y="2"/>
                  </a:cubicBezTo>
                  <a:cubicBezTo>
                    <a:pt x="1" y="2"/>
                    <a:pt x="2" y="2"/>
                    <a:pt x="2" y="1"/>
                  </a:cubicBezTo>
                  <a:cubicBezTo>
                    <a:pt x="3" y="1"/>
                    <a:pt x="5" y="1"/>
                    <a:pt x="5" y="0"/>
                  </a:cubicBezTo>
                  <a:cubicBezTo>
                    <a:pt x="5" y="1"/>
                    <a:pt x="5" y="1"/>
                    <a:pt x="5" y="1"/>
                  </a:cubicBezTo>
                  <a:cubicBezTo>
                    <a:pt x="3" y="1"/>
                    <a:pt x="2" y="2"/>
                    <a:pt x="0" y="2"/>
                  </a:cubicBezTo>
                  <a:moveTo>
                    <a:pt x="5" y="0"/>
                  </a:moveTo>
                  <a:cubicBezTo>
                    <a:pt x="5" y="0"/>
                    <a:pt x="4" y="0"/>
                    <a:pt x="2" y="1"/>
                  </a:cubicBezTo>
                  <a:cubicBezTo>
                    <a:pt x="1" y="1"/>
                    <a:pt x="1" y="1"/>
                    <a:pt x="0" y="1"/>
                  </a:cubicBezTo>
                  <a:cubicBezTo>
                    <a:pt x="0" y="2"/>
                    <a:pt x="0" y="2"/>
                    <a:pt x="0" y="2"/>
                  </a:cubicBezTo>
                  <a:cubicBezTo>
                    <a:pt x="0" y="3"/>
                    <a:pt x="0" y="3"/>
                    <a:pt x="0" y="3"/>
                  </a:cubicBezTo>
                  <a:cubicBezTo>
                    <a:pt x="0" y="3"/>
                    <a:pt x="0" y="3"/>
                    <a:pt x="0" y="3"/>
                  </a:cubicBezTo>
                  <a:cubicBezTo>
                    <a:pt x="0" y="3"/>
                    <a:pt x="0" y="3"/>
                    <a:pt x="0" y="3"/>
                  </a:cubicBezTo>
                  <a:cubicBezTo>
                    <a:pt x="0" y="3"/>
                    <a:pt x="0" y="3"/>
                    <a:pt x="0" y="3"/>
                  </a:cubicBezTo>
                  <a:cubicBezTo>
                    <a:pt x="2" y="3"/>
                    <a:pt x="4" y="2"/>
                    <a:pt x="5" y="1"/>
                  </a:cubicBezTo>
                  <a:cubicBezTo>
                    <a:pt x="6" y="1"/>
                    <a:pt x="6" y="1"/>
                    <a:pt x="6" y="1"/>
                  </a:cubicBezTo>
                  <a:cubicBezTo>
                    <a:pt x="6" y="1"/>
                    <a:pt x="6" y="0"/>
                    <a:pt x="6" y="0"/>
                  </a:cubicBezTo>
                  <a:cubicBezTo>
                    <a:pt x="6" y="0"/>
                    <a:pt x="5" y="0"/>
                    <a:pt x="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3200">
                <a:solidFill>
                  <a:prstClr val="black"/>
                </a:solidFill>
              </a:endParaRPr>
            </a:p>
          </p:txBody>
        </p:sp>
        <p:sp>
          <p:nvSpPr>
            <p:cNvPr id="192" name="Freeform 168"/>
            <p:cNvSpPr>
              <a:spLocks noEditPoints="1"/>
            </p:cNvSpPr>
            <p:nvPr/>
          </p:nvSpPr>
          <p:spPr bwMode="auto">
            <a:xfrm>
              <a:off x="3451" y="2358"/>
              <a:ext cx="12" cy="12"/>
            </a:xfrm>
            <a:custGeom>
              <a:avLst/>
              <a:gdLst>
                <a:gd name="T0" fmla="*/ 2 w 5"/>
                <a:gd name="T1" fmla="*/ 4 h 5"/>
                <a:gd name="T2" fmla="*/ 1 w 5"/>
                <a:gd name="T3" fmla="*/ 4 h 5"/>
                <a:gd name="T4" fmla="*/ 1 w 5"/>
                <a:gd name="T5" fmla="*/ 3 h 5"/>
                <a:gd name="T6" fmla="*/ 1 w 5"/>
                <a:gd name="T7" fmla="*/ 2 h 5"/>
                <a:gd name="T8" fmla="*/ 2 w 5"/>
                <a:gd name="T9" fmla="*/ 1 h 5"/>
                <a:gd name="T10" fmla="*/ 3 w 5"/>
                <a:gd name="T11" fmla="*/ 1 h 5"/>
                <a:gd name="T12" fmla="*/ 3 w 5"/>
                <a:gd name="T13" fmla="*/ 1 h 5"/>
                <a:gd name="T14" fmla="*/ 4 w 5"/>
                <a:gd name="T15" fmla="*/ 2 h 5"/>
                <a:gd name="T16" fmla="*/ 4 w 5"/>
                <a:gd name="T17" fmla="*/ 3 h 5"/>
                <a:gd name="T18" fmla="*/ 2 w 5"/>
                <a:gd name="T19" fmla="*/ 4 h 5"/>
                <a:gd name="T20" fmla="*/ 2 w 5"/>
                <a:gd name="T21" fmla="*/ 4 h 5"/>
                <a:gd name="T22" fmla="*/ 3 w 5"/>
                <a:gd name="T23" fmla="*/ 0 h 5"/>
                <a:gd name="T24" fmla="*/ 2 w 5"/>
                <a:gd name="T25" fmla="*/ 0 h 5"/>
                <a:gd name="T26" fmla="*/ 0 w 5"/>
                <a:gd name="T27" fmla="*/ 2 h 5"/>
                <a:gd name="T28" fmla="*/ 0 w 5"/>
                <a:gd name="T29" fmla="*/ 3 h 5"/>
                <a:gd name="T30" fmla="*/ 1 w 5"/>
                <a:gd name="T31" fmla="*/ 4 h 5"/>
                <a:gd name="T32" fmla="*/ 2 w 5"/>
                <a:gd name="T33" fmla="*/ 5 h 5"/>
                <a:gd name="T34" fmla="*/ 2 w 5"/>
                <a:gd name="T35" fmla="*/ 5 h 5"/>
                <a:gd name="T36" fmla="*/ 4 w 5"/>
                <a:gd name="T37" fmla="*/ 4 h 5"/>
                <a:gd name="T38" fmla="*/ 4 w 5"/>
                <a:gd name="T39" fmla="*/ 1 h 5"/>
                <a:gd name="T40" fmla="*/ 4 w 5"/>
                <a:gd name="T41" fmla="*/ 1 h 5"/>
                <a:gd name="T42" fmla="*/ 3 w 5"/>
                <a:gd name="T43"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 h="5">
                  <a:moveTo>
                    <a:pt x="2" y="4"/>
                  </a:moveTo>
                  <a:cubicBezTo>
                    <a:pt x="2" y="4"/>
                    <a:pt x="1" y="4"/>
                    <a:pt x="1" y="4"/>
                  </a:cubicBezTo>
                  <a:cubicBezTo>
                    <a:pt x="1" y="3"/>
                    <a:pt x="1" y="3"/>
                    <a:pt x="1" y="3"/>
                  </a:cubicBezTo>
                  <a:cubicBezTo>
                    <a:pt x="1" y="2"/>
                    <a:pt x="1" y="2"/>
                    <a:pt x="1" y="2"/>
                  </a:cubicBezTo>
                  <a:cubicBezTo>
                    <a:pt x="1" y="2"/>
                    <a:pt x="2" y="1"/>
                    <a:pt x="2" y="1"/>
                  </a:cubicBezTo>
                  <a:cubicBezTo>
                    <a:pt x="3" y="1"/>
                    <a:pt x="3" y="1"/>
                    <a:pt x="3" y="1"/>
                  </a:cubicBezTo>
                  <a:cubicBezTo>
                    <a:pt x="3" y="1"/>
                    <a:pt x="3" y="1"/>
                    <a:pt x="3" y="1"/>
                  </a:cubicBezTo>
                  <a:cubicBezTo>
                    <a:pt x="4" y="2"/>
                    <a:pt x="4" y="2"/>
                    <a:pt x="4" y="2"/>
                  </a:cubicBezTo>
                  <a:cubicBezTo>
                    <a:pt x="4" y="2"/>
                    <a:pt x="4" y="3"/>
                    <a:pt x="4" y="3"/>
                  </a:cubicBezTo>
                  <a:cubicBezTo>
                    <a:pt x="3" y="4"/>
                    <a:pt x="3" y="4"/>
                    <a:pt x="2" y="4"/>
                  </a:cubicBezTo>
                  <a:cubicBezTo>
                    <a:pt x="2" y="4"/>
                    <a:pt x="2" y="4"/>
                    <a:pt x="2" y="4"/>
                  </a:cubicBezTo>
                  <a:moveTo>
                    <a:pt x="3" y="0"/>
                  </a:moveTo>
                  <a:cubicBezTo>
                    <a:pt x="2" y="0"/>
                    <a:pt x="2" y="0"/>
                    <a:pt x="2" y="0"/>
                  </a:cubicBezTo>
                  <a:cubicBezTo>
                    <a:pt x="1" y="0"/>
                    <a:pt x="1" y="1"/>
                    <a:pt x="0" y="2"/>
                  </a:cubicBezTo>
                  <a:cubicBezTo>
                    <a:pt x="0" y="3"/>
                    <a:pt x="0" y="3"/>
                    <a:pt x="0" y="3"/>
                  </a:cubicBezTo>
                  <a:cubicBezTo>
                    <a:pt x="0" y="3"/>
                    <a:pt x="0" y="4"/>
                    <a:pt x="1" y="4"/>
                  </a:cubicBezTo>
                  <a:cubicBezTo>
                    <a:pt x="1" y="5"/>
                    <a:pt x="1" y="5"/>
                    <a:pt x="2" y="5"/>
                  </a:cubicBezTo>
                  <a:cubicBezTo>
                    <a:pt x="2" y="5"/>
                    <a:pt x="2" y="5"/>
                    <a:pt x="2" y="5"/>
                  </a:cubicBezTo>
                  <a:cubicBezTo>
                    <a:pt x="3" y="5"/>
                    <a:pt x="4" y="4"/>
                    <a:pt x="4" y="4"/>
                  </a:cubicBezTo>
                  <a:cubicBezTo>
                    <a:pt x="5" y="3"/>
                    <a:pt x="5" y="2"/>
                    <a:pt x="4" y="1"/>
                  </a:cubicBezTo>
                  <a:cubicBezTo>
                    <a:pt x="4" y="1"/>
                    <a:pt x="4" y="1"/>
                    <a:pt x="4" y="1"/>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3200">
                <a:solidFill>
                  <a:prstClr val="black"/>
                </a:solidFill>
              </a:endParaRPr>
            </a:p>
          </p:txBody>
        </p:sp>
        <p:sp>
          <p:nvSpPr>
            <p:cNvPr id="193" name="Freeform 169"/>
            <p:cNvSpPr>
              <a:spLocks noEditPoints="1"/>
            </p:cNvSpPr>
            <p:nvPr/>
          </p:nvSpPr>
          <p:spPr bwMode="auto">
            <a:xfrm>
              <a:off x="3403" y="2282"/>
              <a:ext cx="81" cy="102"/>
            </a:xfrm>
            <a:custGeom>
              <a:avLst/>
              <a:gdLst>
                <a:gd name="T0" fmla="*/ 14 w 34"/>
                <a:gd name="T1" fmla="*/ 42 h 43"/>
                <a:gd name="T2" fmla="*/ 15 w 34"/>
                <a:gd name="T3" fmla="*/ 42 h 43"/>
                <a:gd name="T4" fmla="*/ 15 w 34"/>
                <a:gd name="T5" fmla="*/ 42 h 43"/>
                <a:gd name="T6" fmla="*/ 16 w 34"/>
                <a:gd name="T7" fmla="*/ 42 h 43"/>
                <a:gd name="T8" fmla="*/ 18 w 34"/>
                <a:gd name="T9" fmla="*/ 41 h 43"/>
                <a:gd name="T10" fmla="*/ 17 w 34"/>
                <a:gd name="T11" fmla="*/ 42 h 43"/>
                <a:gd name="T12" fmla="*/ 18 w 34"/>
                <a:gd name="T13" fmla="*/ 42 h 43"/>
                <a:gd name="T14" fmla="*/ 19 w 34"/>
                <a:gd name="T15" fmla="*/ 40 h 43"/>
                <a:gd name="T16" fmla="*/ 19 w 34"/>
                <a:gd name="T17" fmla="*/ 41 h 43"/>
                <a:gd name="T18" fmla="*/ 20 w 34"/>
                <a:gd name="T19" fmla="*/ 41 h 43"/>
                <a:gd name="T20" fmla="*/ 20 w 34"/>
                <a:gd name="T21" fmla="*/ 40 h 43"/>
                <a:gd name="T22" fmla="*/ 21 w 34"/>
                <a:gd name="T23" fmla="*/ 39 h 43"/>
                <a:gd name="T24" fmla="*/ 20 w 34"/>
                <a:gd name="T25" fmla="*/ 41 h 43"/>
                <a:gd name="T26" fmla="*/ 22 w 34"/>
                <a:gd name="T27" fmla="*/ 39 h 43"/>
                <a:gd name="T28" fmla="*/ 24 w 34"/>
                <a:gd name="T29" fmla="*/ 38 h 43"/>
                <a:gd name="T30" fmla="*/ 21 w 34"/>
                <a:gd name="T31" fmla="*/ 40 h 43"/>
                <a:gd name="T32" fmla="*/ 25 w 34"/>
                <a:gd name="T33" fmla="*/ 38 h 43"/>
                <a:gd name="T34" fmla="*/ 27 w 34"/>
                <a:gd name="T35" fmla="*/ 38 h 43"/>
                <a:gd name="T36" fmla="*/ 28 w 34"/>
                <a:gd name="T37" fmla="*/ 38 h 43"/>
                <a:gd name="T38" fmla="*/ 30 w 34"/>
                <a:gd name="T39" fmla="*/ 36 h 43"/>
                <a:gd name="T40" fmla="*/ 28 w 34"/>
                <a:gd name="T41" fmla="*/ 38 h 43"/>
                <a:gd name="T42" fmla="*/ 30 w 34"/>
                <a:gd name="T43" fmla="*/ 36 h 43"/>
                <a:gd name="T44" fmla="*/ 31 w 34"/>
                <a:gd name="T45" fmla="*/ 36 h 43"/>
                <a:gd name="T46" fmla="*/ 30 w 34"/>
                <a:gd name="T47" fmla="*/ 37 h 43"/>
                <a:gd name="T48" fmla="*/ 32 w 34"/>
                <a:gd name="T49" fmla="*/ 35 h 43"/>
                <a:gd name="T50" fmla="*/ 32 w 34"/>
                <a:gd name="T51" fmla="*/ 35 h 43"/>
                <a:gd name="T52" fmla="*/ 33 w 34"/>
                <a:gd name="T53" fmla="*/ 35 h 43"/>
                <a:gd name="T54" fmla="*/ 15 w 34"/>
                <a:gd name="T55" fmla="*/ 41 h 43"/>
                <a:gd name="T56" fmla="*/ 11 w 34"/>
                <a:gd name="T57" fmla="*/ 36 h 43"/>
                <a:gd name="T58" fmla="*/ 2 w 34"/>
                <a:gd name="T59" fmla="*/ 13 h 43"/>
                <a:gd name="T60" fmla="*/ 4 w 34"/>
                <a:gd name="T61" fmla="*/ 7 h 43"/>
                <a:gd name="T62" fmla="*/ 19 w 34"/>
                <a:gd name="T63" fmla="*/ 1 h 43"/>
                <a:gd name="T64" fmla="*/ 31 w 34"/>
                <a:gd name="T65" fmla="*/ 28 h 43"/>
                <a:gd name="T66" fmla="*/ 32 w 34"/>
                <a:gd name="T67" fmla="*/ 31 h 43"/>
                <a:gd name="T68" fmla="*/ 32 w 34"/>
                <a:gd name="T69" fmla="*/ 31 h 43"/>
                <a:gd name="T70" fmla="*/ 29 w 34"/>
                <a:gd name="T71" fmla="*/ 35 h 43"/>
                <a:gd name="T72" fmla="*/ 15 w 34"/>
                <a:gd name="T73" fmla="*/ 41 h 43"/>
                <a:gd name="T74" fmla="*/ 19 w 34"/>
                <a:gd name="T75" fmla="*/ 0 h 43"/>
                <a:gd name="T76" fmla="*/ 4 w 34"/>
                <a:gd name="T77" fmla="*/ 6 h 43"/>
                <a:gd name="T78" fmla="*/ 2 w 34"/>
                <a:gd name="T79" fmla="*/ 14 h 43"/>
                <a:gd name="T80" fmla="*/ 11 w 34"/>
                <a:gd name="T81" fmla="*/ 37 h 43"/>
                <a:gd name="T82" fmla="*/ 14 w 34"/>
                <a:gd name="T83" fmla="*/ 43 h 43"/>
                <a:gd name="T84" fmla="*/ 15 w 34"/>
                <a:gd name="T85" fmla="*/ 43 h 43"/>
                <a:gd name="T86" fmla="*/ 15 w 34"/>
                <a:gd name="T87" fmla="*/ 43 h 43"/>
                <a:gd name="T88" fmla="*/ 31 w 34"/>
                <a:gd name="T89" fmla="*/ 37 h 43"/>
                <a:gd name="T90" fmla="*/ 33 w 34"/>
                <a:gd name="T91" fmla="*/ 32 h 43"/>
                <a:gd name="T92" fmla="*/ 32 w 34"/>
                <a:gd name="T93" fmla="*/ 28 h 43"/>
                <a:gd name="T94" fmla="*/ 19 w 34"/>
                <a:gd name="T95"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4" h="43">
                  <a:moveTo>
                    <a:pt x="15" y="42"/>
                  </a:moveTo>
                  <a:cubicBezTo>
                    <a:pt x="15" y="42"/>
                    <a:pt x="14" y="42"/>
                    <a:pt x="14" y="42"/>
                  </a:cubicBezTo>
                  <a:cubicBezTo>
                    <a:pt x="14" y="42"/>
                    <a:pt x="14" y="42"/>
                    <a:pt x="13" y="41"/>
                  </a:cubicBezTo>
                  <a:cubicBezTo>
                    <a:pt x="14" y="42"/>
                    <a:pt x="14" y="42"/>
                    <a:pt x="15" y="42"/>
                  </a:cubicBezTo>
                  <a:cubicBezTo>
                    <a:pt x="15" y="42"/>
                    <a:pt x="15" y="42"/>
                    <a:pt x="15" y="42"/>
                  </a:cubicBezTo>
                  <a:cubicBezTo>
                    <a:pt x="15" y="42"/>
                    <a:pt x="15" y="42"/>
                    <a:pt x="15" y="42"/>
                  </a:cubicBezTo>
                  <a:cubicBezTo>
                    <a:pt x="15" y="42"/>
                    <a:pt x="15" y="42"/>
                    <a:pt x="15" y="42"/>
                  </a:cubicBezTo>
                  <a:moveTo>
                    <a:pt x="16" y="42"/>
                  </a:moveTo>
                  <a:cubicBezTo>
                    <a:pt x="16" y="41"/>
                    <a:pt x="16" y="41"/>
                    <a:pt x="16" y="41"/>
                  </a:cubicBezTo>
                  <a:cubicBezTo>
                    <a:pt x="17" y="41"/>
                    <a:pt x="17" y="41"/>
                    <a:pt x="18" y="41"/>
                  </a:cubicBezTo>
                  <a:cubicBezTo>
                    <a:pt x="17" y="42"/>
                    <a:pt x="17" y="42"/>
                    <a:pt x="17" y="42"/>
                  </a:cubicBezTo>
                  <a:cubicBezTo>
                    <a:pt x="17" y="42"/>
                    <a:pt x="17" y="42"/>
                    <a:pt x="17" y="42"/>
                  </a:cubicBezTo>
                  <a:cubicBezTo>
                    <a:pt x="17" y="42"/>
                    <a:pt x="16" y="42"/>
                    <a:pt x="16" y="42"/>
                  </a:cubicBezTo>
                  <a:moveTo>
                    <a:pt x="18" y="42"/>
                  </a:moveTo>
                  <a:cubicBezTo>
                    <a:pt x="18" y="41"/>
                    <a:pt x="18" y="41"/>
                    <a:pt x="18" y="41"/>
                  </a:cubicBezTo>
                  <a:cubicBezTo>
                    <a:pt x="19" y="40"/>
                    <a:pt x="19" y="40"/>
                    <a:pt x="19" y="40"/>
                  </a:cubicBezTo>
                  <a:cubicBezTo>
                    <a:pt x="19" y="41"/>
                    <a:pt x="19" y="41"/>
                    <a:pt x="19" y="41"/>
                  </a:cubicBezTo>
                  <a:cubicBezTo>
                    <a:pt x="19" y="41"/>
                    <a:pt x="19" y="41"/>
                    <a:pt x="19" y="41"/>
                  </a:cubicBezTo>
                  <a:cubicBezTo>
                    <a:pt x="19" y="41"/>
                    <a:pt x="18" y="42"/>
                    <a:pt x="18" y="42"/>
                  </a:cubicBezTo>
                  <a:moveTo>
                    <a:pt x="20" y="41"/>
                  </a:moveTo>
                  <a:cubicBezTo>
                    <a:pt x="20" y="41"/>
                    <a:pt x="20" y="41"/>
                    <a:pt x="20" y="41"/>
                  </a:cubicBezTo>
                  <a:cubicBezTo>
                    <a:pt x="20" y="40"/>
                    <a:pt x="20" y="40"/>
                    <a:pt x="20" y="40"/>
                  </a:cubicBezTo>
                  <a:cubicBezTo>
                    <a:pt x="20" y="40"/>
                    <a:pt x="20" y="40"/>
                    <a:pt x="20" y="40"/>
                  </a:cubicBezTo>
                  <a:cubicBezTo>
                    <a:pt x="20" y="40"/>
                    <a:pt x="21" y="40"/>
                    <a:pt x="21" y="39"/>
                  </a:cubicBezTo>
                  <a:cubicBezTo>
                    <a:pt x="21" y="40"/>
                    <a:pt x="21" y="40"/>
                    <a:pt x="21" y="41"/>
                  </a:cubicBezTo>
                  <a:cubicBezTo>
                    <a:pt x="20" y="41"/>
                    <a:pt x="20" y="41"/>
                    <a:pt x="20" y="41"/>
                  </a:cubicBezTo>
                  <a:moveTo>
                    <a:pt x="21" y="40"/>
                  </a:moveTo>
                  <a:cubicBezTo>
                    <a:pt x="22" y="40"/>
                    <a:pt x="22" y="40"/>
                    <a:pt x="22" y="39"/>
                  </a:cubicBezTo>
                  <a:cubicBezTo>
                    <a:pt x="23" y="39"/>
                    <a:pt x="23" y="39"/>
                    <a:pt x="24" y="39"/>
                  </a:cubicBezTo>
                  <a:cubicBezTo>
                    <a:pt x="24" y="38"/>
                    <a:pt x="24" y="38"/>
                    <a:pt x="24" y="38"/>
                  </a:cubicBezTo>
                  <a:cubicBezTo>
                    <a:pt x="24" y="39"/>
                    <a:pt x="24" y="39"/>
                    <a:pt x="24" y="39"/>
                  </a:cubicBezTo>
                  <a:cubicBezTo>
                    <a:pt x="23" y="40"/>
                    <a:pt x="22" y="40"/>
                    <a:pt x="21" y="40"/>
                  </a:cubicBezTo>
                  <a:moveTo>
                    <a:pt x="24" y="39"/>
                  </a:moveTo>
                  <a:cubicBezTo>
                    <a:pt x="25" y="39"/>
                    <a:pt x="25" y="38"/>
                    <a:pt x="25" y="38"/>
                  </a:cubicBezTo>
                  <a:cubicBezTo>
                    <a:pt x="26" y="38"/>
                    <a:pt x="27" y="37"/>
                    <a:pt x="27" y="37"/>
                  </a:cubicBezTo>
                  <a:cubicBezTo>
                    <a:pt x="27" y="37"/>
                    <a:pt x="27" y="38"/>
                    <a:pt x="27" y="38"/>
                  </a:cubicBezTo>
                  <a:cubicBezTo>
                    <a:pt x="26" y="39"/>
                    <a:pt x="25" y="39"/>
                    <a:pt x="24" y="39"/>
                  </a:cubicBezTo>
                  <a:moveTo>
                    <a:pt x="28" y="38"/>
                  </a:moveTo>
                  <a:cubicBezTo>
                    <a:pt x="28" y="38"/>
                    <a:pt x="28" y="37"/>
                    <a:pt x="28" y="37"/>
                  </a:cubicBezTo>
                  <a:cubicBezTo>
                    <a:pt x="28" y="37"/>
                    <a:pt x="29" y="36"/>
                    <a:pt x="30" y="36"/>
                  </a:cubicBezTo>
                  <a:cubicBezTo>
                    <a:pt x="29" y="37"/>
                    <a:pt x="29" y="37"/>
                    <a:pt x="29" y="37"/>
                  </a:cubicBezTo>
                  <a:cubicBezTo>
                    <a:pt x="29" y="38"/>
                    <a:pt x="28" y="38"/>
                    <a:pt x="28" y="38"/>
                  </a:cubicBezTo>
                  <a:moveTo>
                    <a:pt x="30" y="37"/>
                  </a:moveTo>
                  <a:cubicBezTo>
                    <a:pt x="30" y="36"/>
                    <a:pt x="30" y="36"/>
                    <a:pt x="30" y="36"/>
                  </a:cubicBezTo>
                  <a:cubicBezTo>
                    <a:pt x="31" y="36"/>
                    <a:pt x="31" y="36"/>
                    <a:pt x="31" y="35"/>
                  </a:cubicBezTo>
                  <a:cubicBezTo>
                    <a:pt x="31" y="36"/>
                    <a:pt x="31" y="36"/>
                    <a:pt x="31" y="36"/>
                  </a:cubicBezTo>
                  <a:cubicBezTo>
                    <a:pt x="31" y="37"/>
                    <a:pt x="31" y="37"/>
                    <a:pt x="31" y="37"/>
                  </a:cubicBezTo>
                  <a:cubicBezTo>
                    <a:pt x="30" y="37"/>
                    <a:pt x="30" y="37"/>
                    <a:pt x="30" y="37"/>
                  </a:cubicBezTo>
                  <a:moveTo>
                    <a:pt x="32" y="36"/>
                  </a:moveTo>
                  <a:cubicBezTo>
                    <a:pt x="32" y="36"/>
                    <a:pt x="32" y="35"/>
                    <a:pt x="32" y="35"/>
                  </a:cubicBezTo>
                  <a:cubicBezTo>
                    <a:pt x="32" y="35"/>
                    <a:pt x="32" y="35"/>
                    <a:pt x="32" y="35"/>
                  </a:cubicBezTo>
                  <a:cubicBezTo>
                    <a:pt x="32" y="35"/>
                    <a:pt x="32" y="35"/>
                    <a:pt x="32" y="35"/>
                  </a:cubicBezTo>
                  <a:cubicBezTo>
                    <a:pt x="33" y="34"/>
                    <a:pt x="33" y="34"/>
                    <a:pt x="33" y="34"/>
                  </a:cubicBezTo>
                  <a:cubicBezTo>
                    <a:pt x="33" y="35"/>
                    <a:pt x="33" y="35"/>
                    <a:pt x="33" y="35"/>
                  </a:cubicBezTo>
                  <a:cubicBezTo>
                    <a:pt x="32" y="35"/>
                    <a:pt x="32" y="36"/>
                    <a:pt x="32" y="36"/>
                  </a:cubicBezTo>
                  <a:moveTo>
                    <a:pt x="15" y="41"/>
                  </a:moveTo>
                  <a:cubicBezTo>
                    <a:pt x="13" y="41"/>
                    <a:pt x="12" y="39"/>
                    <a:pt x="11" y="37"/>
                  </a:cubicBezTo>
                  <a:cubicBezTo>
                    <a:pt x="11" y="36"/>
                    <a:pt x="11" y="36"/>
                    <a:pt x="11" y="36"/>
                  </a:cubicBezTo>
                  <a:cubicBezTo>
                    <a:pt x="3" y="14"/>
                    <a:pt x="3" y="14"/>
                    <a:pt x="3" y="14"/>
                  </a:cubicBezTo>
                  <a:cubicBezTo>
                    <a:pt x="2" y="13"/>
                    <a:pt x="2" y="13"/>
                    <a:pt x="2" y="13"/>
                  </a:cubicBezTo>
                  <a:cubicBezTo>
                    <a:pt x="2" y="12"/>
                    <a:pt x="1" y="10"/>
                    <a:pt x="2" y="9"/>
                  </a:cubicBezTo>
                  <a:cubicBezTo>
                    <a:pt x="2" y="8"/>
                    <a:pt x="3" y="7"/>
                    <a:pt x="4" y="7"/>
                  </a:cubicBezTo>
                  <a:cubicBezTo>
                    <a:pt x="17" y="2"/>
                    <a:pt x="17" y="2"/>
                    <a:pt x="17" y="2"/>
                  </a:cubicBezTo>
                  <a:cubicBezTo>
                    <a:pt x="18" y="1"/>
                    <a:pt x="19" y="1"/>
                    <a:pt x="19" y="1"/>
                  </a:cubicBezTo>
                  <a:cubicBezTo>
                    <a:pt x="20" y="1"/>
                    <a:pt x="21" y="2"/>
                    <a:pt x="22" y="5"/>
                  </a:cubicBezTo>
                  <a:cubicBezTo>
                    <a:pt x="31" y="28"/>
                    <a:pt x="31" y="28"/>
                    <a:pt x="31" y="28"/>
                  </a:cubicBezTo>
                  <a:cubicBezTo>
                    <a:pt x="31" y="29"/>
                    <a:pt x="31" y="29"/>
                    <a:pt x="31" y="29"/>
                  </a:cubicBezTo>
                  <a:cubicBezTo>
                    <a:pt x="31" y="30"/>
                    <a:pt x="32" y="30"/>
                    <a:pt x="32" y="31"/>
                  </a:cubicBezTo>
                  <a:cubicBezTo>
                    <a:pt x="32" y="31"/>
                    <a:pt x="32" y="31"/>
                    <a:pt x="32" y="31"/>
                  </a:cubicBezTo>
                  <a:cubicBezTo>
                    <a:pt x="32" y="31"/>
                    <a:pt x="32" y="31"/>
                    <a:pt x="32" y="31"/>
                  </a:cubicBezTo>
                  <a:cubicBezTo>
                    <a:pt x="32" y="32"/>
                    <a:pt x="32" y="33"/>
                    <a:pt x="32" y="33"/>
                  </a:cubicBezTo>
                  <a:cubicBezTo>
                    <a:pt x="31" y="34"/>
                    <a:pt x="31" y="35"/>
                    <a:pt x="29" y="35"/>
                  </a:cubicBezTo>
                  <a:cubicBezTo>
                    <a:pt x="27" y="36"/>
                    <a:pt x="25" y="37"/>
                    <a:pt x="23" y="38"/>
                  </a:cubicBezTo>
                  <a:cubicBezTo>
                    <a:pt x="21" y="39"/>
                    <a:pt x="18" y="40"/>
                    <a:pt x="15" y="41"/>
                  </a:cubicBezTo>
                  <a:cubicBezTo>
                    <a:pt x="15" y="41"/>
                    <a:pt x="15" y="41"/>
                    <a:pt x="15" y="41"/>
                  </a:cubicBezTo>
                  <a:moveTo>
                    <a:pt x="19" y="0"/>
                  </a:moveTo>
                  <a:cubicBezTo>
                    <a:pt x="18" y="0"/>
                    <a:pt x="18" y="1"/>
                    <a:pt x="17" y="1"/>
                  </a:cubicBezTo>
                  <a:cubicBezTo>
                    <a:pt x="4" y="6"/>
                    <a:pt x="4" y="6"/>
                    <a:pt x="4" y="6"/>
                  </a:cubicBezTo>
                  <a:cubicBezTo>
                    <a:pt x="2" y="7"/>
                    <a:pt x="1" y="7"/>
                    <a:pt x="1" y="8"/>
                  </a:cubicBezTo>
                  <a:cubicBezTo>
                    <a:pt x="0" y="10"/>
                    <a:pt x="1" y="12"/>
                    <a:pt x="2" y="14"/>
                  </a:cubicBezTo>
                  <a:cubicBezTo>
                    <a:pt x="10" y="36"/>
                    <a:pt x="10" y="36"/>
                    <a:pt x="10" y="36"/>
                  </a:cubicBezTo>
                  <a:cubicBezTo>
                    <a:pt x="11" y="37"/>
                    <a:pt x="11" y="37"/>
                    <a:pt x="11" y="37"/>
                  </a:cubicBezTo>
                  <a:cubicBezTo>
                    <a:pt x="11" y="38"/>
                    <a:pt x="11" y="39"/>
                    <a:pt x="12" y="39"/>
                  </a:cubicBezTo>
                  <a:cubicBezTo>
                    <a:pt x="12" y="41"/>
                    <a:pt x="13" y="42"/>
                    <a:pt x="14" y="43"/>
                  </a:cubicBezTo>
                  <a:cubicBezTo>
                    <a:pt x="14" y="43"/>
                    <a:pt x="14" y="43"/>
                    <a:pt x="15" y="43"/>
                  </a:cubicBezTo>
                  <a:cubicBezTo>
                    <a:pt x="15" y="43"/>
                    <a:pt x="15" y="43"/>
                    <a:pt x="15" y="43"/>
                  </a:cubicBezTo>
                  <a:cubicBezTo>
                    <a:pt x="15" y="43"/>
                    <a:pt x="15" y="43"/>
                    <a:pt x="15" y="43"/>
                  </a:cubicBezTo>
                  <a:cubicBezTo>
                    <a:pt x="15" y="43"/>
                    <a:pt x="15" y="43"/>
                    <a:pt x="15" y="43"/>
                  </a:cubicBezTo>
                  <a:cubicBezTo>
                    <a:pt x="16" y="43"/>
                    <a:pt x="17" y="43"/>
                    <a:pt x="17" y="43"/>
                  </a:cubicBezTo>
                  <a:cubicBezTo>
                    <a:pt x="21" y="42"/>
                    <a:pt x="25" y="40"/>
                    <a:pt x="31" y="37"/>
                  </a:cubicBezTo>
                  <a:cubicBezTo>
                    <a:pt x="32" y="37"/>
                    <a:pt x="33" y="36"/>
                    <a:pt x="33" y="35"/>
                  </a:cubicBezTo>
                  <a:cubicBezTo>
                    <a:pt x="34" y="34"/>
                    <a:pt x="33" y="33"/>
                    <a:pt x="33" y="32"/>
                  </a:cubicBezTo>
                  <a:cubicBezTo>
                    <a:pt x="33" y="31"/>
                    <a:pt x="33" y="31"/>
                    <a:pt x="33" y="31"/>
                  </a:cubicBezTo>
                  <a:cubicBezTo>
                    <a:pt x="32" y="30"/>
                    <a:pt x="32" y="29"/>
                    <a:pt x="32" y="28"/>
                  </a:cubicBezTo>
                  <a:cubicBezTo>
                    <a:pt x="23" y="5"/>
                    <a:pt x="23" y="5"/>
                    <a:pt x="23" y="5"/>
                  </a:cubicBezTo>
                  <a:cubicBezTo>
                    <a:pt x="22" y="2"/>
                    <a:pt x="21" y="0"/>
                    <a:pt x="1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3200">
                <a:solidFill>
                  <a:prstClr val="black"/>
                </a:solidFill>
              </a:endParaRPr>
            </a:p>
          </p:txBody>
        </p:sp>
        <p:sp>
          <p:nvSpPr>
            <p:cNvPr id="194" name="Freeform 170"/>
            <p:cNvSpPr>
              <a:spLocks noEditPoints="1"/>
            </p:cNvSpPr>
            <p:nvPr/>
          </p:nvSpPr>
          <p:spPr bwMode="auto">
            <a:xfrm>
              <a:off x="3411" y="2232"/>
              <a:ext cx="23" cy="33"/>
            </a:xfrm>
            <a:custGeom>
              <a:avLst/>
              <a:gdLst>
                <a:gd name="T0" fmla="*/ 7 w 10"/>
                <a:gd name="T1" fmla="*/ 11 h 14"/>
                <a:gd name="T2" fmla="*/ 6 w 10"/>
                <a:gd name="T3" fmla="*/ 8 h 14"/>
                <a:gd name="T4" fmla="*/ 7 w 10"/>
                <a:gd name="T5" fmla="*/ 9 h 14"/>
                <a:gd name="T6" fmla="*/ 8 w 10"/>
                <a:gd name="T7" fmla="*/ 10 h 14"/>
                <a:gd name="T8" fmla="*/ 8 w 10"/>
                <a:gd name="T9" fmla="*/ 11 h 14"/>
                <a:gd name="T10" fmla="*/ 7 w 10"/>
                <a:gd name="T11" fmla="*/ 11 h 14"/>
                <a:gd name="T12" fmla="*/ 4 w 10"/>
                <a:gd name="T13" fmla="*/ 6 h 14"/>
                <a:gd name="T14" fmla="*/ 3 w 10"/>
                <a:gd name="T15" fmla="*/ 6 h 14"/>
                <a:gd name="T16" fmla="*/ 2 w 10"/>
                <a:gd name="T17" fmla="*/ 5 h 14"/>
                <a:gd name="T18" fmla="*/ 3 w 10"/>
                <a:gd name="T19" fmla="*/ 3 h 14"/>
                <a:gd name="T20" fmla="*/ 4 w 10"/>
                <a:gd name="T21" fmla="*/ 6 h 14"/>
                <a:gd name="T22" fmla="*/ 3 w 10"/>
                <a:gd name="T23" fmla="*/ 0 h 14"/>
                <a:gd name="T24" fmla="*/ 2 w 10"/>
                <a:gd name="T25" fmla="*/ 1 h 14"/>
                <a:gd name="T26" fmla="*/ 2 w 10"/>
                <a:gd name="T27" fmla="*/ 2 h 14"/>
                <a:gd name="T28" fmla="*/ 1 w 10"/>
                <a:gd name="T29" fmla="*/ 4 h 14"/>
                <a:gd name="T30" fmla="*/ 4 w 10"/>
                <a:gd name="T31" fmla="*/ 8 h 14"/>
                <a:gd name="T32" fmla="*/ 6 w 10"/>
                <a:gd name="T33" fmla="*/ 11 h 14"/>
                <a:gd name="T34" fmla="*/ 5 w 10"/>
                <a:gd name="T35" fmla="*/ 12 h 14"/>
                <a:gd name="T36" fmla="*/ 2 w 10"/>
                <a:gd name="T37" fmla="*/ 11 h 14"/>
                <a:gd name="T38" fmla="*/ 2 w 10"/>
                <a:gd name="T39" fmla="*/ 13 h 14"/>
                <a:gd name="T40" fmla="*/ 4 w 10"/>
                <a:gd name="T41" fmla="*/ 13 h 14"/>
                <a:gd name="T42" fmla="*/ 6 w 10"/>
                <a:gd name="T43" fmla="*/ 13 h 14"/>
                <a:gd name="T44" fmla="*/ 7 w 10"/>
                <a:gd name="T45" fmla="*/ 14 h 14"/>
                <a:gd name="T46" fmla="*/ 8 w 10"/>
                <a:gd name="T47" fmla="*/ 14 h 14"/>
                <a:gd name="T48" fmla="*/ 8 w 10"/>
                <a:gd name="T49" fmla="*/ 13 h 14"/>
                <a:gd name="T50" fmla="*/ 8 w 10"/>
                <a:gd name="T51" fmla="*/ 12 h 14"/>
                <a:gd name="T52" fmla="*/ 10 w 10"/>
                <a:gd name="T53" fmla="*/ 10 h 14"/>
                <a:gd name="T54" fmla="*/ 10 w 10"/>
                <a:gd name="T55" fmla="*/ 8 h 14"/>
                <a:gd name="T56" fmla="*/ 8 w 10"/>
                <a:gd name="T57" fmla="*/ 7 h 14"/>
                <a:gd name="T58" fmla="*/ 6 w 10"/>
                <a:gd name="T59" fmla="*/ 6 h 14"/>
                <a:gd name="T60" fmla="*/ 5 w 10"/>
                <a:gd name="T61" fmla="*/ 6 h 14"/>
                <a:gd name="T62" fmla="*/ 4 w 10"/>
                <a:gd name="T63" fmla="*/ 3 h 14"/>
                <a:gd name="T64" fmla="*/ 4 w 10"/>
                <a:gd name="T65" fmla="*/ 3 h 14"/>
                <a:gd name="T66" fmla="*/ 7 w 10"/>
                <a:gd name="T67" fmla="*/ 4 h 14"/>
                <a:gd name="T68" fmla="*/ 7 w 10"/>
                <a:gd name="T69" fmla="*/ 4 h 14"/>
                <a:gd name="T70" fmla="*/ 7 w 10"/>
                <a:gd name="T71" fmla="*/ 3 h 14"/>
                <a:gd name="T72" fmla="*/ 8 w 10"/>
                <a:gd name="T73" fmla="*/ 2 h 14"/>
                <a:gd name="T74" fmla="*/ 8 w 10"/>
                <a:gd name="T75" fmla="*/ 2 h 14"/>
                <a:gd name="T76" fmla="*/ 5 w 10"/>
                <a:gd name="T77" fmla="*/ 1 h 14"/>
                <a:gd name="T78" fmla="*/ 4 w 10"/>
                <a:gd name="T79" fmla="*/ 1 h 14"/>
                <a:gd name="T80" fmla="*/ 3 w 10"/>
                <a:gd name="T8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 h="14">
                  <a:moveTo>
                    <a:pt x="7" y="11"/>
                  </a:moveTo>
                  <a:cubicBezTo>
                    <a:pt x="7" y="10"/>
                    <a:pt x="6" y="9"/>
                    <a:pt x="6" y="8"/>
                  </a:cubicBezTo>
                  <a:cubicBezTo>
                    <a:pt x="7" y="8"/>
                    <a:pt x="7" y="8"/>
                    <a:pt x="7" y="9"/>
                  </a:cubicBezTo>
                  <a:cubicBezTo>
                    <a:pt x="8" y="9"/>
                    <a:pt x="8" y="9"/>
                    <a:pt x="8" y="10"/>
                  </a:cubicBezTo>
                  <a:cubicBezTo>
                    <a:pt x="8" y="10"/>
                    <a:pt x="8" y="11"/>
                    <a:pt x="8" y="11"/>
                  </a:cubicBezTo>
                  <a:cubicBezTo>
                    <a:pt x="7" y="11"/>
                    <a:pt x="7" y="11"/>
                    <a:pt x="7" y="11"/>
                  </a:cubicBezTo>
                  <a:moveTo>
                    <a:pt x="4" y="6"/>
                  </a:moveTo>
                  <a:cubicBezTo>
                    <a:pt x="3" y="6"/>
                    <a:pt x="3" y="6"/>
                    <a:pt x="3" y="6"/>
                  </a:cubicBezTo>
                  <a:cubicBezTo>
                    <a:pt x="3" y="6"/>
                    <a:pt x="2" y="6"/>
                    <a:pt x="2" y="5"/>
                  </a:cubicBezTo>
                  <a:cubicBezTo>
                    <a:pt x="2" y="4"/>
                    <a:pt x="2" y="4"/>
                    <a:pt x="3" y="3"/>
                  </a:cubicBezTo>
                  <a:cubicBezTo>
                    <a:pt x="3" y="4"/>
                    <a:pt x="3" y="5"/>
                    <a:pt x="4" y="6"/>
                  </a:cubicBezTo>
                  <a:moveTo>
                    <a:pt x="3" y="0"/>
                  </a:moveTo>
                  <a:cubicBezTo>
                    <a:pt x="3" y="0"/>
                    <a:pt x="2" y="0"/>
                    <a:pt x="2" y="1"/>
                  </a:cubicBezTo>
                  <a:cubicBezTo>
                    <a:pt x="2" y="1"/>
                    <a:pt x="2" y="2"/>
                    <a:pt x="2" y="2"/>
                  </a:cubicBezTo>
                  <a:cubicBezTo>
                    <a:pt x="2" y="3"/>
                    <a:pt x="1" y="3"/>
                    <a:pt x="1" y="4"/>
                  </a:cubicBezTo>
                  <a:cubicBezTo>
                    <a:pt x="0" y="5"/>
                    <a:pt x="0" y="8"/>
                    <a:pt x="4" y="8"/>
                  </a:cubicBezTo>
                  <a:cubicBezTo>
                    <a:pt x="5" y="9"/>
                    <a:pt x="5" y="10"/>
                    <a:pt x="6" y="11"/>
                  </a:cubicBezTo>
                  <a:cubicBezTo>
                    <a:pt x="6" y="12"/>
                    <a:pt x="5" y="12"/>
                    <a:pt x="5" y="12"/>
                  </a:cubicBezTo>
                  <a:cubicBezTo>
                    <a:pt x="4" y="12"/>
                    <a:pt x="3" y="11"/>
                    <a:pt x="2" y="11"/>
                  </a:cubicBezTo>
                  <a:cubicBezTo>
                    <a:pt x="2" y="12"/>
                    <a:pt x="2" y="12"/>
                    <a:pt x="2" y="13"/>
                  </a:cubicBezTo>
                  <a:cubicBezTo>
                    <a:pt x="2" y="13"/>
                    <a:pt x="3" y="13"/>
                    <a:pt x="4" y="13"/>
                  </a:cubicBezTo>
                  <a:cubicBezTo>
                    <a:pt x="5" y="13"/>
                    <a:pt x="6" y="13"/>
                    <a:pt x="6" y="13"/>
                  </a:cubicBezTo>
                  <a:cubicBezTo>
                    <a:pt x="6" y="13"/>
                    <a:pt x="7" y="14"/>
                    <a:pt x="7" y="14"/>
                  </a:cubicBezTo>
                  <a:cubicBezTo>
                    <a:pt x="7" y="14"/>
                    <a:pt x="8" y="14"/>
                    <a:pt x="8" y="14"/>
                  </a:cubicBezTo>
                  <a:cubicBezTo>
                    <a:pt x="8" y="13"/>
                    <a:pt x="8" y="13"/>
                    <a:pt x="8" y="13"/>
                  </a:cubicBezTo>
                  <a:cubicBezTo>
                    <a:pt x="8" y="12"/>
                    <a:pt x="8" y="12"/>
                    <a:pt x="8" y="12"/>
                  </a:cubicBezTo>
                  <a:cubicBezTo>
                    <a:pt x="9" y="12"/>
                    <a:pt x="10" y="11"/>
                    <a:pt x="10" y="10"/>
                  </a:cubicBezTo>
                  <a:cubicBezTo>
                    <a:pt x="10" y="10"/>
                    <a:pt x="10" y="9"/>
                    <a:pt x="10" y="8"/>
                  </a:cubicBezTo>
                  <a:cubicBezTo>
                    <a:pt x="9" y="8"/>
                    <a:pt x="9" y="7"/>
                    <a:pt x="8" y="7"/>
                  </a:cubicBezTo>
                  <a:cubicBezTo>
                    <a:pt x="7" y="7"/>
                    <a:pt x="7" y="6"/>
                    <a:pt x="6" y="6"/>
                  </a:cubicBezTo>
                  <a:cubicBezTo>
                    <a:pt x="5" y="6"/>
                    <a:pt x="5" y="6"/>
                    <a:pt x="5" y="6"/>
                  </a:cubicBezTo>
                  <a:cubicBezTo>
                    <a:pt x="5" y="5"/>
                    <a:pt x="5" y="4"/>
                    <a:pt x="4" y="3"/>
                  </a:cubicBezTo>
                  <a:cubicBezTo>
                    <a:pt x="4" y="3"/>
                    <a:pt x="4" y="3"/>
                    <a:pt x="4" y="3"/>
                  </a:cubicBezTo>
                  <a:cubicBezTo>
                    <a:pt x="5" y="3"/>
                    <a:pt x="6" y="3"/>
                    <a:pt x="7" y="4"/>
                  </a:cubicBezTo>
                  <a:cubicBezTo>
                    <a:pt x="7" y="4"/>
                    <a:pt x="7" y="4"/>
                    <a:pt x="7" y="4"/>
                  </a:cubicBezTo>
                  <a:cubicBezTo>
                    <a:pt x="7" y="3"/>
                    <a:pt x="7" y="3"/>
                    <a:pt x="7" y="3"/>
                  </a:cubicBezTo>
                  <a:cubicBezTo>
                    <a:pt x="8" y="2"/>
                    <a:pt x="8" y="2"/>
                    <a:pt x="8" y="2"/>
                  </a:cubicBezTo>
                  <a:cubicBezTo>
                    <a:pt x="8" y="2"/>
                    <a:pt x="8" y="2"/>
                    <a:pt x="8" y="2"/>
                  </a:cubicBezTo>
                  <a:cubicBezTo>
                    <a:pt x="7" y="1"/>
                    <a:pt x="6" y="1"/>
                    <a:pt x="5" y="1"/>
                  </a:cubicBezTo>
                  <a:cubicBezTo>
                    <a:pt x="4" y="1"/>
                    <a:pt x="4" y="1"/>
                    <a:pt x="4" y="1"/>
                  </a:cubicBezTo>
                  <a:cubicBezTo>
                    <a:pt x="4" y="1"/>
                    <a:pt x="3" y="1"/>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3200">
                <a:solidFill>
                  <a:prstClr val="black"/>
                </a:solidFill>
              </a:endParaRPr>
            </a:p>
          </p:txBody>
        </p:sp>
        <p:sp>
          <p:nvSpPr>
            <p:cNvPr id="195" name="Freeform 171"/>
            <p:cNvSpPr>
              <a:spLocks noEditPoints="1"/>
            </p:cNvSpPr>
            <p:nvPr/>
          </p:nvSpPr>
          <p:spPr bwMode="auto">
            <a:xfrm>
              <a:off x="4127" y="2201"/>
              <a:ext cx="19" cy="12"/>
            </a:xfrm>
            <a:custGeom>
              <a:avLst/>
              <a:gdLst>
                <a:gd name="T0" fmla="*/ 3 w 8"/>
                <a:gd name="T1" fmla="*/ 4 h 5"/>
                <a:gd name="T2" fmla="*/ 2 w 8"/>
                <a:gd name="T3" fmla="*/ 3 h 5"/>
                <a:gd name="T4" fmla="*/ 3 w 8"/>
                <a:gd name="T5" fmla="*/ 3 h 5"/>
                <a:gd name="T6" fmla="*/ 4 w 8"/>
                <a:gd name="T7" fmla="*/ 4 h 5"/>
                <a:gd name="T8" fmla="*/ 5 w 8"/>
                <a:gd name="T9" fmla="*/ 4 h 5"/>
                <a:gd name="T10" fmla="*/ 5 w 8"/>
                <a:gd name="T11" fmla="*/ 4 h 5"/>
                <a:gd name="T12" fmla="*/ 6 w 8"/>
                <a:gd name="T13" fmla="*/ 3 h 5"/>
                <a:gd name="T14" fmla="*/ 5 w 8"/>
                <a:gd name="T15" fmla="*/ 4 h 5"/>
                <a:gd name="T16" fmla="*/ 7 w 8"/>
                <a:gd name="T17" fmla="*/ 2 h 5"/>
                <a:gd name="T18" fmla="*/ 7 w 8"/>
                <a:gd name="T19" fmla="*/ 4 h 5"/>
                <a:gd name="T20" fmla="*/ 6 w 8"/>
                <a:gd name="T21" fmla="*/ 4 h 5"/>
                <a:gd name="T22" fmla="*/ 7 w 8"/>
                <a:gd name="T23" fmla="*/ 2 h 5"/>
                <a:gd name="T24" fmla="*/ 8 w 8"/>
                <a:gd name="T25" fmla="*/ 3 h 5"/>
                <a:gd name="T26" fmla="*/ 7 w 8"/>
                <a:gd name="T27" fmla="*/ 0 h 5"/>
                <a:gd name="T28" fmla="*/ 7 w 8"/>
                <a:gd name="T29" fmla="*/ 0 h 5"/>
                <a:gd name="T30" fmla="*/ 6 w 8"/>
                <a:gd name="T31" fmla="*/ 2 h 5"/>
                <a:gd name="T32" fmla="*/ 4 w 8"/>
                <a:gd name="T33" fmla="*/ 3 h 5"/>
                <a:gd name="T34" fmla="*/ 2 w 8"/>
                <a:gd name="T35" fmla="*/ 2 h 5"/>
                <a:gd name="T36" fmla="*/ 1 w 8"/>
                <a:gd name="T37" fmla="*/ 2 h 5"/>
                <a:gd name="T38" fmla="*/ 1 w 8"/>
                <a:gd name="T39" fmla="*/ 3 h 5"/>
                <a:gd name="T40" fmla="*/ 1 w 8"/>
                <a:gd name="T41" fmla="*/ 4 h 5"/>
                <a:gd name="T42" fmla="*/ 1 w 8"/>
                <a:gd name="T43" fmla="*/ 4 h 5"/>
                <a:gd name="T44" fmla="*/ 1 w 8"/>
                <a:gd name="T45" fmla="*/ 4 h 5"/>
                <a:gd name="T46" fmla="*/ 1 w 8"/>
                <a:gd name="T47" fmla="*/ 4 h 5"/>
                <a:gd name="T48" fmla="*/ 2 w 8"/>
                <a:gd name="T49" fmla="*/ 3 h 5"/>
                <a:gd name="T50" fmla="*/ 3 w 8"/>
                <a:gd name="T51" fmla="*/ 4 h 5"/>
                <a:gd name="T52" fmla="*/ 5 w 8"/>
                <a:gd name="T53" fmla="*/ 4 h 5"/>
                <a:gd name="T54" fmla="*/ 5 w 8"/>
                <a:gd name="T55" fmla="*/ 4 h 5"/>
                <a:gd name="T56" fmla="*/ 6 w 8"/>
                <a:gd name="T57" fmla="*/ 4 h 5"/>
                <a:gd name="T58" fmla="*/ 6 w 8"/>
                <a:gd name="T59" fmla="*/ 4 h 5"/>
                <a:gd name="T60" fmla="*/ 6 w 8"/>
                <a:gd name="T61" fmla="*/ 4 h 5"/>
                <a:gd name="T62" fmla="*/ 7 w 8"/>
                <a:gd name="T63" fmla="*/ 4 h 5"/>
                <a:gd name="T64" fmla="*/ 7 w 8"/>
                <a:gd name="T65" fmla="*/ 4 h 5"/>
                <a:gd name="T66" fmla="*/ 7 w 8"/>
                <a:gd name="T67" fmla="*/ 4 h 5"/>
                <a:gd name="T68" fmla="*/ 8 w 8"/>
                <a:gd name="T69" fmla="*/ 3 h 5"/>
                <a:gd name="T70" fmla="*/ 8 w 8"/>
                <a:gd name="T71" fmla="*/ 3 h 5"/>
                <a:gd name="T72" fmla="*/ 8 w 8"/>
                <a:gd name="T73"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 h="5">
                  <a:moveTo>
                    <a:pt x="5" y="4"/>
                  </a:moveTo>
                  <a:cubicBezTo>
                    <a:pt x="4" y="4"/>
                    <a:pt x="4" y="4"/>
                    <a:pt x="3" y="4"/>
                  </a:cubicBezTo>
                  <a:cubicBezTo>
                    <a:pt x="3" y="3"/>
                    <a:pt x="3" y="3"/>
                    <a:pt x="3" y="3"/>
                  </a:cubicBezTo>
                  <a:cubicBezTo>
                    <a:pt x="2" y="3"/>
                    <a:pt x="2" y="3"/>
                    <a:pt x="2" y="3"/>
                  </a:cubicBezTo>
                  <a:cubicBezTo>
                    <a:pt x="2" y="3"/>
                    <a:pt x="2" y="3"/>
                    <a:pt x="2" y="3"/>
                  </a:cubicBezTo>
                  <a:cubicBezTo>
                    <a:pt x="3" y="3"/>
                    <a:pt x="3" y="3"/>
                    <a:pt x="3" y="3"/>
                  </a:cubicBezTo>
                  <a:cubicBezTo>
                    <a:pt x="4" y="3"/>
                    <a:pt x="4" y="3"/>
                    <a:pt x="4" y="3"/>
                  </a:cubicBezTo>
                  <a:cubicBezTo>
                    <a:pt x="4" y="4"/>
                    <a:pt x="4" y="4"/>
                    <a:pt x="4" y="4"/>
                  </a:cubicBezTo>
                  <a:cubicBezTo>
                    <a:pt x="5" y="4"/>
                    <a:pt x="5" y="3"/>
                    <a:pt x="5" y="3"/>
                  </a:cubicBezTo>
                  <a:cubicBezTo>
                    <a:pt x="5" y="4"/>
                    <a:pt x="5" y="4"/>
                    <a:pt x="5" y="4"/>
                  </a:cubicBezTo>
                  <a:cubicBezTo>
                    <a:pt x="5" y="4"/>
                    <a:pt x="5" y="4"/>
                    <a:pt x="5" y="4"/>
                  </a:cubicBezTo>
                  <a:moveTo>
                    <a:pt x="5" y="4"/>
                  </a:moveTo>
                  <a:cubicBezTo>
                    <a:pt x="6" y="3"/>
                    <a:pt x="6" y="3"/>
                    <a:pt x="6" y="3"/>
                  </a:cubicBezTo>
                  <a:cubicBezTo>
                    <a:pt x="6" y="3"/>
                    <a:pt x="6" y="3"/>
                    <a:pt x="6" y="3"/>
                  </a:cubicBezTo>
                  <a:cubicBezTo>
                    <a:pt x="6" y="4"/>
                    <a:pt x="6" y="4"/>
                    <a:pt x="6" y="4"/>
                  </a:cubicBezTo>
                  <a:cubicBezTo>
                    <a:pt x="5" y="4"/>
                    <a:pt x="5" y="4"/>
                    <a:pt x="5" y="4"/>
                  </a:cubicBezTo>
                  <a:moveTo>
                    <a:pt x="6" y="4"/>
                  </a:moveTo>
                  <a:cubicBezTo>
                    <a:pt x="7" y="2"/>
                    <a:pt x="7" y="2"/>
                    <a:pt x="7" y="2"/>
                  </a:cubicBezTo>
                  <a:cubicBezTo>
                    <a:pt x="7" y="2"/>
                    <a:pt x="7" y="2"/>
                    <a:pt x="7" y="2"/>
                  </a:cubicBezTo>
                  <a:cubicBezTo>
                    <a:pt x="7" y="4"/>
                    <a:pt x="7" y="4"/>
                    <a:pt x="7" y="4"/>
                  </a:cubicBezTo>
                  <a:cubicBezTo>
                    <a:pt x="7" y="4"/>
                    <a:pt x="7" y="4"/>
                    <a:pt x="7" y="4"/>
                  </a:cubicBezTo>
                  <a:cubicBezTo>
                    <a:pt x="6" y="4"/>
                    <a:pt x="6" y="4"/>
                    <a:pt x="6" y="4"/>
                  </a:cubicBezTo>
                  <a:moveTo>
                    <a:pt x="7" y="3"/>
                  </a:moveTo>
                  <a:cubicBezTo>
                    <a:pt x="7" y="2"/>
                    <a:pt x="7" y="2"/>
                    <a:pt x="7" y="2"/>
                  </a:cubicBezTo>
                  <a:cubicBezTo>
                    <a:pt x="7" y="1"/>
                    <a:pt x="7" y="1"/>
                    <a:pt x="7" y="0"/>
                  </a:cubicBezTo>
                  <a:cubicBezTo>
                    <a:pt x="8" y="1"/>
                    <a:pt x="8" y="2"/>
                    <a:pt x="8" y="3"/>
                  </a:cubicBezTo>
                  <a:cubicBezTo>
                    <a:pt x="7" y="3"/>
                    <a:pt x="7" y="3"/>
                    <a:pt x="7" y="3"/>
                  </a:cubicBezTo>
                  <a:moveTo>
                    <a:pt x="7" y="0"/>
                  </a:moveTo>
                  <a:cubicBezTo>
                    <a:pt x="7" y="0"/>
                    <a:pt x="7" y="0"/>
                    <a:pt x="7" y="0"/>
                  </a:cubicBezTo>
                  <a:cubicBezTo>
                    <a:pt x="7" y="0"/>
                    <a:pt x="7" y="0"/>
                    <a:pt x="7" y="0"/>
                  </a:cubicBezTo>
                  <a:cubicBezTo>
                    <a:pt x="7" y="0"/>
                    <a:pt x="7" y="0"/>
                    <a:pt x="7" y="0"/>
                  </a:cubicBezTo>
                  <a:cubicBezTo>
                    <a:pt x="7" y="1"/>
                    <a:pt x="6" y="2"/>
                    <a:pt x="6" y="2"/>
                  </a:cubicBezTo>
                  <a:cubicBezTo>
                    <a:pt x="5" y="3"/>
                    <a:pt x="5" y="3"/>
                    <a:pt x="4" y="3"/>
                  </a:cubicBezTo>
                  <a:cubicBezTo>
                    <a:pt x="4" y="3"/>
                    <a:pt x="4" y="3"/>
                    <a:pt x="4" y="3"/>
                  </a:cubicBezTo>
                  <a:cubicBezTo>
                    <a:pt x="3" y="2"/>
                    <a:pt x="3" y="2"/>
                    <a:pt x="3" y="2"/>
                  </a:cubicBezTo>
                  <a:cubicBezTo>
                    <a:pt x="3" y="2"/>
                    <a:pt x="3" y="2"/>
                    <a:pt x="2" y="2"/>
                  </a:cubicBezTo>
                  <a:cubicBezTo>
                    <a:pt x="2" y="2"/>
                    <a:pt x="2" y="2"/>
                    <a:pt x="2" y="2"/>
                  </a:cubicBezTo>
                  <a:cubicBezTo>
                    <a:pt x="2" y="2"/>
                    <a:pt x="2" y="2"/>
                    <a:pt x="1" y="2"/>
                  </a:cubicBezTo>
                  <a:cubicBezTo>
                    <a:pt x="1" y="3"/>
                    <a:pt x="1" y="3"/>
                    <a:pt x="1" y="3"/>
                  </a:cubicBezTo>
                  <a:cubicBezTo>
                    <a:pt x="1" y="3"/>
                    <a:pt x="1" y="3"/>
                    <a:pt x="1" y="3"/>
                  </a:cubicBezTo>
                  <a:cubicBezTo>
                    <a:pt x="0" y="3"/>
                    <a:pt x="0" y="3"/>
                    <a:pt x="0" y="3"/>
                  </a:cubicBezTo>
                  <a:cubicBezTo>
                    <a:pt x="1" y="4"/>
                    <a:pt x="1" y="4"/>
                    <a:pt x="1" y="4"/>
                  </a:cubicBezTo>
                  <a:cubicBezTo>
                    <a:pt x="1" y="4"/>
                    <a:pt x="1" y="4"/>
                    <a:pt x="1" y="4"/>
                  </a:cubicBezTo>
                  <a:cubicBezTo>
                    <a:pt x="1" y="4"/>
                    <a:pt x="1" y="4"/>
                    <a:pt x="1" y="4"/>
                  </a:cubicBezTo>
                  <a:cubicBezTo>
                    <a:pt x="0" y="4"/>
                    <a:pt x="0" y="4"/>
                    <a:pt x="0" y="4"/>
                  </a:cubicBezTo>
                  <a:cubicBezTo>
                    <a:pt x="1" y="4"/>
                    <a:pt x="1" y="4"/>
                    <a:pt x="1" y="4"/>
                  </a:cubicBezTo>
                  <a:cubicBezTo>
                    <a:pt x="1" y="4"/>
                    <a:pt x="1" y="4"/>
                    <a:pt x="1" y="4"/>
                  </a:cubicBezTo>
                  <a:cubicBezTo>
                    <a:pt x="1" y="4"/>
                    <a:pt x="1" y="4"/>
                    <a:pt x="1" y="4"/>
                  </a:cubicBezTo>
                  <a:cubicBezTo>
                    <a:pt x="2" y="4"/>
                    <a:pt x="2" y="4"/>
                    <a:pt x="2" y="4"/>
                  </a:cubicBezTo>
                  <a:cubicBezTo>
                    <a:pt x="2" y="3"/>
                    <a:pt x="2" y="3"/>
                    <a:pt x="2" y="3"/>
                  </a:cubicBezTo>
                  <a:cubicBezTo>
                    <a:pt x="3" y="4"/>
                    <a:pt x="3" y="4"/>
                    <a:pt x="3" y="4"/>
                  </a:cubicBezTo>
                  <a:cubicBezTo>
                    <a:pt x="3" y="4"/>
                    <a:pt x="3" y="4"/>
                    <a:pt x="3" y="4"/>
                  </a:cubicBezTo>
                  <a:cubicBezTo>
                    <a:pt x="4" y="4"/>
                    <a:pt x="4" y="4"/>
                    <a:pt x="5" y="4"/>
                  </a:cubicBezTo>
                  <a:cubicBezTo>
                    <a:pt x="5" y="4"/>
                    <a:pt x="5" y="4"/>
                    <a:pt x="5" y="4"/>
                  </a:cubicBezTo>
                  <a:cubicBezTo>
                    <a:pt x="5" y="5"/>
                    <a:pt x="5" y="5"/>
                    <a:pt x="5" y="5"/>
                  </a:cubicBezTo>
                  <a:cubicBezTo>
                    <a:pt x="5" y="4"/>
                    <a:pt x="5" y="4"/>
                    <a:pt x="5" y="4"/>
                  </a:cubicBezTo>
                  <a:cubicBezTo>
                    <a:pt x="5" y="4"/>
                    <a:pt x="5" y="4"/>
                    <a:pt x="5" y="4"/>
                  </a:cubicBezTo>
                  <a:cubicBezTo>
                    <a:pt x="6" y="4"/>
                    <a:pt x="6" y="4"/>
                    <a:pt x="6" y="4"/>
                  </a:cubicBezTo>
                  <a:cubicBezTo>
                    <a:pt x="6" y="4"/>
                    <a:pt x="6" y="4"/>
                    <a:pt x="6" y="4"/>
                  </a:cubicBezTo>
                  <a:cubicBezTo>
                    <a:pt x="6" y="4"/>
                    <a:pt x="6" y="4"/>
                    <a:pt x="6" y="4"/>
                  </a:cubicBezTo>
                  <a:cubicBezTo>
                    <a:pt x="6" y="4"/>
                    <a:pt x="6" y="4"/>
                    <a:pt x="6" y="4"/>
                  </a:cubicBezTo>
                  <a:cubicBezTo>
                    <a:pt x="6" y="4"/>
                    <a:pt x="6" y="4"/>
                    <a:pt x="6" y="4"/>
                  </a:cubicBezTo>
                  <a:cubicBezTo>
                    <a:pt x="7" y="4"/>
                    <a:pt x="7" y="4"/>
                    <a:pt x="7" y="4"/>
                  </a:cubicBezTo>
                  <a:cubicBezTo>
                    <a:pt x="7" y="4"/>
                    <a:pt x="7" y="4"/>
                    <a:pt x="7" y="4"/>
                  </a:cubicBezTo>
                  <a:cubicBezTo>
                    <a:pt x="7" y="4"/>
                    <a:pt x="7" y="4"/>
                    <a:pt x="7" y="4"/>
                  </a:cubicBezTo>
                  <a:cubicBezTo>
                    <a:pt x="7" y="4"/>
                    <a:pt x="7" y="4"/>
                    <a:pt x="7" y="4"/>
                  </a:cubicBezTo>
                  <a:cubicBezTo>
                    <a:pt x="7" y="4"/>
                    <a:pt x="7" y="4"/>
                    <a:pt x="7" y="4"/>
                  </a:cubicBezTo>
                  <a:cubicBezTo>
                    <a:pt x="7" y="4"/>
                    <a:pt x="7" y="4"/>
                    <a:pt x="7" y="4"/>
                  </a:cubicBezTo>
                  <a:cubicBezTo>
                    <a:pt x="8" y="3"/>
                    <a:pt x="8" y="3"/>
                    <a:pt x="8" y="3"/>
                  </a:cubicBezTo>
                  <a:cubicBezTo>
                    <a:pt x="8" y="3"/>
                    <a:pt x="8" y="3"/>
                    <a:pt x="8" y="3"/>
                  </a:cubicBezTo>
                  <a:cubicBezTo>
                    <a:pt x="8" y="3"/>
                    <a:pt x="8" y="3"/>
                    <a:pt x="8" y="3"/>
                  </a:cubicBezTo>
                  <a:cubicBezTo>
                    <a:pt x="8" y="3"/>
                    <a:pt x="8" y="3"/>
                    <a:pt x="8" y="3"/>
                  </a:cubicBezTo>
                  <a:cubicBezTo>
                    <a:pt x="8" y="3"/>
                    <a:pt x="8" y="3"/>
                    <a:pt x="8" y="3"/>
                  </a:cubicBezTo>
                  <a:cubicBezTo>
                    <a:pt x="8" y="2"/>
                    <a:pt x="8" y="1"/>
                    <a:pt x="8" y="0"/>
                  </a:cubicBezTo>
                  <a:cubicBezTo>
                    <a:pt x="7" y="0"/>
                    <a:pt x="7" y="0"/>
                    <a:pt x="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3200">
                <a:solidFill>
                  <a:prstClr val="black"/>
                </a:solidFill>
              </a:endParaRPr>
            </a:p>
          </p:txBody>
        </p:sp>
        <p:sp>
          <p:nvSpPr>
            <p:cNvPr id="196" name="Freeform 172"/>
            <p:cNvSpPr/>
            <p:nvPr/>
          </p:nvSpPr>
          <p:spPr bwMode="auto">
            <a:xfrm>
              <a:off x="4136" y="2210"/>
              <a:ext cx="0" cy="3"/>
            </a:xfrm>
            <a:custGeom>
              <a:avLst/>
              <a:gdLst>
                <a:gd name="T0" fmla="*/ 0 h 3"/>
                <a:gd name="T1" fmla="*/ 3 h 3"/>
                <a:gd name="T2" fmla="*/ 3 h 3"/>
                <a:gd name="T3" fmla="*/ 3 h 3"/>
                <a:gd name="T4" fmla="*/ 3 h 3"/>
                <a:gd name="T5" fmla="*/ 3 h 3"/>
                <a:gd name="T6" fmla="*/ 0 h 3"/>
                <a:gd name="T7" fmla="*/ 0 h 3"/>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3">
                  <a:moveTo>
                    <a:pt x="0" y="0"/>
                  </a:moveTo>
                  <a:lnTo>
                    <a:pt x="0" y="3"/>
                  </a:lnTo>
                  <a:lnTo>
                    <a:pt x="0" y="3"/>
                  </a:lnTo>
                  <a:lnTo>
                    <a:pt x="0" y="3"/>
                  </a:lnTo>
                  <a:lnTo>
                    <a:pt x="0" y="3"/>
                  </a:lnTo>
                  <a:lnTo>
                    <a:pt x="0" y="3"/>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3200">
                <a:solidFill>
                  <a:prstClr val="black"/>
                </a:solidFill>
              </a:endParaRPr>
            </a:p>
          </p:txBody>
        </p:sp>
        <p:sp>
          <p:nvSpPr>
            <p:cNvPr id="197" name="Freeform 173"/>
            <p:cNvSpPr/>
            <p:nvPr/>
          </p:nvSpPr>
          <p:spPr bwMode="auto">
            <a:xfrm>
              <a:off x="4136" y="2210"/>
              <a:ext cx="0" cy="3"/>
            </a:xfrm>
            <a:custGeom>
              <a:avLst/>
              <a:gdLst>
                <a:gd name="T0" fmla="*/ 0 h 3"/>
                <a:gd name="T1" fmla="*/ 3 h 3"/>
                <a:gd name="T2" fmla="*/ 3 h 3"/>
                <a:gd name="T3" fmla="*/ 3 h 3"/>
                <a:gd name="T4" fmla="*/ 3 h 3"/>
                <a:gd name="T5" fmla="*/ 3 h 3"/>
                <a:gd name="T6" fmla="*/ 0 h 3"/>
                <a:gd name="T7" fmla="*/ 0 h 3"/>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3">
                  <a:moveTo>
                    <a:pt x="0" y="0"/>
                  </a:moveTo>
                  <a:lnTo>
                    <a:pt x="0" y="3"/>
                  </a:lnTo>
                  <a:lnTo>
                    <a:pt x="0" y="3"/>
                  </a:lnTo>
                  <a:lnTo>
                    <a:pt x="0" y="3"/>
                  </a:lnTo>
                  <a:lnTo>
                    <a:pt x="0" y="3"/>
                  </a:lnTo>
                  <a:lnTo>
                    <a:pt x="0" y="3"/>
                  </a:lnTo>
                  <a:lnTo>
                    <a:pt x="0" y="0"/>
                  </a:lnTo>
                  <a:lnTo>
                    <a:pt x="0"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3200">
                <a:solidFill>
                  <a:prstClr val="black"/>
                </a:solidFill>
              </a:endParaRPr>
            </a:p>
          </p:txBody>
        </p:sp>
        <p:sp>
          <p:nvSpPr>
            <p:cNvPr id="198" name="Freeform 174"/>
            <p:cNvSpPr>
              <a:spLocks noEditPoints="1"/>
            </p:cNvSpPr>
            <p:nvPr/>
          </p:nvSpPr>
          <p:spPr bwMode="auto">
            <a:xfrm>
              <a:off x="4160" y="2201"/>
              <a:ext cx="19" cy="12"/>
            </a:xfrm>
            <a:custGeom>
              <a:avLst/>
              <a:gdLst>
                <a:gd name="T0" fmla="*/ 2 w 8"/>
                <a:gd name="T1" fmla="*/ 4 h 5"/>
                <a:gd name="T2" fmla="*/ 3 w 8"/>
                <a:gd name="T3" fmla="*/ 3 h 5"/>
                <a:gd name="T4" fmla="*/ 4 w 8"/>
                <a:gd name="T5" fmla="*/ 4 h 5"/>
                <a:gd name="T6" fmla="*/ 5 w 8"/>
                <a:gd name="T7" fmla="*/ 3 h 5"/>
                <a:gd name="T8" fmla="*/ 6 w 8"/>
                <a:gd name="T9" fmla="*/ 3 h 5"/>
                <a:gd name="T10" fmla="*/ 5 w 8"/>
                <a:gd name="T11" fmla="*/ 4 h 5"/>
                <a:gd name="T12" fmla="*/ 3 w 8"/>
                <a:gd name="T13" fmla="*/ 4 h 5"/>
                <a:gd name="T14" fmla="*/ 4 w 8"/>
                <a:gd name="T15" fmla="*/ 4 h 5"/>
                <a:gd name="T16" fmla="*/ 2 w 8"/>
                <a:gd name="T17" fmla="*/ 4 h 5"/>
                <a:gd name="T18" fmla="*/ 2 w 8"/>
                <a:gd name="T19" fmla="*/ 2 h 5"/>
                <a:gd name="T20" fmla="*/ 2 w 8"/>
                <a:gd name="T21" fmla="*/ 4 h 5"/>
                <a:gd name="T22" fmla="*/ 1 w 8"/>
                <a:gd name="T23" fmla="*/ 3 h 5"/>
                <a:gd name="T24" fmla="*/ 1 w 8"/>
                <a:gd name="T25" fmla="*/ 2 h 5"/>
                <a:gd name="T26" fmla="*/ 1 w 8"/>
                <a:gd name="T27" fmla="*/ 0 h 5"/>
                <a:gd name="T28" fmla="*/ 0 w 8"/>
                <a:gd name="T29" fmla="*/ 3 h 5"/>
                <a:gd name="T30" fmla="*/ 0 w 8"/>
                <a:gd name="T31" fmla="*/ 3 h 5"/>
                <a:gd name="T32" fmla="*/ 1 w 8"/>
                <a:gd name="T33" fmla="*/ 3 h 5"/>
                <a:gd name="T34" fmla="*/ 1 w 8"/>
                <a:gd name="T35" fmla="*/ 4 h 5"/>
                <a:gd name="T36" fmla="*/ 2 w 8"/>
                <a:gd name="T37" fmla="*/ 4 h 5"/>
                <a:gd name="T38" fmla="*/ 2 w 8"/>
                <a:gd name="T39" fmla="*/ 4 h 5"/>
                <a:gd name="T40" fmla="*/ 2 w 8"/>
                <a:gd name="T41" fmla="*/ 4 h 5"/>
                <a:gd name="T42" fmla="*/ 2 w 8"/>
                <a:gd name="T43" fmla="*/ 4 h 5"/>
                <a:gd name="T44" fmla="*/ 3 w 8"/>
                <a:gd name="T45" fmla="*/ 4 h 5"/>
                <a:gd name="T46" fmla="*/ 3 w 8"/>
                <a:gd name="T47" fmla="*/ 5 h 5"/>
                <a:gd name="T48" fmla="*/ 4 w 8"/>
                <a:gd name="T49" fmla="*/ 4 h 5"/>
                <a:gd name="T50" fmla="*/ 6 w 8"/>
                <a:gd name="T51" fmla="*/ 4 h 5"/>
                <a:gd name="T52" fmla="*/ 7 w 8"/>
                <a:gd name="T53" fmla="*/ 4 h 5"/>
                <a:gd name="T54" fmla="*/ 7 w 8"/>
                <a:gd name="T55" fmla="*/ 4 h 5"/>
                <a:gd name="T56" fmla="*/ 8 w 8"/>
                <a:gd name="T57" fmla="*/ 4 h 5"/>
                <a:gd name="T58" fmla="*/ 8 w 8"/>
                <a:gd name="T59" fmla="*/ 4 h 5"/>
                <a:gd name="T60" fmla="*/ 8 w 8"/>
                <a:gd name="T61" fmla="*/ 3 h 5"/>
                <a:gd name="T62" fmla="*/ 7 w 8"/>
                <a:gd name="T63" fmla="*/ 3 h 5"/>
                <a:gd name="T64" fmla="*/ 6 w 8"/>
                <a:gd name="T65" fmla="*/ 2 h 5"/>
                <a:gd name="T66" fmla="*/ 5 w 8"/>
                <a:gd name="T67" fmla="*/ 2 h 5"/>
                <a:gd name="T68" fmla="*/ 4 w 8"/>
                <a:gd name="T69" fmla="*/ 3 h 5"/>
                <a:gd name="T70" fmla="*/ 2 w 8"/>
                <a:gd name="T71" fmla="*/ 0 h 5"/>
                <a:gd name="T72" fmla="*/ 1 w 8"/>
                <a:gd name="T73"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 h="5">
                  <a:moveTo>
                    <a:pt x="3" y="4"/>
                  </a:moveTo>
                  <a:cubicBezTo>
                    <a:pt x="2" y="4"/>
                    <a:pt x="2" y="4"/>
                    <a:pt x="2" y="4"/>
                  </a:cubicBezTo>
                  <a:cubicBezTo>
                    <a:pt x="2" y="3"/>
                    <a:pt x="2" y="3"/>
                    <a:pt x="2" y="3"/>
                  </a:cubicBezTo>
                  <a:cubicBezTo>
                    <a:pt x="3" y="3"/>
                    <a:pt x="3" y="3"/>
                    <a:pt x="3" y="3"/>
                  </a:cubicBezTo>
                  <a:cubicBezTo>
                    <a:pt x="3" y="4"/>
                    <a:pt x="3" y="4"/>
                    <a:pt x="3" y="4"/>
                  </a:cubicBezTo>
                  <a:moveTo>
                    <a:pt x="4" y="4"/>
                  </a:moveTo>
                  <a:cubicBezTo>
                    <a:pt x="4" y="4"/>
                    <a:pt x="5" y="4"/>
                    <a:pt x="5" y="3"/>
                  </a:cubicBezTo>
                  <a:cubicBezTo>
                    <a:pt x="5" y="3"/>
                    <a:pt x="5" y="3"/>
                    <a:pt x="5" y="3"/>
                  </a:cubicBezTo>
                  <a:cubicBezTo>
                    <a:pt x="6" y="3"/>
                    <a:pt x="6" y="3"/>
                    <a:pt x="6" y="3"/>
                  </a:cubicBezTo>
                  <a:cubicBezTo>
                    <a:pt x="6" y="3"/>
                    <a:pt x="6" y="3"/>
                    <a:pt x="6" y="3"/>
                  </a:cubicBezTo>
                  <a:cubicBezTo>
                    <a:pt x="5" y="3"/>
                    <a:pt x="5" y="3"/>
                    <a:pt x="5" y="3"/>
                  </a:cubicBezTo>
                  <a:cubicBezTo>
                    <a:pt x="5" y="4"/>
                    <a:pt x="5" y="4"/>
                    <a:pt x="5" y="4"/>
                  </a:cubicBezTo>
                  <a:cubicBezTo>
                    <a:pt x="5" y="4"/>
                    <a:pt x="4" y="4"/>
                    <a:pt x="4" y="4"/>
                  </a:cubicBezTo>
                  <a:cubicBezTo>
                    <a:pt x="3" y="4"/>
                    <a:pt x="3" y="4"/>
                    <a:pt x="3" y="4"/>
                  </a:cubicBezTo>
                  <a:cubicBezTo>
                    <a:pt x="3" y="3"/>
                    <a:pt x="3" y="3"/>
                    <a:pt x="3" y="3"/>
                  </a:cubicBezTo>
                  <a:cubicBezTo>
                    <a:pt x="3" y="3"/>
                    <a:pt x="4" y="4"/>
                    <a:pt x="4" y="4"/>
                  </a:cubicBezTo>
                  <a:moveTo>
                    <a:pt x="2" y="4"/>
                  </a:moveTo>
                  <a:cubicBezTo>
                    <a:pt x="2" y="4"/>
                    <a:pt x="2" y="4"/>
                    <a:pt x="2" y="4"/>
                  </a:cubicBezTo>
                  <a:cubicBezTo>
                    <a:pt x="2" y="4"/>
                    <a:pt x="2" y="4"/>
                    <a:pt x="2" y="4"/>
                  </a:cubicBezTo>
                  <a:cubicBezTo>
                    <a:pt x="2" y="2"/>
                    <a:pt x="2" y="2"/>
                    <a:pt x="2" y="2"/>
                  </a:cubicBezTo>
                  <a:cubicBezTo>
                    <a:pt x="2" y="2"/>
                    <a:pt x="2" y="2"/>
                    <a:pt x="2" y="2"/>
                  </a:cubicBezTo>
                  <a:cubicBezTo>
                    <a:pt x="2" y="4"/>
                    <a:pt x="2" y="4"/>
                    <a:pt x="2" y="4"/>
                  </a:cubicBezTo>
                  <a:moveTo>
                    <a:pt x="1" y="3"/>
                  </a:moveTo>
                  <a:cubicBezTo>
                    <a:pt x="1" y="3"/>
                    <a:pt x="1" y="3"/>
                    <a:pt x="1" y="3"/>
                  </a:cubicBezTo>
                  <a:cubicBezTo>
                    <a:pt x="1" y="2"/>
                    <a:pt x="1" y="1"/>
                    <a:pt x="1" y="0"/>
                  </a:cubicBezTo>
                  <a:cubicBezTo>
                    <a:pt x="1" y="1"/>
                    <a:pt x="1" y="1"/>
                    <a:pt x="1" y="2"/>
                  </a:cubicBezTo>
                  <a:cubicBezTo>
                    <a:pt x="1" y="3"/>
                    <a:pt x="1" y="3"/>
                    <a:pt x="1" y="3"/>
                  </a:cubicBezTo>
                  <a:moveTo>
                    <a:pt x="1" y="0"/>
                  </a:moveTo>
                  <a:cubicBezTo>
                    <a:pt x="1" y="0"/>
                    <a:pt x="1" y="0"/>
                    <a:pt x="1" y="0"/>
                  </a:cubicBezTo>
                  <a:cubicBezTo>
                    <a:pt x="0" y="1"/>
                    <a:pt x="0" y="2"/>
                    <a:pt x="0" y="3"/>
                  </a:cubicBezTo>
                  <a:cubicBezTo>
                    <a:pt x="0" y="3"/>
                    <a:pt x="0" y="3"/>
                    <a:pt x="0" y="3"/>
                  </a:cubicBezTo>
                  <a:cubicBezTo>
                    <a:pt x="0" y="3"/>
                    <a:pt x="0" y="3"/>
                    <a:pt x="0" y="3"/>
                  </a:cubicBezTo>
                  <a:cubicBezTo>
                    <a:pt x="0" y="3"/>
                    <a:pt x="0" y="3"/>
                    <a:pt x="0" y="3"/>
                  </a:cubicBezTo>
                  <a:cubicBezTo>
                    <a:pt x="1" y="3"/>
                    <a:pt x="1" y="3"/>
                    <a:pt x="1" y="3"/>
                  </a:cubicBezTo>
                  <a:cubicBezTo>
                    <a:pt x="1" y="4"/>
                    <a:pt x="1" y="4"/>
                    <a:pt x="1" y="4"/>
                  </a:cubicBezTo>
                  <a:cubicBezTo>
                    <a:pt x="1" y="4"/>
                    <a:pt x="1" y="4"/>
                    <a:pt x="1" y="4"/>
                  </a:cubicBezTo>
                  <a:cubicBezTo>
                    <a:pt x="1" y="4"/>
                    <a:pt x="1" y="4"/>
                    <a:pt x="1" y="4"/>
                  </a:cubicBezTo>
                  <a:cubicBezTo>
                    <a:pt x="2" y="4"/>
                    <a:pt x="2" y="4"/>
                    <a:pt x="2" y="4"/>
                  </a:cubicBezTo>
                  <a:cubicBezTo>
                    <a:pt x="2" y="4"/>
                    <a:pt x="2" y="4"/>
                    <a:pt x="2" y="4"/>
                  </a:cubicBezTo>
                  <a:cubicBezTo>
                    <a:pt x="2" y="4"/>
                    <a:pt x="2" y="4"/>
                    <a:pt x="2" y="4"/>
                  </a:cubicBezTo>
                  <a:cubicBezTo>
                    <a:pt x="2" y="4"/>
                    <a:pt x="2" y="4"/>
                    <a:pt x="2" y="4"/>
                  </a:cubicBezTo>
                  <a:cubicBezTo>
                    <a:pt x="2" y="4"/>
                    <a:pt x="2" y="4"/>
                    <a:pt x="2" y="4"/>
                  </a:cubicBezTo>
                  <a:cubicBezTo>
                    <a:pt x="2" y="4"/>
                    <a:pt x="2" y="4"/>
                    <a:pt x="2" y="4"/>
                  </a:cubicBezTo>
                  <a:cubicBezTo>
                    <a:pt x="2" y="4"/>
                    <a:pt x="2" y="4"/>
                    <a:pt x="2" y="4"/>
                  </a:cubicBezTo>
                  <a:cubicBezTo>
                    <a:pt x="3" y="4"/>
                    <a:pt x="3" y="4"/>
                    <a:pt x="3" y="4"/>
                  </a:cubicBezTo>
                  <a:cubicBezTo>
                    <a:pt x="3" y="4"/>
                    <a:pt x="3" y="4"/>
                    <a:pt x="3" y="4"/>
                  </a:cubicBezTo>
                  <a:cubicBezTo>
                    <a:pt x="3" y="4"/>
                    <a:pt x="3" y="4"/>
                    <a:pt x="3" y="4"/>
                  </a:cubicBezTo>
                  <a:cubicBezTo>
                    <a:pt x="3" y="5"/>
                    <a:pt x="3" y="5"/>
                    <a:pt x="3" y="5"/>
                  </a:cubicBezTo>
                  <a:cubicBezTo>
                    <a:pt x="4" y="4"/>
                    <a:pt x="4" y="4"/>
                    <a:pt x="4" y="4"/>
                  </a:cubicBezTo>
                  <a:cubicBezTo>
                    <a:pt x="4" y="4"/>
                    <a:pt x="4" y="4"/>
                    <a:pt x="4" y="4"/>
                  </a:cubicBezTo>
                  <a:cubicBezTo>
                    <a:pt x="4" y="4"/>
                    <a:pt x="5" y="4"/>
                    <a:pt x="5" y="4"/>
                  </a:cubicBezTo>
                  <a:cubicBezTo>
                    <a:pt x="6" y="4"/>
                    <a:pt x="6" y="4"/>
                    <a:pt x="6" y="4"/>
                  </a:cubicBezTo>
                  <a:cubicBezTo>
                    <a:pt x="7" y="3"/>
                    <a:pt x="7" y="3"/>
                    <a:pt x="7" y="3"/>
                  </a:cubicBezTo>
                  <a:cubicBezTo>
                    <a:pt x="7" y="4"/>
                    <a:pt x="7" y="4"/>
                    <a:pt x="7" y="4"/>
                  </a:cubicBezTo>
                  <a:cubicBezTo>
                    <a:pt x="7" y="4"/>
                    <a:pt x="7" y="4"/>
                    <a:pt x="7" y="4"/>
                  </a:cubicBezTo>
                  <a:cubicBezTo>
                    <a:pt x="7" y="4"/>
                    <a:pt x="7" y="4"/>
                    <a:pt x="7" y="4"/>
                  </a:cubicBezTo>
                  <a:cubicBezTo>
                    <a:pt x="8" y="4"/>
                    <a:pt x="8" y="4"/>
                    <a:pt x="8" y="4"/>
                  </a:cubicBezTo>
                  <a:cubicBezTo>
                    <a:pt x="8" y="4"/>
                    <a:pt x="8" y="4"/>
                    <a:pt x="8" y="4"/>
                  </a:cubicBezTo>
                  <a:cubicBezTo>
                    <a:pt x="8" y="4"/>
                    <a:pt x="8" y="4"/>
                    <a:pt x="8" y="4"/>
                  </a:cubicBezTo>
                  <a:cubicBezTo>
                    <a:pt x="8" y="4"/>
                    <a:pt x="8" y="4"/>
                    <a:pt x="8" y="4"/>
                  </a:cubicBezTo>
                  <a:cubicBezTo>
                    <a:pt x="8" y="4"/>
                    <a:pt x="8" y="4"/>
                    <a:pt x="8" y="4"/>
                  </a:cubicBezTo>
                  <a:cubicBezTo>
                    <a:pt x="8" y="3"/>
                    <a:pt x="8" y="3"/>
                    <a:pt x="8" y="3"/>
                  </a:cubicBezTo>
                  <a:cubicBezTo>
                    <a:pt x="7" y="3"/>
                    <a:pt x="7" y="3"/>
                    <a:pt x="7" y="3"/>
                  </a:cubicBezTo>
                  <a:cubicBezTo>
                    <a:pt x="7" y="3"/>
                    <a:pt x="7" y="3"/>
                    <a:pt x="7" y="3"/>
                  </a:cubicBezTo>
                  <a:cubicBezTo>
                    <a:pt x="7" y="2"/>
                    <a:pt x="7" y="2"/>
                    <a:pt x="7" y="2"/>
                  </a:cubicBezTo>
                  <a:cubicBezTo>
                    <a:pt x="7" y="2"/>
                    <a:pt x="6" y="2"/>
                    <a:pt x="6" y="2"/>
                  </a:cubicBezTo>
                  <a:cubicBezTo>
                    <a:pt x="6" y="2"/>
                    <a:pt x="6" y="2"/>
                    <a:pt x="6" y="2"/>
                  </a:cubicBezTo>
                  <a:cubicBezTo>
                    <a:pt x="6" y="2"/>
                    <a:pt x="5" y="2"/>
                    <a:pt x="5" y="2"/>
                  </a:cubicBezTo>
                  <a:cubicBezTo>
                    <a:pt x="4" y="3"/>
                    <a:pt x="4" y="3"/>
                    <a:pt x="4" y="3"/>
                  </a:cubicBezTo>
                  <a:cubicBezTo>
                    <a:pt x="4" y="3"/>
                    <a:pt x="4" y="3"/>
                    <a:pt x="4" y="3"/>
                  </a:cubicBezTo>
                  <a:cubicBezTo>
                    <a:pt x="3" y="3"/>
                    <a:pt x="3" y="3"/>
                    <a:pt x="3" y="2"/>
                  </a:cubicBezTo>
                  <a:cubicBezTo>
                    <a:pt x="2" y="2"/>
                    <a:pt x="2" y="1"/>
                    <a:pt x="2" y="0"/>
                  </a:cubicBezTo>
                  <a:cubicBezTo>
                    <a:pt x="1" y="0"/>
                    <a:pt x="1" y="0"/>
                    <a:pt x="1" y="0"/>
                  </a:cubicBezTo>
                  <a:cubicBezTo>
                    <a:pt x="1" y="0"/>
                    <a:pt x="1" y="0"/>
                    <a:pt x="1" y="0"/>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3200">
                <a:solidFill>
                  <a:prstClr val="black"/>
                </a:solidFill>
              </a:endParaRPr>
            </a:p>
          </p:txBody>
        </p:sp>
        <p:sp>
          <p:nvSpPr>
            <p:cNvPr id="199" name="Freeform 175"/>
            <p:cNvSpPr/>
            <p:nvPr/>
          </p:nvSpPr>
          <p:spPr bwMode="auto">
            <a:xfrm>
              <a:off x="4170" y="2210"/>
              <a:ext cx="2" cy="3"/>
            </a:xfrm>
            <a:custGeom>
              <a:avLst/>
              <a:gdLst>
                <a:gd name="T0" fmla="*/ 2 w 2"/>
                <a:gd name="T1" fmla="*/ 0 h 3"/>
                <a:gd name="T2" fmla="*/ 0 w 2"/>
                <a:gd name="T3" fmla="*/ 0 h 3"/>
                <a:gd name="T4" fmla="*/ 0 w 2"/>
                <a:gd name="T5" fmla="*/ 3 h 3"/>
                <a:gd name="T6" fmla="*/ 2 w 2"/>
                <a:gd name="T7" fmla="*/ 3 h 3"/>
                <a:gd name="T8" fmla="*/ 2 w 2"/>
                <a:gd name="T9" fmla="*/ 3 h 3"/>
                <a:gd name="T10" fmla="*/ 2 w 2"/>
                <a:gd name="T11" fmla="*/ 3 h 3"/>
                <a:gd name="T12" fmla="*/ 2 w 2"/>
                <a:gd name="T13" fmla="*/ 3 h 3"/>
                <a:gd name="T14" fmla="*/ 2 w 2"/>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2" y="0"/>
                  </a:moveTo>
                  <a:lnTo>
                    <a:pt x="0" y="0"/>
                  </a:lnTo>
                  <a:lnTo>
                    <a:pt x="0" y="3"/>
                  </a:lnTo>
                  <a:lnTo>
                    <a:pt x="2" y="3"/>
                  </a:lnTo>
                  <a:lnTo>
                    <a:pt x="2" y="3"/>
                  </a:lnTo>
                  <a:lnTo>
                    <a:pt x="2" y="3"/>
                  </a:lnTo>
                  <a:lnTo>
                    <a:pt x="2" y="3"/>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3200">
                <a:solidFill>
                  <a:prstClr val="black"/>
                </a:solidFill>
              </a:endParaRPr>
            </a:p>
          </p:txBody>
        </p:sp>
        <p:sp>
          <p:nvSpPr>
            <p:cNvPr id="200" name="Freeform 176"/>
            <p:cNvSpPr/>
            <p:nvPr/>
          </p:nvSpPr>
          <p:spPr bwMode="auto">
            <a:xfrm>
              <a:off x="4170" y="2210"/>
              <a:ext cx="2" cy="3"/>
            </a:xfrm>
            <a:custGeom>
              <a:avLst/>
              <a:gdLst>
                <a:gd name="T0" fmla="*/ 2 w 2"/>
                <a:gd name="T1" fmla="*/ 0 h 3"/>
                <a:gd name="T2" fmla="*/ 0 w 2"/>
                <a:gd name="T3" fmla="*/ 0 h 3"/>
                <a:gd name="T4" fmla="*/ 0 w 2"/>
                <a:gd name="T5" fmla="*/ 3 h 3"/>
                <a:gd name="T6" fmla="*/ 2 w 2"/>
                <a:gd name="T7" fmla="*/ 3 h 3"/>
                <a:gd name="T8" fmla="*/ 2 w 2"/>
                <a:gd name="T9" fmla="*/ 3 h 3"/>
                <a:gd name="T10" fmla="*/ 2 w 2"/>
                <a:gd name="T11" fmla="*/ 3 h 3"/>
                <a:gd name="T12" fmla="*/ 2 w 2"/>
                <a:gd name="T13" fmla="*/ 3 h 3"/>
                <a:gd name="T14" fmla="*/ 2 w 2"/>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2" y="0"/>
                  </a:moveTo>
                  <a:lnTo>
                    <a:pt x="0" y="0"/>
                  </a:lnTo>
                  <a:lnTo>
                    <a:pt x="0" y="3"/>
                  </a:lnTo>
                  <a:lnTo>
                    <a:pt x="2" y="3"/>
                  </a:lnTo>
                  <a:lnTo>
                    <a:pt x="2" y="3"/>
                  </a:lnTo>
                  <a:lnTo>
                    <a:pt x="2" y="3"/>
                  </a:lnTo>
                  <a:lnTo>
                    <a:pt x="2" y="3"/>
                  </a:lnTo>
                  <a:lnTo>
                    <a:pt x="2"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3200">
                <a:solidFill>
                  <a:prstClr val="black"/>
                </a:solidFill>
              </a:endParaRPr>
            </a:p>
          </p:txBody>
        </p:sp>
        <p:sp>
          <p:nvSpPr>
            <p:cNvPr id="201" name="Freeform 177"/>
            <p:cNvSpPr>
              <a:spLocks noEditPoints="1"/>
            </p:cNvSpPr>
            <p:nvPr/>
          </p:nvSpPr>
          <p:spPr bwMode="auto">
            <a:xfrm>
              <a:off x="4101" y="2163"/>
              <a:ext cx="104" cy="123"/>
            </a:xfrm>
            <a:custGeom>
              <a:avLst/>
              <a:gdLst>
                <a:gd name="T0" fmla="*/ 30 w 44"/>
                <a:gd name="T1" fmla="*/ 50 h 52"/>
                <a:gd name="T2" fmla="*/ 25 w 44"/>
                <a:gd name="T3" fmla="*/ 50 h 52"/>
                <a:gd name="T4" fmla="*/ 11 w 44"/>
                <a:gd name="T5" fmla="*/ 48 h 52"/>
                <a:gd name="T6" fmla="*/ 9 w 44"/>
                <a:gd name="T7" fmla="*/ 47 h 52"/>
                <a:gd name="T8" fmla="*/ 32 w 44"/>
                <a:gd name="T9" fmla="*/ 45 h 52"/>
                <a:gd name="T10" fmla="*/ 38 w 44"/>
                <a:gd name="T11" fmla="*/ 42 h 52"/>
                <a:gd name="T12" fmla="*/ 22 w 44"/>
                <a:gd name="T13" fmla="*/ 46 h 52"/>
                <a:gd name="T14" fmla="*/ 4 w 44"/>
                <a:gd name="T15" fmla="*/ 37 h 52"/>
                <a:gd name="T16" fmla="*/ 5 w 44"/>
                <a:gd name="T17" fmla="*/ 36 h 52"/>
                <a:gd name="T18" fmla="*/ 23 w 44"/>
                <a:gd name="T19" fmla="*/ 36 h 52"/>
                <a:gd name="T20" fmla="*/ 12 w 44"/>
                <a:gd name="T21" fmla="*/ 32 h 52"/>
                <a:gd name="T22" fmla="*/ 24 w 44"/>
                <a:gd name="T23" fmla="*/ 32 h 52"/>
                <a:gd name="T24" fmla="*/ 5 w 44"/>
                <a:gd name="T25" fmla="*/ 31 h 52"/>
                <a:gd name="T26" fmla="*/ 8 w 44"/>
                <a:gd name="T27" fmla="*/ 30 h 52"/>
                <a:gd name="T28" fmla="*/ 39 w 44"/>
                <a:gd name="T29" fmla="*/ 29 h 52"/>
                <a:gd name="T30" fmla="*/ 6 w 44"/>
                <a:gd name="T31" fmla="*/ 29 h 52"/>
                <a:gd name="T32" fmla="*/ 18 w 44"/>
                <a:gd name="T33" fmla="*/ 28 h 52"/>
                <a:gd name="T34" fmla="*/ 20 w 44"/>
                <a:gd name="T35" fmla="*/ 27 h 52"/>
                <a:gd name="T36" fmla="*/ 14 w 44"/>
                <a:gd name="T37" fmla="*/ 26 h 52"/>
                <a:gd name="T38" fmla="*/ 38 w 44"/>
                <a:gd name="T39" fmla="*/ 25 h 52"/>
                <a:gd name="T40" fmla="*/ 39 w 44"/>
                <a:gd name="T41" fmla="*/ 24 h 52"/>
                <a:gd name="T42" fmla="*/ 4 w 44"/>
                <a:gd name="T43" fmla="*/ 23 h 52"/>
                <a:gd name="T44" fmla="*/ 5 w 44"/>
                <a:gd name="T45" fmla="*/ 21 h 52"/>
                <a:gd name="T46" fmla="*/ 6 w 44"/>
                <a:gd name="T47" fmla="*/ 13 h 52"/>
                <a:gd name="T48" fmla="*/ 12 w 44"/>
                <a:gd name="T49" fmla="*/ 14 h 52"/>
                <a:gd name="T50" fmla="*/ 30 w 44"/>
                <a:gd name="T51" fmla="*/ 12 h 52"/>
                <a:gd name="T52" fmla="*/ 28 w 44"/>
                <a:gd name="T53" fmla="*/ 12 h 52"/>
                <a:gd name="T54" fmla="*/ 20 w 44"/>
                <a:gd name="T55" fmla="*/ 6 h 52"/>
                <a:gd name="T56" fmla="*/ 11 w 44"/>
                <a:gd name="T57" fmla="*/ 6 h 52"/>
                <a:gd name="T58" fmla="*/ 19 w 44"/>
                <a:gd name="T59" fmla="*/ 12 h 52"/>
                <a:gd name="T60" fmla="*/ 19 w 44"/>
                <a:gd name="T61" fmla="*/ 30 h 52"/>
                <a:gd name="T62" fmla="*/ 10 w 44"/>
                <a:gd name="T63" fmla="*/ 25 h 52"/>
                <a:gd name="T64" fmla="*/ 21 w 44"/>
                <a:gd name="T65" fmla="*/ 34 h 52"/>
                <a:gd name="T66" fmla="*/ 18 w 44"/>
                <a:gd name="T67" fmla="*/ 43 h 52"/>
                <a:gd name="T68" fmla="*/ 15 w 44"/>
                <a:gd name="T69" fmla="*/ 44 h 52"/>
                <a:gd name="T70" fmla="*/ 12 w 44"/>
                <a:gd name="T71" fmla="*/ 44 h 52"/>
                <a:gd name="T72" fmla="*/ 6 w 44"/>
                <a:gd name="T73" fmla="*/ 41 h 52"/>
                <a:gd name="T74" fmla="*/ 4 w 44"/>
                <a:gd name="T75" fmla="*/ 36 h 52"/>
                <a:gd name="T76" fmla="*/ 10 w 44"/>
                <a:gd name="T77" fmla="*/ 31 h 52"/>
                <a:gd name="T78" fmla="*/ 6 w 44"/>
                <a:gd name="T79" fmla="*/ 26 h 52"/>
                <a:gd name="T80" fmla="*/ 7 w 44"/>
                <a:gd name="T81" fmla="*/ 24 h 52"/>
                <a:gd name="T82" fmla="*/ 7 w 44"/>
                <a:gd name="T83" fmla="*/ 19 h 52"/>
                <a:gd name="T84" fmla="*/ 17 w 44"/>
                <a:gd name="T85" fmla="*/ 13 h 52"/>
                <a:gd name="T86" fmla="*/ 17 w 44"/>
                <a:gd name="T87" fmla="*/ 9 h 52"/>
                <a:gd name="T88" fmla="*/ 27 w 44"/>
                <a:gd name="T89" fmla="*/ 8 h 52"/>
                <a:gd name="T90" fmla="*/ 27 w 44"/>
                <a:gd name="T91" fmla="*/ 11 h 52"/>
                <a:gd name="T92" fmla="*/ 40 w 44"/>
                <a:gd name="T93" fmla="*/ 20 h 52"/>
                <a:gd name="T94" fmla="*/ 37 w 44"/>
                <a:gd name="T95" fmla="*/ 20 h 52"/>
                <a:gd name="T96" fmla="*/ 38 w 44"/>
                <a:gd name="T97" fmla="*/ 25 h 52"/>
                <a:gd name="T98" fmla="*/ 36 w 44"/>
                <a:gd name="T99" fmla="*/ 30 h 52"/>
                <a:gd name="T100" fmla="*/ 41 w 44"/>
                <a:gd name="T101" fmla="*/ 35 h 52"/>
                <a:gd name="T102" fmla="*/ 39 w 44"/>
                <a:gd name="T103" fmla="*/ 40 h 52"/>
                <a:gd name="T104" fmla="*/ 32 w 44"/>
                <a:gd name="T105" fmla="*/ 44 h 52"/>
                <a:gd name="T106" fmla="*/ 30 w 44"/>
                <a:gd name="T107" fmla="*/ 44 h 52"/>
                <a:gd name="T108" fmla="*/ 24 w 44"/>
                <a:gd name="T109" fmla="*/ 42 h 52"/>
                <a:gd name="T110" fmla="*/ 25 w 44"/>
                <a:gd name="T111" fmla="*/ 32 h 52"/>
                <a:gd name="T112" fmla="*/ 30 w 44"/>
                <a:gd name="T113" fmla="*/ 25 h 52"/>
                <a:gd name="T114" fmla="*/ 23 w 44"/>
                <a:gd name="T115" fmla="*/ 25 h 52"/>
                <a:gd name="T116" fmla="*/ 27 w 44"/>
                <a:gd name="T117" fmla="*/ 7 h 52"/>
                <a:gd name="T118" fmla="*/ 20 w 44"/>
                <a:gd name="T119" fmla="*/ 5 h 52"/>
                <a:gd name="T120" fmla="*/ 24 w 44"/>
                <a:gd name="T121" fmla="*/ 1 h 52"/>
                <a:gd name="T122" fmla="*/ 2 w 44"/>
                <a:gd name="T123" fmla="*/ 33 h 52"/>
                <a:gd name="T124" fmla="*/ 43 w 44"/>
                <a:gd name="T125" fmla="*/ 3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4" h="52">
                  <a:moveTo>
                    <a:pt x="28" y="51"/>
                  </a:moveTo>
                  <a:cubicBezTo>
                    <a:pt x="27" y="51"/>
                    <a:pt x="27" y="51"/>
                    <a:pt x="27" y="51"/>
                  </a:cubicBezTo>
                  <a:cubicBezTo>
                    <a:pt x="28" y="51"/>
                    <a:pt x="28" y="51"/>
                    <a:pt x="28" y="51"/>
                  </a:cubicBezTo>
                  <a:cubicBezTo>
                    <a:pt x="28" y="51"/>
                    <a:pt x="28" y="51"/>
                    <a:pt x="28" y="51"/>
                  </a:cubicBezTo>
                  <a:moveTo>
                    <a:pt x="29" y="51"/>
                  </a:moveTo>
                  <a:cubicBezTo>
                    <a:pt x="29" y="51"/>
                    <a:pt x="29" y="51"/>
                    <a:pt x="29" y="51"/>
                  </a:cubicBezTo>
                  <a:cubicBezTo>
                    <a:pt x="29" y="51"/>
                    <a:pt x="29" y="51"/>
                    <a:pt x="29" y="51"/>
                  </a:cubicBezTo>
                  <a:cubicBezTo>
                    <a:pt x="29" y="51"/>
                    <a:pt x="29" y="51"/>
                    <a:pt x="29" y="51"/>
                  </a:cubicBezTo>
                  <a:cubicBezTo>
                    <a:pt x="29" y="51"/>
                    <a:pt x="29" y="51"/>
                    <a:pt x="29" y="51"/>
                  </a:cubicBezTo>
                  <a:moveTo>
                    <a:pt x="15" y="51"/>
                  </a:moveTo>
                  <a:cubicBezTo>
                    <a:pt x="15" y="51"/>
                    <a:pt x="15" y="51"/>
                    <a:pt x="15" y="51"/>
                  </a:cubicBezTo>
                  <a:cubicBezTo>
                    <a:pt x="15" y="50"/>
                    <a:pt x="15" y="50"/>
                    <a:pt x="15" y="50"/>
                  </a:cubicBezTo>
                  <a:cubicBezTo>
                    <a:pt x="15" y="51"/>
                    <a:pt x="15" y="51"/>
                    <a:pt x="15" y="51"/>
                  </a:cubicBezTo>
                  <a:moveTo>
                    <a:pt x="30" y="51"/>
                  </a:moveTo>
                  <a:cubicBezTo>
                    <a:pt x="30" y="50"/>
                    <a:pt x="30" y="50"/>
                    <a:pt x="30" y="50"/>
                  </a:cubicBezTo>
                  <a:cubicBezTo>
                    <a:pt x="30" y="51"/>
                    <a:pt x="30" y="51"/>
                    <a:pt x="30" y="51"/>
                  </a:cubicBezTo>
                  <a:cubicBezTo>
                    <a:pt x="30" y="51"/>
                    <a:pt x="30" y="51"/>
                    <a:pt x="30" y="51"/>
                  </a:cubicBezTo>
                  <a:cubicBezTo>
                    <a:pt x="30" y="51"/>
                    <a:pt x="30" y="51"/>
                    <a:pt x="30" y="51"/>
                  </a:cubicBezTo>
                  <a:moveTo>
                    <a:pt x="28" y="50"/>
                  </a:moveTo>
                  <a:cubicBezTo>
                    <a:pt x="28" y="50"/>
                    <a:pt x="28" y="50"/>
                    <a:pt x="28" y="50"/>
                  </a:cubicBezTo>
                  <a:cubicBezTo>
                    <a:pt x="29" y="50"/>
                    <a:pt x="29" y="50"/>
                    <a:pt x="29" y="50"/>
                  </a:cubicBezTo>
                  <a:cubicBezTo>
                    <a:pt x="28" y="50"/>
                    <a:pt x="28" y="50"/>
                    <a:pt x="28" y="50"/>
                  </a:cubicBezTo>
                  <a:moveTo>
                    <a:pt x="27" y="50"/>
                  </a:moveTo>
                  <a:cubicBezTo>
                    <a:pt x="27" y="50"/>
                    <a:pt x="27" y="50"/>
                    <a:pt x="27" y="50"/>
                  </a:cubicBezTo>
                  <a:cubicBezTo>
                    <a:pt x="28" y="50"/>
                    <a:pt x="28" y="50"/>
                    <a:pt x="28" y="50"/>
                  </a:cubicBezTo>
                  <a:cubicBezTo>
                    <a:pt x="27" y="50"/>
                    <a:pt x="27" y="50"/>
                    <a:pt x="27" y="50"/>
                  </a:cubicBezTo>
                  <a:moveTo>
                    <a:pt x="16" y="51"/>
                  </a:moveTo>
                  <a:cubicBezTo>
                    <a:pt x="17" y="50"/>
                    <a:pt x="17" y="50"/>
                    <a:pt x="17" y="50"/>
                  </a:cubicBezTo>
                  <a:cubicBezTo>
                    <a:pt x="17" y="50"/>
                    <a:pt x="17" y="50"/>
                    <a:pt x="17" y="50"/>
                  </a:cubicBezTo>
                  <a:cubicBezTo>
                    <a:pt x="17" y="50"/>
                    <a:pt x="17" y="50"/>
                    <a:pt x="17" y="50"/>
                  </a:cubicBezTo>
                  <a:cubicBezTo>
                    <a:pt x="17" y="50"/>
                    <a:pt x="17" y="51"/>
                    <a:pt x="16" y="51"/>
                  </a:cubicBezTo>
                  <a:moveTo>
                    <a:pt x="14" y="50"/>
                  </a:moveTo>
                  <a:cubicBezTo>
                    <a:pt x="15" y="50"/>
                    <a:pt x="15" y="50"/>
                    <a:pt x="15" y="50"/>
                  </a:cubicBezTo>
                  <a:cubicBezTo>
                    <a:pt x="15" y="50"/>
                    <a:pt x="15" y="50"/>
                    <a:pt x="15" y="50"/>
                  </a:cubicBezTo>
                  <a:cubicBezTo>
                    <a:pt x="14" y="50"/>
                    <a:pt x="14" y="50"/>
                    <a:pt x="14" y="50"/>
                  </a:cubicBezTo>
                  <a:moveTo>
                    <a:pt x="30" y="50"/>
                  </a:moveTo>
                  <a:cubicBezTo>
                    <a:pt x="30" y="50"/>
                    <a:pt x="30" y="50"/>
                    <a:pt x="30" y="50"/>
                  </a:cubicBezTo>
                  <a:cubicBezTo>
                    <a:pt x="30" y="50"/>
                    <a:pt x="30" y="50"/>
                    <a:pt x="30" y="50"/>
                  </a:cubicBezTo>
                  <a:cubicBezTo>
                    <a:pt x="30" y="50"/>
                    <a:pt x="30" y="50"/>
                    <a:pt x="30" y="50"/>
                  </a:cubicBezTo>
                  <a:moveTo>
                    <a:pt x="27" y="50"/>
                  </a:moveTo>
                  <a:cubicBezTo>
                    <a:pt x="27" y="50"/>
                    <a:pt x="27" y="50"/>
                    <a:pt x="27" y="50"/>
                  </a:cubicBezTo>
                  <a:cubicBezTo>
                    <a:pt x="27" y="50"/>
                    <a:pt x="27" y="50"/>
                    <a:pt x="27" y="50"/>
                  </a:cubicBezTo>
                  <a:cubicBezTo>
                    <a:pt x="27" y="50"/>
                    <a:pt x="27" y="50"/>
                    <a:pt x="27" y="50"/>
                  </a:cubicBezTo>
                  <a:moveTo>
                    <a:pt x="14" y="50"/>
                  </a:moveTo>
                  <a:cubicBezTo>
                    <a:pt x="13" y="50"/>
                    <a:pt x="13" y="50"/>
                    <a:pt x="13" y="50"/>
                  </a:cubicBezTo>
                  <a:cubicBezTo>
                    <a:pt x="14" y="50"/>
                    <a:pt x="14" y="50"/>
                    <a:pt x="14" y="50"/>
                  </a:cubicBezTo>
                  <a:cubicBezTo>
                    <a:pt x="14" y="50"/>
                    <a:pt x="14" y="50"/>
                    <a:pt x="14" y="50"/>
                  </a:cubicBezTo>
                  <a:moveTo>
                    <a:pt x="18" y="50"/>
                  </a:moveTo>
                  <a:cubicBezTo>
                    <a:pt x="18" y="50"/>
                    <a:pt x="18" y="50"/>
                    <a:pt x="18" y="50"/>
                  </a:cubicBezTo>
                  <a:cubicBezTo>
                    <a:pt x="18" y="50"/>
                    <a:pt x="18" y="50"/>
                    <a:pt x="18" y="50"/>
                  </a:cubicBezTo>
                  <a:cubicBezTo>
                    <a:pt x="18" y="50"/>
                    <a:pt x="18" y="50"/>
                    <a:pt x="18" y="50"/>
                  </a:cubicBezTo>
                  <a:moveTo>
                    <a:pt x="13" y="50"/>
                  </a:moveTo>
                  <a:cubicBezTo>
                    <a:pt x="12" y="50"/>
                    <a:pt x="12" y="50"/>
                    <a:pt x="12" y="50"/>
                  </a:cubicBezTo>
                  <a:cubicBezTo>
                    <a:pt x="13" y="50"/>
                    <a:pt x="13" y="50"/>
                    <a:pt x="13" y="50"/>
                  </a:cubicBezTo>
                  <a:cubicBezTo>
                    <a:pt x="13" y="50"/>
                    <a:pt x="13" y="50"/>
                    <a:pt x="13" y="50"/>
                  </a:cubicBezTo>
                  <a:moveTo>
                    <a:pt x="13" y="50"/>
                  </a:moveTo>
                  <a:cubicBezTo>
                    <a:pt x="13" y="49"/>
                    <a:pt x="13" y="49"/>
                    <a:pt x="13" y="49"/>
                  </a:cubicBezTo>
                  <a:cubicBezTo>
                    <a:pt x="14" y="49"/>
                    <a:pt x="14" y="49"/>
                    <a:pt x="14" y="49"/>
                  </a:cubicBezTo>
                  <a:cubicBezTo>
                    <a:pt x="13" y="50"/>
                    <a:pt x="13" y="50"/>
                    <a:pt x="13" y="50"/>
                  </a:cubicBezTo>
                  <a:moveTo>
                    <a:pt x="31" y="50"/>
                  </a:moveTo>
                  <a:cubicBezTo>
                    <a:pt x="31" y="49"/>
                    <a:pt x="31" y="49"/>
                    <a:pt x="31" y="49"/>
                  </a:cubicBezTo>
                  <a:cubicBezTo>
                    <a:pt x="31" y="49"/>
                    <a:pt x="31" y="49"/>
                    <a:pt x="31" y="49"/>
                  </a:cubicBezTo>
                  <a:cubicBezTo>
                    <a:pt x="31" y="50"/>
                    <a:pt x="31" y="50"/>
                    <a:pt x="31" y="50"/>
                  </a:cubicBezTo>
                  <a:moveTo>
                    <a:pt x="32" y="50"/>
                  </a:moveTo>
                  <a:cubicBezTo>
                    <a:pt x="32" y="49"/>
                    <a:pt x="32" y="49"/>
                    <a:pt x="32" y="49"/>
                  </a:cubicBezTo>
                  <a:cubicBezTo>
                    <a:pt x="32" y="49"/>
                    <a:pt x="32" y="49"/>
                    <a:pt x="32" y="49"/>
                  </a:cubicBezTo>
                  <a:cubicBezTo>
                    <a:pt x="32" y="49"/>
                    <a:pt x="32" y="49"/>
                    <a:pt x="32" y="49"/>
                  </a:cubicBezTo>
                  <a:cubicBezTo>
                    <a:pt x="32" y="50"/>
                    <a:pt x="32" y="50"/>
                    <a:pt x="32" y="50"/>
                  </a:cubicBezTo>
                  <a:moveTo>
                    <a:pt x="27" y="51"/>
                  </a:moveTo>
                  <a:cubicBezTo>
                    <a:pt x="26" y="51"/>
                    <a:pt x="25" y="50"/>
                    <a:pt x="24" y="50"/>
                  </a:cubicBezTo>
                  <a:cubicBezTo>
                    <a:pt x="24" y="49"/>
                    <a:pt x="24" y="49"/>
                    <a:pt x="24" y="49"/>
                  </a:cubicBezTo>
                  <a:cubicBezTo>
                    <a:pt x="24" y="49"/>
                    <a:pt x="24" y="49"/>
                    <a:pt x="24" y="49"/>
                  </a:cubicBezTo>
                  <a:cubicBezTo>
                    <a:pt x="25" y="49"/>
                    <a:pt x="25" y="49"/>
                    <a:pt x="25" y="49"/>
                  </a:cubicBezTo>
                  <a:cubicBezTo>
                    <a:pt x="25" y="49"/>
                    <a:pt x="25" y="49"/>
                    <a:pt x="25" y="49"/>
                  </a:cubicBezTo>
                  <a:cubicBezTo>
                    <a:pt x="25" y="50"/>
                    <a:pt x="25" y="50"/>
                    <a:pt x="25" y="50"/>
                  </a:cubicBezTo>
                  <a:cubicBezTo>
                    <a:pt x="25" y="50"/>
                    <a:pt x="25" y="50"/>
                    <a:pt x="25" y="50"/>
                  </a:cubicBezTo>
                  <a:cubicBezTo>
                    <a:pt x="25" y="50"/>
                    <a:pt x="25" y="50"/>
                    <a:pt x="25" y="50"/>
                  </a:cubicBezTo>
                  <a:cubicBezTo>
                    <a:pt x="26" y="50"/>
                    <a:pt x="26" y="50"/>
                    <a:pt x="26" y="50"/>
                  </a:cubicBezTo>
                  <a:cubicBezTo>
                    <a:pt x="26" y="50"/>
                    <a:pt x="26" y="50"/>
                    <a:pt x="26" y="50"/>
                  </a:cubicBezTo>
                  <a:cubicBezTo>
                    <a:pt x="26" y="51"/>
                    <a:pt x="26" y="51"/>
                    <a:pt x="26" y="51"/>
                  </a:cubicBezTo>
                  <a:cubicBezTo>
                    <a:pt x="26" y="51"/>
                    <a:pt x="26" y="51"/>
                    <a:pt x="26" y="51"/>
                  </a:cubicBezTo>
                  <a:cubicBezTo>
                    <a:pt x="26" y="51"/>
                    <a:pt x="26" y="51"/>
                    <a:pt x="26" y="51"/>
                  </a:cubicBezTo>
                  <a:cubicBezTo>
                    <a:pt x="27" y="51"/>
                    <a:pt x="27" y="51"/>
                    <a:pt x="27" y="51"/>
                  </a:cubicBezTo>
                  <a:cubicBezTo>
                    <a:pt x="27" y="51"/>
                    <a:pt x="27" y="51"/>
                    <a:pt x="27" y="51"/>
                  </a:cubicBezTo>
                  <a:moveTo>
                    <a:pt x="18" y="50"/>
                  </a:moveTo>
                  <a:cubicBezTo>
                    <a:pt x="20" y="49"/>
                    <a:pt x="20" y="49"/>
                    <a:pt x="20" y="49"/>
                  </a:cubicBezTo>
                  <a:cubicBezTo>
                    <a:pt x="20" y="49"/>
                    <a:pt x="20" y="49"/>
                    <a:pt x="20" y="49"/>
                  </a:cubicBezTo>
                  <a:cubicBezTo>
                    <a:pt x="20" y="49"/>
                    <a:pt x="19" y="50"/>
                    <a:pt x="18" y="50"/>
                  </a:cubicBezTo>
                  <a:moveTo>
                    <a:pt x="12" y="49"/>
                  </a:moveTo>
                  <a:cubicBezTo>
                    <a:pt x="12" y="49"/>
                    <a:pt x="12" y="49"/>
                    <a:pt x="12" y="49"/>
                  </a:cubicBezTo>
                  <a:cubicBezTo>
                    <a:pt x="13" y="49"/>
                    <a:pt x="13" y="49"/>
                    <a:pt x="13" y="49"/>
                  </a:cubicBezTo>
                  <a:cubicBezTo>
                    <a:pt x="12" y="49"/>
                    <a:pt x="12" y="49"/>
                    <a:pt x="12" y="49"/>
                  </a:cubicBezTo>
                  <a:moveTo>
                    <a:pt x="12" y="49"/>
                  </a:moveTo>
                  <a:cubicBezTo>
                    <a:pt x="11" y="49"/>
                    <a:pt x="11" y="49"/>
                    <a:pt x="11" y="49"/>
                  </a:cubicBezTo>
                  <a:cubicBezTo>
                    <a:pt x="11" y="49"/>
                    <a:pt x="11" y="49"/>
                    <a:pt x="11" y="49"/>
                  </a:cubicBezTo>
                  <a:cubicBezTo>
                    <a:pt x="11" y="49"/>
                    <a:pt x="11" y="49"/>
                    <a:pt x="11" y="49"/>
                  </a:cubicBezTo>
                  <a:cubicBezTo>
                    <a:pt x="11" y="49"/>
                    <a:pt x="11" y="49"/>
                    <a:pt x="11" y="49"/>
                  </a:cubicBezTo>
                  <a:cubicBezTo>
                    <a:pt x="12" y="48"/>
                    <a:pt x="12" y="48"/>
                    <a:pt x="12" y="48"/>
                  </a:cubicBezTo>
                  <a:cubicBezTo>
                    <a:pt x="12" y="49"/>
                    <a:pt x="12" y="49"/>
                    <a:pt x="12" y="49"/>
                  </a:cubicBezTo>
                  <a:moveTo>
                    <a:pt x="32" y="49"/>
                  </a:moveTo>
                  <a:cubicBezTo>
                    <a:pt x="32" y="48"/>
                    <a:pt x="32" y="48"/>
                    <a:pt x="32" y="48"/>
                  </a:cubicBezTo>
                  <a:cubicBezTo>
                    <a:pt x="32" y="48"/>
                    <a:pt x="32" y="48"/>
                    <a:pt x="32" y="48"/>
                  </a:cubicBezTo>
                  <a:cubicBezTo>
                    <a:pt x="32" y="49"/>
                    <a:pt x="32" y="49"/>
                    <a:pt x="32" y="49"/>
                  </a:cubicBezTo>
                  <a:moveTo>
                    <a:pt x="12" y="48"/>
                  </a:moveTo>
                  <a:cubicBezTo>
                    <a:pt x="12" y="48"/>
                    <a:pt x="12" y="48"/>
                    <a:pt x="12" y="48"/>
                  </a:cubicBezTo>
                  <a:cubicBezTo>
                    <a:pt x="12" y="48"/>
                    <a:pt x="12" y="48"/>
                    <a:pt x="12" y="48"/>
                  </a:cubicBezTo>
                  <a:cubicBezTo>
                    <a:pt x="12" y="48"/>
                    <a:pt x="12" y="48"/>
                    <a:pt x="12" y="48"/>
                  </a:cubicBezTo>
                  <a:moveTo>
                    <a:pt x="24" y="49"/>
                  </a:moveTo>
                  <a:cubicBezTo>
                    <a:pt x="23" y="48"/>
                    <a:pt x="23" y="48"/>
                    <a:pt x="23" y="48"/>
                  </a:cubicBezTo>
                  <a:cubicBezTo>
                    <a:pt x="23" y="48"/>
                    <a:pt x="23" y="48"/>
                    <a:pt x="23" y="48"/>
                  </a:cubicBezTo>
                  <a:cubicBezTo>
                    <a:pt x="24" y="47"/>
                    <a:pt x="24" y="47"/>
                    <a:pt x="24" y="47"/>
                  </a:cubicBezTo>
                  <a:cubicBezTo>
                    <a:pt x="24" y="48"/>
                    <a:pt x="24" y="48"/>
                    <a:pt x="24" y="48"/>
                  </a:cubicBezTo>
                  <a:cubicBezTo>
                    <a:pt x="24" y="48"/>
                    <a:pt x="24" y="49"/>
                    <a:pt x="24" y="49"/>
                  </a:cubicBezTo>
                  <a:moveTo>
                    <a:pt x="11" y="48"/>
                  </a:moveTo>
                  <a:cubicBezTo>
                    <a:pt x="11" y="47"/>
                    <a:pt x="11" y="47"/>
                    <a:pt x="11" y="47"/>
                  </a:cubicBezTo>
                  <a:cubicBezTo>
                    <a:pt x="11" y="47"/>
                    <a:pt x="11" y="47"/>
                    <a:pt x="11" y="47"/>
                  </a:cubicBezTo>
                  <a:cubicBezTo>
                    <a:pt x="11" y="47"/>
                    <a:pt x="11" y="47"/>
                    <a:pt x="11" y="47"/>
                  </a:cubicBezTo>
                  <a:cubicBezTo>
                    <a:pt x="11" y="48"/>
                    <a:pt x="11" y="48"/>
                    <a:pt x="11" y="48"/>
                  </a:cubicBezTo>
                  <a:moveTo>
                    <a:pt x="20" y="48"/>
                  </a:moveTo>
                  <a:cubicBezTo>
                    <a:pt x="20" y="48"/>
                    <a:pt x="20" y="48"/>
                    <a:pt x="20" y="48"/>
                  </a:cubicBezTo>
                  <a:cubicBezTo>
                    <a:pt x="20" y="48"/>
                    <a:pt x="20" y="48"/>
                    <a:pt x="20" y="48"/>
                  </a:cubicBezTo>
                  <a:cubicBezTo>
                    <a:pt x="20" y="48"/>
                    <a:pt x="21" y="48"/>
                    <a:pt x="21" y="47"/>
                  </a:cubicBezTo>
                  <a:cubicBezTo>
                    <a:pt x="21" y="48"/>
                    <a:pt x="21" y="48"/>
                    <a:pt x="21" y="48"/>
                  </a:cubicBezTo>
                  <a:cubicBezTo>
                    <a:pt x="20" y="48"/>
                    <a:pt x="20" y="48"/>
                    <a:pt x="20" y="48"/>
                  </a:cubicBezTo>
                  <a:moveTo>
                    <a:pt x="10" y="47"/>
                  </a:moveTo>
                  <a:cubicBezTo>
                    <a:pt x="10" y="47"/>
                    <a:pt x="10" y="47"/>
                    <a:pt x="10" y="47"/>
                  </a:cubicBezTo>
                  <a:cubicBezTo>
                    <a:pt x="11" y="47"/>
                    <a:pt x="11" y="47"/>
                    <a:pt x="11" y="47"/>
                  </a:cubicBezTo>
                  <a:cubicBezTo>
                    <a:pt x="10" y="47"/>
                    <a:pt x="10" y="47"/>
                    <a:pt x="10" y="47"/>
                  </a:cubicBezTo>
                  <a:moveTo>
                    <a:pt x="10" y="47"/>
                  </a:moveTo>
                  <a:cubicBezTo>
                    <a:pt x="10" y="47"/>
                    <a:pt x="10" y="47"/>
                    <a:pt x="10" y="47"/>
                  </a:cubicBezTo>
                  <a:cubicBezTo>
                    <a:pt x="10" y="47"/>
                    <a:pt x="10" y="47"/>
                    <a:pt x="10" y="47"/>
                  </a:cubicBezTo>
                  <a:cubicBezTo>
                    <a:pt x="10" y="47"/>
                    <a:pt x="10" y="47"/>
                    <a:pt x="10" y="47"/>
                  </a:cubicBezTo>
                  <a:moveTo>
                    <a:pt x="23" y="47"/>
                  </a:moveTo>
                  <a:cubicBezTo>
                    <a:pt x="23" y="47"/>
                    <a:pt x="23" y="47"/>
                    <a:pt x="23" y="47"/>
                  </a:cubicBezTo>
                  <a:cubicBezTo>
                    <a:pt x="23" y="47"/>
                    <a:pt x="23" y="47"/>
                    <a:pt x="23" y="47"/>
                  </a:cubicBezTo>
                  <a:cubicBezTo>
                    <a:pt x="23" y="47"/>
                    <a:pt x="23" y="47"/>
                    <a:pt x="23" y="47"/>
                  </a:cubicBezTo>
                  <a:cubicBezTo>
                    <a:pt x="23" y="47"/>
                    <a:pt x="23" y="47"/>
                    <a:pt x="23" y="47"/>
                  </a:cubicBezTo>
                  <a:moveTo>
                    <a:pt x="21" y="48"/>
                  </a:moveTo>
                  <a:cubicBezTo>
                    <a:pt x="21" y="47"/>
                    <a:pt x="22" y="47"/>
                    <a:pt x="22" y="46"/>
                  </a:cubicBezTo>
                  <a:cubicBezTo>
                    <a:pt x="22" y="47"/>
                    <a:pt x="22" y="47"/>
                    <a:pt x="22" y="47"/>
                  </a:cubicBezTo>
                  <a:cubicBezTo>
                    <a:pt x="22" y="48"/>
                    <a:pt x="22" y="48"/>
                    <a:pt x="22" y="48"/>
                  </a:cubicBezTo>
                  <a:cubicBezTo>
                    <a:pt x="22" y="48"/>
                    <a:pt x="22" y="48"/>
                    <a:pt x="22" y="48"/>
                  </a:cubicBezTo>
                  <a:cubicBezTo>
                    <a:pt x="22" y="47"/>
                    <a:pt x="22" y="47"/>
                    <a:pt x="22" y="47"/>
                  </a:cubicBezTo>
                  <a:cubicBezTo>
                    <a:pt x="22" y="48"/>
                    <a:pt x="22" y="48"/>
                    <a:pt x="22" y="48"/>
                  </a:cubicBezTo>
                  <a:cubicBezTo>
                    <a:pt x="22" y="48"/>
                    <a:pt x="22" y="48"/>
                    <a:pt x="22" y="48"/>
                  </a:cubicBezTo>
                  <a:cubicBezTo>
                    <a:pt x="21" y="48"/>
                    <a:pt x="21" y="48"/>
                    <a:pt x="21" y="48"/>
                  </a:cubicBezTo>
                  <a:moveTo>
                    <a:pt x="9" y="47"/>
                  </a:moveTo>
                  <a:cubicBezTo>
                    <a:pt x="9" y="46"/>
                    <a:pt x="9" y="46"/>
                    <a:pt x="9" y="46"/>
                  </a:cubicBezTo>
                  <a:cubicBezTo>
                    <a:pt x="9" y="46"/>
                    <a:pt x="9" y="46"/>
                    <a:pt x="9" y="46"/>
                  </a:cubicBezTo>
                  <a:cubicBezTo>
                    <a:pt x="9" y="46"/>
                    <a:pt x="9" y="46"/>
                    <a:pt x="9" y="46"/>
                  </a:cubicBezTo>
                  <a:cubicBezTo>
                    <a:pt x="9" y="46"/>
                    <a:pt x="9" y="46"/>
                    <a:pt x="9" y="46"/>
                  </a:cubicBezTo>
                  <a:cubicBezTo>
                    <a:pt x="9" y="47"/>
                    <a:pt x="9" y="47"/>
                    <a:pt x="9" y="47"/>
                  </a:cubicBezTo>
                  <a:moveTo>
                    <a:pt x="11" y="46"/>
                  </a:moveTo>
                  <a:cubicBezTo>
                    <a:pt x="10" y="46"/>
                    <a:pt x="10" y="46"/>
                    <a:pt x="10" y="46"/>
                  </a:cubicBezTo>
                  <a:cubicBezTo>
                    <a:pt x="11" y="46"/>
                    <a:pt x="11" y="46"/>
                    <a:pt x="11" y="46"/>
                  </a:cubicBezTo>
                  <a:cubicBezTo>
                    <a:pt x="11" y="46"/>
                    <a:pt x="11" y="46"/>
                    <a:pt x="11" y="46"/>
                  </a:cubicBezTo>
                  <a:moveTo>
                    <a:pt x="34" y="46"/>
                  </a:moveTo>
                  <a:cubicBezTo>
                    <a:pt x="34" y="46"/>
                    <a:pt x="34" y="46"/>
                    <a:pt x="34" y="46"/>
                  </a:cubicBezTo>
                  <a:cubicBezTo>
                    <a:pt x="34" y="46"/>
                    <a:pt x="34" y="46"/>
                    <a:pt x="34" y="46"/>
                  </a:cubicBezTo>
                  <a:cubicBezTo>
                    <a:pt x="34" y="46"/>
                    <a:pt x="34" y="46"/>
                    <a:pt x="34" y="46"/>
                  </a:cubicBezTo>
                  <a:moveTo>
                    <a:pt x="8" y="46"/>
                  </a:moveTo>
                  <a:cubicBezTo>
                    <a:pt x="8" y="46"/>
                    <a:pt x="8" y="46"/>
                    <a:pt x="8" y="46"/>
                  </a:cubicBezTo>
                  <a:cubicBezTo>
                    <a:pt x="9" y="46"/>
                    <a:pt x="9" y="46"/>
                    <a:pt x="9" y="46"/>
                  </a:cubicBezTo>
                  <a:cubicBezTo>
                    <a:pt x="8" y="46"/>
                    <a:pt x="8" y="46"/>
                    <a:pt x="8" y="46"/>
                  </a:cubicBezTo>
                  <a:cubicBezTo>
                    <a:pt x="8" y="46"/>
                    <a:pt x="8" y="46"/>
                    <a:pt x="8" y="46"/>
                  </a:cubicBezTo>
                  <a:moveTo>
                    <a:pt x="19" y="48"/>
                  </a:moveTo>
                  <a:cubicBezTo>
                    <a:pt x="19" y="47"/>
                    <a:pt x="19" y="47"/>
                    <a:pt x="19" y="47"/>
                  </a:cubicBezTo>
                  <a:cubicBezTo>
                    <a:pt x="20" y="47"/>
                    <a:pt x="20" y="46"/>
                    <a:pt x="21" y="45"/>
                  </a:cubicBezTo>
                  <a:cubicBezTo>
                    <a:pt x="20" y="47"/>
                    <a:pt x="20" y="47"/>
                    <a:pt x="20" y="47"/>
                  </a:cubicBezTo>
                  <a:cubicBezTo>
                    <a:pt x="20" y="47"/>
                    <a:pt x="20" y="47"/>
                    <a:pt x="19" y="48"/>
                  </a:cubicBezTo>
                  <a:moveTo>
                    <a:pt x="24" y="47"/>
                  </a:moveTo>
                  <a:cubicBezTo>
                    <a:pt x="24" y="47"/>
                    <a:pt x="24" y="47"/>
                    <a:pt x="24" y="47"/>
                  </a:cubicBezTo>
                  <a:cubicBezTo>
                    <a:pt x="24" y="45"/>
                    <a:pt x="24" y="45"/>
                    <a:pt x="24" y="45"/>
                  </a:cubicBezTo>
                  <a:cubicBezTo>
                    <a:pt x="24" y="46"/>
                    <a:pt x="24" y="47"/>
                    <a:pt x="25" y="47"/>
                  </a:cubicBezTo>
                  <a:cubicBezTo>
                    <a:pt x="25" y="48"/>
                    <a:pt x="25" y="48"/>
                    <a:pt x="25" y="48"/>
                  </a:cubicBezTo>
                  <a:cubicBezTo>
                    <a:pt x="24" y="47"/>
                    <a:pt x="24" y="47"/>
                    <a:pt x="24" y="47"/>
                  </a:cubicBezTo>
                  <a:cubicBezTo>
                    <a:pt x="24" y="47"/>
                    <a:pt x="24" y="47"/>
                    <a:pt x="24" y="47"/>
                  </a:cubicBezTo>
                  <a:cubicBezTo>
                    <a:pt x="24" y="47"/>
                    <a:pt x="24" y="47"/>
                    <a:pt x="24" y="47"/>
                  </a:cubicBezTo>
                  <a:cubicBezTo>
                    <a:pt x="24" y="47"/>
                    <a:pt x="24" y="47"/>
                    <a:pt x="24" y="47"/>
                  </a:cubicBezTo>
                  <a:cubicBezTo>
                    <a:pt x="24" y="47"/>
                    <a:pt x="24" y="47"/>
                    <a:pt x="24" y="47"/>
                  </a:cubicBezTo>
                  <a:moveTo>
                    <a:pt x="12" y="45"/>
                  </a:moveTo>
                  <a:cubicBezTo>
                    <a:pt x="12" y="45"/>
                    <a:pt x="12" y="45"/>
                    <a:pt x="12" y="45"/>
                  </a:cubicBezTo>
                  <a:cubicBezTo>
                    <a:pt x="13" y="45"/>
                    <a:pt x="13" y="45"/>
                    <a:pt x="13" y="45"/>
                  </a:cubicBezTo>
                  <a:cubicBezTo>
                    <a:pt x="13" y="45"/>
                    <a:pt x="13" y="45"/>
                    <a:pt x="13" y="45"/>
                  </a:cubicBezTo>
                  <a:cubicBezTo>
                    <a:pt x="12" y="45"/>
                    <a:pt x="12" y="45"/>
                    <a:pt x="12" y="45"/>
                  </a:cubicBezTo>
                  <a:moveTo>
                    <a:pt x="32" y="45"/>
                  </a:moveTo>
                  <a:cubicBezTo>
                    <a:pt x="32" y="45"/>
                    <a:pt x="32" y="45"/>
                    <a:pt x="32" y="45"/>
                  </a:cubicBezTo>
                  <a:cubicBezTo>
                    <a:pt x="32" y="45"/>
                    <a:pt x="32" y="45"/>
                    <a:pt x="32" y="45"/>
                  </a:cubicBezTo>
                  <a:cubicBezTo>
                    <a:pt x="32" y="45"/>
                    <a:pt x="32" y="45"/>
                    <a:pt x="32" y="45"/>
                  </a:cubicBezTo>
                  <a:cubicBezTo>
                    <a:pt x="32" y="45"/>
                    <a:pt x="32" y="45"/>
                    <a:pt x="32" y="45"/>
                  </a:cubicBezTo>
                  <a:moveTo>
                    <a:pt x="8" y="45"/>
                  </a:moveTo>
                  <a:cubicBezTo>
                    <a:pt x="8" y="45"/>
                    <a:pt x="8" y="45"/>
                    <a:pt x="8" y="45"/>
                  </a:cubicBezTo>
                  <a:cubicBezTo>
                    <a:pt x="8" y="45"/>
                    <a:pt x="8" y="45"/>
                    <a:pt x="8" y="45"/>
                  </a:cubicBezTo>
                  <a:cubicBezTo>
                    <a:pt x="8" y="45"/>
                    <a:pt x="8" y="45"/>
                    <a:pt x="8" y="45"/>
                  </a:cubicBezTo>
                  <a:moveTo>
                    <a:pt x="8" y="44"/>
                  </a:moveTo>
                  <a:cubicBezTo>
                    <a:pt x="8" y="44"/>
                    <a:pt x="8" y="44"/>
                    <a:pt x="8" y="44"/>
                  </a:cubicBezTo>
                  <a:cubicBezTo>
                    <a:pt x="8" y="44"/>
                    <a:pt x="8" y="44"/>
                    <a:pt x="8" y="44"/>
                  </a:cubicBezTo>
                  <a:cubicBezTo>
                    <a:pt x="8" y="44"/>
                    <a:pt x="8" y="44"/>
                    <a:pt x="8" y="44"/>
                  </a:cubicBezTo>
                  <a:moveTo>
                    <a:pt x="7" y="44"/>
                  </a:moveTo>
                  <a:cubicBezTo>
                    <a:pt x="7" y="44"/>
                    <a:pt x="7" y="44"/>
                    <a:pt x="7" y="44"/>
                  </a:cubicBezTo>
                  <a:cubicBezTo>
                    <a:pt x="7" y="43"/>
                    <a:pt x="7" y="43"/>
                    <a:pt x="7" y="43"/>
                  </a:cubicBezTo>
                  <a:cubicBezTo>
                    <a:pt x="7" y="44"/>
                    <a:pt x="7" y="44"/>
                    <a:pt x="7" y="44"/>
                  </a:cubicBezTo>
                  <a:moveTo>
                    <a:pt x="8" y="44"/>
                  </a:moveTo>
                  <a:cubicBezTo>
                    <a:pt x="8" y="43"/>
                    <a:pt x="8" y="43"/>
                    <a:pt x="8" y="43"/>
                  </a:cubicBezTo>
                  <a:cubicBezTo>
                    <a:pt x="8" y="43"/>
                    <a:pt x="8" y="43"/>
                    <a:pt x="8" y="43"/>
                  </a:cubicBezTo>
                  <a:cubicBezTo>
                    <a:pt x="8" y="44"/>
                    <a:pt x="8" y="44"/>
                    <a:pt x="8" y="44"/>
                  </a:cubicBezTo>
                  <a:cubicBezTo>
                    <a:pt x="8" y="44"/>
                    <a:pt x="8" y="44"/>
                    <a:pt x="8" y="44"/>
                  </a:cubicBezTo>
                  <a:moveTo>
                    <a:pt x="6" y="43"/>
                  </a:moveTo>
                  <a:cubicBezTo>
                    <a:pt x="6" y="43"/>
                    <a:pt x="6" y="43"/>
                    <a:pt x="6" y="43"/>
                  </a:cubicBezTo>
                  <a:cubicBezTo>
                    <a:pt x="7" y="43"/>
                    <a:pt x="7" y="43"/>
                    <a:pt x="7" y="43"/>
                  </a:cubicBezTo>
                  <a:cubicBezTo>
                    <a:pt x="6" y="43"/>
                    <a:pt x="6" y="43"/>
                    <a:pt x="6" y="43"/>
                  </a:cubicBezTo>
                  <a:moveTo>
                    <a:pt x="6" y="43"/>
                  </a:moveTo>
                  <a:cubicBezTo>
                    <a:pt x="6" y="43"/>
                    <a:pt x="6" y="43"/>
                    <a:pt x="6" y="43"/>
                  </a:cubicBezTo>
                  <a:cubicBezTo>
                    <a:pt x="6" y="43"/>
                    <a:pt x="6" y="43"/>
                    <a:pt x="6" y="43"/>
                  </a:cubicBezTo>
                  <a:cubicBezTo>
                    <a:pt x="6" y="43"/>
                    <a:pt x="6" y="43"/>
                    <a:pt x="6" y="43"/>
                  </a:cubicBezTo>
                  <a:moveTo>
                    <a:pt x="6" y="43"/>
                  </a:moveTo>
                  <a:cubicBezTo>
                    <a:pt x="6" y="43"/>
                    <a:pt x="6" y="43"/>
                    <a:pt x="6" y="43"/>
                  </a:cubicBezTo>
                  <a:cubicBezTo>
                    <a:pt x="6" y="43"/>
                    <a:pt x="6" y="43"/>
                    <a:pt x="6" y="43"/>
                  </a:cubicBezTo>
                  <a:cubicBezTo>
                    <a:pt x="6" y="43"/>
                    <a:pt x="6" y="43"/>
                    <a:pt x="6" y="43"/>
                  </a:cubicBezTo>
                  <a:moveTo>
                    <a:pt x="7" y="42"/>
                  </a:moveTo>
                  <a:cubicBezTo>
                    <a:pt x="7" y="42"/>
                    <a:pt x="7" y="42"/>
                    <a:pt x="7" y="42"/>
                  </a:cubicBezTo>
                  <a:cubicBezTo>
                    <a:pt x="7" y="42"/>
                    <a:pt x="7" y="42"/>
                    <a:pt x="7" y="42"/>
                  </a:cubicBezTo>
                  <a:cubicBezTo>
                    <a:pt x="7" y="42"/>
                    <a:pt x="6" y="42"/>
                    <a:pt x="6" y="42"/>
                  </a:cubicBezTo>
                  <a:cubicBezTo>
                    <a:pt x="6" y="42"/>
                    <a:pt x="6" y="42"/>
                    <a:pt x="6" y="42"/>
                  </a:cubicBezTo>
                  <a:cubicBezTo>
                    <a:pt x="7" y="42"/>
                    <a:pt x="7" y="42"/>
                    <a:pt x="7" y="42"/>
                  </a:cubicBezTo>
                  <a:moveTo>
                    <a:pt x="38" y="42"/>
                  </a:moveTo>
                  <a:cubicBezTo>
                    <a:pt x="38" y="42"/>
                    <a:pt x="38" y="42"/>
                    <a:pt x="38" y="42"/>
                  </a:cubicBezTo>
                  <a:cubicBezTo>
                    <a:pt x="38" y="42"/>
                    <a:pt x="38" y="42"/>
                    <a:pt x="38" y="42"/>
                  </a:cubicBezTo>
                  <a:cubicBezTo>
                    <a:pt x="38" y="42"/>
                    <a:pt x="38" y="42"/>
                    <a:pt x="37" y="42"/>
                  </a:cubicBezTo>
                  <a:cubicBezTo>
                    <a:pt x="37" y="42"/>
                    <a:pt x="37" y="42"/>
                    <a:pt x="37" y="42"/>
                  </a:cubicBezTo>
                  <a:cubicBezTo>
                    <a:pt x="38" y="42"/>
                    <a:pt x="38" y="42"/>
                    <a:pt x="38" y="42"/>
                  </a:cubicBezTo>
                  <a:moveTo>
                    <a:pt x="8" y="43"/>
                  </a:moveTo>
                  <a:cubicBezTo>
                    <a:pt x="8" y="43"/>
                    <a:pt x="8" y="43"/>
                    <a:pt x="8" y="43"/>
                  </a:cubicBezTo>
                  <a:cubicBezTo>
                    <a:pt x="8" y="42"/>
                    <a:pt x="8" y="42"/>
                    <a:pt x="8" y="42"/>
                  </a:cubicBezTo>
                  <a:cubicBezTo>
                    <a:pt x="8" y="42"/>
                    <a:pt x="8" y="42"/>
                    <a:pt x="8" y="42"/>
                  </a:cubicBezTo>
                  <a:cubicBezTo>
                    <a:pt x="8" y="43"/>
                    <a:pt x="8" y="43"/>
                    <a:pt x="8" y="43"/>
                  </a:cubicBezTo>
                  <a:moveTo>
                    <a:pt x="36" y="43"/>
                  </a:moveTo>
                  <a:cubicBezTo>
                    <a:pt x="36" y="42"/>
                    <a:pt x="36" y="42"/>
                    <a:pt x="36" y="42"/>
                  </a:cubicBezTo>
                  <a:cubicBezTo>
                    <a:pt x="37" y="42"/>
                    <a:pt x="37" y="42"/>
                    <a:pt x="37" y="42"/>
                  </a:cubicBezTo>
                  <a:cubicBezTo>
                    <a:pt x="37" y="43"/>
                    <a:pt x="37" y="43"/>
                    <a:pt x="37" y="43"/>
                  </a:cubicBezTo>
                  <a:cubicBezTo>
                    <a:pt x="36" y="43"/>
                    <a:pt x="36" y="43"/>
                    <a:pt x="36" y="43"/>
                  </a:cubicBezTo>
                  <a:moveTo>
                    <a:pt x="36" y="43"/>
                  </a:moveTo>
                  <a:cubicBezTo>
                    <a:pt x="35" y="42"/>
                    <a:pt x="35" y="42"/>
                    <a:pt x="35" y="42"/>
                  </a:cubicBezTo>
                  <a:cubicBezTo>
                    <a:pt x="35" y="42"/>
                    <a:pt x="35" y="42"/>
                    <a:pt x="35" y="42"/>
                  </a:cubicBezTo>
                  <a:cubicBezTo>
                    <a:pt x="36" y="41"/>
                    <a:pt x="36" y="41"/>
                    <a:pt x="36" y="41"/>
                  </a:cubicBezTo>
                  <a:cubicBezTo>
                    <a:pt x="36" y="41"/>
                    <a:pt x="36" y="41"/>
                    <a:pt x="36" y="41"/>
                  </a:cubicBezTo>
                  <a:cubicBezTo>
                    <a:pt x="36" y="41"/>
                    <a:pt x="36" y="41"/>
                    <a:pt x="36" y="41"/>
                  </a:cubicBezTo>
                  <a:cubicBezTo>
                    <a:pt x="36" y="43"/>
                    <a:pt x="36" y="43"/>
                    <a:pt x="36" y="43"/>
                  </a:cubicBezTo>
                  <a:cubicBezTo>
                    <a:pt x="36" y="43"/>
                    <a:pt x="36" y="43"/>
                    <a:pt x="36" y="43"/>
                  </a:cubicBezTo>
                  <a:moveTo>
                    <a:pt x="8" y="43"/>
                  </a:moveTo>
                  <a:cubicBezTo>
                    <a:pt x="9" y="41"/>
                    <a:pt x="9" y="41"/>
                    <a:pt x="9" y="41"/>
                  </a:cubicBezTo>
                  <a:cubicBezTo>
                    <a:pt x="9" y="41"/>
                    <a:pt x="9" y="41"/>
                    <a:pt x="9" y="41"/>
                  </a:cubicBezTo>
                  <a:cubicBezTo>
                    <a:pt x="9" y="41"/>
                    <a:pt x="9" y="41"/>
                    <a:pt x="9" y="41"/>
                  </a:cubicBezTo>
                  <a:cubicBezTo>
                    <a:pt x="9" y="42"/>
                    <a:pt x="9" y="42"/>
                    <a:pt x="9" y="42"/>
                  </a:cubicBezTo>
                  <a:cubicBezTo>
                    <a:pt x="9" y="42"/>
                    <a:pt x="9" y="42"/>
                    <a:pt x="9" y="42"/>
                  </a:cubicBezTo>
                  <a:cubicBezTo>
                    <a:pt x="9" y="43"/>
                    <a:pt x="9" y="43"/>
                    <a:pt x="9" y="43"/>
                  </a:cubicBezTo>
                  <a:cubicBezTo>
                    <a:pt x="9" y="43"/>
                    <a:pt x="9" y="43"/>
                    <a:pt x="9" y="43"/>
                  </a:cubicBezTo>
                  <a:cubicBezTo>
                    <a:pt x="8" y="43"/>
                    <a:pt x="8" y="43"/>
                    <a:pt x="8" y="43"/>
                  </a:cubicBezTo>
                  <a:moveTo>
                    <a:pt x="22" y="46"/>
                  </a:moveTo>
                  <a:cubicBezTo>
                    <a:pt x="22" y="46"/>
                    <a:pt x="22" y="45"/>
                    <a:pt x="22" y="44"/>
                  </a:cubicBezTo>
                  <a:cubicBezTo>
                    <a:pt x="22" y="44"/>
                    <a:pt x="22" y="44"/>
                    <a:pt x="22" y="44"/>
                  </a:cubicBezTo>
                  <a:cubicBezTo>
                    <a:pt x="22" y="43"/>
                    <a:pt x="22" y="43"/>
                    <a:pt x="22" y="42"/>
                  </a:cubicBezTo>
                  <a:cubicBezTo>
                    <a:pt x="22" y="41"/>
                    <a:pt x="22" y="41"/>
                    <a:pt x="22" y="40"/>
                  </a:cubicBezTo>
                  <a:cubicBezTo>
                    <a:pt x="22" y="41"/>
                    <a:pt x="22" y="41"/>
                    <a:pt x="22" y="42"/>
                  </a:cubicBezTo>
                  <a:cubicBezTo>
                    <a:pt x="22" y="43"/>
                    <a:pt x="22" y="45"/>
                    <a:pt x="23" y="46"/>
                  </a:cubicBezTo>
                  <a:cubicBezTo>
                    <a:pt x="22" y="46"/>
                    <a:pt x="22" y="46"/>
                    <a:pt x="22" y="46"/>
                  </a:cubicBezTo>
                  <a:moveTo>
                    <a:pt x="5" y="42"/>
                  </a:moveTo>
                  <a:cubicBezTo>
                    <a:pt x="4" y="41"/>
                    <a:pt x="4" y="40"/>
                    <a:pt x="4" y="39"/>
                  </a:cubicBezTo>
                  <a:cubicBezTo>
                    <a:pt x="4" y="39"/>
                    <a:pt x="4" y="39"/>
                    <a:pt x="4" y="39"/>
                  </a:cubicBezTo>
                  <a:cubicBezTo>
                    <a:pt x="4" y="39"/>
                    <a:pt x="4" y="39"/>
                    <a:pt x="4" y="39"/>
                  </a:cubicBezTo>
                  <a:cubicBezTo>
                    <a:pt x="4" y="40"/>
                    <a:pt x="4" y="40"/>
                    <a:pt x="4" y="40"/>
                  </a:cubicBezTo>
                  <a:cubicBezTo>
                    <a:pt x="4" y="40"/>
                    <a:pt x="4" y="40"/>
                    <a:pt x="4" y="40"/>
                  </a:cubicBezTo>
                  <a:cubicBezTo>
                    <a:pt x="4" y="41"/>
                    <a:pt x="4" y="41"/>
                    <a:pt x="5" y="42"/>
                  </a:cubicBezTo>
                  <a:cubicBezTo>
                    <a:pt x="5" y="42"/>
                    <a:pt x="5" y="42"/>
                    <a:pt x="5" y="42"/>
                  </a:cubicBezTo>
                  <a:moveTo>
                    <a:pt x="33" y="47"/>
                  </a:moveTo>
                  <a:cubicBezTo>
                    <a:pt x="33" y="47"/>
                    <a:pt x="33" y="47"/>
                    <a:pt x="33" y="47"/>
                  </a:cubicBezTo>
                  <a:cubicBezTo>
                    <a:pt x="34" y="47"/>
                    <a:pt x="35" y="46"/>
                    <a:pt x="35" y="46"/>
                  </a:cubicBezTo>
                  <a:cubicBezTo>
                    <a:pt x="36" y="45"/>
                    <a:pt x="36" y="45"/>
                    <a:pt x="36" y="44"/>
                  </a:cubicBezTo>
                  <a:cubicBezTo>
                    <a:pt x="36" y="44"/>
                    <a:pt x="36" y="44"/>
                    <a:pt x="36" y="44"/>
                  </a:cubicBezTo>
                  <a:cubicBezTo>
                    <a:pt x="36" y="43"/>
                    <a:pt x="36" y="43"/>
                    <a:pt x="36" y="43"/>
                  </a:cubicBezTo>
                  <a:cubicBezTo>
                    <a:pt x="38" y="43"/>
                    <a:pt x="40" y="42"/>
                    <a:pt x="40" y="40"/>
                  </a:cubicBezTo>
                  <a:cubicBezTo>
                    <a:pt x="40" y="40"/>
                    <a:pt x="40" y="40"/>
                    <a:pt x="40" y="40"/>
                  </a:cubicBezTo>
                  <a:cubicBezTo>
                    <a:pt x="40" y="39"/>
                    <a:pt x="40" y="39"/>
                    <a:pt x="41" y="38"/>
                  </a:cubicBezTo>
                  <a:cubicBezTo>
                    <a:pt x="41" y="38"/>
                    <a:pt x="41" y="38"/>
                    <a:pt x="41" y="38"/>
                  </a:cubicBezTo>
                  <a:cubicBezTo>
                    <a:pt x="41" y="38"/>
                    <a:pt x="41" y="38"/>
                    <a:pt x="41" y="38"/>
                  </a:cubicBezTo>
                  <a:cubicBezTo>
                    <a:pt x="41" y="38"/>
                    <a:pt x="41" y="38"/>
                    <a:pt x="41" y="38"/>
                  </a:cubicBezTo>
                  <a:cubicBezTo>
                    <a:pt x="41" y="38"/>
                    <a:pt x="41" y="38"/>
                    <a:pt x="41" y="38"/>
                  </a:cubicBezTo>
                  <a:cubicBezTo>
                    <a:pt x="41" y="38"/>
                    <a:pt x="41" y="38"/>
                    <a:pt x="41" y="38"/>
                  </a:cubicBezTo>
                  <a:cubicBezTo>
                    <a:pt x="41" y="39"/>
                    <a:pt x="41" y="39"/>
                    <a:pt x="41" y="39"/>
                  </a:cubicBezTo>
                  <a:cubicBezTo>
                    <a:pt x="41" y="40"/>
                    <a:pt x="41" y="40"/>
                    <a:pt x="41" y="40"/>
                  </a:cubicBezTo>
                  <a:cubicBezTo>
                    <a:pt x="40" y="40"/>
                    <a:pt x="40" y="40"/>
                    <a:pt x="40" y="40"/>
                  </a:cubicBezTo>
                  <a:cubicBezTo>
                    <a:pt x="40" y="41"/>
                    <a:pt x="40" y="41"/>
                    <a:pt x="40" y="42"/>
                  </a:cubicBezTo>
                  <a:cubicBezTo>
                    <a:pt x="40" y="42"/>
                    <a:pt x="40" y="42"/>
                    <a:pt x="40" y="43"/>
                  </a:cubicBezTo>
                  <a:cubicBezTo>
                    <a:pt x="40" y="43"/>
                    <a:pt x="39" y="43"/>
                    <a:pt x="39" y="44"/>
                  </a:cubicBezTo>
                  <a:cubicBezTo>
                    <a:pt x="38" y="44"/>
                    <a:pt x="38" y="44"/>
                    <a:pt x="37" y="45"/>
                  </a:cubicBezTo>
                  <a:cubicBezTo>
                    <a:pt x="37" y="45"/>
                    <a:pt x="37" y="45"/>
                    <a:pt x="36" y="46"/>
                  </a:cubicBezTo>
                  <a:cubicBezTo>
                    <a:pt x="36" y="46"/>
                    <a:pt x="36" y="47"/>
                    <a:pt x="35" y="47"/>
                  </a:cubicBezTo>
                  <a:cubicBezTo>
                    <a:pt x="35" y="47"/>
                    <a:pt x="35" y="47"/>
                    <a:pt x="35" y="47"/>
                  </a:cubicBezTo>
                  <a:cubicBezTo>
                    <a:pt x="34" y="47"/>
                    <a:pt x="34" y="47"/>
                    <a:pt x="34" y="47"/>
                  </a:cubicBezTo>
                  <a:cubicBezTo>
                    <a:pt x="33" y="47"/>
                    <a:pt x="33" y="47"/>
                    <a:pt x="33" y="47"/>
                  </a:cubicBezTo>
                  <a:moveTo>
                    <a:pt x="4" y="38"/>
                  </a:moveTo>
                  <a:cubicBezTo>
                    <a:pt x="4" y="38"/>
                    <a:pt x="4" y="38"/>
                    <a:pt x="4" y="38"/>
                  </a:cubicBezTo>
                  <a:cubicBezTo>
                    <a:pt x="4" y="38"/>
                    <a:pt x="4" y="38"/>
                    <a:pt x="4" y="38"/>
                  </a:cubicBezTo>
                  <a:cubicBezTo>
                    <a:pt x="4" y="37"/>
                    <a:pt x="4" y="37"/>
                    <a:pt x="4" y="37"/>
                  </a:cubicBezTo>
                  <a:cubicBezTo>
                    <a:pt x="5" y="37"/>
                    <a:pt x="5" y="37"/>
                    <a:pt x="5" y="37"/>
                  </a:cubicBezTo>
                  <a:cubicBezTo>
                    <a:pt x="5" y="37"/>
                    <a:pt x="5" y="37"/>
                    <a:pt x="5" y="37"/>
                  </a:cubicBezTo>
                  <a:cubicBezTo>
                    <a:pt x="5" y="37"/>
                    <a:pt x="5" y="38"/>
                    <a:pt x="4" y="38"/>
                  </a:cubicBezTo>
                  <a:moveTo>
                    <a:pt x="40" y="38"/>
                  </a:moveTo>
                  <a:cubicBezTo>
                    <a:pt x="40" y="38"/>
                    <a:pt x="39" y="37"/>
                    <a:pt x="39" y="37"/>
                  </a:cubicBezTo>
                  <a:cubicBezTo>
                    <a:pt x="39" y="37"/>
                    <a:pt x="39" y="37"/>
                    <a:pt x="39" y="37"/>
                  </a:cubicBezTo>
                  <a:cubicBezTo>
                    <a:pt x="39" y="37"/>
                    <a:pt x="40" y="37"/>
                    <a:pt x="40" y="37"/>
                  </a:cubicBezTo>
                  <a:cubicBezTo>
                    <a:pt x="40" y="38"/>
                    <a:pt x="40" y="38"/>
                    <a:pt x="40" y="38"/>
                  </a:cubicBezTo>
                  <a:cubicBezTo>
                    <a:pt x="40" y="38"/>
                    <a:pt x="40" y="38"/>
                    <a:pt x="40" y="38"/>
                  </a:cubicBezTo>
                  <a:cubicBezTo>
                    <a:pt x="40" y="38"/>
                    <a:pt x="40" y="38"/>
                    <a:pt x="40" y="38"/>
                  </a:cubicBezTo>
                  <a:moveTo>
                    <a:pt x="10" y="37"/>
                  </a:moveTo>
                  <a:cubicBezTo>
                    <a:pt x="10" y="37"/>
                    <a:pt x="9" y="37"/>
                    <a:pt x="9" y="37"/>
                  </a:cubicBezTo>
                  <a:cubicBezTo>
                    <a:pt x="9" y="37"/>
                    <a:pt x="9" y="37"/>
                    <a:pt x="9" y="37"/>
                  </a:cubicBezTo>
                  <a:cubicBezTo>
                    <a:pt x="10" y="37"/>
                    <a:pt x="10" y="37"/>
                    <a:pt x="10" y="37"/>
                  </a:cubicBezTo>
                  <a:cubicBezTo>
                    <a:pt x="10" y="37"/>
                    <a:pt x="10" y="37"/>
                    <a:pt x="10" y="37"/>
                  </a:cubicBezTo>
                  <a:cubicBezTo>
                    <a:pt x="11" y="37"/>
                    <a:pt x="11" y="37"/>
                    <a:pt x="11" y="37"/>
                  </a:cubicBezTo>
                  <a:cubicBezTo>
                    <a:pt x="11" y="37"/>
                    <a:pt x="11" y="37"/>
                    <a:pt x="11" y="37"/>
                  </a:cubicBezTo>
                  <a:cubicBezTo>
                    <a:pt x="10" y="37"/>
                    <a:pt x="10" y="37"/>
                    <a:pt x="10" y="37"/>
                  </a:cubicBezTo>
                  <a:cubicBezTo>
                    <a:pt x="10" y="37"/>
                    <a:pt x="10" y="37"/>
                    <a:pt x="10" y="37"/>
                  </a:cubicBezTo>
                  <a:moveTo>
                    <a:pt x="35" y="37"/>
                  </a:moveTo>
                  <a:cubicBezTo>
                    <a:pt x="35" y="37"/>
                    <a:pt x="35" y="37"/>
                    <a:pt x="35" y="37"/>
                  </a:cubicBezTo>
                  <a:cubicBezTo>
                    <a:pt x="35" y="37"/>
                    <a:pt x="35" y="37"/>
                    <a:pt x="35" y="37"/>
                  </a:cubicBezTo>
                  <a:cubicBezTo>
                    <a:pt x="35" y="37"/>
                    <a:pt x="35" y="37"/>
                    <a:pt x="35" y="37"/>
                  </a:cubicBezTo>
                  <a:cubicBezTo>
                    <a:pt x="35" y="37"/>
                    <a:pt x="35" y="37"/>
                    <a:pt x="34" y="37"/>
                  </a:cubicBezTo>
                  <a:cubicBezTo>
                    <a:pt x="34" y="37"/>
                    <a:pt x="34" y="37"/>
                    <a:pt x="34" y="37"/>
                  </a:cubicBezTo>
                  <a:cubicBezTo>
                    <a:pt x="34" y="37"/>
                    <a:pt x="34" y="37"/>
                    <a:pt x="34" y="37"/>
                  </a:cubicBezTo>
                  <a:cubicBezTo>
                    <a:pt x="34" y="37"/>
                    <a:pt x="34" y="37"/>
                    <a:pt x="34" y="37"/>
                  </a:cubicBezTo>
                  <a:cubicBezTo>
                    <a:pt x="35" y="37"/>
                    <a:pt x="35" y="37"/>
                    <a:pt x="35" y="37"/>
                  </a:cubicBezTo>
                  <a:moveTo>
                    <a:pt x="21" y="38"/>
                  </a:moveTo>
                  <a:cubicBezTo>
                    <a:pt x="21" y="37"/>
                    <a:pt x="21" y="37"/>
                    <a:pt x="21" y="37"/>
                  </a:cubicBezTo>
                  <a:cubicBezTo>
                    <a:pt x="21" y="36"/>
                    <a:pt x="21" y="36"/>
                    <a:pt x="21" y="36"/>
                  </a:cubicBezTo>
                  <a:cubicBezTo>
                    <a:pt x="21" y="37"/>
                    <a:pt x="21" y="37"/>
                    <a:pt x="21" y="38"/>
                  </a:cubicBezTo>
                  <a:moveTo>
                    <a:pt x="23" y="38"/>
                  </a:moveTo>
                  <a:cubicBezTo>
                    <a:pt x="23" y="37"/>
                    <a:pt x="23" y="37"/>
                    <a:pt x="23" y="36"/>
                  </a:cubicBezTo>
                  <a:cubicBezTo>
                    <a:pt x="23" y="37"/>
                    <a:pt x="23" y="37"/>
                    <a:pt x="23" y="37"/>
                  </a:cubicBezTo>
                  <a:cubicBezTo>
                    <a:pt x="23" y="38"/>
                    <a:pt x="23" y="38"/>
                    <a:pt x="23" y="38"/>
                  </a:cubicBezTo>
                  <a:moveTo>
                    <a:pt x="5" y="36"/>
                  </a:moveTo>
                  <a:cubicBezTo>
                    <a:pt x="5" y="36"/>
                    <a:pt x="5" y="36"/>
                    <a:pt x="5" y="36"/>
                  </a:cubicBezTo>
                  <a:cubicBezTo>
                    <a:pt x="5" y="36"/>
                    <a:pt x="5" y="37"/>
                    <a:pt x="4" y="37"/>
                  </a:cubicBezTo>
                  <a:cubicBezTo>
                    <a:pt x="4" y="36"/>
                    <a:pt x="4" y="36"/>
                    <a:pt x="4" y="36"/>
                  </a:cubicBezTo>
                  <a:cubicBezTo>
                    <a:pt x="4" y="36"/>
                    <a:pt x="4" y="36"/>
                    <a:pt x="4" y="36"/>
                  </a:cubicBezTo>
                  <a:cubicBezTo>
                    <a:pt x="5" y="36"/>
                    <a:pt x="5" y="36"/>
                    <a:pt x="5" y="36"/>
                  </a:cubicBezTo>
                  <a:moveTo>
                    <a:pt x="40" y="37"/>
                  </a:moveTo>
                  <a:cubicBezTo>
                    <a:pt x="40" y="37"/>
                    <a:pt x="39" y="36"/>
                    <a:pt x="39" y="36"/>
                  </a:cubicBezTo>
                  <a:cubicBezTo>
                    <a:pt x="40" y="36"/>
                    <a:pt x="40" y="36"/>
                    <a:pt x="40" y="36"/>
                  </a:cubicBezTo>
                  <a:cubicBezTo>
                    <a:pt x="40" y="36"/>
                    <a:pt x="40" y="36"/>
                    <a:pt x="40" y="36"/>
                  </a:cubicBezTo>
                  <a:cubicBezTo>
                    <a:pt x="40" y="36"/>
                    <a:pt x="40" y="36"/>
                    <a:pt x="40" y="36"/>
                  </a:cubicBezTo>
                  <a:cubicBezTo>
                    <a:pt x="40" y="37"/>
                    <a:pt x="40" y="37"/>
                    <a:pt x="40" y="37"/>
                  </a:cubicBezTo>
                  <a:moveTo>
                    <a:pt x="3" y="37"/>
                  </a:moveTo>
                  <a:cubicBezTo>
                    <a:pt x="3" y="37"/>
                    <a:pt x="3" y="37"/>
                    <a:pt x="3" y="37"/>
                  </a:cubicBezTo>
                  <a:cubicBezTo>
                    <a:pt x="3" y="37"/>
                    <a:pt x="3" y="37"/>
                    <a:pt x="3" y="37"/>
                  </a:cubicBezTo>
                  <a:cubicBezTo>
                    <a:pt x="3" y="37"/>
                    <a:pt x="3" y="36"/>
                    <a:pt x="3" y="36"/>
                  </a:cubicBezTo>
                  <a:cubicBezTo>
                    <a:pt x="4" y="36"/>
                    <a:pt x="4" y="36"/>
                    <a:pt x="4" y="36"/>
                  </a:cubicBezTo>
                  <a:cubicBezTo>
                    <a:pt x="4" y="36"/>
                    <a:pt x="4" y="36"/>
                    <a:pt x="4" y="36"/>
                  </a:cubicBezTo>
                  <a:cubicBezTo>
                    <a:pt x="4" y="36"/>
                    <a:pt x="4" y="36"/>
                    <a:pt x="4" y="36"/>
                  </a:cubicBezTo>
                  <a:cubicBezTo>
                    <a:pt x="4" y="37"/>
                    <a:pt x="4" y="37"/>
                    <a:pt x="4" y="37"/>
                  </a:cubicBezTo>
                  <a:cubicBezTo>
                    <a:pt x="3" y="37"/>
                    <a:pt x="3" y="37"/>
                    <a:pt x="3" y="37"/>
                  </a:cubicBezTo>
                  <a:moveTo>
                    <a:pt x="41" y="37"/>
                  </a:moveTo>
                  <a:cubicBezTo>
                    <a:pt x="41" y="37"/>
                    <a:pt x="41" y="37"/>
                    <a:pt x="41" y="37"/>
                  </a:cubicBezTo>
                  <a:cubicBezTo>
                    <a:pt x="41" y="36"/>
                    <a:pt x="41" y="36"/>
                    <a:pt x="41" y="36"/>
                  </a:cubicBezTo>
                  <a:cubicBezTo>
                    <a:pt x="40" y="36"/>
                    <a:pt x="40" y="36"/>
                    <a:pt x="40" y="36"/>
                  </a:cubicBezTo>
                  <a:cubicBezTo>
                    <a:pt x="41" y="36"/>
                    <a:pt x="41" y="36"/>
                    <a:pt x="41" y="36"/>
                  </a:cubicBezTo>
                  <a:cubicBezTo>
                    <a:pt x="41" y="36"/>
                    <a:pt x="41" y="36"/>
                    <a:pt x="41" y="36"/>
                  </a:cubicBezTo>
                  <a:cubicBezTo>
                    <a:pt x="41" y="36"/>
                    <a:pt x="41" y="37"/>
                    <a:pt x="41" y="37"/>
                  </a:cubicBezTo>
                  <a:cubicBezTo>
                    <a:pt x="41" y="37"/>
                    <a:pt x="41" y="37"/>
                    <a:pt x="41" y="37"/>
                  </a:cubicBezTo>
                  <a:cubicBezTo>
                    <a:pt x="41" y="37"/>
                    <a:pt x="41" y="37"/>
                    <a:pt x="41" y="37"/>
                  </a:cubicBezTo>
                  <a:moveTo>
                    <a:pt x="21" y="37"/>
                  </a:moveTo>
                  <a:cubicBezTo>
                    <a:pt x="20" y="37"/>
                    <a:pt x="20" y="37"/>
                    <a:pt x="20" y="37"/>
                  </a:cubicBezTo>
                  <a:cubicBezTo>
                    <a:pt x="21" y="36"/>
                    <a:pt x="21" y="36"/>
                    <a:pt x="21" y="36"/>
                  </a:cubicBezTo>
                  <a:cubicBezTo>
                    <a:pt x="21" y="36"/>
                    <a:pt x="21" y="36"/>
                    <a:pt x="21" y="35"/>
                  </a:cubicBezTo>
                  <a:cubicBezTo>
                    <a:pt x="21" y="36"/>
                    <a:pt x="21" y="36"/>
                    <a:pt x="21" y="36"/>
                  </a:cubicBezTo>
                  <a:cubicBezTo>
                    <a:pt x="21" y="36"/>
                    <a:pt x="21" y="36"/>
                    <a:pt x="21" y="36"/>
                  </a:cubicBezTo>
                  <a:cubicBezTo>
                    <a:pt x="21" y="37"/>
                    <a:pt x="21" y="37"/>
                    <a:pt x="21" y="37"/>
                  </a:cubicBezTo>
                  <a:moveTo>
                    <a:pt x="24" y="37"/>
                  </a:moveTo>
                  <a:cubicBezTo>
                    <a:pt x="23" y="36"/>
                    <a:pt x="23" y="36"/>
                    <a:pt x="23" y="36"/>
                  </a:cubicBezTo>
                  <a:cubicBezTo>
                    <a:pt x="23" y="36"/>
                    <a:pt x="23" y="36"/>
                    <a:pt x="23" y="36"/>
                  </a:cubicBezTo>
                  <a:cubicBezTo>
                    <a:pt x="23" y="35"/>
                    <a:pt x="23" y="35"/>
                    <a:pt x="23" y="35"/>
                  </a:cubicBezTo>
                  <a:cubicBezTo>
                    <a:pt x="23" y="36"/>
                    <a:pt x="23" y="36"/>
                    <a:pt x="24" y="36"/>
                  </a:cubicBezTo>
                  <a:cubicBezTo>
                    <a:pt x="24" y="37"/>
                    <a:pt x="24" y="37"/>
                    <a:pt x="24" y="37"/>
                  </a:cubicBezTo>
                  <a:cubicBezTo>
                    <a:pt x="24" y="37"/>
                    <a:pt x="24" y="37"/>
                    <a:pt x="24" y="37"/>
                  </a:cubicBezTo>
                  <a:moveTo>
                    <a:pt x="3" y="37"/>
                  </a:moveTo>
                  <a:cubicBezTo>
                    <a:pt x="3" y="37"/>
                    <a:pt x="3" y="37"/>
                    <a:pt x="3" y="37"/>
                  </a:cubicBezTo>
                  <a:cubicBezTo>
                    <a:pt x="3" y="36"/>
                    <a:pt x="2" y="36"/>
                    <a:pt x="3" y="35"/>
                  </a:cubicBezTo>
                  <a:cubicBezTo>
                    <a:pt x="3" y="36"/>
                    <a:pt x="3" y="36"/>
                    <a:pt x="3" y="36"/>
                  </a:cubicBezTo>
                  <a:cubicBezTo>
                    <a:pt x="3" y="37"/>
                    <a:pt x="3" y="37"/>
                    <a:pt x="3" y="37"/>
                  </a:cubicBezTo>
                  <a:moveTo>
                    <a:pt x="41" y="37"/>
                  </a:moveTo>
                  <a:cubicBezTo>
                    <a:pt x="41" y="36"/>
                    <a:pt x="42" y="36"/>
                    <a:pt x="41" y="36"/>
                  </a:cubicBezTo>
                  <a:cubicBezTo>
                    <a:pt x="42" y="35"/>
                    <a:pt x="42" y="35"/>
                    <a:pt x="42" y="35"/>
                  </a:cubicBezTo>
                  <a:cubicBezTo>
                    <a:pt x="42" y="36"/>
                    <a:pt x="42" y="36"/>
                    <a:pt x="41" y="37"/>
                  </a:cubicBezTo>
                  <a:moveTo>
                    <a:pt x="14" y="34"/>
                  </a:moveTo>
                  <a:cubicBezTo>
                    <a:pt x="14" y="34"/>
                    <a:pt x="14" y="34"/>
                    <a:pt x="14" y="34"/>
                  </a:cubicBezTo>
                  <a:cubicBezTo>
                    <a:pt x="14" y="34"/>
                    <a:pt x="14" y="34"/>
                    <a:pt x="14" y="34"/>
                  </a:cubicBezTo>
                  <a:cubicBezTo>
                    <a:pt x="14" y="34"/>
                    <a:pt x="14" y="34"/>
                    <a:pt x="14" y="34"/>
                  </a:cubicBezTo>
                  <a:moveTo>
                    <a:pt x="31" y="34"/>
                  </a:moveTo>
                  <a:cubicBezTo>
                    <a:pt x="31" y="34"/>
                    <a:pt x="31" y="34"/>
                    <a:pt x="31" y="34"/>
                  </a:cubicBezTo>
                  <a:cubicBezTo>
                    <a:pt x="31" y="34"/>
                    <a:pt x="31" y="34"/>
                    <a:pt x="31" y="34"/>
                  </a:cubicBezTo>
                  <a:cubicBezTo>
                    <a:pt x="31" y="34"/>
                    <a:pt x="31" y="34"/>
                    <a:pt x="31" y="34"/>
                  </a:cubicBezTo>
                  <a:moveTo>
                    <a:pt x="21" y="33"/>
                  </a:moveTo>
                  <a:cubicBezTo>
                    <a:pt x="21" y="33"/>
                    <a:pt x="21" y="33"/>
                    <a:pt x="21" y="33"/>
                  </a:cubicBezTo>
                  <a:cubicBezTo>
                    <a:pt x="21" y="32"/>
                    <a:pt x="21" y="32"/>
                    <a:pt x="21" y="32"/>
                  </a:cubicBezTo>
                  <a:cubicBezTo>
                    <a:pt x="21" y="33"/>
                    <a:pt x="21" y="33"/>
                    <a:pt x="21" y="33"/>
                  </a:cubicBezTo>
                  <a:cubicBezTo>
                    <a:pt x="21" y="33"/>
                    <a:pt x="21" y="33"/>
                    <a:pt x="21" y="33"/>
                  </a:cubicBezTo>
                  <a:moveTo>
                    <a:pt x="23" y="33"/>
                  </a:moveTo>
                  <a:cubicBezTo>
                    <a:pt x="23" y="33"/>
                    <a:pt x="23" y="33"/>
                    <a:pt x="23" y="33"/>
                  </a:cubicBezTo>
                  <a:cubicBezTo>
                    <a:pt x="23" y="32"/>
                    <a:pt x="23" y="32"/>
                    <a:pt x="23" y="32"/>
                  </a:cubicBezTo>
                  <a:cubicBezTo>
                    <a:pt x="23" y="33"/>
                    <a:pt x="23" y="33"/>
                    <a:pt x="23" y="33"/>
                  </a:cubicBezTo>
                  <a:cubicBezTo>
                    <a:pt x="23" y="33"/>
                    <a:pt x="23" y="33"/>
                    <a:pt x="23" y="33"/>
                  </a:cubicBezTo>
                  <a:moveTo>
                    <a:pt x="31" y="33"/>
                  </a:moveTo>
                  <a:cubicBezTo>
                    <a:pt x="32" y="33"/>
                    <a:pt x="32" y="32"/>
                    <a:pt x="32" y="32"/>
                  </a:cubicBezTo>
                  <a:cubicBezTo>
                    <a:pt x="32" y="32"/>
                    <a:pt x="32" y="32"/>
                    <a:pt x="32" y="32"/>
                  </a:cubicBezTo>
                  <a:cubicBezTo>
                    <a:pt x="32" y="32"/>
                    <a:pt x="32" y="32"/>
                    <a:pt x="32" y="32"/>
                  </a:cubicBezTo>
                  <a:cubicBezTo>
                    <a:pt x="32" y="33"/>
                    <a:pt x="31" y="33"/>
                    <a:pt x="31" y="33"/>
                  </a:cubicBezTo>
                  <a:moveTo>
                    <a:pt x="13" y="33"/>
                  </a:moveTo>
                  <a:cubicBezTo>
                    <a:pt x="13" y="33"/>
                    <a:pt x="12" y="33"/>
                    <a:pt x="12" y="32"/>
                  </a:cubicBezTo>
                  <a:cubicBezTo>
                    <a:pt x="12" y="32"/>
                    <a:pt x="12" y="32"/>
                    <a:pt x="12" y="32"/>
                  </a:cubicBezTo>
                  <a:cubicBezTo>
                    <a:pt x="12" y="32"/>
                    <a:pt x="12" y="32"/>
                    <a:pt x="12" y="32"/>
                  </a:cubicBezTo>
                  <a:cubicBezTo>
                    <a:pt x="12" y="32"/>
                    <a:pt x="13" y="33"/>
                    <a:pt x="13" y="33"/>
                  </a:cubicBezTo>
                  <a:moveTo>
                    <a:pt x="11" y="32"/>
                  </a:moveTo>
                  <a:cubicBezTo>
                    <a:pt x="11" y="31"/>
                    <a:pt x="11" y="31"/>
                    <a:pt x="11" y="31"/>
                  </a:cubicBezTo>
                  <a:cubicBezTo>
                    <a:pt x="12" y="31"/>
                    <a:pt x="12" y="31"/>
                    <a:pt x="12" y="31"/>
                  </a:cubicBezTo>
                  <a:cubicBezTo>
                    <a:pt x="12" y="31"/>
                    <a:pt x="12" y="31"/>
                    <a:pt x="12" y="31"/>
                  </a:cubicBezTo>
                  <a:cubicBezTo>
                    <a:pt x="12" y="31"/>
                    <a:pt x="12" y="31"/>
                    <a:pt x="12" y="31"/>
                  </a:cubicBezTo>
                  <a:cubicBezTo>
                    <a:pt x="12" y="31"/>
                    <a:pt x="12" y="31"/>
                    <a:pt x="12" y="31"/>
                  </a:cubicBezTo>
                  <a:cubicBezTo>
                    <a:pt x="12" y="32"/>
                    <a:pt x="12" y="32"/>
                    <a:pt x="12" y="32"/>
                  </a:cubicBezTo>
                  <a:cubicBezTo>
                    <a:pt x="12" y="32"/>
                    <a:pt x="12" y="32"/>
                    <a:pt x="12" y="32"/>
                  </a:cubicBezTo>
                  <a:cubicBezTo>
                    <a:pt x="11" y="32"/>
                    <a:pt x="11" y="32"/>
                    <a:pt x="11" y="32"/>
                  </a:cubicBezTo>
                  <a:moveTo>
                    <a:pt x="32" y="31"/>
                  </a:moveTo>
                  <a:cubicBezTo>
                    <a:pt x="32" y="31"/>
                    <a:pt x="32" y="31"/>
                    <a:pt x="32" y="31"/>
                  </a:cubicBezTo>
                  <a:cubicBezTo>
                    <a:pt x="33" y="31"/>
                    <a:pt x="33" y="31"/>
                    <a:pt x="33" y="31"/>
                  </a:cubicBezTo>
                  <a:cubicBezTo>
                    <a:pt x="33" y="32"/>
                    <a:pt x="33" y="32"/>
                    <a:pt x="33" y="32"/>
                  </a:cubicBezTo>
                  <a:cubicBezTo>
                    <a:pt x="33" y="32"/>
                    <a:pt x="33" y="32"/>
                    <a:pt x="33" y="32"/>
                  </a:cubicBezTo>
                  <a:cubicBezTo>
                    <a:pt x="32" y="32"/>
                    <a:pt x="32" y="32"/>
                    <a:pt x="32" y="32"/>
                  </a:cubicBezTo>
                  <a:cubicBezTo>
                    <a:pt x="32" y="31"/>
                    <a:pt x="32" y="31"/>
                    <a:pt x="32" y="31"/>
                  </a:cubicBezTo>
                  <a:cubicBezTo>
                    <a:pt x="32" y="31"/>
                    <a:pt x="32" y="31"/>
                    <a:pt x="32" y="31"/>
                  </a:cubicBezTo>
                  <a:cubicBezTo>
                    <a:pt x="32" y="31"/>
                    <a:pt x="32" y="31"/>
                    <a:pt x="32" y="31"/>
                  </a:cubicBezTo>
                  <a:moveTo>
                    <a:pt x="11" y="32"/>
                  </a:moveTo>
                  <a:cubicBezTo>
                    <a:pt x="10" y="32"/>
                    <a:pt x="10" y="32"/>
                    <a:pt x="10" y="32"/>
                  </a:cubicBezTo>
                  <a:cubicBezTo>
                    <a:pt x="10" y="31"/>
                    <a:pt x="10" y="31"/>
                    <a:pt x="10" y="31"/>
                  </a:cubicBezTo>
                  <a:cubicBezTo>
                    <a:pt x="11" y="31"/>
                    <a:pt x="11" y="31"/>
                    <a:pt x="11" y="31"/>
                  </a:cubicBezTo>
                  <a:cubicBezTo>
                    <a:pt x="11" y="32"/>
                    <a:pt x="11" y="32"/>
                    <a:pt x="11" y="32"/>
                  </a:cubicBezTo>
                  <a:moveTo>
                    <a:pt x="34" y="32"/>
                  </a:moveTo>
                  <a:cubicBezTo>
                    <a:pt x="33" y="31"/>
                    <a:pt x="33" y="31"/>
                    <a:pt x="33" y="31"/>
                  </a:cubicBezTo>
                  <a:cubicBezTo>
                    <a:pt x="34" y="31"/>
                    <a:pt x="34" y="31"/>
                    <a:pt x="34" y="31"/>
                  </a:cubicBezTo>
                  <a:cubicBezTo>
                    <a:pt x="34" y="32"/>
                    <a:pt x="34" y="32"/>
                    <a:pt x="34" y="32"/>
                  </a:cubicBezTo>
                  <a:cubicBezTo>
                    <a:pt x="34" y="32"/>
                    <a:pt x="34" y="32"/>
                    <a:pt x="34" y="32"/>
                  </a:cubicBezTo>
                  <a:moveTo>
                    <a:pt x="21" y="32"/>
                  </a:moveTo>
                  <a:cubicBezTo>
                    <a:pt x="21" y="32"/>
                    <a:pt x="21" y="32"/>
                    <a:pt x="21" y="32"/>
                  </a:cubicBezTo>
                  <a:cubicBezTo>
                    <a:pt x="21" y="31"/>
                    <a:pt x="21" y="31"/>
                    <a:pt x="21" y="31"/>
                  </a:cubicBezTo>
                  <a:cubicBezTo>
                    <a:pt x="21" y="32"/>
                    <a:pt x="21" y="32"/>
                    <a:pt x="21" y="32"/>
                  </a:cubicBezTo>
                  <a:cubicBezTo>
                    <a:pt x="21" y="32"/>
                    <a:pt x="21" y="32"/>
                    <a:pt x="21" y="32"/>
                  </a:cubicBezTo>
                  <a:cubicBezTo>
                    <a:pt x="21" y="32"/>
                    <a:pt x="21" y="32"/>
                    <a:pt x="21" y="32"/>
                  </a:cubicBezTo>
                  <a:moveTo>
                    <a:pt x="24" y="32"/>
                  </a:moveTo>
                  <a:cubicBezTo>
                    <a:pt x="23" y="32"/>
                    <a:pt x="23" y="32"/>
                    <a:pt x="23" y="32"/>
                  </a:cubicBezTo>
                  <a:cubicBezTo>
                    <a:pt x="23" y="32"/>
                    <a:pt x="23" y="32"/>
                    <a:pt x="23" y="32"/>
                  </a:cubicBezTo>
                  <a:cubicBezTo>
                    <a:pt x="23" y="31"/>
                    <a:pt x="23" y="31"/>
                    <a:pt x="23" y="31"/>
                  </a:cubicBezTo>
                  <a:cubicBezTo>
                    <a:pt x="24" y="32"/>
                    <a:pt x="24" y="32"/>
                    <a:pt x="24" y="32"/>
                  </a:cubicBezTo>
                  <a:cubicBezTo>
                    <a:pt x="24" y="32"/>
                    <a:pt x="24" y="32"/>
                    <a:pt x="24" y="32"/>
                  </a:cubicBezTo>
                  <a:moveTo>
                    <a:pt x="10" y="32"/>
                  </a:moveTo>
                  <a:cubicBezTo>
                    <a:pt x="9" y="31"/>
                    <a:pt x="9" y="31"/>
                    <a:pt x="9" y="31"/>
                  </a:cubicBezTo>
                  <a:cubicBezTo>
                    <a:pt x="9" y="31"/>
                    <a:pt x="9" y="31"/>
                    <a:pt x="9" y="31"/>
                  </a:cubicBezTo>
                  <a:cubicBezTo>
                    <a:pt x="9" y="31"/>
                    <a:pt x="9" y="31"/>
                    <a:pt x="9" y="31"/>
                  </a:cubicBezTo>
                  <a:cubicBezTo>
                    <a:pt x="10" y="31"/>
                    <a:pt x="10" y="31"/>
                    <a:pt x="10" y="31"/>
                  </a:cubicBezTo>
                  <a:cubicBezTo>
                    <a:pt x="10" y="32"/>
                    <a:pt x="10" y="32"/>
                    <a:pt x="10" y="32"/>
                  </a:cubicBezTo>
                  <a:moveTo>
                    <a:pt x="35" y="32"/>
                  </a:moveTo>
                  <a:cubicBezTo>
                    <a:pt x="34" y="31"/>
                    <a:pt x="34" y="31"/>
                    <a:pt x="34" y="31"/>
                  </a:cubicBezTo>
                  <a:cubicBezTo>
                    <a:pt x="35" y="31"/>
                    <a:pt x="35" y="31"/>
                    <a:pt x="35" y="31"/>
                  </a:cubicBezTo>
                  <a:cubicBezTo>
                    <a:pt x="35" y="31"/>
                    <a:pt x="35" y="31"/>
                    <a:pt x="35" y="31"/>
                  </a:cubicBezTo>
                  <a:cubicBezTo>
                    <a:pt x="35" y="31"/>
                    <a:pt x="35" y="31"/>
                    <a:pt x="35" y="31"/>
                  </a:cubicBezTo>
                  <a:cubicBezTo>
                    <a:pt x="35" y="32"/>
                    <a:pt x="35" y="32"/>
                    <a:pt x="35" y="32"/>
                  </a:cubicBezTo>
                  <a:moveTo>
                    <a:pt x="20" y="31"/>
                  </a:moveTo>
                  <a:cubicBezTo>
                    <a:pt x="19" y="31"/>
                    <a:pt x="19" y="31"/>
                    <a:pt x="19" y="31"/>
                  </a:cubicBezTo>
                  <a:cubicBezTo>
                    <a:pt x="20" y="31"/>
                    <a:pt x="20" y="31"/>
                    <a:pt x="20" y="31"/>
                  </a:cubicBezTo>
                  <a:cubicBezTo>
                    <a:pt x="20" y="31"/>
                    <a:pt x="20" y="31"/>
                    <a:pt x="20" y="31"/>
                  </a:cubicBezTo>
                  <a:cubicBezTo>
                    <a:pt x="20" y="31"/>
                    <a:pt x="20" y="31"/>
                    <a:pt x="20" y="31"/>
                  </a:cubicBezTo>
                  <a:moveTo>
                    <a:pt x="24" y="31"/>
                  </a:moveTo>
                  <a:cubicBezTo>
                    <a:pt x="25" y="31"/>
                    <a:pt x="25" y="31"/>
                    <a:pt x="25" y="31"/>
                  </a:cubicBezTo>
                  <a:cubicBezTo>
                    <a:pt x="25" y="31"/>
                    <a:pt x="25" y="31"/>
                    <a:pt x="25" y="31"/>
                  </a:cubicBezTo>
                  <a:cubicBezTo>
                    <a:pt x="24" y="31"/>
                    <a:pt x="24" y="31"/>
                    <a:pt x="24" y="31"/>
                  </a:cubicBezTo>
                  <a:cubicBezTo>
                    <a:pt x="24" y="31"/>
                    <a:pt x="24" y="31"/>
                    <a:pt x="24" y="31"/>
                  </a:cubicBezTo>
                  <a:moveTo>
                    <a:pt x="3" y="32"/>
                  </a:moveTo>
                  <a:cubicBezTo>
                    <a:pt x="3" y="31"/>
                    <a:pt x="3" y="31"/>
                    <a:pt x="3" y="30"/>
                  </a:cubicBezTo>
                  <a:cubicBezTo>
                    <a:pt x="4" y="31"/>
                    <a:pt x="4" y="31"/>
                    <a:pt x="4" y="31"/>
                  </a:cubicBezTo>
                  <a:cubicBezTo>
                    <a:pt x="4" y="31"/>
                    <a:pt x="4" y="31"/>
                    <a:pt x="4" y="31"/>
                  </a:cubicBezTo>
                  <a:cubicBezTo>
                    <a:pt x="3" y="32"/>
                    <a:pt x="3" y="32"/>
                    <a:pt x="3" y="32"/>
                  </a:cubicBezTo>
                  <a:moveTo>
                    <a:pt x="41" y="32"/>
                  </a:moveTo>
                  <a:cubicBezTo>
                    <a:pt x="41" y="31"/>
                    <a:pt x="41" y="31"/>
                    <a:pt x="41" y="31"/>
                  </a:cubicBezTo>
                  <a:cubicBezTo>
                    <a:pt x="41" y="31"/>
                    <a:pt x="41" y="31"/>
                    <a:pt x="41" y="31"/>
                  </a:cubicBezTo>
                  <a:cubicBezTo>
                    <a:pt x="41" y="30"/>
                    <a:pt x="41" y="30"/>
                    <a:pt x="41" y="30"/>
                  </a:cubicBezTo>
                  <a:cubicBezTo>
                    <a:pt x="41" y="31"/>
                    <a:pt x="41" y="31"/>
                    <a:pt x="41" y="32"/>
                  </a:cubicBezTo>
                  <a:moveTo>
                    <a:pt x="5" y="31"/>
                  </a:moveTo>
                  <a:cubicBezTo>
                    <a:pt x="5" y="31"/>
                    <a:pt x="6" y="31"/>
                    <a:pt x="6" y="31"/>
                  </a:cubicBezTo>
                  <a:cubicBezTo>
                    <a:pt x="7" y="30"/>
                    <a:pt x="7" y="30"/>
                    <a:pt x="7" y="30"/>
                  </a:cubicBezTo>
                  <a:cubicBezTo>
                    <a:pt x="7" y="30"/>
                    <a:pt x="7" y="30"/>
                    <a:pt x="7" y="30"/>
                  </a:cubicBezTo>
                  <a:cubicBezTo>
                    <a:pt x="6" y="31"/>
                    <a:pt x="6" y="31"/>
                    <a:pt x="6" y="31"/>
                  </a:cubicBezTo>
                  <a:cubicBezTo>
                    <a:pt x="6" y="31"/>
                    <a:pt x="6" y="31"/>
                    <a:pt x="6" y="31"/>
                  </a:cubicBezTo>
                  <a:cubicBezTo>
                    <a:pt x="6" y="31"/>
                    <a:pt x="5" y="31"/>
                    <a:pt x="5" y="31"/>
                  </a:cubicBezTo>
                  <a:cubicBezTo>
                    <a:pt x="4" y="31"/>
                    <a:pt x="4" y="31"/>
                    <a:pt x="4" y="31"/>
                  </a:cubicBezTo>
                  <a:cubicBezTo>
                    <a:pt x="4" y="31"/>
                    <a:pt x="4" y="31"/>
                    <a:pt x="4" y="31"/>
                  </a:cubicBezTo>
                  <a:cubicBezTo>
                    <a:pt x="4" y="31"/>
                    <a:pt x="4" y="31"/>
                    <a:pt x="4" y="31"/>
                  </a:cubicBezTo>
                  <a:cubicBezTo>
                    <a:pt x="5" y="31"/>
                    <a:pt x="5" y="31"/>
                    <a:pt x="5" y="31"/>
                  </a:cubicBezTo>
                  <a:moveTo>
                    <a:pt x="40" y="31"/>
                  </a:moveTo>
                  <a:cubicBezTo>
                    <a:pt x="40" y="31"/>
                    <a:pt x="40" y="31"/>
                    <a:pt x="40" y="31"/>
                  </a:cubicBezTo>
                  <a:cubicBezTo>
                    <a:pt x="39" y="31"/>
                    <a:pt x="39" y="31"/>
                    <a:pt x="38" y="31"/>
                  </a:cubicBezTo>
                  <a:cubicBezTo>
                    <a:pt x="38" y="31"/>
                    <a:pt x="38" y="31"/>
                    <a:pt x="38" y="31"/>
                  </a:cubicBezTo>
                  <a:cubicBezTo>
                    <a:pt x="38" y="30"/>
                    <a:pt x="38" y="30"/>
                    <a:pt x="38" y="30"/>
                  </a:cubicBezTo>
                  <a:cubicBezTo>
                    <a:pt x="38" y="30"/>
                    <a:pt x="38" y="30"/>
                    <a:pt x="38" y="30"/>
                  </a:cubicBezTo>
                  <a:cubicBezTo>
                    <a:pt x="38" y="31"/>
                    <a:pt x="38" y="31"/>
                    <a:pt x="38" y="31"/>
                  </a:cubicBezTo>
                  <a:cubicBezTo>
                    <a:pt x="39" y="31"/>
                    <a:pt x="39" y="31"/>
                    <a:pt x="40" y="31"/>
                  </a:cubicBezTo>
                  <a:cubicBezTo>
                    <a:pt x="40" y="31"/>
                    <a:pt x="40" y="31"/>
                    <a:pt x="40" y="31"/>
                  </a:cubicBezTo>
                  <a:cubicBezTo>
                    <a:pt x="40" y="31"/>
                    <a:pt x="40" y="31"/>
                    <a:pt x="40" y="31"/>
                  </a:cubicBezTo>
                  <a:cubicBezTo>
                    <a:pt x="40" y="31"/>
                    <a:pt x="40" y="31"/>
                    <a:pt x="40" y="31"/>
                  </a:cubicBezTo>
                  <a:moveTo>
                    <a:pt x="20" y="32"/>
                  </a:moveTo>
                  <a:cubicBezTo>
                    <a:pt x="20" y="31"/>
                    <a:pt x="20" y="31"/>
                    <a:pt x="20" y="31"/>
                  </a:cubicBezTo>
                  <a:cubicBezTo>
                    <a:pt x="21" y="31"/>
                    <a:pt x="21" y="31"/>
                    <a:pt x="21" y="31"/>
                  </a:cubicBezTo>
                  <a:cubicBezTo>
                    <a:pt x="21" y="30"/>
                    <a:pt x="21" y="30"/>
                    <a:pt x="21" y="30"/>
                  </a:cubicBezTo>
                  <a:cubicBezTo>
                    <a:pt x="21" y="30"/>
                    <a:pt x="21" y="30"/>
                    <a:pt x="21" y="30"/>
                  </a:cubicBezTo>
                  <a:cubicBezTo>
                    <a:pt x="21" y="30"/>
                    <a:pt x="21" y="30"/>
                    <a:pt x="21" y="30"/>
                  </a:cubicBezTo>
                  <a:cubicBezTo>
                    <a:pt x="21" y="31"/>
                    <a:pt x="21" y="31"/>
                    <a:pt x="20" y="32"/>
                  </a:cubicBezTo>
                  <a:moveTo>
                    <a:pt x="24" y="32"/>
                  </a:moveTo>
                  <a:cubicBezTo>
                    <a:pt x="24" y="31"/>
                    <a:pt x="23" y="31"/>
                    <a:pt x="23" y="30"/>
                  </a:cubicBezTo>
                  <a:cubicBezTo>
                    <a:pt x="23" y="30"/>
                    <a:pt x="23" y="30"/>
                    <a:pt x="23" y="30"/>
                  </a:cubicBezTo>
                  <a:cubicBezTo>
                    <a:pt x="23" y="30"/>
                    <a:pt x="23" y="30"/>
                    <a:pt x="23" y="30"/>
                  </a:cubicBezTo>
                  <a:cubicBezTo>
                    <a:pt x="24" y="31"/>
                    <a:pt x="24" y="31"/>
                    <a:pt x="24" y="31"/>
                  </a:cubicBezTo>
                  <a:cubicBezTo>
                    <a:pt x="24" y="31"/>
                    <a:pt x="24" y="31"/>
                    <a:pt x="24" y="31"/>
                  </a:cubicBezTo>
                  <a:cubicBezTo>
                    <a:pt x="24" y="32"/>
                    <a:pt x="24" y="32"/>
                    <a:pt x="24" y="32"/>
                  </a:cubicBezTo>
                  <a:moveTo>
                    <a:pt x="9" y="31"/>
                  </a:moveTo>
                  <a:cubicBezTo>
                    <a:pt x="8" y="31"/>
                    <a:pt x="8" y="31"/>
                    <a:pt x="8" y="31"/>
                  </a:cubicBezTo>
                  <a:cubicBezTo>
                    <a:pt x="8" y="30"/>
                    <a:pt x="8" y="30"/>
                    <a:pt x="8" y="30"/>
                  </a:cubicBezTo>
                  <a:cubicBezTo>
                    <a:pt x="9" y="31"/>
                    <a:pt x="9" y="31"/>
                    <a:pt x="9" y="31"/>
                  </a:cubicBezTo>
                  <a:cubicBezTo>
                    <a:pt x="9" y="31"/>
                    <a:pt x="9" y="31"/>
                    <a:pt x="9" y="31"/>
                  </a:cubicBezTo>
                  <a:cubicBezTo>
                    <a:pt x="9" y="31"/>
                    <a:pt x="9" y="31"/>
                    <a:pt x="9" y="31"/>
                  </a:cubicBezTo>
                  <a:moveTo>
                    <a:pt x="36" y="31"/>
                  </a:moveTo>
                  <a:cubicBezTo>
                    <a:pt x="35" y="31"/>
                    <a:pt x="35" y="31"/>
                    <a:pt x="35" y="31"/>
                  </a:cubicBezTo>
                  <a:cubicBezTo>
                    <a:pt x="35" y="31"/>
                    <a:pt x="35" y="31"/>
                    <a:pt x="35" y="31"/>
                  </a:cubicBezTo>
                  <a:cubicBezTo>
                    <a:pt x="36" y="30"/>
                    <a:pt x="36" y="30"/>
                    <a:pt x="36" y="30"/>
                  </a:cubicBezTo>
                  <a:cubicBezTo>
                    <a:pt x="36" y="31"/>
                    <a:pt x="36" y="31"/>
                    <a:pt x="36" y="31"/>
                  </a:cubicBezTo>
                  <a:cubicBezTo>
                    <a:pt x="36" y="31"/>
                    <a:pt x="36" y="31"/>
                    <a:pt x="36" y="31"/>
                  </a:cubicBezTo>
                  <a:moveTo>
                    <a:pt x="40" y="30"/>
                  </a:moveTo>
                  <a:cubicBezTo>
                    <a:pt x="39" y="30"/>
                    <a:pt x="39" y="29"/>
                    <a:pt x="39" y="29"/>
                  </a:cubicBezTo>
                  <a:cubicBezTo>
                    <a:pt x="40" y="29"/>
                    <a:pt x="40" y="29"/>
                    <a:pt x="40" y="29"/>
                  </a:cubicBezTo>
                  <a:cubicBezTo>
                    <a:pt x="40" y="30"/>
                    <a:pt x="40" y="30"/>
                    <a:pt x="40" y="30"/>
                  </a:cubicBezTo>
                  <a:cubicBezTo>
                    <a:pt x="40" y="30"/>
                    <a:pt x="40" y="30"/>
                    <a:pt x="40" y="30"/>
                  </a:cubicBezTo>
                  <a:cubicBezTo>
                    <a:pt x="40" y="30"/>
                    <a:pt x="40" y="30"/>
                    <a:pt x="40" y="30"/>
                  </a:cubicBezTo>
                  <a:moveTo>
                    <a:pt x="5" y="30"/>
                  </a:moveTo>
                  <a:cubicBezTo>
                    <a:pt x="4" y="30"/>
                    <a:pt x="4" y="30"/>
                    <a:pt x="4" y="30"/>
                  </a:cubicBezTo>
                  <a:cubicBezTo>
                    <a:pt x="5" y="29"/>
                    <a:pt x="5" y="29"/>
                    <a:pt x="5" y="29"/>
                  </a:cubicBezTo>
                  <a:cubicBezTo>
                    <a:pt x="5" y="29"/>
                    <a:pt x="5" y="29"/>
                    <a:pt x="5" y="29"/>
                  </a:cubicBezTo>
                  <a:cubicBezTo>
                    <a:pt x="5" y="29"/>
                    <a:pt x="5" y="30"/>
                    <a:pt x="5" y="30"/>
                  </a:cubicBezTo>
                  <a:cubicBezTo>
                    <a:pt x="5" y="30"/>
                    <a:pt x="5" y="30"/>
                    <a:pt x="5" y="30"/>
                  </a:cubicBezTo>
                  <a:moveTo>
                    <a:pt x="4" y="30"/>
                  </a:moveTo>
                  <a:cubicBezTo>
                    <a:pt x="3" y="29"/>
                    <a:pt x="3" y="29"/>
                    <a:pt x="3" y="29"/>
                  </a:cubicBezTo>
                  <a:cubicBezTo>
                    <a:pt x="3" y="29"/>
                    <a:pt x="3" y="29"/>
                    <a:pt x="3" y="29"/>
                  </a:cubicBezTo>
                  <a:cubicBezTo>
                    <a:pt x="4" y="29"/>
                    <a:pt x="4" y="29"/>
                    <a:pt x="4" y="29"/>
                  </a:cubicBezTo>
                  <a:cubicBezTo>
                    <a:pt x="4" y="29"/>
                    <a:pt x="4" y="29"/>
                    <a:pt x="4" y="29"/>
                  </a:cubicBezTo>
                  <a:cubicBezTo>
                    <a:pt x="4" y="30"/>
                    <a:pt x="4" y="30"/>
                    <a:pt x="4" y="30"/>
                  </a:cubicBezTo>
                  <a:moveTo>
                    <a:pt x="40" y="30"/>
                  </a:moveTo>
                  <a:cubicBezTo>
                    <a:pt x="40" y="29"/>
                    <a:pt x="40" y="29"/>
                    <a:pt x="40" y="29"/>
                  </a:cubicBezTo>
                  <a:cubicBezTo>
                    <a:pt x="41" y="29"/>
                    <a:pt x="41" y="29"/>
                    <a:pt x="41" y="29"/>
                  </a:cubicBezTo>
                  <a:cubicBezTo>
                    <a:pt x="41" y="29"/>
                    <a:pt x="41" y="29"/>
                    <a:pt x="41" y="29"/>
                  </a:cubicBezTo>
                  <a:cubicBezTo>
                    <a:pt x="41" y="29"/>
                    <a:pt x="41" y="29"/>
                    <a:pt x="41" y="29"/>
                  </a:cubicBezTo>
                  <a:cubicBezTo>
                    <a:pt x="40" y="30"/>
                    <a:pt x="40" y="30"/>
                    <a:pt x="40" y="30"/>
                  </a:cubicBezTo>
                  <a:moveTo>
                    <a:pt x="39" y="30"/>
                  </a:moveTo>
                  <a:cubicBezTo>
                    <a:pt x="39" y="30"/>
                    <a:pt x="39" y="30"/>
                    <a:pt x="39" y="30"/>
                  </a:cubicBezTo>
                  <a:cubicBezTo>
                    <a:pt x="39" y="30"/>
                    <a:pt x="39" y="30"/>
                    <a:pt x="39" y="30"/>
                  </a:cubicBezTo>
                  <a:cubicBezTo>
                    <a:pt x="38" y="29"/>
                    <a:pt x="38" y="29"/>
                    <a:pt x="38" y="29"/>
                  </a:cubicBezTo>
                  <a:cubicBezTo>
                    <a:pt x="38" y="29"/>
                    <a:pt x="39" y="29"/>
                    <a:pt x="39" y="29"/>
                  </a:cubicBezTo>
                  <a:cubicBezTo>
                    <a:pt x="39" y="29"/>
                    <a:pt x="39" y="30"/>
                    <a:pt x="39" y="30"/>
                  </a:cubicBezTo>
                  <a:moveTo>
                    <a:pt x="5" y="30"/>
                  </a:moveTo>
                  <a:cubicBezTo>
                    <a:pt x="5" y="30"/>
                    <a:pt x="5" y="29"/>
                    <a:pt x="6" y="29"/>
                  </a:cubicBezTo>
                  <a:cubicBezTo>
                    <a:pt x="6" y="29"/>
                    <a:pt x="6" y="29"/>
                    <a:pt x="6" y="29"/>
                  </a:cubicBezTo>
                  <a:cubicBezTo>
                    <a:pt x="6" y="29"/>
                    <a:pt x="6" y="29"/>
                    <a:pt x="6" y="30"/>
                  </a:cubicBezTo>
                  <a:cubicBezTo>
                    <a:pt x="6" y="30"/>
                    <a:pt x="6" y="30"/>
                    <a:pt x="6" y="30"/>
                  </a:cubicBezTo>
                  <a:cubicBezTo>
                    <a:pt x="5" y="30"/>
                    <a:pt x="5" y="30"/>
                    <a:pt x="5" y="30"/>
                  </a:cubicBezTo>
                  <a:moveTo>
                    <a:pt x="3" y="29"/>
                  </a:moveTo>
                  <a:cubicBezTo>
                    <a:pt x="3" y="29"/>
                    <a:pt x="3" y="29"/>
                    <a:pt x="3" y="29"/>
                  </a:cubicBezTo>
                  <a:cubicBezTo>
                    <a:pt x="2" y="28"/>
                    <a:pt x="2" y="28"/>
                    <a:pt x="2" y="28"/>
                  </a:cubicBezTo>
                  <a:cubicBezTo>
                    <a:pt x="3" y="29"/>
                    <a:pt x="3" y="29"/>
                    <a:pt x="3" y="29"/>
                  </a:cubicBezTo>
                  <a:cubicBezTo>
                    <a:pt x="3" y="29"/>
                    <a:pt x="3" y="29"/>
                    <a:pt x="3" y="29"/>
                  </a:cubicBezTo>
                  <a:moveTo>
                    <a:pt x="19" y="29"/>
                  </a:moveTo>
                  <a:cubicBezTo>
                    <a:pt x="18" y="29"/>
                    <a:pt x="18" y="29"/>
                    <a:pt x="18" y="29"/>
                  </a:cubicBezTo>
                  <a:cubicBezTo>
                    <a:pt x="18" y="28"/>
                    <a:pt x="18" y="28"/>
                    <a:pt x="18" y="28"/>
                  </a:cubicBezTo>
                  <a:cubicBezTo>
                    <a:pt x="18" y="29"/>
                    <a:pt x="18" y="29"/>
                    <a:pt x="18" y="29"/>
                  </a:cubicBezTo>
                  <a:cubicBezTo>
                    <a:pt x="19" y="29"/>
                    <a:pt x="19" y="29"/>
                    <a:pt x="19" y="29"/>
                  </a:cubicBezTo>
                  <a:cubicBezTo>
                    <a:pt x="19" y="29"/>
                    <a:pt x="19" y="29"/>
                    <a:pt x="19" y="29"/>
                  </a:cubicBezTo>
                  <a:moveTo>
                    <a:pt x="42" y="29"/>
                  </a:moveTo>
                  <a:cubicBezTo>
                    <a:pt x="42" y="29"/>
                    <a:pt x="42" y="29"/>
                    <a:pt x="42" y="29"/>
                  </a:cubicBezTo>
                  <a:cubicBezTo>
                    <a:pt x="42" y="28"/>
                    <a:pt x="42" y="28"/>
                    <a:pt x="42" y="28"/>
                  </a:cubicBezTo>
                  <a:cubicBezTo>
                    <a:pt x="42" y="29"/>
                    <a:pt x="42" y="29"/>
                    <a:pt x="42" y="29"/>
                  </a:cubicBezTo>
                  <a:cubicBezTo>
                    <a:pt x="42" y="29"/>
                    <a:pt x="42" y="29"/>
                    <a:pt x="42" y="29"/>
                  </a:cubicBezTo>
                  <a:moveTo>
                    <a:pt x="26" y="29"/>
                  </a:moveTo>
                  <a:cubicBezTo>
                    <a:pt x="26" y="29"/>
                    <a:pt x="26" y="29"/>
                    <a:pt x="26" y="29"/>
                  </a:cubicBezTo>
                  <a:cubicBezTo>
                    <a:pt x="26" y="29"/>
                    <a:pt x="26" y="29"/>
                    <a:pt x="26" y="29"/>
                  </a:cubicBezTo>
                  <a:cubicBezTo>
                    <a:pt x="26" y="28"/>
                    <a:pt x="26" y="28"/>
                    <a:pt x="26" y="28"/>
                  </a:cubicBezTo>
                  <a:cubicBezTo>
                    <a:pt x="26" y="29"/>
                    <a:pt x="26" y="29"/>
                    <a:pt x="26" y="29"/>
                  </a:cubicBezTo>
                  <a:cubicBezTo>
                    <a:pt x="26" y="29"/>
                    <a:pt x="26" y="29"/>
                    <a:pt x="26" y="29"/>
                  </a:cubicBezTo>
                  <a:moveTo>
                    <a:pt x="6" y="29"/>
                  </a:moveTo>
                  <a:cubicBezTo>
                    <a:pt x="6" y="29"/>
                    <a:pt x="6" y="29"/>
                    <a:pt x="7" y="28"/>
                  </a:cubicBezTo>
                  <a:cubicBezTo>
                    <a:pt x="7" y="29"/>
                    <a:pt x="7" y="29"/>
                    <a:pt x="8" y="30"/>
                  </a:cubicBezTo>
                  <a:cubicBezTo>
                    <a:pt x="8" y="30"/>
                    <a:pt x="8" y="30"/>
                    <a:pt x="8" y="30"/>
                  </a:cubicBezTo>
                  <a:cubicBezTo>
                    <a:pt x="8" y="30"/>
                    <a:pt x="8" y="30"/>
                    <a:pt x="8" y="30"/>
                  </a:cubicBezTo>
                  <a:cubicBezTo>
                    <a:pt x="7" y="30"/>
                    <a:pt x="7" y="30"/>
                    <a:pt x="7" y="29"/>
                  </a:cubicBezTo>
                  <a:cubicBezTo>
                    <a:pt x="7" y="29"/>
                    <a:pt x="7" y="29"/>
                    <a:pt x="7" y="29"/>
                  </a:cubicBezTo>
                  <a:cubicBezTo>
                    <a:pt x="7" y="29"/>
                    <a:pt x="7" y="29"/>
                    <a:pt x="7" y="29"/>
                  </a:cubicBezTo>
                  <a:cubicBezTo>
                    <a:pt x="6" y="29"/>
                    <a:pt x="6" y="29"/>
                    <a:pt x="6" y="29"/>
                  </a:cubicBezTo>
                  <a:cubicBezTo>
                    <a:pt x="6" y="29"/>
                    <a:pt x="6" y="29"/>
                    <a:pt x="6" y="29"/>
                  </a:cubicBezTo>
                  <a:moveTo>
                    <a:pt x="37" y="30"/>
                  </a:moveTo>
                  <a:cubicBezTo>
                    <a:pt x="36" y="30"/>
                    <a:pt x="36" y="30"/>
                    <a:pt x="36" y="30"/>
                  </a:cubicBezTo>
                  <a:cubicBezTo>
                    <a:pt x="37" y="29"/>
                    <a:pt x="37" y="29"/>
                    <a:pt x="38" y="28"/>
                  </a:cubicBezTo>
                  <a:cubicBezTo>
                    <a:pt x="38" y="29"/>
                    <a:pt x="38" y="29"/>
                    <a:pt x="38" y="29"/>
                  </a:cubicBezTo>
                  <a:cubicBezTo>
                    <a:pt x="38" y="29"/>
                    <a:pt x="38" y="29"/>
                    <a:pt x="38" y="29"/>
                  </a:cubicBezTo>
                  <a:cubicBezTo>
                    <a:pt x="38" y="29"/>
                    <a:pt x="38" y="29"/>
                    <a:pt x="38" y="29"/>
                  </a:cubicBezTo>
                  <a:cubicBezTo>
                    <a:pt x="38" y="29"/>
                    <a:pt x="38" y="29"/>
                    <a:pt x="38" y="29"/>
                  </a:cubicBezTo>
                  <a:cubicBezTo>
                    <a:pt x="37" y="29"/>
                    <a:pt x="37" y="29"/>
                    <a:pt x="37" y="29"/>
                  </a:cubicBezTo>
                  <a:cubicBezTo>
                    <a:pt x="37" y="30"/>
                    <a:pt x="37" y="30"/>
                    <a:pt x="37" y="30"/>
                  </a:cubicBezTo>
                  <a:cubicBezTo>
                    <a:pt x="37" y="30"/>
                    <a:pt x="37" y="30"/>
                    <a:pt x="37" y="30"/>
                  </a:cubicBezTo>
                  <a:moveTo>
                    <a:pt x="21" y="27"/>
                  </a:moveTo>
                  <a:cubicBezTo>
                    <a:pt x="21" y="27"/>
                    <a:pt x="21" y="27"/>
                    <a:pt x="21" y="27"/>
                  </a:cubicBezTo>
                  <a:cubicBezTo>
                    <a:pt x="21" y="27"/>
                    <a:pt x="21" y="27"/>
                    <a:pt x="21" y="27"/>
                  </a:cubicBezTo>
                  <a:cubicBezTo>
                    <a:pt x="21" y="27"/>
                    <a:pt x="21" y="27"/>
                    <a:pt x="21" y="27"/>
                  </a:cubicBezTo>
                  <a:moveTo>
                    <a:pt x="23" y="27"/>
                  </a:moveTo>
                  <a:cubicBezTo>
                    <a:pt x="23" y="27"/>
                    <a:pt x="23" y="27"/>
                    <a:pt x="23" y="27"/>
                  </a:cubicBezTo>
                  <a:cubicBezTo>
                    <a:pt x="23" y="27"/>
                    <a:pt x="23" y="27"/>
                    <a:pt x="23" y="27"/>
                  </a:cubicBezTo>
                  <a:cubicBezTo>
                    <a:pt x="23" y="27"/>
                    <a:pt x="23" y="27"/>
                    <a:pt x="23" y="27"/>
                  </a:cubicBezTo>
                  <a:moveTo>
                    <a:pt x="15" y="28"/>
                  </a:moveTo>
                  <a:cubicBezTo>
                    <a:pt x="15" y="28"/>
                    <a:pt x="15" y="28"/>
                    <a:pt x="15" y="28"/>
                  </a:cubicBezTo>
                  <a:cubicBezTo>
                    <a:pt x="15" y="28"/>
                    <a:pt x="15" y="28"/>
                    <a:pt x="15" y="28"/>
                  </a:cubicBezTo>
                  <a:cubicBezTo>
                    <a:pt x="15" y="27"/>
                    <a:pt x="15" y="27"/>
                    <a:pt x="15" y="27"/>
                  </a:cubicBezTo>
                  <a:cubicBezTo>
                    <a:pt x="16" y="27"/>
                    <a:pt x="16" y="27"/>
                    <a:pt x="16" y="27"/>
                  </a:cubicBezTo>
                  <a:cubicBezTo>
                    <a:pt x="16" y="27"/>
                    <a:pt x="16" y="27"/>
                    <a:pt x="16" y="27"/>
                  </a:cubicBezTo>
                  <a:cubicBezTo>
                    <a:pt x="16" y="27"/>
                    <a:pt x="16" y="28"/>
                    <a:pt x="15" y="28"/>
                  </a:cubicBezTo>
                  <a:moveTo>
                    <a:pt x="29" y="28"/>
                  </a:moveTo>
                  <a:cubicBezTo>
                    <a:pt x="29" y="28"/>
                    <a:pt x="29" y="27"/>
                    <a:pt x="28" y="27"/>
                  </a:cubicBezTo>
                  <a:cubicBezTo>
                    <a:pt x="29" y="27"/>
                    <a:pt x="29" y="27"/>
                    <a:pt x="29" y="27"/>
                  </a:cubicBezTo>
                  <a:cubicBezTo>
                    <a:pt x="29" y="27"/>
                    <a:pt x="29" y="27"/>
                    <a:pt x="29" y="27"/>
                  </a:cubicBezTo>
                  <a:cubicBezTo>
                    <a:pt x="30" y="28"/>
                    <a:pt x="30" y="28"/>
                    <a:pt x="30" y="28"/>
                  </a:cubicBezTo>
                  <a:cubicBezTo>
                    <a:pt x="30" y="28"/>
                    <a:pt x="30" y="28"/>
                    <a:pt x="30" y="28"/>
                  </a:cubicBezTo>
                  <a:cubicBezTo>
                    <a:pt x="29" y="28"/>
                    <a:pt x="29" y="28"/>
                    <a:pt x="29" y="28"/>
                  </a:cubicBezTo>
                  <a:moveTo>
                    <a:pt x="16" y="28"/>
                  </a:moveTo>
                  <a:cubicBezTo>
                    <a:pt x="16" y="28"/>
                    <a:pt x="16" y="27"/>
                    <a:pt x="16" y="27"/>
                  </a:cubicBezTo>
                  <a:cubicBezTo>
                    <a:pt x="17" y="27"/>
                    <a:pt x="17" y="27"/>
                    <a:pt x="18" y="26"/>
                  </a:cubicBezTo>
                  <a:cubicBezTo>
                    <a:pt x="18" y="27"/>
                    <a:pt x="18" y="27"/>
                    <a:pt x="18" y="28"/>
                  </a:cubicBezTo>
                  <a:cubicBezTo>
                    <a:pt x="18" y="28"/>
                    <a:pt x="18" y="28"/>
                    <a:pt x="18" y="28"/>
                  </a:cubicBezTo>
                  <a:cubicBezTo>
                    <a:pt x="18" y="28"/>
                    <a:pt x="18" y="28"/>
                    <a:pt x="18" y="28"/>
                  </a:cubicBezTo>
                  <a:cubicBezTo>
                    <a:pt x="17" y="28"/>
                    <a:pt x="17" y="28"/>
                    <a:pt x="17" y="28"/>
                  </a:cubicBezTo>
                  <a:cubicBezTo>
                    <a:pt x="17" y="28"/>
                    <a:pt x="17" y="28"/>
                    <a:pt x="17" y="28"/>
                  </a:cubicBezTo>
                  <a:cubicBezTo>
                    <a:pt x="18" y="27"/>
                    <a:pt x="18" y="27"/>
                    <a:pt x="18" y="27"/>
                  </a:cubicBezTo>
                  <a:cubicBezTo>
                    <a:pt x="18" y="27"/>
                    <a:pt x="18" y="27"/>
                    <a:pt x="18" y="27"/>
                  </a:cubicBezTo>
                  <a:cubicBezTo>
                    <a:pt x="17" y="27"/>
                    <a:pt x="17" y="27"/>
                    <a:pt x="17" y="27"/>
                  </a:cubicBezTo>
                  <a:cubicBezTo>
                    <a:pt x="17" y="27"/>
                    <a:pt x="17" y="27"/>
                    <a:pt x="17" y="28"/>
                  </a:cubicBezTo>
                  <a:cubicBezTo>
                    <a:pt x="16" y="28"/>
                    <a:pt x="16" y="28"/>
                    <a:pt x="16" y="28"/>
                  </a:cubicBezTo>
                  <a:moveTo>
                    <a:pt x="27" y="28"/>
                  </a:moveTo>
                  <a:cubicBezTo>
                    <a:pt x="27" y="28"/>
                    <a:pt x="27" y="28"/>
                    <a:pt x="27" y="28"/>
                  </a:cubicBezTo>
                  <a:cubicBezTo>
                    <a:pt x="26" y="28"/>
                    <a:pt x="26" y="28"/>
                    <a:pt x="26" y="28"/>
                  </a:cubicBezTo>
                  <a:cubicBezTo>
                    <a:pt x="27" y="27"/>
                    <a:pt x="27" y="27"/>
                    <a:pt x="27" y="26"/>
                  </a:cubicBezTo>
                  <a:cubicBezTo>
                    <a:pt x="27" y="27"/>
                    <a:pt x="28" y="27"/>
                    <a:pt x="28" y="27"/>
                  </a:cubicBezTo>
                  <a:cubicBezTo>
                    <a:pt x="28" y="27"/>
                    <a:pt x="28" y="28"/>
                    <a:pt x="29" y="28"/>
                  </a:cubicBezTo>
                  <a:cubicBezTo>
                    <a:pt x="28" y="28"/>
                    <a:pt x="28" y="28"/>
                    <a:pt x="28" y="28"/>
                  </a:cubicBezTo>
                  <a:cubicBezTo>
                    <a:pt x="27" y="27"/>
                    <a:pt x="27" y="27"/>
                    <a:pt x="27" y="27"/>
                  </a:cubicBezTo>
                  <a:cubicBezTo>
                    <a:pt x="27" y="27"/>
                    <a:pt x="27" y="27"/>
                    <a:pt x="27" y="27"/>
                  </a:cubicBezTo>
                  <a:cubicBezTo>
                    <a:pt x="27" y="27"/>
                    <a:pt x="27" y="27"/>
                    <a:pt x="27" y="27"/>
                  </a:cubicBezTo>
                  <a:cubicBezTo>
                    <a:pt x="27" y="28"/>
                    <a:pt x="27" y="28"/>
                    <a:pt x="27" y="28"/>
                  </a:cubicBezTo>
                  <a:cubicBezTo>
                    <a:pt x="27" y="28"/>
                    <a:pt x="27" y="28"/>
                    <a:pt x="27" y="28"/>
                  </a:cubicBezTo>
                  <a:cubicBezTo>
                    <a:pt x="27" y="28"/>
                    <a:pt x="27" y="28"/>
                    <a:pt x="27" y="28"/>
                  </a:cubicBezTo>
                  <a:moveTo>
                    <a:pt x="14" y="28"/>
                  </a:moveTo>
                  <a:cubicBezTo>
                    <a:pt x="14" y="27"/>
                    <a:pt x="14" y="27"/>
                    <a:pt x="14" y="27"/>
                  </a:cubicBezTo>
                  <a:cubicBezTo>
                    <a:pt x="14" y="27"/>
                    <a:pt x="14" y="26"/>
                    <a:pt x="15" y="26"/>
                  </a:cubicBezTo>
                  <a:cubicBezTo>
                    <a:pt x="15" y="26"/>
                    <a:pt x="15" y="26"/>
                    <a:pt x="15" y="26"/>
                  </a:cubicBezTo>
                  <a:cubicBezTo>
                    <a:pt x="15" y="26"/>
                    <a:pt x="15" y="26"/>
                    <a:pt x="15" y="26"/>
                  </a:cubicBezTo>
                  <a:cubicBezTo>
                    <a:pt x="14" y="28"/>
                    <a:pt x="14" y="28"/>
                    <a:pt x="14" y="28"/>
                  </a:cubicBezTo>
                  <a:moveTo>
                    <a:pt x="30" y="28"/>
                  </a:moveTo>
                  <a:cubicBezTo>
                    <a:pt x="29" y="26"/>
                    <a:pt x="29" y="26"/>
                    <a:pt x="29" y="26"/>
                  </a:cubicBezTo>
                  <a:cubicBezTo>
                    <a:pt x="30" y="26"/>
                    <a:pt x="30" y="26"/>
                    <a:pt x="30" y="26"/>
                  </a:cubicBezTo>
                  <a:cubicBezTo>
                    <a:pt x="30" y="26"/>
                    <a:pt x="30" y="26"/>
                    <a:pt x="30" y="26"/>
                  </a:cubicBezTo>
                  <a:cubicBezTo>
                    <a:pt x="30" y="26"/>
                    <a:pt x="30" y="27"/>
                    <a:pt x="30" y="27"/>
                  </a:cubicBezTo>
                  <a:cubicBezTo>
                    <a:pt x="30" y="28"/>
                    <a:pt x="30" y="28"/>
                    <a:pt x="30" y="28"/>
                  </a:cubicBezTo>
                  <a:moveTo>
                    <a:pt x="20" y="27"/>
                  </a:moveTo>
                  <a:cubicBezTo>
                    <a:pt x="20" y="27"/>
                    <a:pt x="20" y="27"/>
                    <a:pt x="20" y="27"/>
                  </a:cubicBezTo>
                  <a:cubicBezTo>
                    <a:pt x="21" y="27"/>
                    <a:pt x="21" y="26"/>
                    <a:pt x="21" y="26"/>
                  </a:cubicBezTo>
                  <a:cubicBezTo>
                    <a:pt x="21" y="26"/>
                    <a:pt x="21" y="26"/>
                    <a:pt x="21" y="26"/>
                  </a:cubicBezTo>
                  <a:cubicBezTo>
                    <a:pt x="20" y="27"/>
                    <a:pt x="20" y="27"/>
                    <a:pt x="20" y="27"/>
                  </a:cubicBezTo>
                  <a:moveTo>
                    <a:pt x="24" y="27"/>
                  </a:moveTo>
                  <a:cubicBezTo>
                    <a:pt x="23" y="26"/>
                    <a:pt x="23" y="26"/>
                    <a:pt x="23" y="26"/>
                  </a:cubicBezTo>
                  <a:cubicBezTo>
                    <a:pt x="23" y="26"/>
                    <a:pt x="23" y="26"/>
                    <a:pt x="23" y="26"/>
                  </a:cubicBezTo>
                  <a:cubicBezTo>
                    <a:pt x="23" y="26"/>
                    <a:pt x="24" y="27"/>
                    <a:pt x="24" y="27"/>
                  </a:cubicBezTo>
                  <a:cubicBezTo>
                    <a:pt x="24" y="27"/>
                    <a:pt x="24" y="27"/>
                    <a:pt x="24" y="27"/>
                  </a:cubicBezTo>
                  <a:moveTo>
                    <a:pt x="9" y="25"/>
                  </a:moveTo>
                  <a:cubicBezTo>
                    <a:pt x="9" y="25"/>
                    <a:pt x="9" y="25"/>
                    <a:pt x="9" y="25"/>
                  </a:cubicBezTo>
                  <a:cubicBezTo>
                    <a:pt x="9" y="25"/>
                    <a:pt x="9" y="25"/>
                    <a:pt x="9" y="25"/>
                  </a:cubicBezTo>
                  <a:cubicBezTo>
                    <a:pt x="9" y="25"/>
                    <a:pt x="9" y="25"/>
                    <a:pt x="9" y="25"/>
                  </a:cubicBezTo>
                  <a:moveTo>
                    <a:pt x="35" y="25"/>
                  </a:moveTo>
                  <a:cubicBezTo>
                    <a:pt x="35" y="25"/>
                    <a:pt x="35" y="25"/>
                    <a:pt x="35" y="25"/>
                  </a:cubicBezTo>
                  <a:cubicBezTo>
                    <a:pt x="35" y="25"/>
                    <a:pt x="35" y="25"/>
                    <a:pt x="35" y="25"/>
                  </a:cubicBezTo>
                  <a:cubicBezTo>
                    <a:pt x="35" y="25"/>
                    <a:pt x="35" y="25"/>
                    <a:pt x="35" y="25"/>
                  </a:cubicBezTo>
                  <a:moveTo>
                    <a:pt x="8" y="25"/>
                  </a:moveTo>
                  <a:cubicBezTo>
                    <a:pt x="8" y="25"/>
                    <a:pt x="8" y="25"/>
                    <a:pt x="8" y="25"/>
                  </a:cubicBezTo>
                  <a:cubicBezTo>
                    <a:pt x="8" y="25"/>
                    <a:pt x="8" y="25"/>
                    <a:pt x="8" y="25"/>
                  </a:cubicBezTo>
                  <a:cubicBezTo>
                    <a:pt x="8" y="25"/>
                    <a:pt x="8" y="25"/>
                    <a:pt x="8" y="25"/>
                  </a:cubicBezTo>
                  <a:cubicBezTo>
                    <a:pt x="8" y="25"/>
                    <a:pt x="8" y="25"/>
                    <a:pt x="8" y="25"/>
                  </a:cubicBezTo>
                  <a:moveTo>
                    <a:pt x="37" y="25"/>
                  </a:moveTo>
                  <a:cubicBezTo>
                    <a:pt x="36" y="25"/>
                    <a:pt x="36" y="25"/>
                    <a:pt x="36" y="25"/>
                  </a:cubicBezTo>
                  <a:cubicBezTo>
                    <a:pt x="36" y="25"/>
                    <a:pt x="36" y="25"/>
                    <a:pt x="36" y="25"/>
                  </a:cubicBezTo>
                  <a:cubicBezTo>
                    <a:pt x="36" y="25"/>
                    <a:pt x="36" y="25"/>
                    <a:pt x="36" y="25"/>
                  </a:cubicBezTo>
                  <a:cubicBezTo>
                    <a:pt x="37" y="25"/>
                    <a:pt x="37" y="25"/>
                    <a:pt x="37" y="25"/>
                  </a:cubicBezTo>
                  <a:moveTo>
                    <a:pt x="13" y="26"/>
                  </a:moveTo>
                  <a:cubicBezTo>
                    <a:pt x="13" y="25"/>
                    <a:pt x="13" y="25"/>
                    <a:pt x="13" y="25"/>
                  </a:cubicBezTo>
                  <a:cubicBezTo>
                    <a:pt x="13" y="25"/>
                    <a:pt x="13" y="25"/>
                    <a:pt x="13" y="25"/>
                  </a:cubicBezTo>
                  <a:cubicBezTo>
                    <a:pt x="13" y="25"/>
                    <a:pt x="13" y="25"/>
                    <a:pt x="13" y="25"/>
                  </a:cubicBezTo>
                  <a:cubicBezTo>
                    <a:pt x="13" y="25"/>
                    <a:pt x="13" y="25"/>
                    <a:pt x="13" y="25"/>
                  </a:cubicBezTo>
                  <a:cubicBezTo>
                    <a:pt x="13" y="26"/>
                    <a:pt x="13" y="26"/>
                    <a:pt x="13" y="26"/>
                  </a:cubicBezTo>
                  <a:moveTo>
                    <a:pt x="31" y="26"/>
                  </a:moveTo>
                  <a:cubicBezTo>
                    <a:pt x="31" y="25"/>
                    <a:pt x="31" y="25"/>
                    <a:pt x="31" y="25"/>
                  </a:cubicBezTo>
                  <a:cubicBezTo>
                    <a:pt x="32" y="25"/>
                    <a:pt x="32" y="25"/>
                    <a:pt x="32" y="25"/>
                  </a:cubicBezTo>
                  <a:cubicBezTo>
                    <a:pt x="32" y="25"/>
                    <a:pt x="32" y="25"/>
                    <a:pt x="32" y="25"/>
                  </a:cubicBezTo>
                  <a:cubicBezTo>
                    <a:pt x="32" y="25"/>
                    <a:pt x="32" y="25"/>
                    <a:pt x="32" y="25"/>
                  </a:cubicBezTo>
                  <a:cubicBezTo>
                    <a:pt x="31" y="26"/>
                    <a:pt x="31" y="26"/>
                    <a:pt x="31" y="26"/>
                  </a:cubicBezTo>
                  <a:moveTo>
                    <a:pt x="14" y="27"/>
                  </a:moveTo>
                  <a:cubicBezTo>
                    <a:pt x="14" y="26"/>
                    <a:pt x="14" y="26"/>
                    <a:pt x="14" y="26"/>
                  </a:cubicBezTo>
                  <a:cubicBezTo>
                    <a:pt x="14" y="26"/>
                    <a:pt x="14" y="26"/>
                    <a:pt x="14" y="26"/>
                  </a:cubicBezTo>
                  <a:cubicBezTo>
                    <a:pt x="14" y="26"/>
                    <a:pt x="14" y="26"/>
                    <a:pt x="14" y="26"/>
                  </a:cubicBezTo>
                  <a:cubicBezTo>
                    <a:pt x="14" y="25"/>
                    <a:pt x="14" y="25"/>
                    <a:pt x="14" y="25"/>
                  </a:cubicBezTo>
                  <a:cubicBezTo>
                    <a:pt x="14" y="25"/>
                    <a:pt x="14" y="25"/>
                    <a:pt x="14" y="25"/>
                  </a:cubicBezTo>
                  <a:cubicBezTo>
                    <a:pt x="14" y="25"/>
                    <a:pt x="14" y="25"/>
                    <a:pt x="14" y="25"/>
                  </a:cubicBezTo>
                  <a:cubicBezTo>
                    <a:pt x="15" y="26"/>
                    <a:pt x="15" y="26"/>
                    <a:pt x="15" y="26"/>
                  </a:cubicBezTo>
                  <a:cubicBezTo>
                    <a:pt x="14" y="26"/>
                    <a:pt x="14" y="26"/>
                    <a:pt x="14" y="26"/>
                  </a:cubicBezTo>
                  <a:cubicBezTo>
                    <a:pt x="14" y="27"/>
                    <a:pt x="14" y="27"/>
                    <a:pt x="14" y="27"/>
                  </a:cubicBezTo>
                  <a:moveTo>
                    <a:pt x="31" y="27"/>
                  </a:moveTo>
                  <a:cubicBezTo>
                    <a:pt x="30" y="26"/>
                    <a:pt x="30" y="26"/>
                    <a:pt x="30" y="26"/>
                  </a:cubicBezTo>
                  <a:cubicBezTo>
                    <a:pt x="30" y="26"/>
                    <a:pt x="30" y="26"/>
                    <a:pt x="30" y="26"/>
                  </a:cubicBezTo>
                  <a:cubicBezTo>
                    <a:pt x="30" y="25"/>
                    <a:pt x="30" y="25"/>
                    <a:pt x="30" y="25"/>
                  </a:cubicBezTo>
                  <a:cubicBezTo>
                    <a:pt x="30" y="25"/>
                    <a:pt x="30" y="25"/>
                    <a:pt x="30" y="25"/>
                  </a:cubicBezTo>
                  <a:cubicBezTo>
                    <a:pt x="30" y="25"/>
                    <a:pt x="30" y="25"/>
                    <a:pt x="30" y="25"/>
                  </a:cubicBezTo>
                  <a:cubicBezTo>
                    <a:pt x="31" y="26"/>
                    <a:pt x="31" y="26"/>
                    <a:pt x="31" y="26"/>
                  </a:cubicBezTo>
                  <a:cubicBezTo>
                    <a:pt x="30" y="26"/>
                    <a:pt x="30" y="26"/>
                    <a:pt x="30" y="26"/>
                  </a:cubicBezTo>
                  <a:cubicBezTo>
                    <a:pt x="30" y="26"/>
                    <a:pt x="30" y="26"/>
                    <a:pt x="30" y="26"/>
                  </a:cubicBezTo>
                  <a:cubicBezTo>
                    <a:pt x="31" y="27"/>
                    <a:pt x="31" y="27"/>
                    <a:pt x="31" y="27"/>
                  </a:cubicBezTo>
                  <a:moveTo>
                    <a:pt x="32" y="25"/>
                  </a:moveTo>
                  <a:cubicBezTo>
                    <a:pt x="32" y="25"/>
                    <a:pt x="32" y="25"/>
                    <a:pt x="32" y="25"/>
                  </a:cubicBezTo>
                  <a:cubicBezTo>
                    <a:pt x="32" y="25"/>
                    <a:pt x="32" y="25"/>
                    <a:pt x="32" y="25"/>
                  </a:cubicBezTo>
                  <a:cubicBezTo>
                    <a:pt x="33" y="25"/>
                    <a:pt x="33" y="25"/>
                    <a:pt x="33" y="25"/>
                  </a:cubicBezTo>
                  <a:cubicBezTo>
                    <a:pt x="33" y="25"/>
                    <a:pt x="33" y="25"/>
                    <a:pt x="33" y="25"/>
                  </a:cubicBezTo>
                  <a:cubicBezTo>
                    <a:pt x="33" y="25"/>
                    <a:pt x="33" y="25"/>
                    <a:pt x="33" y="25"/>
                  </a:cubicBezTo>
                  <a:cubicBezTo>
                    <a:pt x="32" y="25"/>
                    <a:pt x="32" y="25"/>
                    <a:pt x="32" y="25"/>
                  </a:cubicBezTo>
                  <a:moveTo>
                    <a:pt x="12" y="25"/>
                  </a:moveTo>
                  <a:cubicBezTo>
                    <a:pt x="12" y="25"/>
                    <a:pt x="12" y="25"/>
                    <a:pt x="12" y="25"/>
                  </a:cubicBezTo>
                  <a:cubicBezTo>
                    <a:pt x="12" y="25"/>
                    <a:pt x="12" y="25"/>
                    <a:pt x="12" y="25"/>
                  </a:cubicBezTo>
                  <a:cubicBezTo>
                    <a:pt x="12" y="25"/>
                    <a:pt x="12" y="25"/>
                    <a:pt x="12" y="25"/>
                  </a:cubicBezTo>
                  <a:cubicBezTo>
                    <a:pt x="12" y="25"/>
                    <a:pt x="12" y="25"/>
                    <a:pt x="12" y="25"/>
                  </a:cubicBezTo>
                  <a:cubicBezTo>
                    <a:pt x="12" y="25"/>
                    <a:pt x="12" y="25"/>
                    <a:pt x="12" y="25"/>
                  </a:cubicBezTo>
                  <a:cubicBezTo>
                    <a:pt x="12" y="25"/>
                    <a:pt x="12" y="25"/>
                    <a:pt x="12" y="25"/>
                  </a:cubicBezTo>
                  <a:moveTo>
                    <a:pt x="6" y="25"/>
                  </a:moveTo>
                  <a:cubicBezTo>
                    <a:pt x="6" y="25"/>
                    <a:pt x="6" y="25"/>
                    <a:pt x="6" y="25"/>
                  </a:cubicBezTo>
                  <a:cubicBezTo>
                    <a:pt x="6" y="25"/>
                    <a:pt x="6" y="25"/>
                    <a:pt x="6" y="25"/>
                  </a:cubicBezTo>
                  <a:cubicBezTo>
                    <a:pt x="6" y="25"/>
                    <a:pt x="6" y="25"/>
                    <a:pt x="6" y="25"/>
                  </a:cubicBezTo>
                  <a:moveTo>
                    <a:pt x="39" y="25"/>
                  </a:moveTo>
                  <a:cubicBezTo>
                    <a:pt x="38" y="25"/>
                    <a:pt x="38" y="25"/>
                    <a:pt x="38" y="25"/>
                  </a:cubicBezTo>
                  <a:cubicBezTo>
                    <a:pt x="38" y="25"/>
                    <a:pt x="38" y="25"/>
                    <a:pt x="38" y="25"/>
                  </a:cubicBezTo>
                  <a:cubicBezTo>
                    <a:pt x="39" y="25"/>
                    <a:pt x="39" y="25"/>
                    <a:pt x="39" y="25"/>
                  </a:cubicBezTo>
                  <a:moveTo>
                    <a:pt x="11" y="25"/>
                  </a:moveTo>
                  <a:cubicBezTo>
                    <a:pt x="11" y="25"/>
                    <a:pt x="11" y="25"/>
                    <a:pt x="11" y="25"/>
                  </a:cubicBezTo>
                  <a:cubicBezTo>
                    <a:pt x="11" y="25"/>
                    <a:pt x="11" y="25"/>
                    <a:pt x="11" y="25"/>
                  </a:cubicBezTo>
                  <a:cubicBezTo>
                    <a:pt x="11" y="25"/>
                    <a:pt x="11" y="25"/>
                    <a:pt x="11" y="25"/>
                  </a:cubicBezTo>
                  <a:moveTo>
                    <a:pt x="33" y="25"/>
                  </a:moveTo>
                  <a:cubicBezTo>
                    <a:pt x="33" y="25"/>
                    <a:pt x="33" y="25"/>
                    <a:pt x="33" y="25"/>
                  </a:cubicBezTo>
                  <a:cubicBezTo>
                    <a:pt x="33" y="25"/>
                    <a:pt x="33" y="25"/>
                    <a:pt x="33" y="25"/>
                  </a:cubicBezTo>
                  <a:cubicBezTo>
                    <a:pt x="33" y="25"/>
                    <a:pt x="33" y="25"/>
                    <a:pt x="33" y="25"/>
                  </a:cubicBezTo>
                  <a:moveTo>
                    <a:pt x="7" y="25"/>
                  </a:moveTo>
                  <a:cubicBezTo>
                    <a:pt x="7" y="25"/>
                    <a:pt x="7" y="25"/>
                    <a:pt x="7" y="25"/>
                  </a:cubicBezTo>
                  <a:cubicBezTo>
                    <a:pt x="7" y="25"/>
                    <a:pt x="7" y="25"/>
                    <a:pt x="7" y="25"/>
                  </a:cubicBezTo>
                  <a:cubicBezTo>
                    <a:pt x="7" y="25"/>
                    <a:pt x="7" y="25"/>
                    <a:pt x="7" y="25"/>
                  </a:cubicBezTo>
                  <a:cubicBezTo>
                    <a:pt x="7" y="25"/>
                    <a:pt x="7" y="25"/>
                    <a:pt x="7" y="25"/>
                  </a:cubicBezTo>
                  <a:cubicBezTo>
                    <a:pt x="7" y="25"/>
                    <a:pt x="7" y="25"/>
                    <a:pt x="7" y="25"/>
                  </a:cubicBezTo>
                  <a:moveTo>
                    <a:pt x="37" y="25"/>
                  </a:moveTo>
                  <a:cubicBezTo>
                    <a:pt x="37" y="25"/>
                    <a:pt x="37" y="25"/>
                    <a:pt x="37" y="25"/>
                  </a:cubicBezTo>
                  <a:cubicBezTo>
                    <a:pt x="38" y="25"/>
                    <a:pt x="38" y="25"/>
                    <a:pt x="38" y="25"/>
                  </a:cubicBezTo>
                  <a:cubicBezTo>
                    <a:pt x="37" y="25"/>
                    <a:pt x="37" y="25"/>
                    <a:pt x="37" y="25"/>
                  </a:cubicBezTo>
                  <a:cubicBezTo>
                    <a:pt x="37" y="25"/>
                    <a:pt x="37" y="25"/>
                    <a:pt x="37" y="25"/>
                  </a:cubicBezTo>
                  <a:cubicBezTo>
                    <a:pt x="37" y="25"/>
                    <a:pt x="37" y="25"/>
                    <a:pt x="37" y="25"/>
                  </a:cubicBezTo>
                  <a:moveTo>
                    <a:pt x="6" y="25"/>
                  </a:moveTo>
                  <a:cubicBezTo>
                    <a:pt x="6" y="25"/>
                    <a:pt x="6" y="25"/>
                    <a:pt x="6" y="25"/>
                  </a:cubicBezTo>
                  <a:cubicBezTo>
                    <a:pt x="7" y="25"/>
                    <a:pt x="7" y="25"/>
                    <a:pt x="7" y="25"/>
                  </a:cubicBezTo>
                  <a:cubicBezTo>
                    <a:pt x="7" y="25"/>
                    <a:pt x="7" y="25"/>
                    <a:pt x="7" y="25"/>
                  </a:cubicBezTo>
                  <a:cubicBezTo>
                    <a:pt x="6" y="25"/>
                    <a:pt x="6" y="25"/>
                    <a:pt x="6" y="25"/>
                  </a:cubicBezTo>
                  <a:moveTo>
                    <a:pt x="38" y="25"/>
                  </a:moveTo>
                  <a:cubicBezTo>
                    <a:pt x="38" y="25"/>
                    <a:pt x="38" y="25"/>
                    <a:pt x="38" y="25"/>
                  </a:cubicBezTo>
                  <a:cubicBezTo>
                    <a:pt x="38" y="25"/>
                    <a:pt x="38" y="25"/>
                    <a:pt x="38" y="25"/>
                  </a:cubicBezTo>
                  <a:cubicBezTo>
                    <a:pt x="38" y="25"/>
                    <a:pt x="38" y="25"/>
                    <a:pt x="38" y="25"/>
                  </a:cubicBezTo>
                  <a:cubicBezTo>
                    <a:pt x="38" y="25"/>
                    <a:pt x="38" y="25"/>
                    <a:pt x="38" y="25"/>
                  </a:cubicBezTo>
                  <a:moveTo>
                    <a:pt x="6" y="25"/>
                  </a:moveTo>
                  <a:cubicBezTo>
                    <a:pt x="6" y="24"/>
                    <a:pt x="6" y="24"/>
                    <a:pt x="6" y="24"/>
                  </a:cubicBezTo>
                  <a:cubicBezTo>
                    <a:pt x="6" y="24"/>
                    <a:pt x="6" y="24"/>
                    <a:pt x="6" y="24"/>
                  </a:cubicBezTo>
                  <a:cubicBezTo>
                    <a:pt x="6" y="25"/>
                    <a:pt x="6" y="25"/>
                    <a:pt x="6" y="25"/>
                  </a:cubicBezTo>
                  <a:moveTo>
                    <a:pt x="39" y="25"/>
                  </a:moveTo>
                  <a:cubicBezTo>
                    <a:pt x="39" y="24"/>
                    <a:pt x="39" y="24"/>
                    <a:pt x="39" y="24"/>
                  </a:cubicBezTo>
                  <a:cubicBezTo>
                    <a:pt x="39" y="24"/>
                    <a:pt x="39" y="24"/>
                    <a:pt x="39" y="24"/>
                  </a:cubicBezTo>
                  <a:cubicBezTo>
                    <a:pt x="39" y="25"/>
                    <a:pt x="39" y="25"/>
                    <a:pt x="39" y="25"/>
                  </a:cubicBezTo>
                  <a:moveTo>
                    <a:pt x="5" y="25"/>
                  </a:moveTo>
                  <a:cubicBezTo>
                    <a:pt x="5" y="24"/>
                    <a:pt x="5" y="24"/>
                    <a:pt x="5" y="24"/>
                  </a:cubicBezTo>
                  <a:cubicBezTo>
                    <a:pt x="5" y="24"/>
                    <a:pt x="5" y="24"/>
                    <a:pt x="5" y="24"/>
                  </a:cubicBezTo>
                  <a:cubicBezTo>
                    <a:pt x="5" y="24"/>
                    <a:pt x="5" y="24"/>
                    <a:pt x="5" y="24"/>
                  </a:cubicBezTo>
                  <a:cubicBezTo>
                    <a:pt x="5" y="24"/>
                    <a:pt x="5" y="24"/>
                    <a:pt x="5" y="24"/>
                  </a:cubicBezTo>
                  <a:cubicBezTo>
                    <a:pt x="5" y="23"/>
                    <a:pt x="5" y="23"/>
                    <a:pt x="5" y="23"/>
                  </a:cubicBezTo>
                  <a:cubicBezTo>
                    <a:pt x="6" y="23"/>
                    <a:pt x="6" y="23"/>
                    <a:pt x="6" y="23"/>
                  </a:cubicBezTo>
                  <a:cubicBezTo>
                    <a:pt x="5" y="24"/>
                    <a:pt x="5" y="24"/>
                    <a:pt x="5" y="25"/>
                  </a:cubicBezTo>
                  <a:cubicBezTo>
                    <a:pt x="5" y="25"/>
                    <a:pt x="5" y="25"/>
                    <a:pt x="5" y="25"/>
                  </a:cubicBezTo>
                  <a:moveTo>
                    <a:pt x="39" y="25"/>
                  </a:moveTo>
                  <a:cubicBezTo>
                    <a:pt x="39" y="25"/>
                    <a:pt x="39" y="25"/>
                    <a:pt x="39" y="25"/>
                  </a:cubicBezTo>
                  <a:cubicBezTo>
                    <a:pt x="39" y="24"/>
                    <a:pt x="39" y="24"/>
                    <a:pt x="39" y="23"/>
                  </a:cubicBezTo>
                  <a:cubicBezTo>
                    <a:pt x="39" y="23"/>
                    <a:pt x="39" y="23"/>
                    <a:pt x="39" y="23"/>
                  </a:cubicBezTo>
                  <a:cubicBezTo>
                    <a:pt x="39" y="24"/>
                    <a:pt x="39" y="24"/>
                    <a:pt x="39" y="24"/>
                  </a:cubicBezTo>
                  <a:cubicBezTo>
                    <a:pt x="39" y="24"/>
                    <a:pt x="39" y="24"/>
                    <a:pt x="39" y="24"/>
                  </a:cubicBezTo>
                  <a:cubicBezTo>
                    <a:pt x="39" y="24"/>
                    <a:pt x="39" y="24"/>
                    <a:pt x="39" y="24"/>
                  </a:cubicBezTo>
                  <a:cubicBezTo>
                    <a:pt x="40" y="24"/>
                    <a:pt x="40" y="24"/>
                    <a:pt x="40" y="24"/>
                  </a:cubicBezTo>
                  <a:cubicBezTo>
                    <a:pt x="39" y="25"/>
                    <a:pt x="39" y="25"/>
                    <a:pt x="39" y="25"/>
                  </a:cubicBezTo>
                  <a:moveTo>
                    <a:pt x="21" y="23"/>
                  </a:moveTo>
                  <a:cubicBezTo>
                    <a:pt x="21" y="23"/>
                    <a:pt x="21" y="23"/>
                    <a:pt x="21" y="23"/>
                  </a:cubicBezTo>
                  <a:cubicBezTo>
                    <a:pt x="21" y="22"/>
                    <a:pt x="21" y="22"/>
                    <a:pt x="21" y="22"/>
                  </a:cubicBezTo>
                  <a:cubicBezTo>
                    <a:pt x="21" y="23"/>
                    <a:pt x="21" y="23"/>
                    <a:pt x="21" y="23"/>
                  </a:cubicBezTo>
                  <a:moveTo>
                    <a:pt x="23" y="23"/>
                  </a:moveTo>
                  <a:cubicBezTo>
                    <a:pt x="23" y="23"/>
                    <a:pt x="23" y="23"/>
                    <a:pt x="23" y="22"/>
                  </a:cubicBezTo>
                  <a:cubicBezTo>
                    <a:pt x="24" y="23"/>
                    <a:pt x="24" y="23"/>
                    <a:pt x="24" y="23"/>
                  </a:cubicBezTo>
                  <a:cubicBezTo>
                    <a:pt x="23" y="23"/>
                    <a:pt x="23" y="23"/>
                    <a:pt x="23" y="23"/>
                  </a:cubicBezTo>
                  <a:moveTo>
                    <a:pt x="40" y="24"/>
                  </a:moveTo>
                  <a:cubicBezTo>
                    <a:pt x="39" y="22"/>
                    <a:pt x="39" y="22"/>
                    <a:pt x="39" y="22"/>
                  </a:cubicBezTo>
                  <a:cubicBezTo>
                    <a:pt x="40" y="22"/>
                    <a:pt x="40" y="22"/>
                    <a:pt x="40" y="22"/>
                  </a:cubicBezTo>
                  <a:cubicBezTo>
                    <a:pt x="40" y="22"/>
                    <a:pt x="40" y="23"/>
                    <a:pt x="40" y="23"/>
                  </a:cubicBezTo>
                  <a:cubicBezTo>
                    <a:pt x="40" y="23"/>
                    <a:pt x="40" y="23"/>
                    <a:pt x="40" y="23"/>
                  </a:cubicBezTo>
                  <a:cubicBezTo>
                    <a:pt x="40" y="24"/>
                    <a:pt x="40" y="24"/>
                    <a:pt x="40" y="24"/>
                  </a:cubicBezTo>
                  <a:cubicBezTo>
                    <a:pt x="40" y="24"/>
                    <a:pt x="40" y="24"/>
                    <a:pt x="40" y="24"/>
                  </a:cubicBezTo>
                  <a:moveTo>
                    <a:pt x="4" y="24"/>
                  </a:moveTo>
                  <a:cubicBezTo>
                    <a:pt x="4" y="24"/>
                    <a:pt x="4" y="24"/>
                    <a:pt x="4" y="24"/>
                  </a:cubicBezTo>
                  <a:cubicBezTo>
                    <a:pt x="4" y="23"/>
                    <a:pt x="4" y="23"/>
                    <a:pt x="4" y="23"/>
                  </a:cubicBezTo>
                  <a:cubicBezTo>
                    <a:pt x="4" y="23"/>
                    <a:pt x="4" y="23"/>
                    <a:pt x="4" y="23"/>
                  </a:cubicBezTo>
                  <a:cubicBezTo>
                    <a:pt x="4" y="23"/>
                    <a:pt x="4" y="22"/>
                    <a:pt x="5" y="22"/>
                  </a:cubicBezTo>
                  <a:cubicBezTo>
                    <a:pt x="5" y="22"/>
                    <a:pt x="5" y="22"/>
                    <a:pt x="5" y="22"/>
                  </a:cubicBezTo>
                  <a:cubicBezTo>
                    <a:pt x="4" y="24"/>
                    <a:pt x="4" y="24"/>
                    <a:pt x="4" y="24"/>
                  </a:cubicBezTo>
                  <a:moveTo>
                    <a:pt x="3" y="24"/>
                  </a:moveTo>
                  <a:cubicBezTo>
                    <a:pt x="3" y="23"/>
                    <a:pt x="3" y="23"/>
                    <a:pt x="3" y="22"/>
                  </a:cubicBezTo>
                  <a:cubicBezTo>
                    <a:pt x="3" y="22"/>
                    <a:pt x="3" y="22"/>
                    <a:pt x="3" y="22"/>
                  </a:cubicBezTo>
                  <a:cubicBezTo>
                    <a:pt x="3" y="22"/>
                    <a:pt x="3" y="22"/>
                    <a:pt x="3" y="22"/>
                  </a:cubicBezTo>
                  <a:cubicBezTo>
                    <a:pt x="4" y="22"/>
                    <a:pt x="4" y="22"/>
                    <a:pt x="4" y="22"/>
                  </a:cubicBezTo>
                  <a:cubicBezTo>
                    <a:pt x="4" y="22"/>
                    <a:pt x="4" y="23"/>
                    <a:pt x="3" y="23"/>
                  </a:cubicBezTo>
                  <a:cubicBezTo>
                    <a:pt x="3" y="23"/>
                    <a:pt x="3" y="23"/>
                    <a:pt x="3" y="23"/>
                  </a:cubicBezTo>
                  <a:cubicBezTo>
                    <a:pt x="3" y="24"/>
                    <a:pt x="3" y="24"/>
                    <a:pt x="3" y="24"/>
                  </a:cubicBezTo>
                  <a:moveTo>
                    <a:pt x="42" y="24"/>
                  </a:moveTo>
                  <a:cubicBezTo>
                    <a:pt x="41" y="23"/>
                    <a:pt x="41" y="23"/>
                    <a:pt x="41" y="23"/>
                  </a:cubicBezTo>
                  <a:cubicBezTo>
                    <a:pt x="41" y="23"/>
                    <a:pt x="41" y="23"/>
                    <a:pt x="41" y="23"/>
                  </a:cubicBezTo>
                  <a:cubicBezTo>
                    <a:pt x="41" y="23"/>
                    <a:pt x="40" y="22"/>
                    <a:pt x="40" y="22"/>
                  </a:cubicBezTo>
                  <a:cubicBezTo>
                    <a:pt x="41" y="22"/>
                    <a:pt x="41" y="22"/>
                    <a:pt x="41" y="22"/>
                  </a:cubicBezTo>
                  <a:cubicBezTo>
                    <a:pt x="41" y="22"/>
                    <a:pt x="41" y="22"/>
                    <a:pt x="41" y="22"/>
                  </a:cubicBezTo>
                  <a:cubicBezTo>
                    <a:pt x="41" y="22"/>
                    <a:pt x="41" y="22"/>
                    <a:pt x="41" y="22"/>
                  </a:cubicBezTo>
                  <a:cubicBezTo>
                    <a:pt x="41" y="23"/>
                    <a:pt x="42" y="23"/>
                    <a:pt x="42" y="24"/>
                  </a:cubicBezTo>
                  <a:moveTo>
                    <a:pt x="20" y="22"/>
                  </a:moveTo>
                  <a:cubicBezTo>
                    <a:pt x="20" y="22"/>
                    <a:pt x="20" y="22"/>
                    <a:pt x="20" y="22"/>
                  </a:cubicBezTo>
                  <a:cubicBezTo>
                    <a:pt x="20" y="22"/>
                    <a:pt x="20" y="22"/>
                    <a:pt x="20" y="22"/>
                  </a:cubicBezTo>
                  <a:cubicBezTo>
                    <a:pt x="21" y="22"/>
                    <a:pt x="21" y="22"/>
                    <a:pt x="21" y="22"/>
                  </a:cubicBezTo>
                  <a:cubicBezTo>
                    <a:pt x="21" y="21"/>
                    <a:pt x="21" y="21"/>
                    <a:pt x="21" y="21"/>
                  </a:cubicBezTo>
                  <a:cubicBezTo>
                    <a:pt x="21" y="21"/>
                    <a:pt x="21" y="21"/>
                    <a:pt x="21" y="21"/>
                  </a:cubicBezTo>
                  <a:cubicBezTo>
                    <a:pt x="20" y="22"/>
                    <a:pt x="20" y="22"/>
                    <a:pt x="20" y="22"/>
                  </a:cubicBezTo>
                  <a:moveTo>
                    <a:pt x="24" y="22"/>
                  </a:moveTo>
                  <a:cubicBezTo>
                    <a:pt x="23" y="21"/>
                    <a:pt x="23" y="21"/>
                    <a:pt x="23" y="21"/>
                  </a:cubicBezTo>
                  <a:cubicBezTo>
                    <a:pt x="23" y="21"/>
                    <a:pt x="23" y="21"/>
                    <a:pt x="23" y="21"/>
                  </a:cubicBezTo>
                  <a:cubicBezTo>
                    <a:pt x="23" y="22"/>
                    <a:pt x="23" y="22"/>
                    <a:pt x="23" y="22"/>
                  </a:cubicBezTo>
                  <a:cubicBezTo>
                    <a:pt x="24" y="22"/>
                    <a:pt x="24" y="22"/>
                    <a:pt x="24" y="22"/>
                  </a:cubicBezTo>
                  <a:cubicBezTo>
                    <a:pt x="24" y="22"/>
                    <a:pt x="24" y="22"/>
                    <a:pt x="24" y="22"/>
                  </a:cubicBezTo>
                  <a:cubicBezTo>
                    <a:pt x="24" y="22"/>
                    <a:pt x="24" y="22"/>
                    <a:pt x="24" y="22"/>
                  </a:cubicBezTo>
                  <a:moveTo>
                    <a:pt x="5" y="21"/>
                  </a:moveTo>
                  <a:cubicBezTo>
                    <a:pt x="6" y="21"/>
                    <a:pt x="6" y="21"/>
                    <a:pt x="6" y="21"/>
                  </a:cubicBezTo>
                  <a:cubicBezTo>
                    <a:pt x="6" y="20"/>
                    <a:pt x="6" y="20"/>
                    <a:pt x="6" y="20"/>
                  </a:cubicBezTo>
                  <a:cubicBezTo>
                    <a:pt x="6" y="22"/>
                    <a:pt x="6" y="22"/>
                    <a:pt x="6" y="22"/>
                  </a:cubicBezTo>
                  <a:cubicBezTo>
                    <a:pt x="6" y="22"/>
                    <a:pt x="5" y="21"/>
                    <a:pt x="5" y="21"/>
                  </a:cubicBezTo>
                  <a:cubicBezTo>
                    <a:pt x="4" y="21"/>
                    <a:pt x="4" y="21"/>
                    <a:pt x="4" y="21"/>
                  </a:cubicBezTo>
                  <a:cubicBezTo>
                    <a:pt x="4" y="21"/>
                    <a:pt x="4" y="21"/>
                    <a:pt x="4" y="21"/>
                  </a:cubicBezTo>
                  <a:cubicBezTo>
                    <a:pt x="4" y="21"/>
                    <a:pt x="4" y="21"/>
                    <a:pt x="4" y="21"/>
                  </a:cubicBezTo>
                  <a:cubicBezTo>
                    <a:pt x="5" y="21"/>
                    <a:pt x="5" y="21"/>
                    <a:pt x="5" y="21"/>
                  </a:cubicBezTo>
                  <a:moveTo>
                    <a:pt x="38" y="22"/>
                  </a:moveTo>
                  <a:cubicBezTo>
                    <a:pt x="38" y="20"/>
                    <a:pt x="38" y="20"/>
                    <a:pt x="38" y="20"/>
                  </a:cubicBezTo>
                  <a:cubicBezTo>
                    <a:pt x="38" y="21"/>
                    <a:pt x="38" y="21"/>
                    <a:pt x="38" y="21"/>
                  </a:cubicBezTo>
                  <a:cubicBezTo>
                    <a:pt x="39" y="21"/>
                    <a:pt x="39" y="21"/>
                    <a:pt x="39" y="21"/>
                  </a:cubicBezTo>
                  <a:cubicBezTo>
                    <a:pt x="40" y="21"/>
                    <a:pt x="40" y="21"/>
                    <a:pt x="40" y="21"/>
                  </a:cubicBezTo>
                  <a:cubicBezTo>
                    <a:pt x="40" y="21"/>
                    <a:pt x="40" y="21"/>
                    <a:pt x="40" y="21"/>
                  </a:cubicBezTo>
                  <a:cubicBezTo>
                    <a:pt x="40" y="21"/>
                    <a:pt x="40" y="21"/>
                    <a:pt x="40" y="21"/>
                  </a:cubicBezTo>
                  <a:cubicBezTo>
                    <a:pt x="39" y="21"/>
                    <a:pt x="39" y="21"/>
                    <a:pt x="39" y="21"/>
                  </a:cubicBezTo>
                  <a:cubicBezTo>
                    <a:pt x="39" y="21"/>
                    <a:pt x="39" y="22"/>
                    <a:pt x="38" y="22"/>
                  </a:cubicBezTo>
                  <a:moveTo>
                    <a:pt x="22" y="32"/>
                  </a:moveTo>
                  <a:cubicBezTo>
                    <a:pt x="22" y="32"/>
                    <a:pt x="22" y="31"/>
                    <a:pt x="22" y="31"/>
                  </a:cubicBezTo>
                  <a:cubicBezTo>
                    <a:pt x="22" y="27"/>
                    <a:pt x="22" y="23"/>
                    <a:pt x="22" y="19"/>
                  </a:cubicBezTo>
                  <a:cubicBezTo>
                    <a:pt x="22" y="18"/>
                    <a:pt x="22" y="18"/>
                    <a:pt x="22" y="17"/>
                  </a:cubicBezTo>
                  <a:cubicBezTo>
                    <a:pt x="22" y="18"/>
                    <a:pt x="22" y="18"/>
                    <a:pt x="22" y="19"/>
                  </a:cubicBezTo>
                  <a:cubicBezTo>
                    <a:pt x="23" y="23"/>
                    <a:pt x="22" y="27"/>
                    <a:pt x="22" y="31"/>
                  </a:cubicBezTo>
                  <a:cubicBezTo>
                    <a:pt x="22" y="31"/>
                    <a:pt x="22" y="32"/>
                    <a:pt x="22" y="32"/>
                  </a:cubicBezTo>
                  <a:moveTo>
                    <a:pt x="7" y="13"/>
                  </a:moveTo>
                  <a:cubicBezTo>
                    <a:pt x="8" y="13"/>
                    <a:pt x="8" y="13"/>
                    <a:pt x="8" y="13"/>
                  </a:cubicBezTo>
                  <a:cubicBezTo>
                    <a:pt x="8" y="13"/>
                    <a:pt x="8" y="13"/>
                    <a:pt x="8" y="13"/>
                  </a:cubicBezTo>
                  <a:cubicBezTo>
                    <a:pt x="8" y="14"/>
                    <a:pt x="8" y="14"/>
                    <a:pt x="8" y="14"/>
                  </a:cubicBezTo>
                  <a:cubicBezTo>
                    <a:pt x="8" y="14"/>
                    <a:pt x="8" y="14"/>
                    <a:pt x="8" y="14"/>
                  </a:cubicBezTo>
                  <a:cubicBezTo>
                    <a:pt x="7" y="14"/>
                    <a:pt x="7" y="14"/>
                    <a:pt x="7" y="14"/>
                  </a:cubicBezTo>
                  <a:cubicBezTo>
                    <a:pt x="7" y="13"/>
                    <a:pt x="7" y="13"/>
                    <a:pt x="7" y="13"/>
                  </a:cubicBezTo>
                  <a:cubicBezTo>
                    <a:pt x="7" y="13"/>
                    <a:pt x="7" y="13"/>
                    <a:pt x="7" y="13"/>
                  </a:cubicBezTo>
                  <a:moveTo>
                    <a:pt x="37" y="14"/>
                  </a:moveTo>
                  <a:cubicBezTo>
                    <a:pt x="37" y="14"/>
                    <a:pt x="37" y="14"/>
                    <a:pt x="37" y="14"/>
                  </a:cubicBezTo>
                  <a:cubicBezTo>
                    <a:pt x="37" y="13"/>
                    <a:pt x="37" y="13"/>
                    <a:pt x="37" y="13"/>
                  </a:cubicBezTo>
                  <a:cubicBezTo>
                    <a:pt x="37" y="13"/>
                    <a:pt x="37" y="13"/>
                    <a:pt x="37" y="13"/>
                  </a:cubicBezTo>
                  <a:cubicBezTo>
                    <a:pt x="37" y="13"/>
                    <a:pt x="37" y="13"/>
                    <a:pt x="37" y="13"/>
                  </a:cubicBezTo>
                  <a:cubicBezTo>
                    <a:pt x="37" y="13"/>
                    <a:pt x="37" y="13"/>
                    <a:pt x="37" y="13"/>
                  </a:cubicBezTo>
                  <a:cubicBezTo>
                    <a:pt x="37" y="14"/>
                    <a:pt x="37" y="14"/>
                    <a:pt x="37" y="14"/>
                  </a:cubicBezTo>
                  <a:cubicBezTo>
                    <a:pt x="37" y="14"/>
                    <a:pt x="37" y="14"/>
                    <a:pt x="37" y="14"/>
                  </a:cubicBezTo>
                  <a:moveTo>
                    <a:pt x="6" y="13"/>
                  </a:moveTo>
                  <a:cubicBezTo>
                    <a:pt x="6" y="13"/>
                    <a:pt x="6" y="13"/>
                    <a:pt x="6" y="13"/>
                  </a:cubicBezTo>
                  <a:cubicBezTo>
                    <a:pt x="6" y="13"/>
                    <a:pt x="6" y="13"/>
                    <a:pt x="6" y="13"/>
                  </a:cubicBezTo>
                  <a:cubicBezTo>
                    <a:pt x="6" y="13"/>
                    <a:pt x="6" y="13"/>
                    <a:pt x="6" y="13"/>
                  </a:cubicBezTo>
                  <a:cubicBezTo>
                    <a:pt x="6" y="13"/>
                    <a:pt x="6" y="13"/>
                    <a:pt x="6" y="13"/>
                  </a:cubicBezTo>
                  <a:moveTo>
                    <a:pt x="38" y="13"/>
                  </a:moveTo>
                  <a:cubicBezTo>
                    <a:pt x="38" y="13"/>
                    <a:pt x="38" y="13"/>
                    <a:pt x="38" y="13"/>
                  </a:cubicBezTo>
                  <a:cubicBezTo>
                    <a:pt x="38" y="13"/>
                    <a:pt x="38" y="13"/>
                    <a:pt x="38" y="13"/>
                  </a:cubicBezTo>
                  <a:cubicBezTo>
                    <a:pt x="38" y="13"/>
                    <a:pt x="38" y="13"/>
                    <a:pt x="38" y="13"/>
                  </a:cubicBezTo>
                  <a:cubicBezTo>
                    <a:pt x="38" y="13"/>
                    <a:pt x="38" y="13"/>
                    <a:pt x="38" y="13"/>
                  </a:cubicBezTo>
                  <a:moveTo>
                    <a:pt x="12" y="14"/>
                  </a:moveTo>
                  <a:cubicBezTo>
                    <a:pt x="11" y="13"/>
                    <a:pt x="11" y="13"/>
                    <a:pt x="11" y="13"/>
                  </a:cubicBezTo>
                  <a:cubicBezTo>
                    <a:pt x="11" y="13"/>
                    <a:pt x="11" y="13"/>
                    <a:pt x="11" y="13"/>
                  </a:cubicBezTo>
                  <a:cubicBezTo>
                    <a:pt x="12" y="13"/>
                    <a:pt x="12" y="13"/>
                    <a:pt x="12" y="13"/>
                  </a:cubicBezTo>
                  <a:cubicBezTo>
                    <a:pt x="12" y="13"/>
                    <a:pt x="12" y="13"/>
                    <a:pt x="12" y="13"/>
                  </a:cubicBezTo>
                  <a:cubicBezTo>
                    <a:pt x="12" y="14"/>
                    <a:pt x="12" y="14"/>
                    <a:pt x="12" y="14"/>
                  </a:cubicBezTo>
                  <a:moveTo>
                    <a:pt x="33" y="13"/>
                  </a:moveTo>
                  <a:cubicBezTo>
                    <a:pt x="33" y="13"/>
                    <a:pt x="33" y="13"/>
                    <a:pt x="33" y="13"/>
                  </a:cubicBezTo>
                  <a:cubicBezTo>
                    <a:pt x="33" y="13"/>
                    <a:pt x="33" y="13"/>
                    <a:pt x="33" y="13"/>
                  </a:cubicBezTo>
                  <a:cubicBezTo>
                    <a:pt x="33" y="14"/>
                    <a:pt x="33" y="14"/>
                    <a:pt x="33" y="14"/>
                  </a:cubicBezTo>
                  <a:cubicBezTo>
                    <a:pt x="33" y="13"/>
                    <a:pt x="33" y="13"/>
                    <a:pt x="33" y="13"/>
                  </a:cubicBezTo>
                  <a:cubicBezTo>
                    <a:pt x="33" y="13"/>
                    <a:pt x="33" y="13"/>
                    <a:pt x="33" y="13"/>
                  </a:cubicBezTo>
                  <a:moveTo>
                    <a:pt x="8" y="14"/>
                  </a:moveTo>
                  <a:cubicBezTo>
                    <a:pt x="8" y="13"/>
                    <a:pt x="8" y="13"/>
                    <a:pt x="8" y="13"/>
                  </a:cubicBezTo>
                  <a:cubicBezTo>
                    <a:pt x="8" y="13"/>
                    <a:pt x="8" y="13"/>
                    <a:pt x="8" y="13"/>
                  </a:cubicBezTo>
                  <a:cubicBezTo>
                    <a:pt x="9" y="13"/>
                    <a:pt x="9" y="13"/>
                    <a:pt x="9" y="13"/>
                  </a:cubicBezTo>
                  <a:cubicBezTo>
                    <a:pt x="9" y="14"/>
                    <a:pt x="9" y="14"/>
                    <a:pt x="9" y="14"/>
                  </a:cubicBezTo>
                  <a:cubicBezTo>
                    <a:pt x="8" y="14"/>
                    <a:pt x="8" y="14"/>
                    <a:pt x="8" y="14"/>
                  </a:cubicBezTo>
                  <a:moveTo>
                    <a:pt x="36" y="14"/>
                  </a:moveTo>
                  <a:cubicBezTo>
                    <a:pt x="36" y="14"/>
                    <a:pt x="36" y="14"/>
                    <a:pt x="36" y="14"/>
                  </a:cubicBezTo>
                  <a:cubicBezTo>
                    <a:pt x="36" y="13"/>
                    <a:pt x="36" y="13"/>
                    <a:pt x="36" y="13"/>
                  </a:cubicBezTo>
                  <a:cubicBezTo>
                    <a:pt x="36" y="13"/>
                    <a:pt x="36" y="13"/>
                    <a:pt x="36" y="13"/>
                  </a:cubicBezTo>
                  <a:cubicBezTo>
                    <a:pt x="36" y="13"/>
                    <a:pt x="36" y="13"/>
                    <a:pt x="36" y="13"/>
                  </a:cubicBezTo>
                  <a:cubicBezTo>
                    <a:pt x="36" y="14"/>
                    <a:pt x="36" y="14"/>
                    <a:pt x="36" y="14"/>
                  </a:cubicBezTo>
                  <a:moveTo>
                    <a:pt x="12" y="14"/>
                  </a:moveTo>
                  <a:cubicBezTo>
                    <a:pt x="12" y="14"/>
                    <a:pt x="12" y="14"/>
                    <a:pt x="12" y="14"/>
                  </a:cubicBezTo>
                  <a:cubicBezTo>
                    <a:pt x="12" y="13"/>
                    <a:pt x="12" y="13"/>
                    <a:pt x="12" y="13"/>
                  </a:cubicBezTo>
                  <a:cubicBezTo>
                    <a:pt x="13" y="13"/>
                    <a:pt x="13" y="13"/>
                    <a:pt x="13" y="13"/>
                  </a:cubicBezTo>
                  <a:cubicBezTo>
                    <a:pt x="13" y="13"/>
                    <a:pt x="13" y="13"/>
                    <a:pt x="13" y="13"/>
                  </a:cubicBezTo>
                  <a:cubicBezTo>
                    <a:pt x="12" y="14"/>
                    <a:pt x="12" y="14"/>
                    <a:pt x="12" y="14"/>
                  </a:cubicBezTo>
                  <a:moveTo>
                    <a:pt x="32" y="14"/>
                  </a:moveTo>
                  <a:cubicBezTo>
                    <a:pt x="31" y="13"/>
                    <a:pt x="31" y="13"/>
                    <a:pt x="31" y="13"/>
                  </a:cubicBezTo>
                  <a:cubicBezTo>
                    <a:pt x="31" y="13"/>
                    <a:pt x="31" y="13"/>
                    <a:pt x="31" y="13"/>
                  </a:cubicBezTo>
                  <a:cubicBezTo>
                    <a:pt x="32" y="13"/>
                    <a:pt x="32" y="13"/>
                    <a:pt x="32" y="13"/>
                  </a:cubicBezTo>
                  <a:cubicBezTo>
                    <a:pt x="32" y="14"/>
                    <a:pt x="32" y="14"/>
                    <a:pt x="32" y="14"/>
                  </a:cubicBezTo>
                  <a:cubicBezTo>
                    <a:pt x="32" y="14"/>
                    <a:pt x="32" y="14"/>
                    <a:pt x="32" y="14"/>
                  </a:cubicBezTo>
                  <a:moveTo>
                    <a:pt x="23" y="14"/>
                  </a:moveTo>
                  <a:cubicBezTo>
                    <a:pt x="23" y="13"/>
                    <a:pt x="23" y="13"/>
                    <a:pt x="23" y="12"/>
                  </a:cubicBezTo>
                  <a:cubicBezTo>
                    <a:pt x="24" y="13"/>
                    <a:pt x="24" y="13"/>
                    <a:pt x="24" y="13"/>
                  </a:cubicBezTo>
                  <a:cubicBezTo>
                    <a:pt x="23" y="13"/>
                    <a:pt x="23" y="13"/>
                    <a:pt x="23" y="13"/>
                  </a:cubicBezTo>
                  <a:cubicBezTo>
                    <a:pt x="23" y="14"/>
                    <a:pt x="23" y="14"/>
                    <a:pt x="23" y="14"/>
                  </a:cubicBezTo>
                  <a:moveTo>
                    <a:pt x="21" y="14"/>
                  </a:moveTo>
                  <a:cubicBezTo>
                    <a:pt x="21" y="13"/>
                    <a:pt x="21" y="13"/>
                    <a:pt x="21" y="13"/>
                  </a:cubicBezTo>
                  <a:cubicBezTo>
                    <a:pt x="21" y="13"/>
                    <a:pt x="21" y="13"/>
                    <a:pt x="21" y="13"/>
                  </a:cubicBezTo>
                  <a:cubicBezTo>
                    <a:pt x="21" y="12"/>
                    <a:pt x="21" y="12"/>
                    <a:pt x="21" y="12"/>
                  </a:cubicBezTo>
                  <a:cubicBezTo>
                    <a:pt x="21" y="13"/>
                    <a:pt x="21" y="13"/>
                    <a:pt x="21" y="14"/>
                  </a:cubicBezTo>
                  <a:moveTo>
                    <a:pt x="15" y="13"/>
                  </a:moveTo>
                  <a:cubicBezTo>
                    <a:pt x="15" y="13"/>
                    <a:pt x="15" y="13"/>
                    <a:pt x="15" y="13"/>
                  </a:cubicBezTo>
                  <a:cubicBezTo>
                    <a:pt x="15" y="12"/>
                    <a:pt x="15" y="12"/>
                    <a:pt x="15" y="12"/>
                  </a:cubicBezTo>
                  <a:cubicBezTo>
                    <a:pt x="16" y="12"/>
                    <a:pt x="16" y="12"/>
                    <a:pt x="16" y="12"/>
                  </a:cubicBezTo>
                  <a:cubicBezTo>
                    <a:pt x="15" y="13"/>
                    <a:pt x="15" y="13"/>
                    <a:pt x="15" y="13"/>
                  </a:cubicBezTo>
                  <a:cubicBezTo>
                    <a:pt x="15" y="13"/>
                    <a:pt x="15" y="13"/>
                    <a:pt x="15" y="13"/>
                  </a:cubicBezTo>
                  <a:moveTo>
                    <a:pt x="29" y="13"/>
                  </a:moveTo>
                  <a:cubicBezTo>
                    <a:pt x="29" y="13"/>
                    <a:pt x="29" y="13"/>
                    <a:pt x="29" y="13"/>
                  </a:cubicBezTo>
                  <a:cubicBezTo>
                    <a:pt x="29" y="12"/>
                    <a:pt x="29" y="12"/>
                    <a:pt x="29" y="12"/>
                  </a:cubicBezTo>
                  <a:cubicBezTo>
                    <a:pt x="29" y="12"/>
                    <a:pt x="29" y="12"/>
                    <a:pt x="29" y="12"/>
                  </a:cubicBezTo>
                  <a:cubicBezTo>
                    <a:pt x="30" y="13"/>
                    <a:pt x="30" y="13"/>
                    <a:pt x="30" y="13"/>
                  </a:cubicBezTo>
                  <a:cubicBezTo>
                    <a:pt x="29" y="13"/>
                    <a:pt x="29" y="13"/>
                    <a:pt x="29" y="13"/>
                  </a:cubicBezTo>
                  <a:moveTo>
                    <a:pt x="14" y="12"/>
                  </a:moveTo>
                  <a:cubicBezTo>
                    <a:pt x="14" y="12"/>
                    <a:pt x="14" y="12"/>
                    <a:pt x="14" y="12"/>
                  </a:cubicBezTo>
                  <a:cubicBezTo>
                    <a:pt x="14" y="12"/>
                    <a:pt x="14" y="12"/>
                    <a:pt x="14" y="12"/>
                  </a:cubicBezTo>
                  <a:cubicBezTo>
                    <a:pt x="15" y="12"/>
                    <a:pt x="15" y="12"/>
                    <a:pt x="15" y="12"/>
                  </a:cubicBezTo>
                  <a:cubicBezTo>
                    <a:pt x="14" y="13"/>
                    <a:pt x="14" y="13"/>
                    <a:pt x="14" y="13"/>
                  </a:cubicBezTo>
                  <a:cubicBezTo>
                    <a:pt x="14" y="13"/>
                    <a:pt x="14" y="13"/>
                    <a:pt x="14" y="13"/>
                  </a:cubicBezTo>
                  <a:cubicBezTo>
                    <a:pt x="14" y="12"/>
                    <a:pt x="14" y="12"/>
                    <a:pt x="14" y="12"/>
                  </a:cubicBezTo>
                  <a:cubicBezTo>
                    <a:pt x="14" y="12"/>
                    <a:pt x="14" y="12"/>
                    <a:pt x="14" y="12"/>
                  </a:cubicBezTo>
                  <a:moveTo>
                    <a:pt x="30" y="13"/>
                  </a:moveTo>
                  <a:cubicBezTo>
                    <a:pt x="30" y="12"/>
                    <a:pt x="30" y="12"/>
                    <a:pt x="30" y="12"/>
                  </a:cubicBezTo>
                  <a:cubicBezTo>
                    <a:pt x="30" y="12"/>
                    <a:pt x="30" y="12"/>
                    <a:pt x="30" y="12"/>
                  </a:cubicBezTo>
                  <a:cubicBezTo>
                    <a:pt x="31" y="12"/>
                    <a:pt x="31" y="12"/>
                    <a:pt x="31" y="12"/>
                  </a:cubicBezTo>
                  <a:cubicBezTo>
                    <a:pt x="31" y="12"/>
                    <a:pt x="31" y="12"/>
                    <a:pt x="31" y="12"/>
                  </a:cubicBezTo>
                  <a:cubicBezTo>
                    <a:pt x="30" y="12"/>
                    <a:pt x="30" y="12"/>
                    <a:pt x="30" y="12"/>
                  </a:cubicBezTo>
                  <a:cubicBezTo>
                    <a:pt x="30" y="13"/>
                    <a:pt x="30" y="13"/>
                    <a:pt x="30" y="13"/>
                  </a:cubicBezTo>
                  <a:cubicBezTo>
                    <a:pt x="30" y="13"/>
                    <a:pt x="30" y="13"/>
                    <a:pt x="30" y="13"/>
                  </a:cubicBezTo>
                  <a:moveTo>
                    <a:pt x="11" y="13"/>
                  </a:moveTo>
                  <a:cubicBezTo>
                    <a:pt x="10" y="13"/>
                    <a:pt x="10" y="13"/>
                    <a:pt x="10" y="13"/>
                  </a:cubicBezTo>
                  <a:cubicBezTo>
                    <a:pt x="10" y="12"/>
                    <a:pt x="10" y="12"/>
                    <a:pt x="10" y="12"/>
                  </a:cubicBezTo>
                  <a:cubicBezTo>
                    <a:pt x="10" y="12"/>
                    <a:pt x="10" y="12"/>
                    <a:pt x="10" y="12"/>
                  </a:cubicBezTo>
                  <a:cubicBezTo>
                    <a:pt x="11" y="13"/>
                    <a:pt x="11" y="13"/>
                    <a:pt x="11" y="13"/>
                  </a:cubicBezTo>
                  <a:cubicBezTo>
                    <a:pt x="11" y="13"/>
                    <a:pt x="11" y="13"/>
                    <a:pt x="11" y="13"/>
                  </a:cubicBezTo>
                  <a:cubicBezTo>
                    <a:pt x="11" y="13"/>
                    <a:pt x="11" y="13"/>
                    <a:pt x="11" y="13"/>
                  </a:cubicBezTo>
                  <a:moveTo>
                    <a:pt x="34" y="13"/>
                  </a:moveTo>
                  <a:cubicBezTo>
                    <a:pt x="34" y="13"/>
                    <a:pt x="34" y="13"/>
                    <a:pt x="34" y="13"/>
                  </a:cubicBezTo>
                  <a:cubicBezTo>
                    <a:pt x="34" y="13"/>
                    <a:pt x="34" y="13"/>
                    <a:pt x="34" y="13"/>
                  </a:cubicBezTo>
                  <a:cubicBezTo>
                    <a:pt x="34" y="12"/>
                    <a:pt x="34" y="12"/>
                    <a:pt x="34" y="12"/>
                  </a:cubicBezTo>
                  <a:cubicBezTo>
                    <a:pt x="34" y="12"/>
                    <a:pt x="34" y="12"/>
                    <a:pt x="34" y="12"/>
                  </a:cubicBezTo>
                  <a:cubicBezTo>
                    <a:pt x="34" y="13"/>
                    <a:pt x="34" y="13"/>
                    <a:pt x="34" y="13"/>
                  </a:cubicBezTo>
                  <a:cubicBezTo>
                    <a:pt x="34" y="13"/>
                    <a:pt x="34" y="13"/>
                    <a:pt x="34" y="13"/>
                  </a:cubicBezTo>
                  <a:moveTo>
                    <a:pt x="35" y="13"/>
                  </a:moveTo>
                  <a:cubicBezTo>
                    <a:pt x="35" y="13"/>
                    <a:pt x="35" y="13"/>
                    <a:pt x="35" y="13"/>
                  </a:cubicBezTo>
                  <a:cubicBezTo>
                    <a:pt x="35" y="12"/>
                    <a:pt x="35" y="12"/>
                    <a:pt x="35" y="12"/>
                  </a:cubicBezTo>
                  <a:cubicBezTo>
                    <a:pt x="35" y="12"/>
                    <a:pt x="35" y="12"/>
                    <a:pt x="35" y="12"/>
                  </a:cubicBezTo>
                  <a:cubicBezTo>
                    <a:pt x="35" y="13"/>
                    <a:pt x="35" y="13"/>
                    <a:pt x="35" y="13"/>
                  </a:cubicBezTo>
                  <a:moveTo>
                    <a:pt x="9" y="13"/>
                  </a:moveTo>
                  <a:cubicBezTo>
                    <a:pt x="9" y="12"/>
                    <a:pt x="9" y="12"/>
                    <a:pt x="9" y="12"/>
                  </a:cubicBezTo>
                  <a:cubicBezTo>
                    <a:pt x="10" y="12"/>
                    <a:pt x="10" y="12"/>
                    <a:pt x="10" y="12"/>
                  </a:cubicBezTo>
                  <a:cubicBezTo>
                    <a:pt x="10" y="13"/>
                    <a:pt x="10" y="13"/>
                    <a:pt x="10" y="13"/>
                  </a:cubicBezTo>
                  <a:cubicBezTo>
                    <a:pt x="9" y="13"/>
                    <a:pt x="9" y="13"/>
                    <a:pt x="9" y="13"/>
                  </a:cubicBezTo>
                  <a:moveTo>
                    <a:pt x="16" y="13"/>
                  </a:moveTo>
                  <a:cubicBezTo>
                    <a:pt x="16" y="12"/>
                    <a:pt x="16" y="12"/>
                    <a:pt x="16" y="12"/>
                  </a:cubicBezTo>
                  <a:cubicBezTo>
                    <a:pt x="17" y="12"/>
                    <a:pt x="17" y="12"/>
                    <a:pt x="17" y="12"/>
                  </a:cubicBezTo>
                  <a:cubicBezTo>
                    <a:pt x="16" y="13"/>
                    <a:pt x="16" y="13"/>
                    <a:pt x="16" y="13"/>
                  </a:cubicBezTo>
                  <a:cubicBezTo>
                    <a:pt x="16" y="13"/>
                    <a:pt x="16" y="13"/>
                    <a:pt x="16" y="13"/>
                  </a:cubicBezTo>
                  <a:moveTo>
                    <a:pt x="29" y="13"/>
                  </a:moveTo>
                  <a:cubicBezTo>
                    <a:pt x="28" y="13"/>
                    <a:pt x="28" y="13"/>
                    <a:pt x="28" y="13"/>
                  </a:cubicBezTo>
                  <a:cubicBezTo>
                    <a:pt x="28" y="12"/>
                    <a:pt x="28" y="12"/>
                    <a:pt x="28" y="12"/>
                  </a:cubicBezTo>
                  <a:cubicBezTo>
                    <a:pt x="28" y="12"/>
                    <a:pt x="28" y="12"/>
                    <a:pt x="28" y="12"/>
                  </a:cubicBezTo>
                  <a:cubicBezTo>
                    <a:pt x="29" y="13"/>
                    <a:pt x="29" y="13"/>
                    <a:pt x="29" y="13"/>
                  </a:cubicBezTo>
                  <a:moveTo>
                    <a:pt x="20" y="13"/>
                  </a:moveTo>
                  <a:cubicBezTo>
                    <a:pt x="20" y="13"/>
                    <a:pt x="20" y="13"/>
                    <a:pt x="20" y="13"/>
                  </a:cubicBezTo>
                  <a:cubicBezTo>
                    <a:pt x="21" y="11"/>
                    <a:pt x="21" y="11"/>
                    <a:pt x="21" y="11"/>
                  </a:cubicBezTo>
                  <a:cubicBezTo>
                    <a:pt x="21" y="12"/>
                    <a:pt x="21" y="12"/>
                    <a:pt x="21" y="12"/>
                  </a:cubicBezTo>
                  <a:cubicBezTo>
                    <a:pt x="21" y="12"/>
                    <a:pt x="21" y="12"/>
                    <a:pt x="20" y="13"/>
                  </a:cubicBezTo>
                  <a:moveTo>
                    <a:pt x="24" y="13"/>
                  </a:moveTo>
                  <a:cubicBezTo>
                    <a:pt x="24" y="12"/>
                    <a:pt x="23" y="12"/>
                    <a:pt x="23" y="12"/>
                  </a:cubicBezTo>
                  <a:cubicBezTo>
                    <a:pt x="23" y="11"/>
                    <a:pt x="23" y="11"/>
                    <a:pt x="23" y="11"/>
                  </a:cubicBezTo>
                  <a:cubicBezTo>
                    <a:pt x="24" y="13"/>
                    <a:pt x="24" y="13"/>
                    <a:pt x="24" y="13"/>
                  </a:cubicBezTo>
                  <a:cubicBezTo>
                    <a:pt x="24" y="13"/>
                    <a:pt x="24" y="13"/>
                    <a:pt x="24" y="13"/>
                  </a:cubicBezTo>
                  <a:moveTo>
                    <a:pt x="20" y="12"/>
                  </a:moveTo>
                  <a:cubicBezTo>
                    <a:pt x="19" y="12"/>
                    <a:pt x="19" y="12"/>
                    <a:pt x="19" y="12"/>
                  </a:cubicBezTo>
                  <a:cubicBezTo>
                    <a:pt x="20" y="12"/>
                    <a:pt x="21" y="11"/>
                    <a:pt x="21" y="10"/>
                  </a:cubicBezTo>
                  <a:cubicBezTo>
                    <a:pt x="21" y="10"/>
                    <a:pt x="21" y="10"/>
                    <a:pt x="21" y="10"/>
                  </a:cubicBezTo>
                  <a:cubicBezTo>
                    <a:pt x="21" y="11"/>
                    <a:pt x="20" y="12"/>
                    <a:pt x="20" y="12"/>
                  </a:cubicBezTo>
                  <a:moveTo>
                    <a:pt x="25" y="12"/>
                  </a:moveTo>
                  <a:cubicBezTo>
                    <a:pt x="23" y="10"/>
                    <a:pt x="23" y="10"/>
                    <a:pt x="23" y="10"/>
                  </a:cubicBezTo>
                  <a:cubicBezTo>
                    <a:pt x="23" y="10"/>
                    <a:pt x="23" y="10"/>
                    <a:pt x="23" y="10"/>
                  </a:cubicBezTo>
                  <a:cubicBezTo>
                    <a:pt x="24" y="11"/>
                    <a:pt x="24" y="12"/>
                    <a:pt x="25" y="12"/>
                  </a:cubicBezTo>
                  <a:cubicBezTo>
                    <a:pt x="25" y="12"/>
                    <a:pt x="25" y="12"/>
                    <a:pt x="25" y="12"/>
                  </a:cubicBezTo>
                  <a:moveTo>
                    <a:pt x="22" y="12"/>
                  </a:moveTo>
                  <a:cubicBezTo>
                    <a:pt x="22" y="11"/>
                    <a:pt x="22" y="10"/>
                    <a:pt x="22" y="9"/>
                  </a:cubicBezTo>
                  <a:cubicBezTo>
                    <a:pt x="22" y="8"/>
                    <a:pt x="22" y="8"/>
                    <a:pt x="22" y="8"/>
                  </a:cubicBezTo>
                  <a:cubicBezTo>
                    <a:pt x="22" y="9"/>
                    <a:pt x="22" y="9"/>
                    <a:pt x="22" y="9"/>
                  </a:cubicBezTo>
                  <a:cubicBezTo>
                    <a:pt x="22" y="10"/>
                    <a:pt x="22" y="11"/>
                    <a:pt x="22" y="12"/>
                  </a:cubicBezTo>
                  <a:moveTo>
                    <a:pt x="21" y="7"/>
                  </a:moveTo>
                  <a:cubicBezTo>
                    <a:pt x="21" y="7"/>
                    <a:pt x="21" y="7"/>
                    <a:pt x="21" y="7"/>
                  </a:cubicBezTo>
                  <a:cubicBezTo>
                    <a:pt x="21" y="7"/>
                    <a:pt x="21" y="7"/>
                    <a:pt x="21" y="7"/>
                  </a:cubicBezTo>
                  <a:cubicBezTo>
                    <a:pt x="21" y="7"/>
                    <a:pt x="21" y="7"/>
                    <a:pt x="21" y="7"/>
                  </a:cubicBezTo>
                  <a:moveTo>
                    <a:pt x="23" y="7"/>
                  </a:moveTo>
                  <a:cubicBezTo>
                    <a:pt x="23" y="7"/>
                    <a:pt x="23" y="7"/>
                    <a:pt x="23" y="7"/>
                  </a:cubicBezTo>
                  <a:cubicBezTo>
                    <a:pt x="23" y="7"/>
                    <a:pt x="23" y="7"/>
                    <a:pt x="23" y="7"/>
                  </a:cubicBezTo>
                  <a:cubicBezTo>
                    <a:pt x="23" y="7"/>
                    <a:pt x="23" y="7"/>
                    <a:pt x="23" y="7"/>
                  </a:cubicBezTo>
                  <a:moveTo>
                    <a:pt x="20" y="6"/>
                  </a:moveTo>
                  <a:cubicBezTo>
                    <a:pt x="20" y="6"/>
                    <a:pt x="20" y="6"/>
                    <a:pt x="20" y="6"/>
                  </a:cubicBezTo>
                  <a:cubicBezTo>
                    <a:pt x="20" y="6"/>
                    <a:pt x="20" y="6"/>
                    <a:pt x="20" y="6"/>
                  </a:cubicBezTo>
                  <a:cubicBezTo>
                    <a:pt x="20" y="6"/>
                    <a:pt x="20" y="6"/>
                    <a:pt x="20" y="6"/>
                  </a:cubicBezTo>
                  <a:moveTo>
                    <a:pt x="24" y="6"/>
                  </a:moveTo>
                  <a:cubicBezTo>
                    <a:pt x="24" y="6"/>
                    <a:pt x="24" y="6"/>
                    <a:pt x="24" y="6"/>
                  </a:cubicBezTo>
                  <a:cubicBezTo>
                    <a:pt x="25" y="6"/>
                    <a:pt x="25" y="6"/>
                    <a:pt x="25" y="6"/>
                  </a:cubicBezTo>
                  <a:cubicBezTo>
                    <a:pt x="24" y="6"/>
                    <a:pt x="24" y="6"/>
                    <a:pt x="24" y="6"/>
                  </a:cubicBezTo>
                  <a:moveTo>
                    <a:pt x="17" y="6"/>
                  </a:moveTo>
                  <a:cubicBezTo>
                    <a:pt x="17" y="6"/>
                    <a:pt x="17" y="6"/>
                    <a:pt x="17" y="6"/>
                  </a:cubicBezTo>
                  <a:cubicBezTo>
                    <a:pt x="17" y="5"/>
                    <a:pt x="17" y="5"/>
                    <a:pt x="17" y="5"/>
                  </a:cubicBezTo>
                  <a:cubicBezTo>
                    <a:pt x="17" y="6"/>
                    <a:pt x="17" y="6"/>
                    <a:pt x="17" y="6"/>
                  </a:cubicBezTo>
                  <a:cubicBezTo>
                    <a:pt x="17" y="6"/>
                    <a:pt x="17" y="6"/>
                    <a:pt x="17" y="6"/>
                  </a:cubicBezTo>
                  <a:moveTo>
                    <a:pt x="27" y="6"/>
                  </a:moveTo>
                  <a:cubicBezTo>
                    <a:pt x="27" y="6"/>
                    <a:pt x="27" y="6"/>
                    <a:pt x="27" y="6"/>
                  </a:cubicBezTo>
                  <a:cubicBezTo>
                    <a:pt x="27" y="5"/>
                    <a:pt x="27" y="5"/>
                    <a:pt x="27" y="5"/>
                  </a:cubicBezTo>
                  <a:cubicBezTo>
                    <a:pt x="28" y="6"/>
                    <a:pt x="28" y="6"/>
                    <a:pt x="28" y="6"/>
                  </a:cubicBezTo>
                  <a:cubicBezTo>
                    <a:pt x="27" y="6"/>
                    <a:pt x="27" y="6"/>
                    <a:pt x="27" y="6"/>
                  </a:cubicBezTo>
                  <a:moveTo>
                    <a:pt x="23" y="7"/>
                  </a:moveTo>
                  <a:cubicBezTo>
                    <a:pt x="23" y="6"/>
                    <a:pt x="23" y="5"/>
                    <a:pt x="23" y="4"/>
                  </a:cubicBezTo>
                  <a:cubicBezTo>
                    <a:pt x="24" y="5"/>
                    <a:pt x="24" y="5"/>
                    <a:pt x="24" y="5"/>
                  </a:cubicBezTo>
                  <a:cubicBezTo>
                    <a:pt x="24" y="5"/>
                    <a:pt x="24" y="5"/>
                    <a:pt x="24" y="5"/>
                  </a:cubicBezTo>
                  <a:cubicBezTo>
                    <a:pt x="24" y="6"/>
                    <a:pt x="24" y="6"/>
                    <a:pt x="24" y="6"/>
                  </a:cubicBezTo>
                  <a:cubicBezTo>
                    <a:pt x="23" y="7"/>
                    <a:pt x="23" y="7"/>
                    <a:pt x="23" y="7"/>
                  </a:cubicBezTo>
                  <a:moveTo>
                    <a:pt x="21" y="7"/>
                  </a:moveTo>
                  <a:cubicBezTo>
                    <a:pt x="21" y="6"/>
                    <a:pt x="21" y="6"/>
                    <a:pt x="21" y="6"/>
                  </a:cubicBezTo>
                  <a:cubicBezTo>
                    <a:pt x="21" y="6"/>
                    <a:pt x="21" y="6"/>
                    <a:pt x="21" y="5"/>
                  </a:cubicBezTo>
                  <a:cubicBezTo>
                    <a:pt x="21" y="5"/>
                    <a:pt x="21" y="5"/>
                    <a:pt x="21" y="5"/>
                  </a:cubicBezTo>
                  <a:cubicBezTo>
                    <a:pt x="21" y="4"/>
                    <a:pt x="21" y="4"/>
                    <a:pt x="21" y="4"/>
                  </a:cubicBezTo>
                  <a:cubicBezTo>
                    <a:pt x="21" y="5"/>
                    <a:pt x="21" y="6"/>
                    <a:pt x="21" y="7"/>
                  </a:cubicBezTo>
                  <a:moveTo>
                    <a:pt x="16" y="4"/>
                  </a:moveTo>
                  <a:cubicBezTo>
                    <a:pt x="15" y="4"/>
                    <a:pt x="15" y="4"/>
                    <a:pt x="15" y="4"/>
                  </a:cubicBezTo>
                  <a:cubicBezTo>
                    <a:pt x="16" y="4"/>
                    <a:pt x="16" y="4"/>
                    <a:pt x="16" y="4"/>
                  </a:cubicBezTo>
                  <a:cubicBezTo>
                    <a:pt x="16" y="4"/>
                    <a:pt x="16" y="4"/>
                    <a:pt x="16" y="4"/>
                  </a:cubicBezTo>
                  <a:moveTo>
                    <a:pt x="29" y="4"/>
                  </a:moveTo>
                  <a:cubicBezTo>
                    <a:pt x="29" y="4"/>
                    <a:pt x="29" y="4"/>
                    <a:pt x="29" y="4"/>
                  </a:cubicBezTo>
                  <a:cubicBezTo>
                    <a:pt x="29" y="4"/>
                    <a:pt x="29" y="4"/>
                    <a:pt x="29" y="4"/>
                  </a:cubicBezTo>
                  <a:cubicBezTo>
                    <a:pt x="29" y="4"/>
                    <a:pt x="29" y="4"/>
                    <a:pt x="29" y="4"/>
                  </a:cubicBezTo>
                  <a:moveTo>
                    <a:pt x="12" y="7"/>
                  </a:moveTo>
                  <a:cubicBezTo>
                    <a:pt x="12" y="7"/>
                    <a:pt x="11" y="7"/>
                    <a:pt x="11" y="7"/>
                  </a:cubicBezTo>
                  <a:cubicBezTo>
                    <a:pt x="11" y="6"/>
                    <a:pt x="11" y="6"/>
                    <a:pt x="11" y="6"/>
                  </a:cubicBezTo>
                  <a:cubicBezTo>
                    <a:pt x="11" y="6"/>
                    <a:pt x="11" y="6"/>
                    <a:pt x="11" y="6"/>
                  </a:cubicBezTo>
                  <a:cubicBezTo>
                    <a:pt x="11" y="5"/>
                    <a:pt x="11" y="5"/>
                    <a:pt x="11" y="5"/>
                  </a:cubicBezTo>
                  <a:cubicBezTo>
                    <a:pt x="12" y="5"/>
                    <a:pt x="12" y="5"/>
                    <a:pt x="12" y="5"/>
                  </a:cubicBezTo>
                  <a:cubicBezTo>
                    <a:pt x="12" y="4"/>
                    <a:pt x="12" y="4"/>
                    <a:pt x="13" y="4"/>
                  </a:cubicBezTo>
                  <a:cubicBezTo>
                    <a:pt x="13" y="3"/>
                    <a:pt x="13" y="3"/>
                    <a:pt x="13" y="3"/>
                  </a:cubicBezTo>
                  <a:cubicBezTo>
                    <a:pt x="14" y="3"/>
                    <a:pt x="14" y="3"/>
                    <a:pt x="14" y="3"/>
                  </a:cubicBezTo>
                  <a:cubicBezTo>
                    <a:pt x="15" y="4"/>
                    <a:pt x="15" y="4"/>
                    <a:pt x="15" y="4"/>
                  </a:cubicBezTo>
                  <a:cubicBezTo>
                    <a:pt x="15" y="4"/>
                    <a:pt x="15" y="4"/>
                    <a:pt x="16" y="5"/>
                  </a:cubicBezTo>
                  <a:cubicBezTo>
                    <a:pt x="16" y="5"/>
                    <a:pt x="16" y="5"/>
                    <a:pt x="16" y="5"/>
                  </a:cubicBezTo>
                  <a:cubicBezTo>
                    <a:pt x="16" y="6"/>
                    <a:pt x="16" y="6"/>
                    <a:pt x="16" y="6"/>
                  </a:cubicBezTo>
                  <a:cubicBezTo>
                    <a:pt x="16" y="6"/>
                    <a:pt x="16" y="6"/>
                    <a:pt x="16" y="6"/>
                  </a:cubicBezTo>
                  <a:cubicBezTo>
                    <a:pt x="16" y="6"/>
                    <a:pt x="16" y="6"/>
                    <a:pt x="16" y="6"/>
                  </a:cubicBezTo>
                  <a:cubicBezTo>
                    <a:pt x="16" y="6"/>
                    <a:pt x="16" y="6"/>
                    <a:pt x="16" y="6"/>
                  </a:cubicBezTo>
                  <a:cubicBezTo>
                    <a:pt x="16" y="6"/>
                    <a:pt x="16" y="6"/>
                    <a:pt x="16" y="6"/>
                  </a:cubicBezTo>
                  <a:cubicBezTo>
                    <a:pt x="16" y="6"/>
                    <a:pt x="16" y="6"/>
                    <a:pt x="16" y="6"/>
                  </a:cubicBezTo>
                  <a:cubicBezTo>
                    <a:pt x="16" y="6"/>
                    <a:pt x="16" y="6"/>
                    <a:pt x="16" y="6"/>
                  </a:cubicBezTo>
                  <a:cubicBezTo>
                    <a:pt x="16" y="6"/>
                    <a:pt x="16" y="6"/>
                    <a:pt x="16" y="6"/>
                  </a:cubicBezTo>
                  <a:cubicBezTo>
                    <a:pt x="17" y="6"/>
                    <a:pt x="17" y="6"/>
                    <a:pt x="17" y="6"/>
                  </a:cubicBezTo>
                  <a:cubicBezTo>
                    <a:pt x="17" y="6"/>
                    <a:pt x="17" y="6"/>
                    <a:pt x="17" y="6"/>
                  </a:cubicBezTo>
                  <a:cubicBezTo>
                    <a:pt x="17" y="6"/>
                    <a:pt x="17" y="6"/>
                    <a:pt x="17" y="6"/>
                  </a:cubicBezTo>
                  <a:cubicBezTo>
                    <a:pt x="17" y="6"/>
                    <a:pt x="17" y="6"/>
                    <a:pt x="17" y="6"/>
                  </a:cubicBezTo>
                  <a:cubicBezTo>
                    <a:pt x="17" y="6"/>
                    <a:pt x="17" y="6"/>
                    <a:pt x="17" y="6"/>
                  </a:cubicBezTo>
                  <a:cubicBezTo>
                    <a:pt x="17" y="6"/>
                    <a:pt x="17" y="6"/>
                    <a:pt x="17" y="6"/>
                  </a:cubicBezTo>
                  <a:cubicBezTo>
                    <a:pt x="17" y="7"/>
                    <a:pt x="17" y="7"/>
                    <a:pt x="17" y="7"/>
                  </a:cubicBezTo>
                  <a:cubicBezTo>
                    <a:pt x="17" y="7"/>
                    <a:pt x="17" y="7"/>
                    <a:pt x="17" y="7"/>
                  </a:cubicBezTo>
                  <a:cubicBezTo>
                    <a:pt x="18" y="7"/>
                    <a:pt x="18" y="7"/>
                    <a:pt x="18" y="7"/>
                  </a:cubicBezTo>
                  <a:cubicBezTo>
                    <a:pt x="18" y="7"/>
                    <a:pt x="18" y="7"/>
                    <a:pt x="18" y="7"/>
                  </a:cubicBezTo>
                  <a:cubicBezTo>
                    <a:pt x="18" y="7"/>
                    <a:pt x="18" y="7"/>
                    <a:pt x="18" y="7"/>
                  </a:cubicBezTo>
                  <a:cubicBezTo>
                    <a:pt x="18" y="7"/>
                    <a:pt x="18" y="7"/>
                    <a:pt x="18" y="7"/>
                  </a:cubicBezTo>
                  <a:cubicBezTo>
                    <a:pt x="18" y="7"/>
                    <a:pt x="18" y="7"/>
                    <a:pt x="18" y="7"/>
                  </a:cubicBezTo>
                  <a:cubicBezTo>
                    <a:pt x="18" y="7"/>
                    <a:pt x="18" y="7"/>
                    <a:pt x="18" y="7"/>
                  </a:cubicBezTo>
                  <a:cubicBezTo>
                    <a:pt x="19" y="7"/>
                    <a:pt x="19" y="7"/>
                    <a:pt x="19" y="7"/>
                  </a:cubicBezTo>
                  <a:cubicBezTo>
                    <a:pt x="19" y="7"/>
                    <a:pt x="20" y="7"/>
                    <a:pt x="20" y="7"/>
                  </a:cubicBezTo>
                  <a:cubicBezTo>
                    <a:pt x="21" y="7"/>
                    <a:pt x="21" y="8"/>
                    <a:pt x="21" y="9"/>
                  </a:cubicBezTo>
                  <a:cubicBezTo>
                    <a:pt x="21" y="9"/>
                    <a:pt x="21" y="9"/>
                    <a:pt x="21" y="9"/>
                  </a:cubicBezTo>
                  <a:cubicBezTo>
                    <a:pt x="21" y="9"/>
                    <a:pt x="21" y="9"/>
                    <a:pt x="21" y="9"/>
                  </a:cubicBezTo>
                  <a:cubicBezTo>
                    <a:pt x="21" y="10"/>
                    <a:pt x="20" y="11"/>
                    <a:pt x="19" y="12"/>
                  </a:cubicBezTo>
                  <a:cubicBezTo>
                    <a:pt x="19" y="12"/>
                    <a:pt x="19" y="12"/>
                    <a:pt x="19" y="12"/>
                  </a:cubicBezTo>
                  <a:cubicBezTo>
                    <a:pt x="18" y="13"/>
                    <a:pt x="18" y="13"/>
                    <a:pt x="18" y="13"/>
                  </a:cubicBezTo>
                  <a:cubicBezTo>
                    <a:pt x="19" y="13"/>
                    <a:pt x="19" y="13"/>
                    <a:pt x="19" y="13"/>
                  </a:cubicBezTo>
                  <a:cubicBezTo>
                    <a:pt x="19" y="13"/>
                    <a:pt x="19" y="13"/>
                    <a:pt x="19" y="13"/>
                  </a:cubicBezTo>
                  <a:cubicBezTo>
                    <a:pt x="19" y="13"/>
                    <a:pt x="19" y="13"/>
                    <a:pt x="19" y="13"/>
                  </a:cubicBezTo>
                  <a:cubicBezTo>
                    <a:pt x="19" y="13"/>
                    <a:pt x="19" y="13"/>
                    <a:pt x="19" y="13"/>
                  </a:cubicBezTo>
                  <a:cubicBezTo>
                    <a:pt x="20" y="13"/>
                    <a:pt x="20" y="13"/>
                    <a:pt x="20" y="13"/>
                  </a:cubicBezTo>
                  <a:cubicBezTo>
                    <a:pt x="20" y="13"/>
                    <a:pt x="20" y="13"/>
                    <a:pt x="20" y="13"/>
                  </a:cubicBezTo>
                  <a:cubicBezTo>
                    <a:pt x="20" y="14"/>
                    <a:pt x="20" y="14"/>
                    <a:pt x="20" y="14"/>
                  </a:cubicBezTo>
                  <a:cubicBezTo>
                    <a:pt x="21" y="14"/>
                    <a:pt x="21" y="15"/>
                    <a:pt x="21" y="15"/>
                  </a:cubicBezTo>
                  <a:cubicBezTo>
                    <a:pt x="21" y="16"/>
                    <a:pt x="21" y="16"/>
                    <a:pt x="21" y="16"/>
                  </a:cubicBezTo>
                  <a:cubicBezTo>
                    <a:pt x="21" y="16"/>
                    <a:pt x="21" y="17"/>
                    <a:pt x="21" y="18"/>
                  </a:cubicBezTo>
                  <a:cubicBezTo>
                    <a:pt x="21" y="18"/>
                    <a:pt x="21" y="18"/>
                    <a:pt x="21" y="18"/>
                  </a:cubicBezTo>
                  <a:cubicBezTo>
                    <a:pt x="21" y="19"/>
                    <a:pt x="21" y="19"/>
                    <a:pt x="21" y="19"/>
                  </a:cubicBezTo>
                  <a:cubicBezTo>
                    <a:pt x="21" y="20"/>
                    <a:pt x="21" y="21"/>
                    <a:pt x="20" y="21"/>
                  </a:cubicBezTo>
                  <a:cubicBezTo>
                    <a:pt x="19" y="22"/>
                    <a:pt x="19" y="22"/>
                    <a:pt x="19" y="22"/>
                  </a:cubicBezTo>
                  <a:cubicBezTo>
                    <a:pt x="19" y="22"/>
                    <a:pt x="19" y="22"/>
                    <a:pt x="19" y="22"/>
                  </a:cubicBezTo>
                  <a:cubicBezTo>
                    <a:pt x="19" y="22"/>
                    <a:pt x="18" y="22"/>
                    <a:pt x="18" y="22"/>
                  </a:cubicBezTo>
                  <a:cubicBezTo>
                    <a:pt x="18" y="23"/>
                    <a:pt x="18" y="23"/>
                    <a:pt x="18" y="23"/>
                  </a:cubicBezTo>
                  <a:cubicBezTo>
                    <a:pt x="18" y="23"/>
                    <a:pt x="18" y="23"/>
                    <a:pt x="18" y="23"/>
                  </a:cubicBezTo>
                  <a:cubicBezTo>
                    <a:pt x="18" y="23"/>
                    <a:pt x="18" y="23"/>
                    <a:pt x="19" y="23"/>
                  </a:cubicBezTo>
                  <a:cubicBezTo>
                    <a:pt x="19" y="23"/>
                    <a:pt x="19" y="23"/>
                    <a:pt x="19" y="23"/>
                  </a:cubicBezTo>
                  <a:cubicBezTo>
                    <a:pt x="20" y="23"/>
                    <a:pt x="20" y="23"/>
                    <a:pt x="20" y="23"/>
                  </a:cubicBezTo>
                  <a:cubicBezTo>
                    <a:pt x="20" y="24"/>
                    <a:pt x="21" y="24"/>
                    <a:pt x="21" y="25"/>
                  </a:cubicBezTo>
                  <a:cubicBezTo>
                    <a:pt x="21" y="25"/>
                    <a:pt x="21" y="25"/>
                    <a:pt x="21" y="25"/>
                  </a:cubicBezTo>
                  <a:cubicBezTo>
                    <a:pt x="21" y="25"/>
                    <a:pt x="21" y="25"/>
                    <a:pt x="21" y="25"/>
                  </a:cubicBezTo>
                  <a:cubicBezTo>
                    <a:pt x="21" y="25"/>
                    <a:pt x="21" y="25"/>
                    <a:pt x="21" y="25"/>
                  </a:cubicBezTo>
                  <a:cubicBezTo>
                    <a:pt x="21" y="26"/>
                    <a:pt x="20" y="27"/>
                    <a:pt x="20" y="27"/>
                  </a:cubicBezTo>
                  <a:cubicBezTo>
                    <a:pt x="20" y="27"/>
                    <a:pt x="20" y="27"/>
                    <a:pt x="20" y="27"/>
                  </a:cubicBezTo>
                  <a:cubicBezTo>
                    <a:pt x="20" y="27"/>
                    <a:pt x="20" y="27"/>
                    <a:pt x="20" y="27"/>
                  </a:cubicBezTo>
                  <a:cubicBezTo>
                    <a:pt x="20" y="27"/>
                    <a:pt x="20" y="27"/>
                    <a:pt x="20" y="27"/>
                  </a:cubicBezTo>
                  <a:cubicBezTo>
                    <a:pt x="21" y="27"/>
                    <a:pt x="21" y="28"/>
                    <a:pt x="21" y="28"/>
                  </a:cubicBezTo>
                  <a:cubicBezTo>
                    <a:pt x="21" y="28"/>
                    <a:pt x="21" y="28"/>
                    <a:pt x="21" y="28"/>
                  </a:cubicBezTo>
                  <a:cubicBezTo>
                    <a:pt x="21" y="29"/>
                    <a:pt x="21" y="29"/>
                    <a:pt x="21" y="29"/>
                  </a:cubicBezTo>
                  <a:cubicBezTo>
                    <a:pt x="21" y="29"/>
                    <a:pt x="21" y="30"/>
                    <a:pt x="20" y="30"/>
                  </a:cubicBezTo>
                  <a:cubicBezTo>
                    <a:pt x="20" y="30"/>
                    <a:pt x="20" y="30"/>
                    <a:pt x="20" y="30"/>
                  </a:cubicBezTo>
                  <a:cubicBezTo>
                    <a:pt x="20" y="30"/>
                    <a:pt x="19" y="30"/>
                    <a:pt x="19" y="30"/>
                  </a:cubicBezTo>
                  <a:cubicBezTo>
                    <a:pt x="19" y="29"/>
                    <a:pt x="19" y="29"/>
                    <a:pt x="19" y="29"/>
                  </a:cubicBezTo>
                  <a:cubicBezTo>
                    <a:pt x="19" y="30"/>
                    <a:pt x="19" y="30"/>
                    <a:pt x="19" y="30"/>
                  </a:cubicBezTo>
                  <a:cubicBezTo>
                    <a:pt x="20" y="29"/>
                    <a:pt x="20" y="29"/>
                    <a:pt x="20" y="29"/>
                  </a:cubicBezTo>
                  <a:cubicBezTo>
                    <a:pt x="20" y="29"/>
                    <a:pt x="20" y="29"/>
                    <a:pt x="20"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8" y="29"/>
                    <a:pt x="18" y="28"/>
                    <a:pt x="18" y="28"/>
                  </a:cubicBezTo>
                  <a:cubicBezTo>
                    <a:pt x="18" y="27"/>
                    <a:pt x="18" y="27"/>
                    <a:pt x="18" y="26"/>
                  </a:cubicBezTo>
                  <a:cubicBezTo>
                    <a:pt x="18" y="26"/>
                    <a:pt x="18" y="26"/>
                    <a:pt x="18" y="26"/>
                  </a:cubicBezTo>
                  <a:cubicBezTo>
                    <a:pt x="18" y="26"/>
                    <a:pt x="18" y="26"/>
                    <a:pt x="18" y="26"/>
                  </a:cubicBezTo>
                  <a:cubicBezTo>
                    <a:pt x="18" y="26"/>
                    <a:pt x="17" y="26"/>
                    <a:pt x="16" y="26"/>
                  </a:cubicBezTo>
                  <a:cubicBezTo>
                    <a:pt x="16" y="26"/>
                    <a:pt x="16" y="26"/>
                    <a:pt x="16" y="26"/>
                  </a:cubicBezTo>
                  <a:cubicBezTo>
                    <a:pt x="16" y="26"/>
                    <a:pt x="16" y="26"/>
                    <a:pt x="16" y="26"/>
                  </a:cubicBezTo>
                  <a:cubicBezTo>
                    <a:pt x="16" y="26"/>
                    <a:pt x="16" y="26"/>
                    <a:pt x="16" y="26"/>
                  </a:cubicBezTo>
                  <a:cubicBezTo>
                    <a:pt x="16" y="26"/>
                    <a:pt x="16" y="26"/>
                    <a:pt x="16" y="26"/>
                  </a:cubicBezTo>
                  <a:cubicBezTo>
                    <a:pt x="15" y="26"/>
                    <a:pt x="15" y="26"/>
                    <a:pt x="15" y="26"/>
                  </a:cubicBezTo>
                  <a:cubicBezTo>
                    <a:pt x="15" y="26"/>
                    <a:pt x="15" y="26"/>
                    <a:pt x="15" y="26"/>
                  </a:cubicBezTo>
                  <a:cubicBezTo>
                    <a:pt x="15" y="26"/>
                    <a:pt x="15" y="26"/>
                    <a:pt x="15" y="26"/>
                  </a:cubicBezTo>
                  <a:cubicBezTo>
                    <a:pt x="15" y="26"/>
                    <a:pt x="15" y="26"/>
                    <a:pt x="15" y="26"/>
                  </a:cubicBezTo>
                  <a:cubicBezTo>
                    <a:pt x="15" y="25"/>
                    <a:pt x="15" y="25"/>
                    <a:pt x="15" y="25"/>
                  </a:cubicBezTo>
                  <a:cubicBezTo>
                    <a:pt x="15" y="25"/>
                    <a:pt x="15" y="25"/>
                    <a:pt x="15" y="25"/>
                  </a:cubicBezTo>
                  <a:cubicBezTo>
                    <a:pt x="15" y="25"/>
                    <a:pt x="15" y="25"/>
                    <a:pt x="15" y="25"/>
                  </a:cubicBezTo>
                  <a:cubicBezTo>
                    <a:pt x="14" y="25"/>
                    <a:pt x="14" y="25"/>
                    <a:pt x="13" y="25"/>
                  </a:cubicBezTo>
                  <a:cubicBezTo>
                    <a:pt x="13" y="25"/>
                    <a:pt x="12" y="25"/>
                    <a:pt x="12" y="25"/>
                  </a:cubicBezTo>
                  <a:cubicBezTo>
                    <a:pt x="12" y="24"/>
                    <a:pt x="11" y="24"/>
                    <a:pt x="11" y="24"/>
                  </a:cubicBezTo>
                  <a:cubicBezTo>
                    <a:pt x="11" y="23"/>
                    <a:pt x="11" y="23"/>
                    <a:pt x="11" y="22"/>
                  </a:cubicBezTo>
                  <a:cubicBezTo>
                    <a:pt x="11" y="22"/>
                    <a:pt x="11" y="22"/>
                    <a:pt x="11" y="22"/>
                  </a:cubicBezTo>
                  <a:cubicBezTo>
                    <a:pt x="11" y="22"/>
                    <a:pt x="11" y="22"/>
                    <a:pt x="11" y="22"/>
                  </a:cubicBezTo>
                  <a:cubicBezTo>
                    <a:pt x="10" y="22"/>
                    <a:pt x="10" y="23"/>
                    <a:pt x="10" y="24"/>
                  </a:cubicBezTo>
                  <a:cubicBezTo>
                    <a:pt x="11" y="24"/>
                    <a:pt x="11" y="24"/>
                    <a:pt x="11" y="24"/>
                  </a:cubicBezTo>
                  <a:cubicBezTo>
                    <a:pt x="11" y="24"/>
                    <a:pt x="11" y="24"/>
                    <a:pt x="11" y="24"/>
                  </a:cubicBezTo>
                  <a:cubicBezTo>
                    <a:pt x="11" y="25"/>
                    <a:pt x="11" y="25"/>
                    <a:pt x="11" y="25"/>
                  </a:cubicBezTo>
                  <a:cubicBezTo>
                    <a:pt x="10" y="24"/>
                    <a:pt x="10" y="23"/>
                    <a:pt x="10" y="22"/>
                  </a:cubicBezTo>
                  <a:cubicBezTo>
                    <a:pt x="10" y="22"/>
                    <a:pt x="10" y="22"/>
                    <a:pt x="10" y="22"/>
                  </a:cubicBezTo>
                  <a:cubicBezTo>
                    <a:pt x="10" y="22"/>
                    <a:pt x="10" y="22"/>
                    <a:pt x="10" y="22"/>
                  </a:cubicBezTo>
                  <a:cubicBezTo>
                    <a:pt x="9" y="23"/>
                    <a:pt x="9" y="25"/>
                    <a:pt x="10" y="25"/>
                  </a:cubicBezTo>
                  <a:cubicBezTo>
                    <a:pt x="11" y="26"/>
                    <a:pt x="11" y="26"/>
                    <a:pt x="11" y="26"/>
                  </a:cubicBezTo>
                  <a:cubicBezTo>
                    <a:pt x="12" y="26"/>
                    <a:pt x="12" y="26"/>
                    <a:pt x="12" y="26"/>
                  </a:cubicBezTo>
                  <a:cubicBezTo>
                    <a:pt x="12" y="26"/>
                    <a:pt x="12" y="26"/>
                    <a:pt x="12" y="26"/>
                  </a:cubicBezTo>
                  <a:cubicBezTo>
                    <a:pt x="12" y="26"/>
                    <a:pt x="12" y="26"/>
                    <a:pt x="12" y="26"/>
                  </a:cubicBezTo>
                  <a:cubicBezTo>
                    <a:pt x="12" y="26"/>
                    <a:pt x="12" y="26"/>
                    <a:pt x="13" y="26"/>
                  </a:cubicBezTo>
                  <a:cubicBezTo>
                    <a:pt x="13" y="27"/>
                    <a:pt x="13" y="27"/>
                    <a:pt x="13" y="27"/>
                  </a:cubicBezTo>
                  <a:cubicBezTo>
                    <a:pt x="13" y="28"/>
                    <a:pt x="13" y="28"/>
                    <a:pt x="13" y="28"/>
                  </a:cubicBezTo>
                  <a:cubicBezTo>
                    <a:pt x="13" y="28"/>
                    <a:pt x="13" y="28"/>
                    <a:pt x="13" y="28"/>
                  </a:cubicBezTo>
                  <a:cubicBezTo>
                    <a:pt x="13" y="28"/>
                    <a:pt x="13" y="28"/>
                    <a:pt x="13" y="28"/>
                  </a:cubicBezTo>
                  <a:cubicBezTo>
                    <a:pt x="14" y="29"/>
                    <a:pt x="14" y="29"/>
                    <a:pt x="14" y="29"/>
                  </a:cubicBezTo>
                  <a:cubicBezTo>
                    <a:pt x="14" y="29"/>
                    <a:pt x="14" y="29"/>
                    <a:pt x="14" y="29"/>
                  </a:cubicBezTo>
                  <a:cubicBezTo>
                    <a:pt x="14" y="29"/>
                    <a:pt x="14" y="29"/>
                    <a:pt x="14" y="29"/>
                  </a:cubicBezTo>
                  <a:cubicBezTo>
                    <a:pt x="14" y="29"/>
                    <a:pt x="14" y="29"/>
                    <a:pt x="14" y="29"/>
                  </a:cubicBezTo>
                  <a:cubicBezTo>
                    <a:pt x="14" y="29"/>
                    <a:pt x="14" y="29"/>
                    <a:pt x="14" y="29"/>
                  </a:cubicBezTo>
                  <a:cubicBezTo>
                    <a:pt x="14" y="29"/>
                    <a:pt x="14" y="29"/>
                    <a:pt x="14" y="29"/>
                  </a:cubicBezTo>
                  <a:cubicBezTo>
                    <a:pt x="14" y="29"/>
                    <a:pt x="14" y="29"/>
                    <a:pt x="14" y="29"/>
                  </a:cubicBezTo>
                  <a:cubicBezTo>
                    <a:pt x="15" y="29"/>
                    <a:pt x="15" y="29"/>
                    <a:pt x="15" y="29"/>
                  </a:cubicBezTo>
                  <a:cubicBezTo>
                    <a:pt x="16" y="29"/>
                    <a:pt x="16" y="29"/>
                    <a:pt x="17" y="29"/>
                  </a:cubicBezTo>
                  <a:cubicBezTo>
                    <a:pt x="17" y="29"/>
                    <a:pt x="18" y="30"/>
                    <a:pt x="18" y="30"/>
                  </a:cubicBezTo>
                  <a:cubicBezTo>
                    <a:pt x="19" y="30"/>
                    <a:pt x="19" y="30"/>
                    <a:pt x="19" y="30"/>
                  </a:cubicBezTo>
                  <a:cubicBezTo>
                    <a:pt x="19" y="31"/>
                    <a:pt x="19" y="31"/>
                    <a:pt x="19" y="31"/>
                  </a:cubicBezTo>
                  <a:cubicBezTo>
                    <a:pt x="20" y="31"/>
                    <a:pt x="20" y="31"/>
                    <a:pt x="20" y="31"/>
                  </a:cubicBezTo>
                  <a:cubicBezTo>
                    <a:pt x="20" y="31"/>
                    <a:pt x="20" y="31"/>
                    <a:pt x="20" y="31"/>
                  </a:cubicBezTo>
                  <a:cubicBezTo>
                    <a:pt x="20" y="32"/>
                    <a:pt x="20" y="32"/>
                    <a:pt x="20" y="32"/>
                  </a:cubicBezTo>
                  <a:cubicBezTo>
                    <a:pt x="20" y="32"/>
                    <a:pt x="20" y="32"/>
                    <a:pt x="20" y="32"/>
                  </a:cubicBezTo>
                  <a:cubicBezTo>
                    <a:pt x="20" y="32"/>
                    <a:pt x="20" y="32"/>
                    <a:pt x="20" y="32"/>
                  </a:cubicBezTo>
                  <a:cubicBezTo>
                    <a:pt x="20" y="32"/>
                    <a:pt x="20" y="32"/>
                    <a:pt x="20" y="32"/>
                  </a:cubicBezTo>
                  <a:cubicBezTo>
                    <a:pt x="20" y="32"/>
                    <a:pt x="20" y="32"/>
                    <a:pt x="20" y="32"/>
                  </a:cubicBezTo>
                  <a:cubicBezTo>
                    <a:pt x="20" y="33"/>
                    <a:pt x="20" y="33"/>
                    <a:pt x="20" y="33"/>
                  </a:cubicBezTo>
                  <a:cubicBezTo>
                    <a:pt x="20" y="33"/>
                    <a:pt x="20" y="33"/>
                    <a:pt x="20" y="33"/>
                  </a:cubicBezTo>
                  <a:cubicBezTo>
                    <a:pt x="20" y="32"/>
                    <a:pt x="20" y="32"/>
                    <a:pt x="20" y="32"/>
                  </a:cubicBezTo>
                  <a:cubicBezTo>
                    <a:pt x="21" y="33"/>
                    <a:pt x="21" y="33"/>
                    <a:pt x="21" y="33"/>
                  </a:cubicBezTo>
                  <a:cubicBezTo>
                    <a:pt x="20" y="33"/>
                    <a:pt x="20" y="33"/>
                    <a:pt x="20" y="33"/>
                  </a:cubicBezTo>
                  <a:cubicBezTo>
                    <a:pt x="21" y="33"/>
                    <a:pt x="21" y="33"/>
                    <a:pt x="21" y="33"/>
                  </a:cubicBezTo>
                  <a:cubicBezTo>
                    <a:pt x="21" y="33"/>
                    <a:pt x="21" y="33"/>
                    <a:pt x="21" y="33"/>
                  </a:cubicBezTo>
                  <a:cubicBezTo>
                    <a:pt x="21" y="33"/>
                    <a:pt x="21" y="33"/>
                    <a:pt x="21" y="33"/>
                  </a:cubicBezTo>
                  <a:cubicBezTo>
                    <a:pt x="21" y="33"/>
                    <a:pt x="21" y="33"/>
                    <a:pt x="21" y="33"/>
                  </a:cubicBezTo>
                  <a:cubicBezTo>
                    <a:pt x="21" y="34"/>
                    <a:pt x="21" y="34"/>
                    <a:pt x="21" y="34"/>
                  </a:cubicBezTo>
                  <a:cubicBezTo>
                    <a:pt x="21" y="34"/>
                    <a:pt x="21" y="35"/>
                    <a:pt x="20" y="36"/>
                  </a:cubicBezTo>
                  <a:cubicBezTo>
                    <a:pt x="20" y="36"/>
                    <a:pt x="20" y="36"/>
                    <a:pt x="19" y="36"/>
                  </a:cubicBezTo>
                  <a:cubicBezTo>
                    <a:pt x="19" y="36"/>
                    <a:pt x="19" y="36"/>
                    <a:pt x="19" y="36"/>
                  </a:cubicBezTo>
                  <a:cubicBezTo>
                    <a:pt x="19" y="36"/>
                    <a:pt x="19" y="36"/>
                    <a:pt x="19" y="36"/>
                  </a:cubicBezTo>
                  <a:cubicBezTo>
                    <a:pt x="19" y="37"/>
                    <a:pt x="19" y="37"/>
                    <a:pt x="19" y="37"/>
                  </a:cubicBezTo>
                  <a:cubicBezTo>
                    <a:pt x="19" y="37"/>
                    <a:pt x="19" y="37"/>
                    <a:pt x="19" y="37"/>
                  </a:cubicBezTo>
                  <a:cubicBezTo>
                    <a:pt x="20" y="37"/>
                    <a:pt x="20" y="37"/>
                    <a:pt x="20" y="38"/>
                  </a:cubicBezTo>
                  <a:cubicBezTo>
                    <a:pt x="20" y="38"/>
                    <a:pt x="20" y="38"/>
                    <a:pt x="20" y="38"/>
                  </a:cubicBezTo>
                  <a:cubicBezTo>
                    <a:pt x="20" y="38"/>
                    <a:pt x="20" y="38"/>
                    <a:pt x="20" y="38"/>
                  </a:cubicBezTo>
                  <a:cubicBezTo>
                    <a:pt x="21" y="38"/>
                    <a:pt x="21" y="38"/>
                    <a:pt x="21" y="38"/>
                  </a:cubicBezTo>
                  <a:cubicBezTo>
                    <a:pt x="21" y="39"/>
                    <a:pt x="21" y="41"/>
                    <a:pt x="21" y="42"/>
                  </a:cubicBezTo>
                  <a:cubicBezTo>
                    <a:pt x="21" y="42"/>
                    <a:pt x="21" y="42"/>
                    <a:pt x="21" y="42"/>
                  </a:cubicBezTo>
                  <a:cubicBezTo>
                    <a:pt x="21" y="42"/>
                    <a:pt x="21" y="42"/>
                    <a:pt x="21" y="42"/>
                  </a:cubicBezTo>
                  <a:cubicBezTo>
                    <a:pt x="21" y="43"/>
                    <a:pt x="21" y="44"/>
                    <a:pt x="21" y="44"/>
                  </a:cubicBezTo>
                  <a:cubicBezTo>
                    <a:pt x="21" y="44"/>
                    <a:pt x="21" y="44"/>
                    <a:pt x="21" y="44"/>
                  </a:cubicBezTo>
                  <a:cubicBezTo>
                    <a:pt x="20" y="45"/>
                    <a:pt x="20" y="46"/>
                    <a:pt x="20" y="46"/>
                  </a:cubicBezTo>
                  <a:cubicBezTo>
                    <a:pt x="20" y="46"/>
                    <a:pt x="20" y="46"/>
                    <a:pt x="20" y="46"/>
                  </a:cubicBezTo>
                  <a:cubicBezTo>
                    <a:pt x="20" y="45"/>
                    <a:pt x="21" y="44"/>
                    <a:pt x="21" y="43"/>
                  </a:cubicBezTo>
                  <a:cubicBezTo>
                    <a:pt x="21" y="43"/>
                    <a:pt x="21" y="43"/>
                    <a:pt x="21" y="43"/>
                  </a:cubicBezTo>
                  <a:cubicBezTo>
                    <a:pt x="21" y="43"/>
                    <a:pt x="21" y="43"/>
                    <a:pt x="21" y="43"/>
                  </a:cubicBezTo>
                  <a:cubicBezTo>
                    <a:pt x="20" y="44"/>
                    <a:pt x="20" y="44"/>
                    <a:pt x="20" y="45"/>
                  </a:cubicBezTo>
                  <a:cubicBezTo>
                    <a:pt x="19" y="45"/>
                    <a:pt x="19" y="45"/>
                    <a:pt x="19" y="45"/>
                  </a:cubicBezTo>
                  <a:cubicBezTo>
                    <a:pt x="21" y="43"/>
                    <a:pt x="21" y="43"/>
                    <a:pt x="21" y="43"/>
                  </a:cubicBezTo>
                  <a:cubicBezTo>
                    <a:pt x="20" y="42"/>
                    <a:pt x="20" y="42"/>
                    <a:pt x="20" y="42"/>
                  </a:cubicBezTo>
                  <a:cubicBezTo>
                    <a:pt x="20" y="42"/>
                    <a:pt x="20" y="42"/>
                    <a:pt x="20" y="42"/>
                  </a:cubicBezTo>
                  <a:cubicBezTo>
                    <a:pt x="19" y="44"/>
                    <a:pt x="19" y="44"/>
                    <a:pt x="19" y="44"/>
                  </a:cubicBezTo>
                  <a:cubicBezTo>
                    <a:pt x="19" y="44"/>
                    <a:pt x="19" y="44"/>
                    <a:pt x="19" y="44"/>
                  </a:cubicBezTo>
                  <a:cubicBezTo>
                    <a:pt x="19" y="43"/>
                    <a:pt x="19" y="43"/>
                    <a:pt x="19" y="43"/>
                  </a:cubicBezTo>
                  <a:cubicBezTo>
                    <a:pt x="20" y="43"/>
                    <a:pt x="20" y="43"/>
                    <a:pt x="20" y="43"/>
                  </a:cubicBezTo>
                  <a:cubicBezTo>
                    <a:pt x="20" y="42"/>
                    <a:pt x="20" y="41"/>
                    <a:pt x="19" y="40"/>
                  </a:cubicBezTo>
                  <a:cubicBezTo>
                    <a:pt x="19" y="40"/>
                    <a:pt x="19" y="40"/>
                    <a:pt x="19" y="40"/>
                  </a:cubicBezTo>
                  <a:cubicBezTo>
                    <a:pt x="18" y="39"/>
                    <a:pt x="18" y="39"/>
                    <a:pt x="18" y="39"/>
                  </a:cubicBezTo>
                  <a:cubicBezTo>
                    <a:pt x="17" y="39"/>
                    <a:pt x="17" y="39"/>
                    <a:pt x="17" y="39"/>
                  </a:cubicBezTo>
                  <a:cubicBezTo>
                    <a:pt x="18" y="40"/>
                    <a:pt x="18" y="40"/>
                    <a:pt x="18" y="40"/>
                  </a:cubicBezTo>
                  <a:cubicBezTo>
                    <a:pt x="19" y="41"/>
                    <a:pt x="19" y="41"/>
                    <a:pt x="19" y="41"/>
                  </a:cubicBezTo>
                  <a:cubicBezTo>
                    <a:pt x="19" y="41"/>
                    <a:pt x="19" y="42"/>
                    <a:pt x="19" y="42"/>
                  </a:cubicBezTo>
                  <a:cubicBezTo>
                    <a:pt x="19" y="43"/>
                    <a:pt x="19" y="43"/>
                    <a:pt x="19" y="43"/>
                  </a:cubicBezTo>
                  <a:cubicBezTo>
                    <a:pt x="18" y="43"/>
                    <a:pt x="18" y="43"/>
                    <a:pt x="18" y="43"/>
                  </a:cubicBezTo>
                  <a:cubicBezTo>
                    <a:pt x="18" y="44"/>
                    <a:pt x="18" y="44"/>
                    <a:pt x="18" y="44"/>
                  </a:cubicBezTo>
                  <a:cubicBezTo>
                    <a:pt x="18" y="44"/>
                    <a:pt x="18" y="44"/>
                    <a:pt x="18" y="44"/>
                  </a:cubicBezTo>
                  <a:cubicBezTo>
                    <a:pt x="18" y="44"/>
                    <a:pt x="18"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6"/>
                    <a:pt x="19" y="46"/>
                    <a:pt x="19" y="46"/>
                  </a:cubicBezTo>
                  <a:cubicBezTo>
                    <a:pt x="19" y="46"/>
                    <a:pt x="19" y="46"/>
                    <a:pt x="19" y="46"/>
                  </a:cubicBezTo>
                  <a:cubicBezTo>
                    <a:pt x="19" y="46"/>
                    <a:pt x="19" y="46"/>
                    <a:pt x="19" y="46"/>
                  </a:cubicBezTo>
                  <a:cubicBezTo>
                    <a:pt x="19" y="46"/>
                    <a:pt x="19" y="46"/>
                    <a:pt x="19" y="46"/>
                  </a:cubicBezTo>
                  <a:cubicBezTo>
                    <a:pt x="19" y="47"/>
                    <a:pt x="18" y="48"/>
                    <a:pt x="18" y="49"/>
                  </a:cubicBezTo>
                  <a:cubicBezTo>
                    <a:pt x="18" y="49"/>
                    <a:pt x="18" y="49"/>
                    <a:pt x="18" y="49"/>
                  </a:cubicBezTo>
                  <a:cubicBezTo>
                    <a:pt x="17" y="49"/>
                    <a:pt x="17" y="49"/>
                    <a:pt x="17" y="49"/>
                  </a:cubicBezTo>
                  <a:cubicBezTo>
                    <a:pt x="17" y="49"/>
                    <a:pt x="17" y="49"/>
                    <a:pt x="17" y="49"/>
                  </a:cubicBezTo>
                  <a:cubicBezTo>
                    <a:pt x="17" y="49"/>
                    <a:pt x="17" y="49"/>
                    <a:pt x="17"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5" y="49"/>
                    <a:pt x="15" y="49"/>
                  </a:cubicBezTo>
                  <a:cubicBezTo>
                    <a:pt x="15" y="49"/>
                    <a:pt x="15" y="49"/>
                    <a:pt x="15" y="49"/>
                  </a:cubicBezTo>
                  <a:cubicBezTo>
                    <a:pt x="15" y="49"/>
                    <a:pt x="15" y="49"/>
                    <a:pt x="15" y="49"/>
                  </a:cubicBezTo>
                  <a:cubicBezTo>
                    <a:pt x="14" y="49"/>
                    <a:pt x="14" y="49"/>
                    <a:pt x="14" y="49"/>
                  </a:cubicBezTo>
                  <a:cubicBezTo>
                    <a:pt x="14" y="49"/>
                    <a:pt x="14" y="49"/>
                    <a:pt x="14" y="49"/>
                  </a:cubicBezTo>
                  <a:cubicBezTo>
                    <a:pt x="14" y="49"/>
                    <a:pt x="13" y="48"/>
                    <a:pt x="13" y="48"/>
                  </a:cubicBezTo>
                  <a:cubicBezTo>
                    <a:pt x="13" y="48"/>
                    <a:pt x="13" y="48"/>
                    <a:pt x="13" y="48"/>
                  </a:cubicBezTo>
                  <a:cubicBezTo>
                    <a:pt x="13" y="48"/>
                    <a:pt x="13" y="48"/>
                    <a:pt x="13" y="48"/>
                  </a:cubicBezTo>
                  <a:cubicBezTo>
                    <a:pt x="12" y="47"/>
                    <a:pt x="12" y="47"/>
                    <a:pt x="12" y="47"/>
                  </a:cubicBezTo>
                  <a:cubicBezTo>
                    <a:pt x="12" y="47"/>
                    <a:pt x="12" y="47"/>
                    <a:pt x="12" y="47"/>
                  </a:cubicBezTo>
                  <a:cubicBezTo>
                    <a:pt x="12" y="47"/>
                    <a:pt x="12" y="47"/>
                    <a:pt x="12" y="47"/>
                  </a:cubicBezTo>
                  <a:cubicBezTo>
                    <a:pt x="12" y="46"/>
                    <a:pt x="12" y="46"/>
                    <a:pt x="12" y="46"/>
                  </a:cubicBezTo>
                  <a:cubicBezTo>
                    <a:pt x="12" y="46"/>
                    <a:pt x="12" y="46"/>
                    <a:pt x="12" y="46"/>
                  </a:cubicBezTo>
                  <a:cubicBezTo>
                    <a:pt x="13" y="46"/>
                    <a:pt x="13" y="46"/>
                    <a:pt x="13" y="46"/>
                  </a:cubicBezTo>
                  <a:cubicBezTo>
                    <a:pt x="14" y="45"/>
                    <a:pt x="14" y="45"/>
                    <a:pt x="14" y="45"/>
                  </a:cubicBezTo>
                  <a:cubicBezTo>
                    <a:pt x="14" y="44"/>
                    <a:pt x="14" y="44"/>
                    <a:pt x="14" y="44"/>
                  </a:cubicBezTo>
                  <a:cubicBezTo>
                    <a:pt x="14" y="44"/>
                    <a:pt x="14" y="44"/>
                    <a:pt x="14" y="44"/>
                  </a:cubicBezTo>
                  <a:cubicBezTo>
                    <a:pt x="14" y="44"/>
                    <a:pt x="15" y="44"/>
                    <a:pt x="15" y="44"/>
                  </a:cubicBezTo>
                  <a:cubicBezTo>
                    <a:pt x="15" y="44"/>
                    <a:pt x="16" y="43"/>
                    <a:pt x="16" y="42"/>
                  </a:cubicBezTo>
                  <a:cubicBezTo>
                    <a:pt x="15" y="42"/>
                    <a:pt x="15" y="42"/>
                    <a:pt x="15" y="42"/>
                  </a:cubicBezTo>
                  <a:cubicBezTo>
                    <a:pt x="15" y="42"/>
                    <a:pt x="15" y="42"/>
                    <a:pt x="15" y="42"/>
                  </a:cubicBezTo>
                  <a:cubicBezTo>
                    <a:pt x="15" y="42"/>
                    <a:pt x="15" y="42"/>
                    <a:pt x="15" y="42"/>
                  </a:cubicBezTo>
                  <a:cubicBezTo>
                    <a:pt x="16" y="41"/>
                    <a:pt x="16" y="41"/>
                    <a:pt x="16" y="41"/>
                  </a:cubicBezTo>
                  <a:cubicBezTo>
                    <a:pt x="16" y="41"/>
                    <a:pt x="16" y="41"/>
                    <a:pt x="16" y="41"/>
                  </a:cubicBezTo>
                  <a:cubicBezTo>
                    <a:pt x="15" y="41"/>
                    <a:pt x="15" y="41"/>
                    <a:pt x="15" y="41"/>
                  </a:cubicBezTo>
                  <a:cubicBezTo>
                    <a:pt x="15" y="41"/>
                    <a:pt x="15" y="41"/>
                    <a:pt x="15" y="42"/>
                  </a:cubicBezTo>
                  <a:cubicBezTo>
                    <a:pt x="14" y="41"/>
                    <a:pt x="14" y="41"/>
                    <a:pt x="14" y="41"/>
                  </a:cubicBezTo>
                  <a:cubicBezTo>
                    <a:pt x="15" y="40"/>
                    <a:pt x="15" y="40"/>
                    <a:pt x="15" y="40"/>
                  </a:cubicBezTo>
                  <a:cubicBezTo>
                    <a:pt x="15" y="39"/>
                    <a:pt x="15" y="39"/>
                    <a:pt x="15" y="39"/>
                  </a:cubicBezTo>
                  <a:cubicBezTo>
                    <a:pt x="14" y="39"/>
                    <a:pt x="14" y="39"/>
                    <a:pt x="14" y="39"/>
                  </a:cubicBezTo>
                  <a:cubicBezTo>
                    <a:pt x="14" y="41"/>
                    <a:pt x="14" y="41"/>
                    <a:pt x="14" y="41"/>
                  </a:cubicBezTo>
                  <a:cubicBezTo>
                    <a:pt x="14" y="40"/>
                    <a:pt x="14" y="40"/>
                    <a:pt x="14" y="40"/>
                  </a:cubicBezTo>
                  <a:cubicBezTo>
                    <a:pt x="15" y="38"/>
                    <a:pt x="15" y="38"/>
                    <a:pt x="15" y="38"/>
                  </a:cubicBezTo>
                  <a:cubicBezTo>
                    <a:pt x="14" y="38"/>
                    <a:pt x="14" y="38"/>
                    <a:pt x="14" y="38"/>
                  </a:cubicBezTo>
                  <a:cubicBezTo>
                    <a:pt x="14" y="38"/>
                    <a:pt x="14" y="38"/>
                    <a:pt x="14" y="38"/>
                  </a:cubicBezTo>
                  <a:cubicBezTo>
                    <a:pt x="13" y="39"/>
                    <a:pt x="13" y="39"/>
                    <a:pt x="13" y="39"/>
                  </a:cubicBezTo>
                  <a:cubicBezTo>
                    <a:pt x="13" y="39"/>
                    <a:pt x="13" y="39"/>
                    <a:pt x="13" y="39"/>
                  </a:cubicBezTo>
                  <a:cubicBezTo>
                    <a:pt x="14" y="37"/>
                    <a:pt x="14" y="37"/>
                    <a:pt x="14" y="37"/>
                  </a:cubicBezTo>
                  <a:cubicBezTo>
                    <a:pt x="14" y="37"/>
                    <a:pt x="14" y="37"/>
                    <a:pt x="14" y="37"/>
                  </a:cubicBezTo>
                  <a:cubicBezTo>
                    <a:pt x="14" y="37"/>
                    <a:pt x="14" y="37"/>
                    <a:pt x="14" y="37"/>
                  </a:cubicBezTo>
                  <a:cubicBezTo>
                    <a:pt x="13" y="38"/>
                    <a:pt x="13" y="38"/>
                    <a:pt x="13" y="38"/>
                  </a:cubicBezTo>
                  <a:cubicBezTo>
                    <a:pt x="13" y="38"/>
                    <a:pt x="13" y="38"/>
                    <a:pt x="13" y="38"/>
                  </a:cubicBezTo>
                  <a:cubicBezTo>
                    <a:pt x="13" y="39"/>
                    <a:pt x="13" y="39"/>
                    <a:pt x="13" y="39"/>
                  </a:cubicBezTo>
                  <a:cubicBezTo>
                    <a:pt x="12" y="40"/>
                    <a:pt x="13" y="42"/>
                    <a:pt x="15" y="43"/>
                  </a:cubicBezTo>
                  <a:cubicBezTo>
                    <a:pt x="15" y="43"/>
                    <a:pt x="15" y="43"/>
                    <a:pt x="15" y="43"/>
                  </a:cubicBezTo>
                  <a:cubicBezTo>
                    <a:pt x="15" y="43"/>
                    <a:pt x="15" y="43"/>
                    <a:pt x="15" y="43"/>
                  </a:cubicBezTo>
                  <a:cubicBezTo>
                    <a:pt x="15" y="43"/>
                    <a:pt x="15" y="43"/>
                    <a:pt x="15" y="43"/>
                  </a:cubicBezTo>
                  <a:cubicBezTo>
                    <a:pt x="15" y="43"/>
                    <a:pt x="15" y="43"/>
                    <a:pt x="15" y="43"/>
                  </a:cubicBezTo>
                  <a:cubicBezTo>
                    <a:pt x="14" y="43"/>
                    <a:pt x="14" y="43"/>
                    <a:pt x="14" y="43"/>
                  </a:cubicBezTo>
                  <a:cubicBezTo>
                    <a:pt x="14" y="43"/>
                    <a:pt x="14" y="44"/>
                    <a:pt x="14" y="44"/>
                  </a:cubicBezTo>
                  <a:cubicBezTo>
                    <a:pt x="14" y="44"/>
                    <a:pt x="14" y="43"/>
                    <a:pt x="13" y="43"/>
                  </a:cubicBezTo>
                  <a:cubicBezTo>
                    <a:pt x="13" y="44"/>
                    <a:pt x="13" y="44"/>
                    <a:pt x="13" y="44"/>
                  </a:cubicBezTo>
                  <a:cubicBezTo>
                    <a:pt x="13" y="44"/>
                    <a:pt x="13" y="44"/>
                    <a:pt x="13" y="44"/>
                  </a:cubicBezTo>
                  <a:cubicBezTo>
                    <a:pt x="13" y="44"/>
                    <a:pt x="13" y="44"/>
                    <a:pt x="13" y="44"/>
                  </a:cubicBezTo>
                  <a:cubicBezTo>
                    <a:pt x="13" y="44"/>
                    <a:pt x="13" y="44"/>
                    <a:pt x="13" y="44"/>
                  </a:cubicBezTo>
                  <a:cubicBezTo>
                    <a:pt x="12" y="44"/>
                    <a:pt x="12" y="44"/>
                    <a:pt x="12" y="44"/>
                  </a:cubicBezTo>
                  <a:cubicBezTo>
                    <a:pt x="11" y="45"/>
                    <a:pt x="11" y="45"/>
                    <a:pt x="11" y="45"/>
                  </a:cubicBezTo>
                  <a:cubicBezTo>
                    <a:pt x="11" y="45"/>
                    <a:pt x="11" y="45"/>
                    <a:pt x="11" y="45"/>
                  </a:cubicBezTo>
                  <a:cubicBezTo>
                    <a:pt x="11" y="45"/>
                    <a:pt x="11" y="45"/>
                    <a:pt x="11" y="45"/>
                  </a:cubicBezTo>
                  <a:cubicBezTo>
                    <a:pt x="11" y="45"/>
                    <a:pt x="11" y="45"/>
                    <a:pt x="11" y="45"/>
                  </a:cubicBezTo>
                  <a:cubicBezTo>
                    <a:pt x="11" y="45"/>
                    <a:pt x="11" y="45"/>
                    <a:pt x="11" y="45"/>
                  </a:cubicBezTo>
                  <a:cubicBezTo>
                    <a:pt x="10" y="45"/>
                    <a:pt x="10" y="45"/>
                    <a:pt x="10" y="45"/>
                  </a:cubicBezTo>
                  <a:cubicBezTo>
                    <a:pt x="10" y="45"/>
                    <a:pt x="10" y="45"/>
                    <a:pt x="10" y="45"/>
                  </a:cubicBezTo>
                  <a:cubicBezTo>
                    <a:pt x="10" y="45"/>
                    <a:pt x="10" y="45"/>
                    <a:pt x="10" y="45"/>
                  </a:cubicBezTo>
                  <a:cubicBezTo>
                    <a:pt x="10" y="45"/>
                    <a:pt x="10" y="45"/>
                    <a:pt x="10" y="45"/>
                  </a:cubicBezTo>
                  <a:cubicBezTo>
                    <a:pt x="9" y="45"/>
                    <a:pt x="9" y="45"/>
                    <a:pt x="9" y="45"/>
                  </a:cubicBezTo>
                  <a:cubicBezTo>
                    <a:pt x="9" y="45"/>
                    <a:pt x="9" y="45"/>
                    <a:pt x="9" y="45"/>
                  </a:cubicBezTo>
                  <a:cubicBezTo>
                    <a:pt x="9" y="45"/>
                    <a:pt x="9" y="45"/>
                    <a:pt x="9" y="45"/>
                  </a:cubicBezTo>
                  <a:cubicBezTo>
                    <a:pt x="9" y="44"/>
                    <a:pt x="9" y="44"/>
                    <a:pt x="9" y="44"/>
                  </a:cubicBezTo>
                  <a:cubicBezTo>
                    <a:pt x="10" y="43"/>
                    <a:pt x="10" y="43"/>
                    <a:pt x="10" y="43"/>
                  </a:cubicBezTo>
                  <a:cubicBezTo>
                    <a:pt x="10" y="43"/>
                    <a:pt x="10" y="43"/>
                    <a:pt x="10" y="43"/>
                  </a:cubicBezTo>
                  <a:cubicBezTo>
                    <a:pt x="10" y="43"/>
                    <a:pt x="10" y="43"/>
                    <a:pt x="10" y="43"/>
                  </a:cubicBezTo>
                  <a:cubicBezTo>
                    <a:pt x="11" y="43"/>
                    <a:pt x="11" y="43"/>
                    <a:pt x="11" y="43"/>
                  </a:cubicBezTo>
                  <a:cubicBezTo>
                    <a:pt x="11" y="43"/>
                    <a:pt x="12" y="43"/>
                    <a:pt x="12" y="42"/>
                  </a:cubicBezTo>
                  <a:cubicBezTo>
                    <a:pt x="12" y="42"/>
                    <a:pt x="12" y="42"/>
                    <a:pt x="12" y="42"/>
                  </a:cubicBezTo>
                  <a:cubicBezTo>
                    <a:pt x="12" y="42"/>
                    <a:pt x="12" y="42"/>
                    <a:pt x="12" y="42"/>
                  </a:cubicBezTo>
                  <a:cubicBezTo>
                    <a:pt x="11" y="42"/>
                    <a:pt x="11" y="42"/>
                    <a:pt x="11" y="42"/>
                  </a:cubicBezTo>
                  <a:cubicBezTo>
                    <a:pt x="11" y="42"/>
                    <a:pt x="11" y="42"/>
                    <a:pt x="11" y="42"/>
                  </a:cubicBezTo>
                  <a:cubicBezTo>
                    <a:pt x="10" y="42"/>
                    <a:pt x="10" y="42"/>
                    <a:pt x="10" y="41"/>
                  </a:cubicBezTo>
                  <a:cubicBezTo>
                    <a:pt x="9" y="41"/>
                    <a:pt x="9" y="41"/>
                    <a:pt x="9" y="41"/>
                  </a:cubicBezTo>
                  <a:cubicBezTo>
                    <a:pt x="10" y="41"/>
                    <a:pt x="10" y="41"/>
                    <a:pt x="10" y="41"/>
                  </a:cubicBezTo>
                  <a:cubicBezTo>
                    <a:pt x="10" y="40"/>
                    <a:pt x="10" y="40"/>
                    <a:pt x="10" y="40"/>
                  </a:cubicBezTo>
                  <a:cubicBezTo>
                    <a:pt x="9" y="40"/>
                    <a:pt x="9" y="40"/>
                    <a:pt x="9" y="40"/>
                  </a:cubicBezTo>
                  <a:cubicBezTo>
                    <a:pt x="9" y="40"/>
                    <a:pt x="9" y="39"/>
                    <a:pt x="8" y="38"/>
                  </a:cubicBezTo>
                  <a:cubicBezTo>
                    <a:pt x="8" y="39"/>
                    <a:pt x="8" y="39"/>
                    <a:pt x="8" y="39"/>
                  </a:cubicBezTo>
                  <a:cubicBezTo>
                    <a:pt x="8" y="39"/>
                    <a:pt x="8" y="39"/>
                    <a:pt x="8" y="39"/>
                  </a:cubicBezTo>
                  <a:cubicBezTo>
                    <a:pt x="8" y="39"/>
                    <a:pt x="9" y="40"/>
                    <a:pt x="9" y="40"/>
                  </a:cubicBezTo>
                  <a:cubicBezTo>
                    <a:pt x="9" y="41"/>
                    <a:pt x="9" y="41"/>
                    <a:pt x="9" y="41"/>
                  </a:cubicBezTo>
                  <a:cubicBezTo>
                    <a:pt x="8" y="41"/>
                    <a:pt x="8" y="41"/>
                    <a:pt x="8" y="41"/>
                  </a:cubicBezTo>
                  <a:cubicBezTo>
                    <a:pt x="7" y="41"/>
                    <a:pt x="7" y="41"/>
                    <a:pt x="7" y="41"/>
                  </a:cubicBezTo>
                  <a:cubicBezTo>
                    <a:pt x="7" y="42"/>
                    <a:pt x="7" y="42"/>
                    <a:pt x="7" y="42"/>
                  </a:cubicBezTo>
                  <a:cubicBezTo>
                    <a:pt x="6" y="42"/>
                    <a:pt x="6" y="42"/>
                    <a:pt x="6" y="42"/>
                  </a:cubicBezTo>
                  <a:cubicBezTo>
                    <a:pt x="6" y="41"/>
                    <a:pt x="6" y="41"/>
                    <a:pt x="6" y="41"/>
                  </a:cubicBezTo>
                  <a:cubicBezTo>
                    <a:pt x="6" y="41"/>
                    <a:pt x="6" y="41"/>
                    <a:pt x="6" y="41"/>
                  </a:cubicBezTo>
                  <a:cubicBezTo>
                    <a:pt x="5" y="41"/>
                    <a:pt x="5" y="41"/>
                    <a:pt x="5" y="41"/>
                  </a:cubicBezTo>
                  <a:cubicBezTo>
                    <a:pt x="5" y="41"/>
                    <a:pt x="5" y="41"/>
                    <a:pt x="5" y="41"/>
                  </a:cubicBezTo>
                  <a:cubicBezTo>
                    <a:pt x="5" y="40"/>
                    <a:pt x="5" y="40"/>
                    <a:pt x="5" y="40"/>
                  </a:cubicBezTo>
                  <a:cubicBezTo>
                    <a:pt x="5" y="40"/>
                    <a:pt x="5" y="40"/>
                    <a:pt x="5" y="40"/>
                  </a:cubicBezTo>
                  <a:cubicBezTo>
                    <a:pt x="5" y="38"/>
                    <a:pt x="5" y="38"/>
                    <a:pt x="5" y="38"/>
                  </a:cubicBezTo>
                  <a:cubicBezTo>
                    <a:pt x="5" y="38"/>
                    <a:pt x="6" y="38"/>
                    <a:pt x="6" y="38"/>
                  </a:cubicBezTo>
                  <a:cubicBezTo>
                    <a:pt x="6" y="37"/>
                    <a:pt x="6" y="36"/>
                    <a:pt x="6" y="36"/>
                  </a:cubicBezTo>
                  <a:cubicBezTo>
                    <a:pt x="6" y="36"/>
                    <a:pt x="6" y="36"/>
                    <a:pt x="6" y="36"/>
                  </a:cubicBezTo>
                  <a:cubicBezTo>
                    <a:pt x="7" y="35"/>
                    <a:pt x="7" y="35"/>
                    <a:pt x="7" y="35"/>
                  </a:cubicBezTo>
                  <a:cubicBezTo>
                    <a:pt x="7" y="35"/>
                    <a:pt x="7" y="35"/>
                    <a:pt x="7" y="35"/>
                  </a:cubicBezTo>
                  <a:cubicBezTo>
                    <a:pt x="8" y="36"/>
                    <a:pt x="8" y="36"/>
                    <a:pt x="8" y="36"/>
                  </a:cubicBezTo>
                  <a:cubicBezTo>
                    <a:pt x="8" y="36"/>
                    <a:pt x="8" y="37"/>
                    <a:pt x="8" y="37"/>
                  </a:cubicBezTo>
                  <a:cubicBezTo>
                    <a:pt x="9" y="38"/>
                    <a:pt x="9" y="38"/>
                    <a:pt x="10" y="38"/>
                  </a:cubicBezTo>
                  <a:cubicBezTo>
                    <a:pt x="10" y="38"/>
                    <a:pt x="10" y="38"/>
                    <a:pt x="10" y="38"/>
                  </a:cubicBezTo>
                  <a:cubicBezTo>
                    <a:pt x="11" y="38"/>
                    <a:pt x="11" y="38"/>
                    <a:pt x="11" y="37"/>
                  </a:cubicBezTo>
                  <a:cubicBezTo>
                    <a:pt x="11" y="37"/>
                    <a:pt x="11" y="37"/>
                    <a:pt x="11" y="37"/>
                  </a:cubicBezTo>
                  <a:cubicBezTo>
                    <a:pt x="12" y="37"/>
                    <a:pt x="12" y="37"/>
                    <a:pt x="12" y="37"/>
                  </a:cubicBezTo>
                  <a:cubicBezTo>
                    <a:pt x="12" y="37"/>
                    <a:pt x="12" y="37"/>
                    <a:pt x="12" y="37"/>
                  </a:cubicBezTo>
                  <a:cubicBezTo>
                    <a:pt x="12" y="37"/>
                    <a:pt x="13" y="37"/>
                    <a:pt x="13" y="37"/>
                  </a:cubicBezTo>
                  <a:cubicBezTo>
                    <a:pt x="14" y="37"/>
                    <a:pt x="14" y="37"/>
                    <a:pt x="14" y="37"/>
                  </a:cubicBezTo>
                  <a:cubicBezTo>
                    <a:pt x="13" y="37"/>
                    <a:pt x="13" y="37"/>
                    <a:pt x="13" y="37"/>
                  </a:cubicBezTo>
                  <a:cubicBezTo>
                    <a:pt x="13" y="36"/>
                    <a:pt x="13" y="36"/>
                    <a:pt x="12" y="36"/>
                  </a:cubicBezTo>
                  <a:cubicBezTo>
                    <a:pt x="12" y="36"/>
                    <a:pt x="12" y="36"/>
                    <a:pt x="12" y="36"/>
                  </a:cubicBezTo>
                  <a:cubicBezTo>
                    <a:pt x="12" y="35"/>
                    <a:pt x="12" y="35"/>
                    <a:pt x="12" y="35"/>
                  </a:cubicBezTo>
                  <a:cubicBezTo>
                    <a:pt x="12" y="35"/>
                    <a:pt x="12" y="35"/>
                    <a:pt x="12" y="35"/>
                  </a:cubicBezTo>
                  <a:cubicBezTo>
                    <a:pt x="11" y="36"/>
                    <a:pt x="11" y="36"/>
                    <a:pt x="10" y="36"/>
                  </a:cubicBezTo>
                  <a:cubicBezTo>
                    <a:pt x="10" y="36"/>
                    <a:pt x="10" y="36"/>
                    <a:pt x="10" y="36"/>
                  </a:cubicBezTo>
                  <a:cubicBezTo>
                    <a:pt x="9" y="36"/>
                    <a:pt x="9" y="36"/>
                    <a:pt x="8" y="36"/>
                  </a:cubicBezTo>
                  <a:cubicBezTo>
                    <a:pt x="8" y="35"/>
                    <a:pt x="8" y="35"/>
                    <a:pt x="8" y="35"/>
                  </a:cubicBezTo>
                  <a:cubicBezTo>
                    <a:pt x="8" y="34"/>
                    <a:pt x="8" y="34"/>
                    <a:pt x="7" y="34"/>
                  </a:cubicBezTo>
                  <a:cubicBezTo>
                    <a:pt x="7" y="34"/>
                    <a:pt x="7" y="34"/>
                    <a:pt x="7" y="34"/>
                  </a:cubicBezTo>
                  <a:cubicBezTo>
                    <a:pt x="7" y="34"/>
                    <a:pt x="6" y="35"/>
                    <a:pt x="6" y="35"/>
                  </a:cubicBezTo>
                  <a:cubicBezTo>
                    <a:pt x="6" y="35"/>
                    <a:pt x="6" y="35"/>
                    <a:pt x="6" y="35"/>
                  </a:cubicBezTo>
                  <a:cubicBezTo>
                    <a:pt x="6" y="35"/>
                    <a:pt x="6" y="35"/>
                    <a:pt x="6" y="35"/>
                  </a:cubicBezTo>
                  <a:cubicBezTo>
                    <a:pt x="6" y="35"/>
                    <a:pt x="6" y="35"/>
                    <a:pt x="6" y="35"/>
                  </a:cubicBezTo>
                  <a:cubicBezTo>
                    <a:pt x="6" y="35"/>
                    <a:pt x="6" y="35"/>
                    <a:pt x="6" y="35"/>
                  </a:cubicBezTo>
                  <a:cubicBezTo>
                    <a:pt x="5" y="36"/>
                    <a:pt x="5" y="36"/>
                    <a:pt x="4" y="36"/>
                  </a:cubicBezTo>
                  <a:cubicBezTo>
                    <a:pt x="4" y="36"/>
                    <a:pt x="4" y="36"/>
                    <a:pt x="4" y="36"/>
                  </a:cubicBezTo>
                  <a:cubicBezTo>
                    <a:pt x="3" y="35"/>
                    <a:pt x="3" y="35"/>
                    <a:pt x="3" y="35"/>
                  </a:cubicBezTo>
                  <a:cubicBezTo>
                    <a:pt x="3" y="35"/>
                    <a:pt x="3" y="35"/>
                    <a:pt x="3" y="35"/>
                  </a:cubicBezTo>
                  <a:cubicBezTo>
                    <a:pt x="3" y="35"/>
                    <a:pt x="3" y="35"/>
                    <a:pt x="3" y="35"/>
                  </a:cubicBezTo>
                  <a:cubicBezTo>
                    <a:pt x="3" y="35"/>
                    <a:pt x="3" y="35"/>
                    <a:pt x="3" y="35"/>
                  </a:cubicBezTo>
                  <a:cubicBezTo>
                    <a:pt x="3" y="34"/>
                    <a:pt x="3" y="34"/>
                    <a:pt x="3" y="34"/>
                  </a:cubicBezTo>
                  <a:cubicBezTo>
                    <a:pt x="3" y="33"/>
                    <a:pt x="3" y="33"/>
                    <a:pt x="3" y="33"/>
                  </a:cubicBezTo>
                  <a:cubicBezTo>
                    <a:pt x="3" y="32"/>
                    <a:pt x="3" y="32"/>
                    <a:pt x="3" y="32"/>
                  </a:cubicBezTo>
                  <a:cubicBezTo>
                    <a:pt x="3" y="32"/>
                    <a:pt x="4" y="32"/>
                    <a:pt x="4" y="32"/>
                  </a:cubicBezTo>
                  <a:cubicBezTo>
                    <a:pt x="4" y="32"/>
                    <a:pt x="4" y="32"/>
                    <a:pt x="4" y="32"/>
                  </a:cubicBezTo>
                  <a:cubicBezTo>
                    <a:pt x="4" y="32"/>
                    <a:pt x="4" y="32"/>
                    <a:pt x="4" y="32"/>
                  </a:cubicBezTo>
                  <a:cubicBezTo>
                    <a:pt x="4" y="32"/>
                    <a:pt x="4" y="32"/>
                    <a:pt x="4" y="32"/>
                  </a:cubicBezTo>
                  <a:cubicBezTo>
                    <a:pt x="5" y="31"/>
                    <a:pt x="5" y="31"/>
                    <a:pt x="5" y="31"/>
                  </a:cubicBezTo>
                  <a:cubicBezTo>
                    <a:pt x="5" y="31"/>
                    <a:pt x="6" y="31"/>
                    <a:pt x="6" y="31"/>
                  </a:cubicBezTo>
                  <a:cubicBezTo>
                    <a:pt x="7" y="31"/>
                    <a:pt x="7" y="31"/>
                    <a:pt x="7" y="31"/>
                  </a:cubicBezTo>
                  <a:cubicBezTo>
                    <a:pt x="7" y="31"/>
                    <a:pt x="7" y="31"/>
                    <a:pt x="7" y="31"/>
                  </a:cubicBezTo>
                  <a:cubicBezTo>
                    <a:pt x="8" y="32"/>
                    <a:pt x="9" y="32"/>
                    <a:pt x="10" y="32"/>
                  </a:cubicBezTo>
                  <a:cubicBezTo>
                    <a:pt x="10" y="33"/>
                    <a:pt x="10" y="33"/>
                    <a:pt x="10" y="33"/>
                  </a:cubicBezTo>
                  <a:cubicBezTo>
                    <a:pt x="10" y="33"/>
                    <a:pt x="10" y="33"/>
                    <a:pt x="10" y="33"/>
                  </a:cubicBezTo>
                  <a:cubicBezTo>
                    <a:pt x="10" y="33"/>
                    <a:pt x="10" y="33"/>
                    <a:pt x="10" y="33"/>
                  </a:cubicBezTo>
                  <a:cubicBezTo>
                    <a:pt x="10" y="33"/>
                    <a:pt x="11" y="33"/>
                    <a:pt x="11" y="33"/>
                  </a:cubicBezTo>
                  <a:cubicBezTo>
                    <a:pt x="11" y="33"/>
                    <a:pt x="11" y="33"/>
                    <a:pt x="12" y="33"/>
                  </a:cubicBezTo>
                  <a:cubicBezTo>
                    <a:pt x="12" y="33"/>
                    <a:pt x="12" y="34"/>
                    <a:pt x="13" y="34"/>
                  </a:cubicBezTo>
                  <a:cubicBezTo>
                    <a:pt x="14" y="35"/>
                    <a:pt x="14" y="35"/>
                    <a:pt x="15" y="35"/>
                  </a:cubicBezTo>
                  <a:cubicBezTo>
                    <a:pt x="16" y="35"/>
                    <a:pt x="16" y="35"/>
                    <a:pt x="16" y="35"/>
                  </a:cubicBezTo>
                  <a:cubicBezTo>
                    <a:pt x="16" y="34"/>
                    <a:pt x="16" y="34"/>
                    <a:pt x="16" y="34"/>
                  </a:cubicBezTo>
                  <a:cubicBezTo>
                    <a:pt x="16" y="34"/>
                    <a:pt x="16" y="34"/>
                    <a:pt x="16" y="34"/>
                  </a:cubicBezTo>
                  <a:cubicBezTo>
                    <a:pt x="16" y="34"/>
                    <a:pt x="16" y="34"/>
                    <a:pt x="16" y="34"/>
                  </a:cubicBezTo>
                  <a:cubicBezTo>
                    <a:pt x="16" y="34"/>
                    <a:pt x="16" y="34"/>
                    <a:pt x="16" y="34"/>
                  </a:cubicBezTo>
                  <a:cubicBezTo>
                    <a:pt x="15" y="34"/>
                    <a:pt x="15" y="34"/>
                    <a:pt x="15" y="34"/>
                  </a:cubicBezTo>
                  <a:cubicBezTo>
                    <a:pt x="15" y="34"/>
                    <a:pt x="15" y="34"/>
                    <a:pt x="15" y="34"/>
                  </a:cubicBezTo>
                  <a:cubicBezTo>
                    <a:pt x="14" y="34"/>
                    <a:pt x="14" y="34"/>
                    <a:pt x="14" y="33"/>
                  </a:cubicBezTo>
                  <a:cubicBezTo>
                    <a:pt x="13" y="33"/>
                    <a:pt x="13" y="32"/>
                    <a:pt x="13" y="31"/>
                  </a:cubicBezTo>
                  <a:cubicBezTo>
                    <a:pt x="13" y="31"/>
                    <a:pt x="13" y="31"/>
                    <a:pt x="13" y="31"/>
                  </a:cubicBezTo>
                  <a:cubicBezTo>
                    <a:pt x="13" y="31"/>
                    <a:pt x="13" y="31"/>
                    <a:pt x="13" y="31"/>
                  </a:cubicBezTo>
                  <a:cubicBezTo>
                    <a:pt x="11" y="31"/>
                    <a:pt x="11" y="31"/>
                    <a:pt x="11" y="31"/>
                  </a:cubicBezTo>
                  <a:cubicBezTo>
                    <a:pt x="11" y="31"/>
                    <a:pt x="11" y="31"/>
                    <a:pt x="11" y="31"/>
                  </a:cubicBezTo>
                  <a:cubicBezTo>
                    <a:pt x="11" y="31"/>
                    <a:pt x="11" y="31"/>
                    <a:pt x="11" y="31"/>
                  </a:cubicBezTo>
                  <a:cubicBezTo>
                    <a:pt x="10" y="31"/>
                    <a:pt x="10" y="31"/>
                    <a:pt x="10" y="31"/>
                  </a:cubicBezTo>
                  <a:cubicBezTo>
                    <a:pt x="10" y="30"/>
                    <a:pt x="10" y="30"/>
                    <a:pt x="10" y="30"/>
                  </a:cubicBezTo>
                  <a:cubicBezTo>
                    <a:pt x="10" y="31"/>
                    <a:pt x="10" y="31"/>
                    <a:pt x="10" y="31"/>
                  </a:cubicBezTo>
                  <a:cubicBezTo>
                    <a:pt x="10" y="30"/>
                    <a:pt x="9" y="30"/>
                    <a:pt x="8" y="30"/>
                  </a:cubicBezTo>
                  <a:cubicBezTo>
                    <a:pt x="8" y="30"/>
                    <a:pt x="8" y="30"/>
                    <a:pt x="8" y="30"/>
                  </a:cubicBezTo>
                  <a:cubicBezTo>
                    <a:pt x="8" y="29"/>
                    <a:pt x="8" y="29"/>
                    <a:pt x="8" y="29"/>
                  </a:cubicBezTo>
                  <a:cubicBezTo>
                    <a:pt x="8" y="29"/>
                    <a:pt x="8" y="29"/>
                    <a:pt x="8" y="29"/>
                  </a:cubicBezTo>
                  <a:cubicBezTo>
                    <a:pt x="8" y="29"/>
                    <a:pt x="7" y="29"/>
                    <a:pt x="7" y="28"/>
                  </a:cubicBezTo>
                  <a:cubicBezTo>
                    <a:pt x="7" y="28"/>
                    <a:pt x="7" y="28"/>
                    <a:pt x="7" y="28"/>
                  </a:cubicBezTo>
                  <a:cubicBezTo>
                    <a:pt x="6" y="28"/>
                    <a:pt x="6" y="28"/>
                    <a:pt x="6" y="28"/>
                  </a:cubicBezTo>
                  <a:cubicBezTo>
                    <a:pt x="6" y="28"/>
                    <a:pt x="6" y="28"/>
                    <a:pt x="5" y="29"/>
                  </a:cubicBezTo>
                  <a:cubicBezTo>
                    <a:pt x="5" y="29"/>
                    <a:pt x="5" y="29"/>
                    <a:pt x="5" y="29"/>
                  </a:cubicBezTo>
                  <a:cubicBezTo>
                    <a:pt x="4" y="29"/>
                    <a:pt x="4" y="29"/>
                    <a:pt x="4" y="29"/>
                  </a:cubicBezTo>
                  <a:cubicBezTo>
                    <a:pt x="4" y="29"/>
                    <a:pt x="4" y="29"/>
                    <a:pt x="4" y="29"/>
                  </a:cubicBezTo>
                  <a:cubicBezTo>
                    <a:pt x="4" y="29"/>
                    <a:pt x="4" y="29"/>
                    <a:pt x="4" y="29"/>
                  </a:cubicBezTo>
                  <a:cubicBezTo>
                    <a:pt x="4" y="29"/>
                    <a:pt x="4" y="29"/>
                    <a:pt x="4" y="29"/>
                  </a:cubicBezTo>
                  <a:cubicBezTo>
                    <a:pt x="3" y="28"/>
                    <a:pt x="3" y="28"/>
                    <a:pt x="3" y="28"/>
                  </a:cubicBezTo>
                  <a:cubicBezTo>
                    <a:pt x="3" y="28"/>
                    <a:pt x="3" y="28"/>
                    <a:pt x="3" y="28"/>
                  </a:cubicBezTo>
                  <a:cubicBezTo>
                    <a:pt x="3" y="28"/>
                    <a:pt x="3" y="28"/>
                    <a:pt x="3" y="28"/>
                  </a:cubicBezTo>
                  <a:cubicBezTo>
                    <a:pt x="3" y="28"/>
                    <a:pt x="3" y="28"/>
                    <a:pt x="3" y="28"/>
                  </a:cubicBezTo>
                  <a:cubicBezTo>
                    <a:pt x="2" y="28"/>
                    <a:pt x="2" y="28"/>
                    <a:pt x="2" y="28"/>
                  </a:cubicBezTo>
                  <a:cubicBezTo>
                    <a:pt x="2" y="27"/>
                    <a:pt x="2" y="26"/>
                    <a:pt x="2" y="24"/>
                  </a:cubicBezTo>
                  <a:cubicBezTo>
                    <a:pt x="2" y="24"/>
                    <a:pt x="3" y="24"/>
                    <a:pt x="3" y="24"/>
                  </a:cubicBezTo>
                  <a:cubicBezTo>
                    <a:pt x="3" y="24"/>
                    <a:pt x="3" y="24"/>
                    <a:pt x="3" y="24"/>
                  </a:cubicBezTo>
                  <a:cubicBezTo>
                    <a:pt x="3" y="24"/>
                    <a:pt x="3" y="24"/>
                    <a:pt x="3" y="24"/>
                  </a:cubicBezTo>
                  <a:cubicBezTo>
                    <a:pt x="4" y="24"/>
                    <a:pt x="4" y="24"/>
                    <a:pt x="4" y="24"/>
                  </a:cubicBezTo>
                  <a:cubicBezTo>
                    <a:pt x="4" y="24"/>
                    <a:pt x="4" y="24"/>
                    <a:pt x="4" y="24"/>
                  </a:cubicBezTo>
                  <a:cubicBezTo>
                    <a:pt x="4" y="24"/>
                    <a:pt x="4" y="24"/>
                    <a:pt x="4" y="24"/>
                  </a:cubicBezTo>
                  <a:cubicBezTo>
                    <a:pt x="4" y="25"/>
                    <a:pt x="4" y="25"/>
                    <a:pt x="4" y="25"/>
                  </a:cubicBezTo>
                  <a:cubicBezTo>
                    <a:pt x="4" y="25"/>
                    <a:pt x="4" y="25"/>
                    <a:pt x="4" y="25"/>
                  </a:cubicBezTo>
                  <a:cubicBezTo>
                    <a:pt x="4" y="25"/>
                    <a:pt x="4" y="25"/>
                    <a:pt x="4" y="25"/>
                  </a:cubicBezTo>
                  <a:cubicBezTo>
                    <a:pt x="4" y="25"/>
                    <a:pt x="4" y="25"/>
                    <a:pt x="4" y="25"/>
                  </a:cubicBezTo>
                  <a:cubicBezTo>
                    <a:pt x="4" y="25"/>
                    <a:pt x="4" y="25"/>
                    <a:pt x="4" y="25"/>
                  </a:cubicBezTo>
                  <a:cubicBezTo>
                    <a:pt x="4" y="25"/>
                    <a:pt x="4" y="25"/>
                    <a:pt x="4" y="25"/>
                  </a:cubicBezTo>
                  <a:cubicBezTo>
                    <a:pt x="5" y="26"/>
                    <a:pt x="5" y="26"/>
                    <a:pt x="5" y="26"/>
                  </a:cubicBezTo>
                  <a:cubicBezTo>
                    <a:pt x="5" y="26"/>
                    <a:pt x="5" y="26"/>
                    <a:pt x="5" y="26"/>
                  </a:cubicBezTo>
                  <a:cubicBezTo>
                    <a:pt x="6" y="25"/>
                    <a:pt x="6" y="25"/>
                    <a:pt x="6" y="25"/>
                  </a:cubicBezTo>
                  <a:cubicBezTo>
                    <a:pt x="6" y="26"/>
                    <a:pt x="6" y="26"/>
                    <a:pt x="6" y="26"/>
                  </a:cubicBezTo>
                  <a:cubicBezTo>
                    <a:pt x="6" y="26"/>
                    <a:pt x="6" y="26"/>
                    <a:pt x="6" y="26"/>
                  </a:cubicBezTo>
                  <a:cubicBezTo>
                    <a:pt x="6" y="25"/>
                    <a:pt x="6" y="25"/>
                    <a:pt x="6" y="25"/>
                  </a:cubicBezTo>
                  <a:cubicBezTo>
                    <a:pt x="7" y="25"/>
                    <a:pt x="7" y="25"/>
                    <a:pt x="7" y="25"/>
                  </a:cubicBezTo>
                  <a:cubicBezTo>
                    <a:pt x="7" y="25"/>
                    <a:pt x="7" y="25"/>
                    <a:pt x="7" y="25"/>
                  </a:cubicBezTo>
                  <a:cubicBezTo>
                    <a:pt x="7" y="25"/>
                    <a:pt x="7" y="25"/>
                    <a:pt x="7" y="25"/>
                  </a:cubicBezTo>
                  <a:cubicBezTo>
                    <a:pt x="7" y="26"/>
                    <a:pt x="7" y="26"/>
                    <a:pt x="7" y="26"/>
                  </a:cubicBezTo>
                  <a:cubicBezTo>
                    <a:pt x="7" y="26"/>
                    <a:pt x="7" y="26"/>
                    <a:pt x="7" y="26"/>
                  </a:cubicBezTo>
                  <a:cubicBezTo>
                    <a:pt x="8" y="26"/>
                    <a:pt x="8" y="26"/>
                    <a:pt x="8" y="26"/>
                  </a:cubicBezTo>
                  <a:cubicBezTo>
                    <a:pt x="8" y="26"/>
                    <a:pt x="8" y="26"/>
                    <a:pt x="8" y="26"/>
                  </a:cubicBezTo>
                  <a:cubicBezTo>
                    <a:pt x="8" y="26"/>
                    <a:pt x="8" y="26"/>
                    <a:pt x="8" y="26"/>
                  </a:cubicBezTo>
                  <a:cubicBezTo>
                    <a:pt x="8" y="26"/>
                    <a:pt x="8" y="26"/>
                    <a:pt x="8" y="26"/>
                  </a:cubicBezTo>
                  <a:cubicBezTo>
                    <a:pt x="9" y="26"/>
                    <a:pt x="9" y="26"/>
                    <a:pt x="9" y="26"/>
                  </a:cubicBezTo>
                  <a:cubicBezTo>
                    <a:pt x="9" y="26"/>
                    <a:pt x="9" y="26"/>
                    <a:pt x="9" y="26"/>
                  </a:cubicBezTo>
                  <a:cubicBezTo>
                    <a:pt x="9" y="26"/>
                    <a:pt x="9" y="26"/>
                    <a:pt x="9" y="26"/>
                  </a:cubicBezTo>
                  <a:cubicBezTo>
                    <a:pt x="9" y="26"/>
                    <a:pt x="9" y="26"/>
                    <a:pt x="9" y="26"/>
                  </a:cubicBezTo>
                  <a:cubicBezTo>
                    <a:pt x="9" y="26"/>
                    <a:pt x="9" y="26"/>
                    <a:pt x="9" y="26"/>
                  </a:cubicBezTo>
                  <a:cubicBezTo>
                    <a:pt x="9" y="26"/>
                    <a:pt x="9" y="26"/>
                    <a:pt x="9" y="26"/>
                  </a:cubicBezTo>
                  <a:cubicBezTo>
                    <a:pt x="9" y="26"/>
                    <a:pt x="9" y="26"/>
                    <a:pt x="9" y="26"/>
                  </a:cubicBezTo>
                  <a:cubicBezTo>
                    <a:pt x="9" y="27"/>
                    <a:pt x="9" y="27"/>
                    <a:pt x="9" y="27"/>
                  </a:cubicBezTo>
                  <a:cubicBezTo>
                    <a:pt x="10" y="27"/>
                    <a:pt x="10" y="27"/>
                    <a:pt x="10" y="27"/>
                  </a:cubicBezTo>
                  <a:cubicBezTo>
                    <a:pt x="10" y="26"/>
                    <a:pt x="10" y="26"/>
                    <a:pt x="10" y="26"/>
                  </a:cubicBezTo>
                  <a:cubicBezTo>
                    <a:pt x="10" y="26"/>
                    <a:pt x="10" y="26"/>
                    <a:pt x="10" y="26"/>
                  </a:cubicBezTo>
                  <a:cubicBezTo>
                    <a:pt x="10" y="26"/>
                    <a:pt x="10" y="26"/>
                    <a:pt x="10" y="26"/>
                  </a:cubicBezTo>
                  <a:cubicBezTo>
                    <a:pt x="10" y="26"/>
                    <a:pt x="10" y="26"/>
                    <a:pt x="10" y="26"/>
                  </a:cubicBezTo>
                  <a:cubicBezTo>
                    <a:pt x="9" y="26"/>
                    <a:pt x="9" y="26"/>
                    <a:pt x="9" y="26"/>
                  </a:cubicBezTo>
                  <a:cubicBezTo>
                    <a:pt x="9" y="26"/>
                    <a:pt x="9" y="26"/>
                    <a:pt x="9" y="26"/>
                  </a:cubicBezTo>
                  <a:cubicBezTo>
                    <a:pt x="9" y="26"/>
                    <a:pt x="9" y="26"/>
                    <a:pt x="9" y="26"/>
                  </a:cubicBezTo>
                  <a:cubicBezTo>
                    <a:pt x="9" y="25"/>
                    <a:pt x="9" y="25"/>
                    <a:pt x="9" y="25"/>
                  </a:cubicBezTo>
                  <a:cubicBezTo>
                    <a:pt x="9" y="25"/>
                    <a:pt x="9" y="25"/>
                    <a:pt x="9" y="25"/>
                  </a:cubicBezTo>
                  <a:cubicBezTo>
                    <a:pt x="9" y="25"/>
                    <a:pt x="9" y="25"/>
                    <a:pt x="9" y="25"/>
                  </a:cubicBezTo>
                  <a:cubicBezTo>
                    <a:pt x="9" y="25"/>
                    <a:pt x="9" y="25"/>
                    <a:pt x="9" y="25"/>
                  </a:cubicBezTo>
                  <a:cubicBezTo>
                    <a:pt x="9" y="25"/>
                    <a:pt x="9" y="25"/>
                    <a:pt x="9" y="25"/>
                  </a:cubicBezTo>
                  <a:cubicBezTo>
                    <a:pt x="9" y="24"/>
                    <a:pt x="9" y="24"/>
                    <a:pt x="9" y="24"/>
                  </a:cubicBezTo>
                  <a:cubicBezTo>
                    <a:pt x="8" y="24"/>
                    <a:pt x="8" y="24"/>
                    <a:pt x="8" y="24"/>
                  </a:cubicBezTo>
                  <a:cubicBezTo>
                    <a:pt x="8" y="24"/>
                    <a:pt x="8" y="24"/>
                    <a:pt x="8" y="24"/>
                  </a:cubicBezTo>
                  <a:cubicBezTo>
                    <a:pt x="8" y="24"/>
                    <a:pt x="8" y="24"/>
                    <a:pt x="8" y="24"/>
                  </a:cubicBezTo>
                  <a:cubicBezTo>
                    <a:pt x="8" y="24"/>
                    <a:pt x="7" y="24"/>
                    <a:pt x="7" y="24"/>
                  </a:cubicBezTo>
                  <a:cubicBezTo>
                    <a:pt x="7" y="24"/>
                    <a:pt x="7" y="24"/>
                    <a:pt x="7" y="24"/>
                  </a:cubicBezTo>
                  <a:cubicBezTo>
                    <a:pt x="7" y="24"/>
                    <a:pt x="7" y="24"/>
                    <a:pt x="7" y="24"/>
                  </a:cubicBezTo>
                  <a:cubicBezTo>
                    <a:pt x="6" y="23"/>
                    <a:pt x="6" y="23"/>
                    <a:pt x="6" y="23"/>
                  </a:cubicBezTo>
                  <a:cubicBezTo>
                    <a:pt x="6" y="23"/>
                    <a:pt x="6" y="23"/>
                    <a:pt x="6" y="23"/>
                  </a:cubicBezTo>
                  <a:cubicBezTo>
                    <a:pt x="6" y="23"/>
                    <a:pt x="6" y="23"/>
                    <a:pt x="6" y="23"/>
                  </a:cubicBezTo>
                  <a:cubicBezTo>
                    <a:pt x="7" y="20"/>
                    <a:pt x="7" y="20"/>
                    <a:pt x="7" y="20"/>
                  </a:cubicBezTo>
                  <a:cubicBezTo>
                    <a:pt x="7" y="20"/>
                    <a:pt x="7" y="20"/>
                    <a:pt x="7" y="20"/>
                  </a:cubicBezTo>
                  <a:cubicBezTo>
                    <a:pt x="7" y="20"/>
                    <a:pt x="7" y="20"/>
                    <a:pt x="7" y="20"/>
                  </a:cubicBezTo>
                  <a:cubicBezTo>
                    <a:pt x="7" y="20"/>
                    <a:pt x="7" y="20"/>
                    <a:pt x="7" y="20"/>
                  </a:cubicBezTo>
                  <a:cubicBezTo>
                    <a:pt x="7" y="20"/>
                    <a:pt x="7" y="20"/>
                    <a:pt x="7" y="20"/>
                  </a:cubicBezTo>
                  <a:cubicBezTo>
                    <a:pt x="7" y="20"/>
                    <a:pt x="7" y="21"/>
                    <a:pt x="7" y="21"/>
                  </a:cubicBezTo>
                  <a:cubicBezTo>
                    <a:pt x="7" y="21"/>
                    <a:pt x="7" y="21"/>
                    <a:pt x="7" y="21"/>
                  </a:cubicBezTo>
                  <a:cubicBezTo>
                    <a:pt x="7" y="21"/>
                    <a:pt x="7" y="21"/>
                    <a:pt x="7" y="21"/>
                  </a:cubicBezTo>
                  <a:cubicBezTo>
                    <a:pt x="7" y="21"/>
                    <a:pt x="7" y="21"/>
                    <a:pt x="7" y="21"/>
                  </a:cubicBezTo>
                  <a:cubicBezTo>
                    <a:pt x="8" y="21"/>
                    <a:pt x="8" y="20"/>
                    <a:pt x="8" y="20"/>
                  </a:cubicBezTo>
                  <a:cubicBezTo>
                    <a:pt x="8" y="20"/>
                    <a:pt x="8" y="20"/>
                    <a:pt x="8" y="20"/>
                  </a:cubicBezTo>
                  <a:cubicBezTo>
                    <a:pt x="8" y="21"/>
                    <a:pt x="8" y="21"/>
                    <a:pt x="8" y="21"/>
                  </a:cubicBezTo>
                  <a:cubicBezTo>
                    <a:pt x="8" y="22"/>
                    <a:pt x="8" y="22"/>
                    <a:pt x="8" y="22"/>
                  </a:cubicBezTo>
                  <a:cubicBezTo>
                    <a:pt x="8" y="22"/>
                    <a:pt x="8" y="22"/>
                    <a:pt x="8" y="22"/>
                  </a:cubicBezTo>
                  <a:cubicBezTo>
                    <a:pt x="8" y="22"/>
                    <a:pt x="8" y="22"/>
                    <a:pt x="8" y="22"/>
                  </a:cubicBezTo>
                  <a:cubicBezTo>
                    <a:pt x="8" y="21"/>
                    <a:pt x="8" y="21"/>
                    <a:pt x="8" y="21"/>
                  </a:cubicBezTo>
                  <a:cubicBezTo>
                    <a:pt x="8" y="21"/>
                    <a:pt x="8" y="21"/>
                    <a:pt x="8" y="21"/>
                  </a:cubicBezTo>
                  <a:cubicBezTo>
                    <a:pt x="9" y="20"/>
                    <a:pt x="9" y="20"/>
                    <a:pt x="9" y="20"/>
                  </a:cubicBezTo>
                  <a:cubicBezTo>
                    <a:pt x="9" y="20"/>
                    <a:pt x="9" y="20"/>
                    <a:pt x="9" y="20"/>
                  </a:cubicBezTo>
                  <a:cubicBezTo>
                    <a:pt x="9" y="21"/>
                    <a:pt x="9" y="21"/>
                    <a:pt x="9" y="21"/>
                  </a:cubicBezTo>
                  <a:cubicBezTo>
                    <a:pt x="9" y="22"/>
                    <a:pt x="9" y="22"/>
                    <a:pt x="9" y="22"/>
                  </a:cubicBezTo>
                  <a:cubicBezTo>
                    <a:pt x="9" y="21"/>
                    <a:pt x="9" y="21"/>
                    <a:pt x="9" y="21"/>
                  </a:cubicBezTo>
                  <a:cubicBezTo>
                    <a:pt x="9" y="21"/>
                    <a:pt x="9" y="21"/>
                    <a:pt x="9" y="21"/>
                  </a:cubicBezTo>
                  <a:cubicBezTo>
                    <a:pt x="9" y="21"/>
                    <a:pt x="9" y="21"/>
                    <a:pt x="9" y="21"/>
                  </a:cubicBezTo>
                  <a:cubicBezTo>
                    <a:pt x="10" y="21"/>
                    <a:pt x="10" y="21"/>
                    <a:pt x="10" y="21"/>
                  </a:cubicBezTo>
                  <a:cubicBezTo>
                    <a:pt x="10" y="21"/>
                    <a:pt x="10" y="21"/>
                    <a:pt x="10" y="21"/>
                  </a:cubicBezTo>
                  <a:cubicBezTo>
                    <a:pt x="9" y="21"/>
                    <a:pt x="9" y="21"/>
                    <a:pt x="9" y="21"/>
                  </a:cubicBezTo>
                  <a:cubicBezTo>
                    <a:pt x="9" y="20"/>
                    <a:pt x="9" y="20"/>
                    <a:pt x="9" y="20"/>
                  </a:cubicBezTo>
                  <a:cubicBezTo>
                    <a:pt x="9" y="20"/>
                    <a:pt x="9" y="20"/>
                    <a:pt x="9" y="20"/>
                  </a:cubicBezTo>
                  <a:cubicBezTo>
                    <a:pt x="9" y="20"/>
                    <a:pt x="9" y="20"/>
                    <a:pt x="9" y="20"/>
                  </a:cubicBezTo>
                  <a:cubicBezTo>
                    <a:pt x="9" y="19"/>
                    <a:pt x="9" y="19"/>
                    <a:pt x="9" y="19"/>
                  </a:cubicBezTo>
                  <a:cubicBezTo>
                    <a:pt x="9" y="19"/>
                    <a:pt x="9" y="19"/>
                    <a:pt x="9" y="19"/>
                  </a:cubicBezTo>
                  <a:cubicBezTo>
                    <a:pt x="8" y="19"/>
                    <a:pt x="8" y="19"/>
                    <a:pt x="7" y="19"/>
                  </a:cubicBezTo>
                  <a:cubicBezTo>
                    <a:pt x="7" y="18"/>
                    <a:pt x="7" y="18"/>
                    <a:pt x="7" y="18"/>
                  </a:cubicBezTo>
                  <a:cubicBezTo>
                    <a:pt x="7" y="19"/>
                    <a:pt x="7" y="19"/>
                    <a:pt x="7" y="19"/>
                  </a:cubicBezTo>
                  <a:cubicBezTo>
                    <a:pt x="6" y="19"/>
                    <a:pt x="6" y="20"/>
                    <a:pt x="6" y="20"/>
                  </a:cubicBezTo>
                  <a:cubicBezTo>
                    <a:pt x="5" y="20"/>
                    <a:pt x="5" y="20"/>
                    <a:pt x="5" y="20"/>
                  </a:cubicBezTo>
                  <a:cubicBezTo>
                    <a:pt x="5" y="20"/>
                    <a:pt x="4" y="20"/>
                    <a:pt x="4" y="20"/>
                  </a:cubicBezTo>
                  <a:cubicBezTo>
                    <a:pt x="4" y="20"/>
                    <a:pt x="4" y="20"/>
                    <a:pt x="4" y="20"/>
                  </a:cubicBezTo>
                  <a:cubicBezTo>
                    <a:pt x="4" y="20"/>
                    <a:pt x="4" y="20"/>
                    <a:pt x="4" y="20"/>
                  </a:cubicBezTo>
                  <a:cubicBezTo>
                    <a:pt x="4" y="20"/>
                    <a:pt x="4" y="20"/>
                    <a:pt x="4" y="20"/>
                  </a:cubicBezTo>
                  <a:cubicBezTo>
                    <a:pt x="4" y="19"/>
                    <a:pt x="4" y="19"/>
                    <a:pt x="4" y="19"/>
                  </a:cubicBezTo>
                  <a:cubicBezTo>
                    <a:pt x="3" y="18"/>
                    <a:pt x="3" y="17"/>
                    <a:pt x="4" y="16"/>
                  </a:cubicBezTo>
                  <a:cubicBezTo>
                    <a:pt x="4" y="15"/>
                    <a:pt x="5" y="14"/>
                    <a:pt x="6" y="14"/>
                  </a:cubicBezTo>
                  <a:cubicBezTo>
                    <a:pt x="6" y="14"/>
                    <a:pt x="6" y="14"/>
                    <a:pt x="6" y="14"/>
                  </a:cubicBezTo>
                  <a:cubicBezTo>
                    <a:pt x="6" y="14"/>
                    <a:pt x="6" y="14"/>
                    <a:pt x="6" y="14"/>
                  </a:cubicBezTo>
                  <a:cubicBezTo>
                    <a:pt x="7" y="14"/>
                    <a:pt x="7" y="14"/>
                    <a:pt x="7" y="14"/>
                  </a:cubicBezTo>
                  <a:cubicBezTo>
                    <a:pt x="7" y="15"/>
                    <a:pt x="7" y="15"/>
                    <a:pt x="8" y="15"/>
                  </a:cubicBezTo>
                  <a:cubicBezTo>
                    <a:pt x="8" y="15"/>
                    <a:pt x="8" y="15"/>
                    <a:pt x="8" y="15"/>
                  </a:cubicBezTo>
                  <a:cubicBezTo>
                    <a:pt x="8" y="15"/>
                    <a:pt x="8" y="15"/>
                    <a:pt x="8" y="15"/>
                  </a:cubicBezTo>
                  <a:cubicBezTo>
                    <a:pt x="8" y="15"/>
                    <a:pt x="8" y="15"/>
                    <a:pt x="8" y="15"/>
                  </a:cubicBezTo>
                  <a:cubicBezTo>
                    <a:pt x="8" y="15"/>
                    <a:pt x="8" y="15"/>
                    <a:pt x="8" y="15"/>
                  </a:cubicBezTo>
                  <a:cubicBezTo>
                    <a:pt x="9" y="15"/>
                    <a:pt x="9" y="14"/>
                    <a:pt x="10" y="14"/>
                  </a:cubicBezTo>
                  <a:cubicBezTo>
                    <a:pt x="10" y="14"/>
                    <a:pt x="10" y="14"/>
                    <a:pt x="10" y="14"/>
                  </a:cubicBezTo>
                  <a:cubicBezTo>
                    <a:pt x="10" y="14"/>
                    <a:pt x="10" y="14"/>
                    <a:pt x="10" y="14"/>
                  </a:cubicBezTo>
                  <a:cubicBezTo>
                    <a:pt x="11" y="14"/>
                    <a:pt x="11" y="14"/>
                    <a:pt x="11" y="14"/>
                  </a:cubicBezTo>
                  <a:cubicBezTo>
                    <a:pt x="11" y="14"/>
                    <a:pt x="11" y="14"/>
                    <a:pt x="11" y="14"/>
                  </a:cubicBezTo>
                  <a:cubicBezTo>
                    <a:pt x="11" y="14"/>
                    <a:pt x="11" y="14"/>
                    <a:pt x="11" y="14"/>
                  </a:cubicBezTo>
                  <a:cubicBezTo>
                    <a:pt x="11" y="14"/>
                    <a:pt x="12" y="15"/>
                    <a:pt x="12" y="15"/>
                  </a:cubicBezTo>
                  <a:cubicBezTo>
                    <a:pt x="12" y="15"/>
                    <a:pt x="12" y="15"/>
                    <a:pt x="13" y="14"/>
                  </a:cubicBezTo>
                  <a:cubicBezTo>
                    <a:pt x="13" y="14"/>
                    <a:pt x="14" y="14"/>
                    <a:pt x="14" y="14"/>
                  </a:cubicBezTo>
                  <a:cubicBezTo>
                    <a:pt x="14" y="14"/>
                    <a:pt x="15" y="14"/>
                    <a:pt x="15" y="14"/>
                  </a:cubicBezTo>
                  <a:cubicBezTo>
                    <a:pt x="15" y="14"/>
                    <a:pt x="15" y="14"/>
                    <a:pt x="15" y="14"/>
                  </a:cubicBezTo>
                  <a:cubicBezTo>
                    <a:pt x="16" y="14"/>
                    <a:pt x="16" y="14"/>
                    <a:pt x="17" y="13"/>
                  </a:cubicBezTo>
                  <a:cubicBezTo>
                    <a:pt x="17" y="13"/>
                    <a:pt x="17" y="13"/>
                    <a:pt x="17" y="13"/>
                  </a:cubicBezTo>
                  <a:cubicBezTo>
                    <a:pt x="17" y="13"/>
                    <a:pt x="17" y="13"/>
                    <a:pt x="17" y="13"/>
                  </a:cubicBezTo>
                  <a:cubicBezTo>
                    <a:pt x="17" y="13"/>
                    <a:pt x="17" y="13"/>
                    <a:pt x="17" y="13"/>
                  </a:cubicBezTo>
                  <a:cubicBezTo>
                    <a:pt x="17" y="13"/>
                    <a:pt x="17" y="13"/>
                    <a:pt x="17" y="13"/>
                  </a:cubicBezTo>
                  <a:cubicBezTo>
                    <a:pt x="18" y="11"/>
                    <a:pt x="18" y="11"/>
                    <a:pt x="18" y="11"/>
                  </a:cubicBezTo>
                  <a:cubicBezTo>
                    <a:pt x="18" y="10"/>
                    <a:pt x="18" y="10"/>
                    <a:pt x="18" y="10"/>
                  </a:cubicBezTo>
                  <a:cubicBezTo>
                    <a:pt x="18" y="11"/>
                    <a:pt x="18" y="11"/>
                    <a:pt x="18" y="11"/>
                  </a:cubicBezTo>
                  <a:cubicBezTo>
                    <a:pt x="17" y="13"/>
                    <a:pt x="17" y="13"/>
                    <a:pt x="17" y="13"/>
                  </a:cubicBezTo>
                  <a:cubicBezTo>
                    <a:pt x="17" y="13"/>
                    <a:pt x="17" y="13"/>
                    <a:pt x="17" y="13"/>
                  </a:cubicBezTo>
                  <a:cubicBezTo>
                    <a:pt x="17" y="11"/>
                    <a:pt x="17" y="11"/>
                    <a:pt x="17" y="11"/>
                  </a:cubicBezTo>
                  <a:cubicBezTo>
                    <a:pt x="17" y="11"/>
                    <a:pt x="17" y="11"/>
                    <a:pt x="17" y="11"/>
                  </a:cubicBezTo>
                  <a:cubicBezTo>
                    <a:pt x="18" y="11"/>
                    <a:pt x="18" y="11"/>
                    <a:pt x="18" y="11"/>
                  </a:cubicBezTo>
                  <a:cubicBezTo>
                    <a:pt x="17" y="10"/>
                    <a:pt x="17" y="10"/>
                    <a:pt x="17" y="10"/>
                  </a:cubicBezTo>
                  <a:cubicBezTo>
                    <a:pt x="17" y="10"/>
                    <a:pt x="17" y="10"/>
                    <a:pt x="17" y="10"/>
                  </a:cubicBezTo>
                  <a:cubicBezTo>
                    <a:pt x="17" y="11"/>
                    <a:pt x="16" y="11"/>
                    <a:pt x="16" y="12"/>
                  </a:cubicBezTo>
                  <a:cubicBezTo>
                    <a:pt x="16" y="12"/>
                    <a:pt x="15" y="12"/>
                    <a:pt x="15" y="12"/>
                  </a:cubicBezTo>
                  <a:cubicBezTo>
                    <a:pt x="15" y="12"/>
                    <a:pt x="14" y="12"/>
                    <a:pt x="14" y="12"/>
                  </a:cubicBezTo>
                  <a:cubicBezTo>
                    <a:pt x="14" y="12"/>
                    <a:pt x="14" y="12"/>
                    <a:pt x="14" y="12"/>
                  </a:cubicBezTo>
                  <a:cubicBezTo>
                    <a:pt x="13" y="12"/>
                    <a:pt x="13" y="13"/>
                    <a:pt x="12" y="13"/>
                  </a:cubicBezTo>
                  <a:cubicBezTo>
                    <a:pt x="12" y="13"/>
                    <a:pt x="12" y="13"/>
                    <a:pt x="12" y="13"/>
                  </a:cubicBezTo>
                  <a:cubicBezTo>
                    <a:pt x="11" y="13"/>
                    <a:pt x="10" y="12"/>
                    <a:pt x="10" y="11"/>
                  </a:cubicBezTo>
                  <a:cubicBezTo>
                    <a:pt x="10" y="11"/>
                    <a:pt x="10" y="11"/>
                    <a:pt x="10" y="11"/>
                  </a:cubicBezTo>
                  <a:cubicBezTo>
                    <a:pt x="10" y="11"/>
                    <a:pt x="10" y="11"/>
                    <a:pt x="10" y="11"/>
                  </a:cubicBezTo>
                  <a:cubicBezTo>
                    <a:pt x="9" y="12"/>
                    <a:pt x="9" y="12"/>
                    <a:pt x="9" y="12"/>
                  </a:cubicBezTo>
                  <a:cubicBezTo>
                    <a:pt x="9" y="12"/>
                    <a:pt x="9" y="12"/>
                    <a:pt x="9" y="12"/>
                  </a:cubicBezTo>
                  <a:cubicBezTo>
                    <a:pt x="9" y="12"/>
                    <a:pt x="9" y="12"/>
                    <a:pt x="9" y="12"/>
                  </a:cubicBezTo>
                  <a:cubicBezTo>
                    <a:pt x="9" y="12"/>
                    <a:pt x="9" y="12"/>
                    <a:pt x="9" y="12"/>
                  </a:cubicBezTo>
                  <a:cubicBezTo>
                    <a:pt x="8" y="13"/>
                    <a:pt x="8" y="13"/>
                    <a:pt x="7" y="13"/>
                  </a:cubicBezTo>
                  <a:cubicBezTo>
                    <a:pt x="7" y="13"/>
                    <a:pt x="7" y="13"/>
                    <a:pt x="7" y="13"/>
                  </a:cubicBezTo>
                  <a:cubicBezTo>
                    <a:pt x="7" y="13"/>
                    <a:pt x="7" y="13"/>
                    <a:pt x="7" y="13"/>
                  </a:cubicBezTo>
                  <a:cubicBezTo>
                    <a:pt x="7" y="13"/>
                    <a:pt x="7" y="13"/>
                    <a:pt x="7" y="13"/>
                  </a:cubicBezTo>
                  <a:cubicBezTo>
                    <a:pt x="6" y="12"/>
                    <a:pt x="6" y="12"/>
                    <a:pt x="6" y="12"/>
                  </a:cubicBezTo>
                  <a:cubicBezTo>
                    <a:pt x="6" y="11"/>
                    <a:pt x="6" y="10"/>
                    <a:pt x="6" y="9"/>
                  </a:cubicBezTo>
                  <a:cubicBezTo>
                    <a:pt x="7" y="8"/>
                    <a:pt x="8" y="7"/>
                    <a:pt x="9" y="7"/>
                  </a:cubicBezTo>
                  <a:cubicBezTo>
                    <a:pt x="10" y="7"/>
                    <a:pt x="10" y="7"/>
                    <a:pt x="10" y="7"/>
                  </a:cubicBezTo>
                  <a:cubicBezTo>
                    <a:pt x="10" y="7"/>
                    <a:pt x="10" y="7"/>
                    <a:pt x="10" y="7"/>
                  </a:cubicBezTo>
                  <a:cubicBezTo>
                    <a:pt x="11" y="8"/>
                    <a:pt x="11" y="8"/>
                    <a:pt x="12" y="8"/>
                  </a:cubicBezTo>
                  <a:cubicBezTo>
                    <a:pt x="12" y="8"/>
                    <a:pt x="12" y="8"/>
                    <a:pt x="12" y="8"/>
                  </a:cubicBezTo>
                  <a:cubicBezTo>
                    <a:pt x="13" y="8"/>
                    <a:pt x="13" y="8"/>
                    <a:pt x="14" y="7"/>
                  </a:cubicBezTo>
                  <a:cubicBezTo>
                    <a:pt x="14" y="7"/>
                    <a:pt x="14" y="7"/>
                    <a:pt x="14" y="7"/>
                  </a:cubicBezTo>
                  <a:cubicBezTo>
                    <a:pt x="14" y="7"/>
                    <a:pt x="14" y="7"/>
                    <a:pt x="14" y="7"/>
                  </a:cubicBezTo>
                  <a:cubicBezTo>
                    <a:pt x="14" y="8"/>
                    <a:pt x="15" y="8"/>
                    <a:pt x="16" y="8"/>
                  </a:cubicBezTo>
                  <a:cubicBezTo>
                    <a:pt x="16" y="8"/>
                    <a:pt x="16" y="8"/>
                    <a:pt x="16" y="8"/>
                  </a:cubicBezTo>
                  <a:cubicBezTo>
                    <a:pt x="16" y="8"/>
                    <a:pt x="16" y="8"/>
                    <a:pt x="16" y="8"/>
                  </a:cubicBezTo>
                  <a:cubicBezTo>
                    <a:pt x="16" y="9"/>
                    <a:pt x="16" y="9"/>
                    <a:pt x="16" y="9"/>
                  </a:cubicBezTo>
                  <a:cubicBezTo>
                    <a:pt x="16" y="9"/>
                    <a:pt x="16" y="9"/>
                    <a:pt x="16" y="9"/>
                  </a:cubicBezTo>
                  <a:cubicBezTo>
                    <a:pt x="17" y="9"/>
                    <a:pt x="17" y="9"/>
                    <a:pt x="17" y="9"/>
                  </a:cubicBezTo>
                  <a:cubicBezTo>
                    <a:pt x="18" y="8"/>
                    <a:pt x="18" y="8"/>
                    <a:pt x="18" y="8"/>
                  </a:cubicBezTo>
                  <a:cubicBezTo>
                    <a:pt x="17" y="8"/>
                    <a:pt x="17" y="8"/>
                    <a:pt x="17" y="8"/>
                  </a:cubicBezTo>
                  <a:cubicBezTo>
                    <a:pt x="17" y="8"/>
                    <a:pt x="17" y="8"/>
                    <a:pt x="17" y="8"/>
                  </a:cubicBezTo>
                  <a:cubicBezTo>
                    <a:pt x="16" y="7"/>
                    <a:pt x="16" y="7"/>
                    <a:pt x="16" y="7"/>
                  </a:cubicBezTo>
                  <a:cubicBezTo>
                    <a:pt x="16" y="7"/>
                    <a:pt x="16" y="7"/>
                    <a:pt x="16" y="7"/>
                  </a:cubicBezTo>
                  <a:cubicBezTo>
                    <a:pt x="16" y="7"/>
                    <a:pt x="16" y="7"/>
                    <a:pt x="16" y="7"/>
                  </a:cubicBezTo>
                  <a:cubicBezTo>
                    <a:pt x="15" y="7"/>
                    <a:pt x="15" y="7"/>
                    <a:pt x="15" y="7"/>
                  </a:cubicBezTo>
                  <a:cubicBezTo>
                    <a:pt x="15" y="6"/>
                    <a:pt x="14" y="6"/>
                    <a:pt x="14" y="6"/>
                  </a:cubicBezTo>
                  <a:cubicBezTo>
                    <a:pt x="13" y="6"/>
                    <a:pt x="13" y="6"/>
                    <a:pt x="13" y="6"/>
                  </a:cubicBezTo>
                  <a:cubicBezTo>
                    <a:pt x="13" y="6"/>
                    <a:pt x="13" y="6"/>
                    <a:pt x="13" y="6"/>
                  </a:cubicBezTo>
                  <a:cubicBezTo>
                    <a:pt x="13" y="7"/>
                    <a:pt x="13" y="7"/>
                    <a:pt x="13" y="7"/>
                  </a:cubicBezTo>
                  <a:cubicBezTo>
                    <a:pt x="12" y="7"/>
                    <a:pt x="12" y="7"/>
                    <a:pt x="12" y="7"/>
                  </a:cubicBezTo>
                  <a:cubicBezTo>
                    <a:pt x="12" y="7"/>
                    <a:pt x="12" y="7"/>
                    <a:pt x="12" y="7"/>
                  </a:cubicBezTo>
                  <a:moveTo>
                    <a:pt x="29" y="6"/>
                  </a:moveTo>
                  <a:cubicBezTo>
                    <a:pt x="29" y="6"/>
                    <a:pt x="29" y="6"/>
                    <a:pt x="29" y="6"/>
                  </a:cubicBezTo>
                  <a:cubicBezTo>
                    <a:pt x="29" y="5"/>
                    <a:pt x="29" y="5"/>
                    <a:pt x="29" y="5"/>
                  </a:cubicBezTo>
                  <a:cubicBezTo>
                    <a:pt x="29" y="5"/>
                    <a:pt x="29" y="5"/>
                    <a:pt x="29" y="5"/>
                  </a:cubicBezTo>
                  <a:cubicBezTo>
                    <a:pt x="29" y="4"/>
                    <a:pt x="29" y="4"/>
                    <a:pt x="30" y="4"/>
                  </a:cubicBezTo>
                  <a:cubicBezTo>
                    <a:pt x="30" y="3"/>
                    <a:pt x="30" y="3"/>
                    <a:pt x="30" y="3"/>
                  </a:cubicBezTo>
                  <a:cubicBezTo>
                    <a:pt x="31" y="3"/>
                    <a:pt x="31" y="3"/>
                    <a:pt x="31" y="3"/>
                  </a:cubicBezTo>
                  <a:cubicBezTo>
                    <a:pt x="32" y="4"/>
                    <a:pt x="32" y="4"/>
                    <a:pt x="32" y="4"/>
                  </a:cubicBezTo>
                  <a:cubicBezTo>
                    <a:pt x="32" y="4"/>
                    <a:pt x="33" y="4"/>
                    <a:pt x="33" y="5"/>
                  </a:cubicBezTo>
                  <a:cubicBezTo>
                    <a:pt x="33" y="5"/>
                    <a:pt x="33" y="5"/>
                    <a:pt x="33" y="5"/>
                  </a:cubicBezTo>
                  <a:cubicBezTo>
                    <a:pt x="33" y="6"/>
                    <a:pt x="33" y="6"/>
                    <a:pt x="33" y="6"/>
                  </a:cubicBezTo>
                  <a:cubicBezTo>
                    <a:pt x="33" y="6"/>
                    <a:pt x="33" y="6"/>
                    <a:pt x="33" y="6"/>
                  </a:cubicBezTo>
                  <a:cubicBezTo>
                    <a:pt x="33" y="7"/>
                    <a:pt x="33" y="7"/>
                    <a:pt x="33" y="7"/>
                  </a:cubicBezTo>
                  <a:cubicBezTo>
                    <a:pt x="33" y="7"/>
                    <a:pt x="33" y="7"/>
                    <a:pt x="32" y="7"/>
                  </a:cubicBezTo>
                  <a:cubicBezTo>
                    <a:pt x="32" y="7"/>
                    <a:pt x="32" y="7"/>
                    <a:pt x="32" y="7"/>
                  </a:cubicBezTo>
                  <a:cubicBezTo>
                    <a:pt x="31" y="7"/>
                    <a:pt x="31" y="7"/>
                    <a:pt x="31" y="7"/>
                  </a:cubicBezTo>
                  <a:cubicBezTo>
                    <a:pt x="31" y="6"/>
                    <a:pt x="31" y="6"/>
                    <a:pt x="31" y="6"/>
                  </a:cubicBezTo>
                  <a:cubicBezTo>
                    <a:pt x="31" y="6"/>
                    <a:pt x="31" y="6"/>
                    <a:pt x="31" y="6"/>
                  </a:cubicBezTo>
                  <a:cubicBezTo>
                    <a:pt x="31" y="6"/>
                    <a:pt x="31" y="6"/>
                    <a:pt x="31" y="6"/>
                  </a:cubicBezTo>
                  <a:cubicBezTo>
                    <a:pt x="30" y="6"/>
                    <a:pt x="30" y="6"/>
                    <a:pt x="29" y="7"/>
                  </a:cubicBezTo>
                  <a:cubicBezTo>
                    <a:pt x="29" y="7"/>
                    <a:pt x="29" y="7"/>
                    <a:pt x="29" y="7"/>
                  </a:cubicBezTo>
                  <a:cubicBezTo>
                    <a:pt x="29" y="7"/>
                    <a:pt x="29" y="7"/>
                    <a:pt x="29" y="7"/>
                  </a:cubicBezTo>
                  <a:cubicBezTo>
                    <a:pt x="28" y="7"/>
                    <a:pt x="28" y="7"/>
                    <a:pt x="28" y="7"/>
                  </a:cubicBezTo>
                  <a:cubicBezTo>
                    <a:pt x="28" y="8"/>
                    <a:pt x="28" y="8"/>
                    <a:pt x="28" y="8"/>
                  </a:cubicBezTo>
                  <a:cubicBezTo>
                    <a:pt x="27" y="8"/>
                    <a:pt x="27" y="8"/>
                    <a:pt x="27" y="8"/>
                  </a:cubicBezTo>
                  <a:cubicBezTo>
                    <a:pt x="27" y="8"/>
                    <a:pt x="27" y="8"/>
                    <a:pt x="27" y="8"/>
                  </a:cubicBezTo>
                  <a:cubicBezTo>
                    <a:pt x="27" y="9"/>
                    <a:pt x="27" y="9"/>
                    <a:pt x="27" y="9"/>
                  </a:cubicBezTo>
                  <a:cubicBezTo>
                    <a:pt x="28" y="9"/>
                    <a:pt x="28" y="9"/>
                    <a:pt x="28" y="9"/>
                  </a:cubicBezTo>
                  <a:cubicBezTo>
                    <a:pt x="28" y="9"/>
                    <a:pt x="28" y="9"/>
                    <a:pt x="28" y="9"/>
                  </a:cubicBezTo>
                  <a:cubicBezTo>
                    <a:pt x="28" y="8"/>
                    <a:pt x="28" y="8"/>
                    <a:pt x="28" y="8"/>
                  </a:cubicBezTo>
                  <a:cubicBezTo>
                    <a:pt x="28" y="8"/>
                    <a:pt x="28" y="8"/>
                    <a:pt x="28" y="8"/>
                  </a:cubicBezTo>
                  <a:cubicBezTo>
                    <a:pt x="29" y="8"/>
                    <a:pt x="29" y="8"/>
                    <a:pt x="29" y="8"/>
                  </a:cubicBezTo>
                  <a:cubicBezTo>
                    <a:pt x="29" y="8"/>
                    <a:pt x="29" y="8"/>
                    <a:pt x="29" y="8"/>
                  </a:cubicBezTo>
                  <a:cubicBezTo>
                    <a:pt x="29" y="8"/>
                    <a:pt x="30" y="8"/>
                    <a:pt x="30" y="7"/>
                  </a:cubicBezTo>
                  <a:cubicBezTo>
                    <a:pt x="31" y="7"/>
                    <a:pt x="31" y="7"/>
                    <a:pt x="31" y="7"/>
                  </a:cubicBezTo>
                  <a:cubicBezTo>
                    <a:pt x="31" y="7"/>
                    <a:pt x="31" y="7"/>
                    <a:pt x="31" y="7"/>
                  </a:cubicBezTo>
                  <a:cubicBezTo>
                    <a:pt x="31" y="8"/>
                    <a:pt x="32" y="8"/>
                    <a:pt x="32" y="8"/>
                  </a:cubicBezTo>
                  <a:cubicBezTo>
                    <a:pt x="32" y="8"/>
                    <a:pt x="32" y="8"/>
                    <a:pt x="32" y="8"/>
                  </a:cubicBezTo>
                  <a:cubicBezTo>
                    <a:pt x="33" y="8"/>
                    <a:pt x="33" y="8"/>
                    <a:pt x="34" y="7"/>
                  </a:cubicBezTo>
                  <a:cubicBezTo>
                    <a:pt x="34" y="7"/>
                    <a:pt x="34" y="7"/>
                    <a:pt x="34" y="7"/>
                  </a:cubicBezTo>
                  <a:cubicBezTo>
                    <a:pt x="34" y="7"/>
                    <a:pt x="35" y="7"/>
                    <a:pt x="35" y="7"/>
                  </a:cubicBezTo>
                  <a:cubicBezTo>
                    <a:pt x="36" y="7"/>
                    <a:pt x="37" y="8"/>
                    <a:pt x="38" y="9"/>
                  </a:cubicBezTo>
                  <a:cubicBezTo>
                    <a:pt x="39" y="10"/>
                    <a:pt x="39" y="11"/>
                    <a:pt x="38" y="12"/>
                  </a:cubicBezTo>
                  <a:cubicBezTo>
                    <a:pt x="38" y="13"/>
                    <a:pt x="38" y="13"/>
                    <a:pt x="38" y="13"/>
                  </a:cubicBezTo>
                  <a:cubicBezTo>
                    <a:pt x="38" y="13"/>
                    <a:pt x="38" y="13"/>
                    <a:pt x="38" y="13"/>
                  </a:cubicBezTo>
                  <a:cubicBezTo>
                    <a:pt x="38" y="13"/>
                    <a:pt x="38" y="13"/>
                    <a:pt x="38" y="13"/>
                  </a:cubicBezTo>
                  <a:cubicBezTo>
                    <a:pt x="37" y="13"/>
                    <a:pt x="37" y="13"/>
                    <a:pt x="37" y="13"/>
                  </a:cubicBezTo>
                  <a:cubicBezTo>
                    <a:pt x="36" y="13"/>
                    <a:pt x="36" y="13"/>
                    <a:pt x="36" y="12"/>
                  </a:cubicBezTo>
                  <a:cubicBezTo>
                    <a:pt x="36" y="12"/>
                    <a:pt x="36" y="12"/>
                    <a:pt x="36" y="12"/>
                  </a:cubicBezTo>
                  <a:cubicBezTo>
                    <a:pt x="35" y="12"/>
                    <a:pt x="35" y="12"/>
                    <a:pt x="35" y="12"/>
                  </a:cubicBezTo>
                  <a:cubicBezTo>
                    <a:pt x="35" y="12"/>
                    <a:pt x="35" y="12"/>
                    <a:pt x="35" y="12"/>
                  </a:cubicBezTo>
                  <a:cubicBezTo>
                    <a:pt x="34" y="11"/>
                    <a:pt x="34" y="11"/>
                    <a:pt x="34" y="11"/>
                  </a:cubicBezTo>
                  <a:cubicBezTo>
                    <a:pt x="34" y="11"/>
                    <a:pt x="34" y="11"/>
                    <a:pt x="34" y="11"/>
                  </a:cubicBezTo>
                  <a:cubicBezTo>
                    <a:pt x="34" y="11"/>
                    <a:pt x="34" y="11"/>
                    <a:pt x="34" y="11"/>
                  </a:cubicBezTo>
                  <a:cubicBezTo>
                    <a:pt x="34" y="12"/>
                    <a:pt x="33" y="13"/>
                    <a:pt x="33" y="13"/>
                  </a:cubicBezTo>
                  <a:cubicBezTo>
                    <a:pt x="33" y="13"/>
                    <a:pt x="32" y="13"/>
                    <a:pt x="32" y="13"/>
                  </a:cubicBezTo>
                  <a:cubicBezTo>
                    <a:pt x="32" y="13"/>
                    <a:pt x="31" y="12"/>
                    <a:pt x="31" y="12"/>
                  </a:cubicBezTo>
                  <a:cubicBezTo>
                    <a:pt x="31" y="12"/>
                    <a:pt x="31" y="12"/>
                    <a:pt x="31" y="12"/>
                  </a:cubicBezTo>
                  <a:cubicBezTo>
                    <a:pt x="30" y="12"/>
                    <a:pt x="30" y="12"/>
                    <a:pt x="29" y="12"/>
                  </a:cubicBezTo>
                  <a:cubicBezTo>
                    <a:pt x="29" y="12"/>
                    <a:pt x="29" y="12"/>
                    <a:pt x="29" y="12"/>
                  </a:cubicBezTo>
                  <a:cubicBezTo>
                    <a:pt x="28" y="11"/>
                    <a:pt x="27" y="11"/>
                    <a:pt x="27" y="10"/>
                  </a:cubicBezTo>
                  <a:cubicBezTo>
                    <a:pt x="27" y="10"/>
                    <a:pt x="27" y="10"/>
                    <a:pt x="27" y="10"/>
                  </a:cubicBezTo>
                  <a:cubicBezTo>
                    <a:pt x="27" y="11"/>
                    <a:pt x="27" y="11"/>
                    <a:pt x="27" y="11"/>
                  </a:cubicBezTo>
                  <a:cubicBezTo>
                    <a:pt x="27" y="11"/>
                    <a:pt x="27" y="11"/>
                    <a:pt x="27" y="11"/>
                  </a:cubicBezTo>
                  <a:cubicBezTo>
                    <a:pt x="27" y="11"/>
                    <a:pt x="27" y="11"/>
                    <a:pt x="27" y="11"/>
                  </a:cubicBezTo>
                  <a:cubicBezTo>
                    <a:pt x="28" y="13"/>
                    <a:pt x="28" y="13"/>
                    <a:pt x="28" y="13"/>
                  </a:cubicBezTo>
                  <a:cubicBezTo>
                    <a:pt x="27" y="13"/>
                    <a:pt x="27" y="13"/>
                    <a:pt x="27" y="13"/>
                  </a:cubicBezTo>
                  <a:cubicBezTo>
                    <a:pt x="27" y="11"/>
                    <a:pt x="27" y="11"/>
                    <a:pt x="27" y="11"/>
                  </a:cubicBezTo>
                  <a:cubicBezTo>
                    <a:pt x="26" y="10"/>
                    <a:pt x="26" y="10"/>
                    <a:pt x="26" y="10"/>
                  </a:cubicBezTo>
                  <a:cubicBezTo>
                    <a:pt x="26" y="11"/>
                    <a:pt x="26" y="11"/>
                    <a:pt x="26" y="11"/>
                  </a:cubicBezTo>
                  <a:cubicBezTo>
                    <a:pt x="27" y="13"/>
                    <a:pt x="27" y="13"/>
                    <a:pt x="27" y="13"/>
                  </a:cubicBezTo>
                  <a:cubicBezTo>
                    <a:pt x="27" y="13"/>
                    <a:pt x="27" y="13"/>
                    <a:pt x="27" y="13"/>
                  </a:cubicBezTo>
                  <a:cubicBezTo>
                    <a:pt x="27" y="13"/>
                    <a:pt x="27" y="13"/>
                    <a:pt x="27" y="13"/>
                  </a:cubicBezTo>
                  <a:cubicBezTo>
                    <a:pt x="27" y="13"/>
                    <a:pt x="27" y="13"/>
                    <a:pt x="27" y="13"/>
                  </a:cubicBezTo>
                  <a:cubicBezTo>
                    <a:pt x="27" y="13"/>
                    <a:pt x="27" y="13"/>
                    <a:pt x="27" y="13"/>
                  </a:cubicBezTo>
                  <a:cubicBezTo>
                    <a:pt x="28" y="14"/>
                    <a:pt x="29" y="14"/>
                    <a:pt x="29" y="14"/>
                  </a:cubicBezTo>
                  <a:cubicBezTo>
                    <a:pt x="29" y="14"/>
                    <a:pt x="29" y="14"/>
                    <a:pt x="29" y="14"/>
                  </a:cubicBezTo>
                  <a:cubicBezTo>
                    <a:pt x="30" y="14"/>
                    <a:pt x="30" y="14"/>
                    <a:pt x="30" y="14"/>
                  </a:cubicBezTo>
                  <a:cubicBezTo>
                    <a:pt x="31" y="14"/>
                    <a:pt x="31" y="14"/>
                    <a:pt x="32" y="14"/>
                  </a:cubicBezTo>
                  <a:cubicBezTo>
                    <a:pt x="32" y="15"/>
                    <a:pt x="32" y="15"/>
                    <a:pt x="32" y="15"/>
                  </a:cubicBezTo>
                  <a:cubicBezTo>
                    <a:pt x="33" y="15"/>
                    <a:pt x="33" y="14"/>
                    <a:pt x="34" y="14"/>
                  </a:cubicBezTo>
                  <a:cubicBezTo>
                    <a:pt x="34" y="14"/>
                    <a:pt x="34" y="14"/>
                    <a:pt x="34" y="14"/>
                  </a:cubicBezTo>
                  <a:cubicBezTo>
                    <a:pt x="34" y="14"/>
                    <a:pt x="34" y="14"/>
                    <a:pt x="34" y="14"/>
                  </a:cubicBezTo>
                  <a:cubicBezTo>
                    <a:pt x="34" y="14"/>
                    <a:pt x="34" y="14"/>
                    <a:pt x="34" y="14"/>
                  </a:cubicBezTo>
                  <a:cubicBezTo>
                    <a:pt x="34" y="14"/>
                    <a:pt x="34" y="14"/>
                    <a:pt x="34" y="14"/>
                  </a:cubicBezTo>
                  <a:cubicBezTo>
                    <a:pt x="34" y="14"/>
                    <a:pt x="34" y="14"/>
                    <a:pt x="34" y="14"/>
                  </a:cubicBezTo>
                  <a:cubicBezTo>
                    <a:pt x="35" y="14"/>
                    <a:pt x="36" y="15"/>
                    <a:pt x="36" y="15"/>
                  </a:cubicBezTo>
                  <a:cubicBezTo>
                    <a:pt x="37" y="15"/>
                    <a:pt x="37" y="15"/>
                    <a:pt x="37" y="15"/>
                  </a:cubicBezTo>
                  <a:cubicBezTo>
                    <a:pt x="37" y="15"/>
                    <a:pt x="37" y="15"/>
                    <a:pt x="37" y="15"/>
                  </a:cubicBezTo>
                  <a:cubicBezTo>
                    <a:pt x="37" y="15"/>
                    <a:pt x="37" y="15"/>
                    <a:pt x="37" y="15"/>
                  </a:cubicBezTo>
                  <a:cubicBezTo>
                    <a:pt x="37" y="15"/>
                    <a:pt x="37" y="15"/>
                    <a:pt x="37" y="15"/>
                  </a:cubicBezTo>
                  <a:cubicBezTo>
                    <a:pt x="38" y="15"/>
                    <a:pt x="38" y="15"/>
                    <a:pt x="38" y="15"/>
                  </a:cubicBezTo>
                  <a:cubicBezTo>
                    <a:pt x="38" y="15"/>
                    <a:pt x="38" y="15"/>
                    <a:pt x="38" y="15"/>
                  </a:cubicBezTo>
                  <a:cubicBezTo>
                    <a:pt x="38" y="14"/>
                    <a:pt x="38" y="14"/>
                    <a:pt x="38" y="14"/>
                  </a:cubicBezTo>
                  <a:cubicBezTo>
                    <a:pt x="38" y="14"/>
                    <a:pt x="38" y="14"/>
                    <a:pt x="38" y="14"/>
                  </a:cubicBezTo>
                  <a:cubicBezTo>
                    <a:pt x="39" y="14"/>
                    <a:pt x="39" y="14"/>
                    <a:pt x="39" y="14"/>
                  </a:cubicBezTo>
                  <a:cubicBezTo>
                    <a:pt x="39" y="14"/>
                    <a:pt x="40" y="15"/>
                    <a:pt x="41" y="16"/>
                  </a:cubicBezTo>
                  <a:cubicBezTo>
                    <a:pt x="41" y="17"/>
                    <a:pt x="41" y="18"/>
                    <a:pt x="41" y="19"/>
                  </a:cubicBezTo>
                  <a:cubicBezTo>
                    <a:pt x="41" y="20"/>
                    <a:pt x="41" y="20"/>
                    <a:pt x="41" y="20"/>
                  </a:cubicBezTo>
                  <a:cubicBezTo>
                    <a:pt x="41" y="20"/>
                    <a:pt x="41" y="20"/>
                    <a:pt x="41" y="20"/>
                  </a:cubicBezTo>
                  <a:cubicBezTo>
                    <a:pt x="40" y="20"/>
                    <a:pt x="40" y="20"/>
                    <a:pt x="40" y="20"/>
                  </a:cubicBezTo>
                  <a:cubicBezTo>
                    <a:pt x="40" y="20"/>
                    <a:pt x="40" y="20"/>
                    <a:pt x="40" y="20"/>
                  </a:cubicBezTo>
                  <a:cubicBezTo>
                    <a:pt x="40" y="20"/>
                    <a:pt x="40" y="20"/>
                    <a:pt x="40" y="20"/>
                  </a:cubicBezTo>
                  <a:cubicBezTo>
                    <a:pt x="39" y="20"/>
                    <a:pt x="39" y="20"/>
                    <a:pt x="39" y="20"/>
                  </a:cubicBezTo>
                  <a:cubicBezTo>
                    <a:pt x="38" y="20"/>
                    <a:pt x="38" y="19"/>
                    <a:pt x="38" y="19"/>
                  </a:cubicBezTo>
                  <a:cubicBezTo>
                    <a:pt x="37" y="18"/>
                    <a:pt x="37" y="18"/>
                    <a:pt x="37" y="18"/>
                  </a:cubicBezTo>
                  <a:cubicBezTo>
                    <a:pt x="37" y="19"/>
                    <a:pt x="37" y="19"/>
                    <a:pt x="37" y="19"/>
                  </a:cubicBezTo>
                  <a:cubicBezTo>
                    <a:pt x="37" y="19"/>
                    <a:pt x="36" y="19"/>
                    <a:pt x="36" y="19"/>
                  </a:cubicBezTo>
                  <a:cubicBezTo>
                    <a:pt x="36" y="19"/>
                    <a:pt x="36" y="19"/>
                    <a:pt x="36" y="19"/>
                  </a:cubicBezTo>
                  <a:cubicBezTo>
                    <a:pt x="35" y="20"/>
                    <a:pt x="35" y="20"/>
                    <a:pt x="35" y="20"/>
                  </a:cubicBezTo>
                  <a:cubicBezTo>
                    <a:pt x="35" y="20"/>
                    <a:pt x="35" y="20"/>
                    <a:pt x="35" y="20"/>
                  </a:cubicBezTo>
                  <a:cubicBezTo>
                    <a:pt x="35" y="20"/>
                    <a:pt x="35" y="20"/>
                    <a:pt x="35" y="20"/>
                  </a:cubicBezTo>
                  <a:cubicBezTo>
                    <a:pt x="35" y="21"/>
                    <a:pt x="35" y="21"/>
                    <a:pt x="35" y="21"/>
                  </a:cubicBezTo>
                  <a:cubicBezTo>
                    <a:pt x="35" y="21"/>
                    <a:pt x="35" y="21"/>
                    <a:pt x="35" y="21"/>
                  </a:cubicBezTo>
                  <a:cubicBezTo>
                    <a:pt x="35" y="21"/>
                    <a:pt x="35" y="21"/>
                    <a:pt x="35" y="21"/>
                  </a:cubicBezTo>
                  <a:cubicBezTo>
                    <a:pt x="35" y="21"/>
                    <a:pt x="35" y="21"/>
                    <a:pt x="35" y="21"/>
                  </a:cubicBezTo>
                  <a:cubicBezTo>
                    <a:pt x="35" y="21"/>
                    <a:pt x="35" y="21"/>
                    <a:pt x="35" y="21"/>
                  </a:cubicBezTo>
                  <a:cubicBezTo>
                    <a:pt x="35" y="21"/>
                    <a:pt x="35" y="21"/>
                    <a:pt x="35" y="21"/>
                  </a:cubicBezTo>
                  <a:cubicBezTo>
                    <a:pt x="36" y="22"/>
                    <a:pt x="36" y="22"/>
                    <a:pt x="36" y="22"/>
                  </a:cubicBezTo>
                  <a:cubicBezTo>
                    <a:pt x="36" y="21"/>
                    <a:pt x="36" y="21"/>
                    <a:pt x="36" y="21"/>
                  </a:cubicBezTo>
                  <a:cubicBezTo>
                    <a:pt x="36" y="20"/>
                    <a:pt x="36" y="20"/>
                    <a:pt x="36" y="20"/>
                  </a:cubicBezTo>
                  <a:cubicBezTo>
                    <a:pt x="36" y="20"/>
                    <a:pt x="36" y="20"/>
                    <a:pt x="36" y="20"/>
                  </a:cubicBezTo>
                  <a:cubicBezTo>
                    <a:pt x="36" y="21"/>
                    <a:pt x="36" y="21"/>
                    <a:pt x="36" y="21"/>
                  </a:cubicBezTo>
                  <a:cubicBezTo>
                    <a:pt x="36" y="21"/>
                    <a:pt x="36" y="21"/>
                    <a:pt x="36" y="21"/>
                  </a:cubicBezTo>
                  <a:cubicBezTo>
                    <a:pt x="36" y="22"/>
                    <a:pt x="36" y="22"/>
                    <a:pt x="36" y="22"/>
                  </a:cubicBezTo>
                  <a:cubicBezTo>
                    <a:pt x="36" y="22"/>
                    <a:pt x="36" y="22"/>
                    <a:pt x="36" y="22"/>
                  </a:cubicBezTo>
                  <a:cubicBezTo>
                    <a:pt x="36" y="22"/>
                    <a:pt x="36" y="22"/>
                    <a:pt x="36" y="22"/>
                  </a:cubicBezTo>
                  <a:cubicBezTo>
                    <a:pt x="37" y="21"/>
                    <a:pt x="37" y="21"/>
                    <a:pt x="37" y="21"/>
                  </a:cubicBezTo>
                  <a:cubicBezTo>
                    <a:pt x="36" y="20"/>
                    <a:pt x="36" y="20"/>
                    <a:pt x="36" y="20"/>
                  </a:cubicBezTo>
                  <a:cubicBezTo>
                    <a:pt x="37" y="20"/>
                    <a:pt x="37" y="20"/>
                    <a:pt x="37" y="20"/>
                  </a:cubicBezTo>
                  <a:cubicBezTo>
                    <a:pt x="37" y="20"/>
                    <a:pt x="37" y="21"/>
                    <a:pt x="37" y="21"/>
                  </a:cubicBezTo>
                  <a:cubicBezTo>
                    <a:pt x="37" y="21"/>
                    <a:pt x="37" y="21"/>
                    <a:pt x="37" y="21"/>
                  </a:cubicBezTo>
                  <a:cubicBezTo>
                    <a:pt x="37" y="21"/>
                    <a:pt x="37" y="21"/>
                    <a:pt x="37" y="21"/>
                  </a:cubicBezTo>
                  <a:cubicBezTo>
                    <a:pt x="37" y="21"/>
                    <a:pt x="37" y="21"/>
                    <a:pt x="37" y="21"/>
                  </a:cubicBezTo>
                  <a:cubicBezTo>
                    <a:pt x="37" y="21"/>
                    <a:pt x="37" y="20"/>
                    <a:pt x="37" y="20"/>
                  </a:cubicBezTo>
                  <a:cubicBezTo>
                    <a:pt x="37" y="20"/>
                    <a:pt x="37" y="20"/>
                    <a:pt x="37" y="20"/>
                  </a:cubicBezTo>
                  <a:cubicBezTo>
                    <a:pt x="37" y="20"/>
                    <a:pt x="37" y="20"/>
                    <a:pt x="37" y="20"/>
                  </a:cubicBezTo>
                  <a:cubicBezTo>
                    <a:pt x="37" y="20"/>
                    <a:pt x="37" y="20"/>
                    <a:pt x="37" y="20"/>
                  </a:cubicBezTo>
                  <a:cubicBezTo>
                    <a:pt x="37" y="20"/>
                    <a:pt x="37" y="20"/>
                    <a:pt x="37" y="20"/>
                  </a:cubicBezTo>
                  <a:cubicBezTo>
                    <a:pt x="38" y="23"/>
                    <a:pt x="38" y="23"/>
                    <a:pt x="38" y="23"/>
                  </a:cubicBezTo>
                  <a:cubicBezTo>
                    <a:pt x="38" y="23"/>
                    <a:pt x="38" y="23"/>
                    <a:pt x="38" y="23"/>
                  </a:cubicBezTo>
                  <a:cubicBezTo>
                    <a:pt x="38" y="23"/>
                    <a:pt x="38" y="23"/>
                    <a:pt x="38" y="23"/>
                  </a:cubicBezTo>
                  <a:cubicBezTo>
                    <a:pt x="38" y="24"/>
                    <a:pt x="38" y="24"/>
                    <a:pt x="38" y="24"/>
                  </a:cubicBezTo>
                  <a:cubicBezTo>
                    <a:pt x="37" y="24"/>
                    <a:pt x="37" y="24"/>
                    <a:pt x="37" y="24"/>
                  </a:cubicBezTo>
                  <a:cubicBezTo>
                    <a:pt x="37" y="24"/>
                    <a:pt x="37" y="24"/>
                    <a:pt x="37" y="24"/>
                  </a:cubicBezTo>
                  <a:cubicBezTo>
                    <a:pt x="37" y="24"/>
                    <a:pt x="37" y="24"/>
                    <a:pt x="36" y="24"/>
                  </a:cubicBezTo>
                  <a:cubicBezTo>
                    <a:pt x="36" y="24"/>
                    <a:pt x="36" y="24"/>
                    <a:pt x="36" y="24"/>
                  </a:cubicBezTo>
                  <a:cubicBezTo>
                    <a:pt x="36" y="24"/>
                    <a:pt x="36" y="24"/>
                    <a:pt x="36" y="24"/>
                  </a:cubicBezTo>
                  <a:cubicBezTo>
                    <a:pt x="36" y="24"/>
                    <a:pt x="36" y="24"/>
                    <a:pt x="36" y="24"/>
                  </a:cubicBezTo>
                  <a:cubicBezTo>
                    <a:pt x="35" y="25"/>
                    <a:pt x="35" y="25"/>
                    <a:pt x="35" y="25"/>
                  </a:cubicBezTo>
                  <a:cubicBezTo>
                    <a:pt x="36" y="25"/>
                    <a:pt x="36" y="25"/>
                    <a:pt x="36" y="25"/>
                  </a:cubicBezTo>
                  <a:cubicBezTo>
                    <a:pt x="35" y="25"/>
                    <a:pt x="35" y="25"/>
                    <a:pt x="35" y="25"/>
                  </a:cubicBezTo>
                  <a:cubicBezTo>
                    <a:pt x="35" y="25"/>
                    <a:pt x="35" y="25"/>
                    <a:pt x="35" y="25"/>
                  </a:cubicBezTo>
                  <a:cubicBezTo>
                    <a:pt x="35" y="25"/>
                    <a:pt x="35" y="25"/>
                    <a:pt x="35" y="25"/>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5" y="27"/>
                    <a:pt x="35" y="27"/>
                    <a:pt x="35" y="27"/>
                  </a:cubicBezTo>
                  <a:cubicBezTo>
                    <a:pt x="35" y="27"/>
                    <a:pt x="35" y="27"/>
                    <a:pt x="35" y="27"/>
                  </a:cubicBezTo>
                  <a:cubicBezTo>
                    <a:pt x="35" y="26"/>
                    <a:pt x="35" y="26"/>
                    <a:pt x="35" y="26"/>
                  </a:cubicBezTo>
                  <a:cubicBezTo>
                    <a:pt x="35" y="26"/>
                    <a:pt x="35" y="26"/>
                    <a:pt x="35" y="26"/>
                  </a:cubicBezTo>
                  <a:cubicBezTo>
                    <a:pt x="35" y="26"/>
                    <a:pt x="35" y="26"/>
                    <a:pt x="35" y="26"/>
                  </a:cubicBezTo>
                  <a:cubicBezTo>
                    <a:pt x="35" y="26"/>
                    <a:pt x="35" y="26"/>
                    <a:pt x="35" y="26"/>
                  </a:cubicBezTo>
                  <a:cubicBezTo>
                    <a:pt x="36" y="26"/>
                    <a:pt x="36" y="26"/>
                    <a:pt x="36" y="26"/>
                  </a:cubicBezTo>
                  <a:cubicBezTo>
                    <a:pt x="36" y="26"/>
                    <a:pt x="36" y="26"/>
                    <a:pt x="36" y="26"/>
                  </a:cubicBezTo>
                  <a:cubicBezTo>
                    <a:pt x="36" y="26"/>
                    <a:pt x="36" y="26"/>
                    <a:pt x="36" y="26"/>
                  </a:cubicBezTo>
                  <a:cubicBezTo>
                    <a:pt x="36" y="26"/>
                    <a:pt x="36" y="26"/>
                    <a:pt x="36" y="26"/>
                  </a:cubicBezTo>
                  <a:cubicBezTo>
                    <a:pt x="36" y="26"/>
                    <a:pt x="36" y="26"/>
                    <a:pt x="36" y="26"/>
                  </a:cubicBezTo>
                  <a:cubicBezTo>
                    <a:pt x="36" y="26"/>
                    <a:pt x="36" y="26"/>
                    <a:pt x="36" y="26"/>
                  </a:cubicBezTo>
                  <a:cubicBezTo>
                    <a:pt x="36" y="26"/>
                    <a:pt x="36" y="26"/>
                    <a:pt x="36" y="26"/>
                  </a:cubicBezTo>
                  <a:cubicBezTo>
                    <a:pt x="37" y="26"/>
                    <a:pt x="37" y="26"/>
                    <a:pt x="37" y="26"/>
                  </a:cubicBezTo>
                  <a:cubicBezTo>
                    <a:pt x="38" y="26"/>
                    <a:pt x="38" y="26"/>
                    <a:pt x="38" y="26"/>
                  </a:cubicBezTo>
                  <a:cubicBezTo>
                    <a:pt x="38" y="25"/>
                    <a:pt x="38" y="25"/>
                    <a:pt x="38" y="25"/>
                  </a:cubicBezTo>
                  <a:cubicBezTo>
                    <a:pt x="38" y="25"/>
                    <a:pt x="38" y="25"/>
                    <a:pt x="38" y="25"/>
                  </a:cubicBezTo>
                  <a:cubicBezTo>
                    <a:pt x="38" y="25"/>
                    <a:pt x="38" y="25"/>
                    <a:pt x="38" y="25"/>
                  </a:cubicBezTo>
                  <a:cubicBezTo>
                    <a:pt x="38" y="25"/>
                    <a:pt x="38" y="25"/>
                    <a:pt x="38" y="25"/>
                  </a:cubicBezTo>
                  <a:cubicBezTo>
                    <a:pt x="38" y="26"/>
                    <a:pt x="38" y="26"/>
                    <a:pt x="38" y="26"/>
                  </a:cubicBezTo>
                  <a:cubicBezTo>
                    <a:pt x="38" y="26"/>
                    <a:pt x="38" y="26"/>
                    <a:pt x="38" y="26"/>
                  </a:cubicBezTo>
                  <a:cubicBezTo>
                    <a:pt x="38" y="25"/>
                    <a:pt x="38" y="25"/>
                    <a:pt x="38" y="25"/>
                  </a:cubicBezTo>
                  <a:cubicBezTo>
                    <a:pt x="40" y="26"/>
                    <a:pt x="40" y="26"/>
                    <a:pt x="40" y="26"/>
                  </a:cubicBezTo>
                  <a:cubicBezTo>
                    <a:pt x="40" y="26"/>
                    <a:pt x="40" y="26"/>
                    <a:pt x="40" y="26"/>
                  </a:cubicBezTo>
                  <a:cubicBezTo>
                    <a:pt x="40" y="25"/>
                    <a:pt x="40" y="25"/>
                    <a:pt x="40" y="25"/>
                  </a:cubicBezTo>
                  <a:cubicBezTo>
                    <a:pt x="40" y="25"/>
                    <a:pt x="40" y="25"/>
                    <a:pt x="40" y="25"/>
                  </a:cubicBezTo>
                  <a:cubicBezTo>
                    <a:pt x="40" y="25"/>
                    <a:pt x="40" y="25"/>
                    <a:pt x="40" y="25"/>
                  </a:cubicBezTo>
                  <a:cubicBezTo>
                    <a:pt x="40" y="25"/>
                    <a:pt x="40" y="25"/>
                    <a:pt x="40" y="25"/>
                  </a:cubicBezTo>
                  <a:cubicBezTo>
                    <a:pt x="40" y="25"/>
                    <a:pt x="40" y="25"/>
                    <a:pt x="40" y="25"/>
                  </a:cubicBezTo>
                  <a:cubicBezTo>
                    <a:pt x="40" y="25"/>
                    <a:pt x="40" y="25"/>
                    <a:pt x="40" y="25"/>
                  </a:cubicBezTo>
                  <a:cubicBezTo>
                    <a:pt x="40" y="24"/>
                    <a:pt x="40" y="24"/>
                    <a:pt x="40" y="24"/>
                  </a:cubicBezTo>
                  <a:cubicBezTo>
                    <a:pt x="40" y="24"/>
                    <a:pt x="40" y="24"/>
                    <a:pt x="40" y="24"/>
                  </a:cubicBezTo>
                  <a:cubicBezTo>
                    <a:pt x="41" y="24"/>
                    <a:pt x="41" y="24"/>
                    <a:pt x="41" y="24"/>
                  </a:cubicBezTo>
                  <a:cubicBezTo>
                    <a:pt x="41" y="24"/>
                    <a:pt x="41" y="24"/>
                    <a:pt x="41" y="24"/>
                  </a:cubicBezTo>
                  <a:cubicBezTo>
                    <a:pt x="41" y="24"/>
                    <a:pt x="41" y="24"/>
                    <a:pt x="41" y="24"/>
                  </a:cubicBezTo>
                  <a:cubicBezTo>
                    <a:pt x="41" y="24"/>
                    <a:pt x="41" y="24"/>
                    <a:pt x="41" y="24"/>
                  </a:cubicBezTo>
                  <a:cubicBezTo>
                    <a:pt x="42" y="24"/>
                    <a:pt x="42" y="24"/>
                    <a:pt x="42" y="24"/>
                  </a:cubicBezTo>
                  <a:cubicBezTo>
                    <a:pt x="43" y="26"/>
                    <a:pt x="43" y="27"/>
                    <a:pt x="42" y="28"/>
                  </a:cubicBezTo>
                  <a:cubicBezTo>
                    <a:pt x="42" y="28"/>
                    <a:pt x="42" y="28"/>
                    <a:pt x="41" y="28"/>
                  </a:cubicBezTo>
                  <a:cubicBezTo>
                    <a:pt x="41" y="28"/>
                    <a:pt x="41" y="28"/>
                    <a:pt x="41" y="28"/>
                  </a:cubicBezTo>
                  <a:cubicBezTo>
                    <a:pt x="41" y="28"/>
                    <a:pt x="41" y="28"/>
                    <a:pt x="41" y="28"/>
                  </a:cubicBezTo>
                  <a:cubicBezTo>
                    <a:pt x="41" y="28"/>
                    <a:pt x="41" y="28"/>
                    <a:pt x="41" y="28"/>
                  </a:cubicBezTo>
                  <a:cubicBezTo>
                    <a:pt x="41" y="29"/>
                    <a:pt x="41" y="29"/>
                    <a:pt x="41" y="29"/>
                  </a:cubicBezTo>
                  <a:cubicBezTo>
                    <a:pt x="40" y="29"/>
                    <a:pt x="40" y="29"/>
                    <a:pt x="40" y="29"/>
                  </a:cubicBezTo>
                  <a:cubicBezTo>
                    <a:pt x="40" y="29"/>
                    <a:pt x="40" y="29"/>
                    <a:pt x="40" y="29"/>
                  </a:cubicBezTo>
                  <a:cubicBezTo>
                    <a:pt x="40" y="29"/>
                    <a:pt x="40" y="29"/>
                    <a:pt x="40" y="29"/>
                  </a:cubicBezTo>
                  <a:cubicBezTo>
                    <a:pt x="39" y="29"/>
                    <a:pt x="39" y="29"/>
                    <a:pt x="39" y="29"/>
                  </a:cubicBezTo>
                  <a:cubicBezTo>
                    <a:pt x="39" y="29"/>
                    <a:pt x="39" y="29"/>
                    <a:pt x="39" y="29"/>
                  </a:cubicBezTo>
                  <a:cubicBezTo>
                    <a:pt x="39" y="28"/>
                    <a:pt x="38" y="28"/>
                    <a:pt x="38" y="28"/>
                  </a:cubicBezTo>
                  <a:cubicBezTo>
                    <a:pt x="38" y="28"/>
                    <a:pt x="38" y="28"/>
                    <a:pt x="38" y="28"/>
                  </a:cubicBezTo>
                  <a:cubicBezTo>
                    <a:pt x="38" y="28"/>
                    <a:pt x="38" y="28"/>
                    <a:pt x="38" y="28"/>
                  </a:cubicBezTo>
                  <a:cubicBezTo>
                    <a:pt x="37" y="29"/>
                    <a:pt x="37" y="29"/>
                    <a:pt x="36" y="29"/>
                  </a:cubicBezTo>
                  <a:cubicBezTo>
                    <a:pt x="36" y="29"/>
                    <a:pt x="36" y="29"/>
                    <a:pt x="36" y="29"/>
                  </a:cubicBezTo>
                  <a:cubicBezTo>
                    <a:pt x="36" y="30"/>
                    <a:pt x="36" y="30"/>
                    <a:pt x="36" y="30"/>
                  </a:cubicBezTo>
                  <a:cubicBezTo>
                    <a:pt x="36" y="30"/>
                    <a:pt x="36" y="30"/>
                    <a:pt x="36" y="30"/>
                  </a:cubicBezTo>
                  <a:cubicBezTo>
                    <a:pt x="35" y="30"/>
                    <a:pt x="35" y="30"/>
                    <a:pt x="34" y="31"/>
                  </a:cubicBezTo>
                  <a:cubicBezTo>
                    <a:pt x="34" y="30"/>
                    <a:pt x="34" y="30"/>
                    <a:pt x="34" y="30"/>
                  </a:cubicBezTo>
                  <a:cubicBezTo>
                    <a:pt x="34" y="31"/>
                    <a:pt x="34" y="31"/>
                    <a:pt x="34" y="31"/>
                  </a:cubicBezTo>
                  <a:cubicBezTo>
                    <a:pt x="33" y="31"/>
                    <a:pt x="33" y="31"/>
                    <a:pt x="33" y="31"/>
                  </a:cubicBezTo>
                  <a:cubicBezTo>
                    <a:pt x="33" y="31"/>
                    <a:pt x="33" y="31"/>
                    <a:pt x="33" y="31"/>
                  </a:cubicBezTo>
                  <a:cubicBezTo>
                    <a:pt x="33" y="31"/>
                    <a:pt x="33" y="31"/>
                    <a:pt x="33" y="31"/>
                  </a:cubicBezTo>
                  <a:cubicBezTo>
                    <a:pt x="32" y="31"/>
                    <a:pt x="32" y="31"/>
                    <a:pt x="32" y="31"/>
                  </a:cubicBezTo>
                  <a:cubicBezTo>
                    <a:pt x="32" y="31"/>
                    <a:pt x="32" y="31"/>
                    <a:pt x="32" y="31"/>
                  </a:cubicBezTo>
                  <a:cubicBezTo>
                    <a:pt x="32" y="31"/>
                    <a:pt x="32" y="31"/>
                    <a:pt x="32" y="31"/>
                  </a:cubicBezTo>
                  <a:cubicBezTo>
                    <a:pt x="32" y="32"/>
                    <a:pt x="31" y="33"/>
                    <a:pt x="31" y="33"/>
                  </a:cubicBezTo>
                  <a:cubicBezTo>
                    <a:pt x="30" y="34"/>
                    <a:pt x="30" y="34"/>
                    <a:pt x="29" y="34"/>
                  </a:cubicBezTo>
                  <a:cubicBezTo>
                    <a:pt x="29" y="34"/>
                    <a:pt x="29" y="34"/>
                    <a:pt x="29" y="34"/>
                  </a:cubicBezTo>
                  <a:cubicBezTo>
                    <a:pt x="28" y="34"/>
                    <a:pt x="28" y="34"/>
                    <a:pt x="28" y="34"/>
                  </a:cubicBezTo>
                  <a:cubicBezTo>
                    <a:pt x="28" y="34"/>
                    <a:pt x="28" y="34"/>
                    <a:pt x="28" y="34"/>
                  </a:cubicBezTo>
                  <a:cubicBezTo>
                    <a:pt x="28" y="34"/>
                    <a:pt x="28" y="34"/>
                    <a:pt x="28" y="34"/>
                  </a:cubicBezTo>
                  <a:cubicBezTo>
                    <a:pt x="28" y="34"/>
                    <a:pt x="28" y="34"/>
                    <a:pt x="28" y="34"/>
                  </a:cubicBezTo>
                  <a:cubicBezTo>
                    <a:pt x="29" y="35"/>
                    <a:pt x="29" y="35"/>
                    <a:pt x="29" y="35"/>
                  </a:cubicBezTo>
                  <a:cubicBezTo>
                    <a:pt x="30" y="35"/>
                    <a:pt x="30" y="35"/>
                    <a:pt x="30" y="35"/>
                  </a:cubicBezTo>
                  <a:cubicBezTo>
                    <a:pt x="30" y="35"/>
                    <a:pt x="31" y="35"/>
                    <a:pt x="31" y="34"/>
                  </a:cubicBezTo>
                  <a:cubicBezTo>
                    <a:pt x="32" y="34"/>
                    <a:pt x="32" y="33"/>
                    <a:pt x="33" y="33"/>
                  </a:cubicBezTo>
                  <a:cubicBezTo>
                    <a:pt x="33" y="33"/>
                    <a:pt x="33" y="33"/>
                    <a:pt x="33" y="33"/>
                  </a:cubicBezTo>
                  <a:cubicBezTo>
                    <a:pt x="34" y="33"/>
                    <a:pt x="34" y="33"/>
                    <a:pt x="35" y="33"/>
                  </a:cubicBezTo>
                  <a:cubicBezTo>
                    <a:pt x="35" y="33"/>
                    <a:pt x="35" y="33"/>
                    <a:pt x="35" y="33"/>
                  </a:cubicBezTo>
                  <a:cubicBezTo>
                    <a:pt x="35" y="33"/>
                    <a:pt x="35" y="33"/>
                    <a:pt x="35" y="33"/>
                  </a:cubicBezTo>
                  <a:cubicBezTo>
                    <a:pt x="35" y="32"/>
                    <a:pt x="35" y="32"/>
                    <a:pt x="35" y="32"/>
                  </a:cubicBezTo>
                  <a:cubicBezTo>
                    <a:pt x="36" y="32"/>
                    <a:pt x="37" y="32"/>
                    <a:pt x="37" y="31"/>
                  </a:cubicBezTo>
                  <a:cubicBezTo>
                    <a:pt x="38" y="31"/>
                    <a:pt x="38" y="31"/>
                    <a:pt x="38" y="31"/>
                  </a:cubicBezTo>
                  <a:cubicBezTo>
                    <a:pt x="38" y="31"/>
                    <a:pt x="38" y="31"/>
                    <a:pt x="38" y="31"/>
                  </a:cubicBezTo>
                  <a:cubicBezTo>
                    <a:pt x="39" y="31"/>
                    <a:pt x="39" y="31"/>
                    <a:pt x="40" y="31"/>
                  </a:cubicBezTo>
                  <a:cubicBezTo>
                    <a:pt x="40" y="32"/>
                    <a:pt x="40" y="32"/>
                    <a:pt x="40" y="32"/>
                  </a:cubicBezTo>
                  <a:cubicBezTo>
                    <a:pt x="40" y="32"/>
                    <a:pt x="40" y="32"/>
                    <a:pt x="40" y="32"/>
                  </a:cubicBezTo>
                  <a:cubicBezTo>
                    <a:pt x="40" y="32"/>
                    <a:pt x="40" y="32"/>
                    <a:pt x="40" y="32"/>
                  </a:cubicBezTo>
                  <a:cubicBezTo>
                    <a:pt x="40" y="32"/>
                    <a:pt x="40" y="32"/>
                    <a:pt x="40" y="32"/>
                  </a:cubicBezTo>
                  <a:cubicBezTo>
                    <a:pt x="41" y="32"/>
                    <a:pt x="41" y="32"/>
                    <a:pt x="41" y="32"/>
                  </a:cubicBezTo>
                  <a:cubicBezTo>
                    <a:pt x="41" y="33"/>
                    <a:pt x="41" y="33"/>
                    <a:pt x="42" y="33"/>
                  </a:cubicBezTo>
                  <a:cubicBezTo>
                    <a:pt x="42" y="34"/>
                    <a:pt x="42" y="34"/>
                    <a:pt x="42" y="34"/>
                  </a:cubicBezTo>
                  <a:cubicBezTo>
                    <a:pt x="41" y="35"/>
                    <a:pt x="41" y="35"/>
                    <a:pt x="41" y="35"/>
                  </a:cubicBezTo>
                  <a:cubicBezTo>
                    <a:pt x="41" y="35"/>
                    <a:pt x="41" y="35"/>
                    <a:pt x="41" y="35"/>
                  </a:cubicBezTo>
                  <a:cubicBezTo>
                    <a:pt x="41" y="35"/>
                    <a:pt x="41" y="35"/>
                    <a:pt x="41" y="35"/>
                  </a:cubicBezTo>
                  <a:cubicBezTo>
                    <a:pt x="41" y="35"/>
                    <a:pt x="41" y="35"/>
                    <a:pt x="41" y="35"/>
                  </a:cubicBezTo>
                  <a:cubicBezTo>
                    <a:pt x="41" y="36"/>
                    <a:pt x="41" y="36"/>
                    <a:pt x="41" y="36"/>
                  </a:cubicBezTo>
                  <a:cubicBezTo>
                    <a:pt x="40" y="36"/>
                    <a:pt x="40" y="36"/>
                    <a:pt x="40" y="36"/>
                  </a:cubicBezTo>
                  <a:cubicBezTo>
                    <a:pt x="40" y="36"/>
                    <a:pt x="39" y="36"/>
                    <a:pt x="39" y="35"/>
                  </a:cubicBezTo>
                  <a:cubicBezTo>
                    <a:pt x="39" y="35"/>
                    <a:pt x="39" y="35"/>
                    <a:pt x="39" y="35"/>
                  </a:cubicBezTo>
                  <a:cubicBezTo>
                    <a:pt x="38" y="35"/>
                    <a:pt x="38" y="35"/>
                    <a:pt x="38" y="35"/>
                  </a:cubicBezTo>
                  <a:cubicBezTo>
                    <a:pt x="38" y="35"/>
                    <a:pt x="38" y="35"/>
                    <a:pt x="38" y="35"/>
                  </a:cubicBezTo>
                  <a:cubicBezTo>
                    <a:pt x="38" y="35"/>
                    <a:pt x="38" y="35"/>
                    <a:pt x="38" y="35"/>
                  </a:cubicBezTo>
                  <a:cubicBezTo>
                    <a:pt x="38" y="35"/>
                    <a:pt x="38" y="34"/>
                    <a:pt x="37" y="34"/>
                  </a:cubicBezTo>
                  <a:cubicBezTo>
                    <a:pt x="37" y="34"/>
                    <a:pt x="37" y="34"/>
                    <a:pt x="37" y="34"/>
                  </a:cubicBezTo>
                  <a:cubicBezTo>
                    <a:pt x="37" y="34"/>
                    <a:pt x="37" y="34"/>
                    <a:pt x="36" y="35"/>
                  </a:cubicBezTo>
                  <a:cubicBezTo>
                    <a:pt x="36" y="36"/>
                    <a:pt x="36" y="36"/>
                    <a:pt x="36" y="36"/>
                  </a:cubicBezTo>
                  <a:cubicBezTo>
                    <a:pt x="36" y="36"/>
                    <a:pt x="35" y="36"/>
                    <a:pt x="35" y="36"/>
                  </a:cubicBezTo>
                  <a:cubicBezTo>
                    <a:pt x="35" y="36"/>
                    <a:pt x="35" y="36"/>
                    <a:pt x="35" y="36"/>
                  </a:cubicBezTo>
                  <a:cubicBezTo>
                    <a:pt x="34" y="36"/>
                    <a:pt x="33" y="36"/>
                    <a:pt x="32" y="35"/>
                  </a:cubicBezTo>
                  <a:cubicBezTo>
                    <a:pt x="32" y="35"/>
                    <a:pt x="32" y="35"/>
                    <a:pt x="32" y="35"/>
                  </a:cubicBezTo>
                  <a:cubicBezTo>
                    <a:pt x="32" y="36"/>
                    <a:pt x="32" y="36"/>
                    <a:pt x="32" y="36"/>
                  </a:cubicBezTo>
                  <a:cubicBezTo>
                    <a:pt x="32" y="36"/>
                    <a:pt x="32" y="36"/>
                    <a:pt x="32" y="36"/>
                  </a:cubicBezTo>
                  <a:cubicBezTo>
                    <a:pt x="32" y="36"/>
                    <a:pt x="31" y="36"/>
                    <a:pt x="31" y="37"/>
                  </a:cubicBezTo>
                  <a:cubicBezTo>
                    <a:pt x="31" y="37"/>
                    <a:pt x="31" y="37"/>
                    <a:pt x="31" y="37"/>
                  </a:cubicBezTo>
                  <a:cubicBezTo>
                    <a:pt x="31" y="37"/>
                    <a:pt x="31" y="37"/>
                    <a:pt x="31" y="37"/>
                  </a:cubicBezTo>
                  <a:cubicBezTo>
                    <a:pt x="32" y="37"/>
                    <a:pt x="32" y="37"/>
                    <a:pt x="32" y="37"/>
                  </a:cubicBezTo>
                  <a:cubicBezTo>
                    <a:pt x="33" y="37"/>
                    <a:pt x="33" y="37"/>
                    <a:pt x="33" y="37"/>
                  </a:cubicBezTo>
                  <a:cubicBezTo>
                    <a:pt x="33" y="37"/>
                    <a:pt x="33" y="37"/>
                    <a:pt x="33" y="37"/>
                  </a:cubicBezTo>
                  <a:cubicBezTo>
                    <a:pt x="33" y="37"/>
                    <a:pt x="33" y="37"/>
                    <a:pt x="33" y="37"/>
                  </a:cubicBezTo>
                  <a:cubicBezTo>
                    <a:pt x="33" y="38"/>
                    <a:pt x="34" y="38"/>
                    <a:pt x="34" y="38"/>
                  </a:cubicBezTo>
                  <a:cubicBezTo>
                    <a:pt x="34" y="38"/>
                    <a:pt x="34" y="38"/>
                    <a:pt x="34" y="38"/>
                  </a:cubicBezTo>
                  <a:cubicBezTo>
                    <a:pt x="35" y="38"/>
                    <a:pt x="36" y="38"/>
                    <a:pt x="36" y="37"/>
                  </a:cubicBezTo>
                  <a:cubicBezTo>
                    <a:pt x="36" y="37"/>
                    <a:pt x="37" y="36"/>
                    <a:pt x="37" y="36"/>
                  </a:cubicBezTo>
                  <a:cubicBezTo>
                    <a:pt x="37" y="35"/>
                    <a:pt x="37" y="35"/>
                    <a:pt x="37" y="35"/>
                  </a:cubicBezTo>
                  <a:cubicBezTo>
                    <a:pt x="37" y="35"/>
                    <a:pt x="37" y="35"/>
                    <a:pt x="37" y="35"/>
                  </a:cubicBezTo>
                  <a:cubicBezTo>
                    <a:pt x="38" y="36"/>
                    <a:pt x="38" y="36"/>
                    <a:pt x="38" y="36"/>
                  </a:cubicBezTo>
                  <a:cubicBezTo>
                    <a:pt x="38" y="36"/>
                    <a:pt x="38" y="36"/>
                    <a:pt x="38" y="36"/>
                  </a:cubicBezTo>
                  <a:cubicBezTo>
                    <a:pt x="38" y="36"/>
                    <a:pt x="38" y="37"/>
                    <a:pt x="39" y="38"/>
                  </a:cubicBezTo>
                  <a:cubicBezTo>
                    <a:pt x="39" y="38"/>
                    <a:pt x="39" y="38"/>
                    <a:pt x="40" y="38"/>
                  </a:cubicBezTo>
                  <a:cubicBezTo>
                    <a:pt x="39" y="40"/>
                    <a:pt x="39" y="40"/>
                    <a:pt x="39" y="40"/>
                  </a:cubicBezTo>
                  <a:cubicBezTo>
                    <a:pt x="39" y="40"/>
                    <a:pt x="39" y="40"/>
                    <a:pt x="39" y="40"/>
                  </a:cubicBezTo>
                  <a:cubicBezTo>
                    <a:pt x="39" y="41"/>
                    <a:pt x="39" y="41"/>
                    <a:pt x="39" y="41"/>
                  </a:cubicBezTo>
                  <a:cubicBezTo>
                    <a:pt x="39" y="41"/>
                    <a:pt x="39" y="41"/>
                    <a:pt x="39" y="41"/>
                  </a:cubicBezTo>
                  <a:cubicBezTo>
                    <a:pt x="39" y="41"/>
                    <a:pt x="39" y="41"/>
                    <a:pt x="39" y="41"/>
                  </a:cubicBezTo>
                  <a:cubicBezTo>
                    <a:pt x="39" y="41"/>
                    <a:pt x="39" y="41"/>
                    <a:pt x="39" y="41"/>
                  </a:cubicBezTo>
                  <a:cubicBezTo>
                    <a:pt x="38" y="42"/>
                    <a:pt x="38" y="42"/>
                    <a:pt x="38" y="42"/>
                  </a:cubicBezTo>
                  <a:cubicBezTo>
                    <a:pt x="37" y="42"/>
                    <a:pt x="37" y="42"/>
                    <a:pt x="37" y="42"/>
                  </a:cubicBezTo>
                  <a:cubicBezTo>
                    <a:pt x="37" y="41"/>
                    <a:pt x="37" y="41"/>
                    <a:pt x="37" y="41"/>
                  </a:cubicBezTo>
                  <a:cubicBezTo>
                    <a:pt x="37" y="41"/>
                    <a:pt x="37" y="41"/>
                    <a:pt x="37" y="41"/>
                  </a:cubicBezTo>
                  <a:cubicBezTo>
                    <a:pt x="36" y="41"/>
                    <a:pt x="36" y="41"/>
                    <a:pt x="36" y="41"/>
                  </a:cubicBezTo>
                  <a:cubicBezTo>
                    <a:pt x="36" y="40"/>
                    <a:pt x="36" y="40"/>
                    <a:pt x="36" y="40"/>
                  </a:cubicBezTo>
                  <a:cubicBezTo>
                    <a:pt x="36" y="40"/>
                    <a:pt x="36" y="39"/>
                    <a:pt x="36" y="39"/>
                  </a:cubicBezTo>
                  <a:cubicBezTo>
                    <a:pt x="36" y="39"/>
                    <a:pt x="36" y="39"/>
                    <a:pt x="36" y="39"/>
                  </a:cubicBezTo>
                  <a:cubicBezTo>
                    <a:pt x="36" y="38"/>
                    <a:pt x="36" y="38"/>
                    <a:pt x="36" y="38"/>
                  </a:cubicBezTo>
                  <a:cubicBezTo>
                    <a:pt x="35" y="39"/>
                    <a:pt x="35" y="40"/>
                    <a:pt x="35" y="40"/>
                  </a:cubicBezTo>
                  <a:cubicBezTo>
                    <a:pt x="35" y="40"/>
                    <a:pt x="35" y="40"/>
                    <a:pt x="35" y="40"/>
                  </a:cubicBezTo>
                  <a:cubicBezTo>
                    <a:pt x="35" y="41"/>
                    <a:pt x="35" y="41"/>
                    <a:pt x="35" y="41"/>
                  </a:cubicBezTo>
                  <a:cubicBezTo>
                    <a:pt x="35" y="41"/>
                    <a:pt x="35" y="41"/>
                    <a:pt x="35" y="41"/>
                  </a:cubicBezTo>
                  <a:cubicBezTo>
                    <a:pt x="35" y="41"/>
                    <a:pt x="35" y="41"/>
                    <a:pt x="35" y="41"/>
                  </a:cubicBezTo>
                  <a:cubicBezTo>
                    <a:pt x="35" y="42"/>
                    <a:pt x="34" y="42"/>
                    <a:pt x="34" y="42"/>
                  </a:cubicBezTo>
                  <a:cubicBezTo>
                    <a:pt x="34" y="42"/>
                    <a:pt x="34" y="42"/>
                    <a:pt x="33" y="42"/>
                  </a:cubicBezTo>
                  <a:cubicBezTo>
                    <a:pt x="33" y="42"/>
                    <a:pt x="33" y="42"/>
                    <a:pt x="33" y="42"/>
                  </a:cubicBezTo>
                  <a:cubicBezTo>
                    <a:pt x="32" y="42"/>
                    <a:pt x="32" y="42"/>
                    <a:pt x="32" y="42"/>
                  </a:cubicBezTo>
                  <a:cubicBezTo>
                    <a:pt x="32" y="42"/>
                    <a:pt x="32" y="42"/>
                    <a:pt x="32" y="42"/>
                  </a:cubicBezTo>
                  <a:cubicBezTo>
                    <a:pt x="33" y="43"/>
                    <a:pt x="33" y="43"/>
                    <a:pt x="33" y="43"/>
                  </a:cubicBezTo>
                  <a:cubicBezTo>
                    <a:pt x="34" y="43"/>
                    <a:pt x="34" y="43"/>
                    <a:pt x="34" y="43"/>
                  </a:cubicBezTo>
                  <a:cubicBezTo>
                    <a:pt x="34" y="43"/>
                    <a:pt x="34" y="43"/>
                    <a:pt x="34" y="43"/>
                  </a:cubicBezTo>
                  <a:cubicBezTo>
                    <a:pt x="34" y="43"/>
                    <a:pt x="34" y="43"/>
                    <a:pt x="34" y="43"/>
                  </a:cubicBezTo>
                  <a:cubicBezTo>
                    <a:pt x="35" y="44"/>
                    <a:pt x="35" y="44"/>
                    <a:pt x="35" y="44"/>
                  </a:cubicBezTo>
                  <a:cubicBezTo>
                    <a:pt x="35" y="44"/>
                    <a:pt x="35" y="45"/>
                    <a:pt x="35" y="45"/>
                  </a:cubicBezTo>
                  <a:cubicBezTo>
                    <a:pt x="34" y="45"/>
                    <a:pt x="34" y="45"/>
                    <a:pt x="34" y="45"/>
                  </a:cubicBezTo>
                  <a:cubicBezTo>
                    <a:pt x="34" y="45"/>
                    <a:pt x="34" y="45"/>
                    <a:pt x="34" y="45"/>
                  </a:cubicBezTo>
                  <a:cubicBezTo>
                    <a:pt x="34" y="45"/>
                    <a:pt x="34" y="45"/>
                    <a:pt x="34" y="45"/>
                  </a:cubicBezTo>
                  <a:cubicBezTo>
                    <a:pt x="33" y="45"/>
                    <a:pt x="33" y="45"/>
                    <a:pt x="33" y="45"/>
                  </a:cubicBezTo>
                  <a:cubicBezTo>
                    <a:pt x="33" y="45"/>
                    <a:pt x="33" y="45"/>
                    <a:pt x="33" y="45"/>
                  </a:cubicBezTo>
                  <a:cubicBezTo>
                    <a:pt x="33" y="45"/>
                    <a:pt x="33" y="45"/>
                    <a:pt x="33" y="45"/>
                  </a:cubicBezTo>
                  <a:cubicBezTo>
                    <a:pt x="33" y="44"/>
                    <a:pt x="33" y="44"/>
                    <a:pt x="33" y="44"/>
                  </a:cubicBezTo>
                  <a:cubicBezTo>
                    <a:pt x="32" y="44"/>
                    <a:pt x="32" y="44"/>
                    <a:pt x="32" y="44"/>
                  </a:cubicBezTo>
                  <a:cubicBezTo>
                    <a:pt x="32" y="44"/>
                    <a:pt x="32" y="44"/>
                    <a:pt x="32" y="44"/>
                  </a:cubicBezTo>
                  <a:cubicBezTo>
                    <a:pt x="32" y="44"/>
                    <a:pt x="32" y="44"/>
                    <a:pt x="32" y="44"/>
                  </a:cubicBezTo>
                  <a:cubicBezTo>
                    <a:pt x="31" y="44"/>
                    <a:pt x="31" y="44"/>
                    <a:pt x="31" y="44"/>
                  </a:cubicBezTo>
                  <a:cubicBezTo>
                    <a:pt x="31" y="43"/>
                    <a:pt x="31" y="43"/>
                    <a:pt x="31" y="43"/>
                  </a:cubicBezTo>
                  <a:cubicBezTo>
                    <a:pt x="31" y="43"/>
                    <a:pt x="31" y="44"/>
                    <a:pt x="30" y="44"/>
                  </a:cubicBezTo>
                  <a:cubicBezTo>
                    <a:pt x="30" y="44"/>
                    <a:pt x="30" y="43"/>
                    <a:pt x="30" y="43"/>
                  </a:cubicBezTo>
                  <a:cubicBezTo>
                    <a:pt x="29" y="43"/>
                    <a:pt x="29" y="43"/>
                    <a:pt x="29" y="43"/>
                  </a:cubicBezTo>
                  <a:cubicBezTo>
                    <a:pt x="29" y="43"/>
                    <a:pt x="29" y="43"/>
                    <a:pt x="29" y="43"/>
                  </a:cubicBezTo>
                  <a:cubicBezTo>
                    <a:pt x="30" y="43"/>
                    <a:pt x="30" y="43"/>
                    <a:pt x="30" y="43"/>
                  </a:cubicBezTo>
                  <a:cubicBezTo>
                    <a:pt x="30" y="43"/>
                    <a:pt x="30" y="43"/>
                    <a:pt x="30" y="43"/>
                  </a:cubicBezTo>
                  <a:cubicBezTo>
                    <a:pt x="30" y="43"/>
                    <a:pt x="30" y="43"/>
                    <a:pt x="30" y="43"/>
                  </a:cubicBezTo>
                  <a:cubicBezTo>
                    <a:pt x="31" y="42"/>
                    <a:pt x="32" y="40"/>
                    <a:pt x="32" y="39"/>
                  </a:cubicBezTo>
                  <a:cubicBezTo>
                    <a:pt x="31" y="38"/>
                    <a:pt x="31" y="38"/>
                    <a:pt x="31" y="38"/>
                  </a:cubicBezTo>
                  <a:cubicBezTo>
                    <a:pt x="31" y="38"/>
                    <a:pt x="31" y="38"/>
                    <a:pt x="31" y="38"/>
                  </a:cubicBezTo>
                  <a:cubicBezTo>
                    <a:pt x="30" y="37"/>
                    <a:pt x="30" y="37"/>
                    <a:pt x="30" y="37"/>
                  </a:cubicBezTo>
                  <a:cubicBezTo>
                    <a:pt x="30" y="37"/>
                    <a:pt x="30" y="37"/>
                    <a:pt x="30" y="37"/>
                  </a:cubicBezTo>
                  <a:cubicBezTo>
                    <a:pt x="30" y="37"/>
                    <a:pt x="30" y="37"/>
                    <a:pt x="30" y="37"/>
                  </a:cubicBezTo>
                  <a:cubicBezTo>
                    <a:pt x="31" y="39"/>
                    <a:pt x="31" y="39"/>
                    <a:pt x="31" y="39"/>
                  </a:cubicBezTo>
                  <a:cubicBezTo>
                    <a:pt x="31" y="39"/>
                    <a:pt x="31" y="39"/>
                    <a:pt x="31" y="39"/>
                  </a:cubicBezTo>
                  <a:cubicBezTo>
                    <a:pt x="30" y="38"/>
                    <a:pt x="30" y="38"/>
                    <a:pt x="30" y="38"/>
                  </a:cubicBezTo>
                  <a:cubicBezTo>
                    <a:pt x="30" y="38"/>
                    <a:pt x="30" y="38"/>
                    <a:pt x="30" y="38"/>
                  </a:cubicBezTo>
                  <a:cubicBezTo>
                    <a:pt x="30" y="38"/>
                    <a:pt x="30" y="38"/>
                    <a:pt x="30" y="38"/>
                  </a:cubicBezTo>
                  <a:cubicBezTo>
                    <a:pt x="31" y="40"/>
                    <a:pt x="31" y="40"/>
                    <a:pt x="31" y="40"/>
                  </a:cubicBezTo>
                  <a:cubicBezTo>
                    <a:pt x="31" y="41"/>
                    <a:pt x="31" y="41"/>
                    <a:pt x="31" y="41"/>
                  </a:cubicBezTo>
                  <a:cubicBezTo>
                    <a:pt x="30" y="39"/>
                    <a:pt x="30" y="39"/>
                    <a:pt x="30" y="39"/>
                  </a:cubicBezTo>
                  <a:cubicBezTo>
                    <a:pt x="30" y="39"/>
                    <a:pt x="30" y="39"/>
                    <a:pt x="30" y="39"/>
                  </a:cubicBezTo>
                  <a:cubicBezTo>
                    <a:pt x="30" y="40"/>
                    <a:pt x="30" y="40"/>
                    <a:pt x="30" y="40"/>
                  </a:cubicBezTo>
                  <a:cubicBezTo>
                    <a:pt x="30" y="41"/>
                    <a:pt x="30" y="41"/>
                    <a:pt x="30" y="41"/>
                  </a:cubicBezTo>
                  <a:cubicBezTo>
                    <a:pt x="30" y="42"/>
                    <a:pt x="30" y="42"/>
                    <a:pt x="30" y="42"/>
                  </a:cubicBezTo>
                  <a:cubicBezTo>
                    <a:pt x="30" y="41"/>
                    <a:pt x="29" y="41"/>
                    <a:pt x="29" y="41"/>
                  </a:cubicBezTo>
                  <a:cubicBezTo>
                    <a:pt x="29" y="41"/>
                    <a:pt x="29" y="41"/>
                    <a:pt x="29" y="41"/>
                  </a:cubicBezTo>
                  <a:cubicBezTo>
                    <a:pt x="29" y="41"/>
                    <a:pt x="29" y="41"/>
                    <a:pt x="29" y="41"/>
                  </a:cubicBezTo>
                  <a:cubicBezTo>
                    <a:pt x="29" y="42"/>
                    <a:pt x="29" y="42"/>
                    <a:pt x="29" y="42"/>
                  </a:cubicBezTo>
                  <a:cubicBezTo>
                    <a:pt x="29" y="42"/>
                    <a:pt x="29" y="42"/>
                    <a:pt x="29" y="42"/>
                  </a:cubicBezTo>
                  <a:cubicBezTo>
                    <a:pt x="29" y="42"/>
                    <a:pt x="29" y="42"/>
                    <a:pt x="29" y="42"/>
                  </a:cubicBezTo>
                  <a:cubicBezTo>
                    <a:pt x="29" y="42"/>
                    <a:pt x="29" y="42"/>
                    <a:pt x="29" y="42"/>
                  </a:cubicBezTo>
                  <a:cubicBezTo>
                    <a:pt x="28" y="43"/>
                    <a:pt x="29" y="44"/>
                    <a:pt x="30" y="44"/>
                  </a:cubicBezTo>
                  <a:cubicBezTo>
                    <a:pt x="30" y="44"/>
                    <a:pt x="30" y="44"/>
                    <a:pt x="30" y="44"/>
                  </a:cubicBezTo>
                  <a:cubicBezTo>
                    <a:pt x="30" y="44"/>
                    <a:pt x="31" y="44"/>
                    <a:pt x="31" y="44"/>
                  </a:cubicBezTo>
                  <a:cubicBezTo>
                    <a:pt x="31" y="45"/>
                    <a:pt x="31" y="45"/>
                    <a:pt x="31" y="45"/>
                  </a:cubicBezTo>
                  <a:cubicBezTo>
                    <a:pt x="31" y="46"/>
                    <a:pt x="31" y="46"/>
                    <a:pt x="31" y="46"/>
                  </a:cubicBezTo>
                  <a:cubicBezTo>
                    <a:pt x="32" y="46"/>
                    <a:pt x="32" y="46"/>
                    <a:pt x="32" y="46"/>
                  </a:cubicBezTo>
                  <a:cubicBezTo>
                    <a:pt x="33" y="47"/>
                    <a:pt x="33" y="47"/>
                    <a:pt x="33" y="47"/>
                  </a:cubicBezTo>
                  <a:cubicBezTo>
                    <a:pt x="33" y="47"/>
                    <a:pt x="33" y="47"/>
                    <a:pt x="33" y="47"/>
                  </a:cubicBezTo>
                  <a:cubicBezTo>
                    <a:pt x="32" y="48"/>
                    <a:pt x="30" y="49"/>
                    <a:pt x="28" y="49"/>
                  </a:cubicBezTo>
                  <a:cubicBezTo>
                    <a:pt x="28" y="50"/>
                    <a:pt x="28" y="50"/>
                    <a:pt x="28" y="50"/>
                  </a:cubicBezTo>
                  <a:cubicBezTo>
                    <a:pt x="28" y="49"/>
                    <a:pt x="28" y="49"/>
                    <a:pt x="28" y="49"/>
                  </a:cubicBezTo>
                  <a:cubicBezTo>
                    <a:pt x="28" y="49"/>
                    <a:pt x="28" y="49"/>
                    <a:pt x="28" y="49"/>
                  </a:cubicBezTo>
                  <a:cubicBezTo>
                    <a:pt x="28" y="49"/>
                    <a:pt x="27" y="49"/>
                    <a:pt x="27" y="49"/>
                  </a:cubicBezTo>
                  <a:cubicBezTo>
                    <a:pt x="27" y="49"/>
                    <a:pt x="27" y="49"/>
                    <a:pt x="27" y="49"/>
                  </a:cubicBezTo>
                  <a:cubicBezTo>
                    <a:pt x="26" y="48"/>
                    <a:pt x="26" y="47"/>
                    <a:pt x="25" y="46"/>
                  </a:cubicBezTo>
                  <a:cubicBezTo>
                    <a:pt x="26" y="46"/>
                    <a:pt x="26" y="46"/>
                    <a:pt x="26" y="46"/>
                  </a:cubicBezTo>
                  <a:cubicBezTo>
                    <a:pt x="26" y="46"/>
                    <a:pt x="26" y="46"/>
                    <a:pt x="26" y="46"/>
                  </a:cubicBezTo>
                  <a:cubicBezTo>
                    <a:pt x="25" y="46"/>
                    <a:pt x="25" y="46"/>
                    <a:pt x="25" y="46"/>
                  </a:cubicBezTo>
                  <a:cubicBezTo>
                    <a:pt x="26" y="45"/>
                    <a:pt x="26" y="45"/>
                    <a:pt x="26" y="45"/>
                  </a:cubicBezTo>
                  <a:cubicBezTo>
                    <a:pt x="26" y="45"/>
                    <a:pt x="26" y="45"/>
                    <a:pt x="26" y="45"/>
                  </a:cubicBezTo>
                  <a:cubicBezTo>
                    <a:pt x="26" y="45"/>
                    <a:pt x="26" y="45"/>
                    <a:pt x="26" y="45"/>
                  </a:cubicBezTo>
                  <a:cubicBezTo>
                    <a:pt x="26" y="45"/>
                    <a:pt x="26" y="45"/>
                    <a:pt x="26" y="45"/>
                  </a:cubicBezTo>
                  <a:cubicBezTo>
                    <a:pt x="26" y="45"/>
                    <a:pt x="26" y="45"/>
                    <a:pt x="26" y="45"/>
                  </a:cubicBezTo>
                  <a:cubicBezTo>
                    <a:pt x="26" y="45"/>
                    <a:pt x="26" y="44"/>
                    <a:pt x="26" y="44"/>
                  </a:cubicBezTo>
                  <a:cubicBezTo>
                    <a:pt x="27" y="44"/>
                    <a:pt x="27" y="44"/>
                    <a:pt x="27" y="44"/>
                  </a:cubicBezTo>
                  <a:cubicBezTo>
                    <a:pt x="26" y="43"/>
                    <a:pt x="26" y="43"/>
                    <a:pt x="26" y="43"/>
                  </a:cubicBezTo>
                  <a:cubicBezTo>
                    <a:pt x="25" y="43"/>
                    <a:pt x="25" y="43"/>
                    <a:pt x="25" y="43"/>
                  </a:cubicBezTo>
                  <a:cubicBezTo>
                    <a:pt x="25" y="42"/>
                    <a:pt x="25" y="42"/>
                    <a:pt x="25" y="42"/>
                  </a:cubicBezTo>
                  <a:cubicBezTo>
                    <a:pt x="25" y="42"/>
                    <a:pt x="25" y="41"/>
                    <a:pt x="26" y="41"/>
                  </a:cubicBezTo>
                  <a:cubicBezTo>
                    <a:pt x="27" y="40"/>
                    <a:pt x="27" y="40"/>
                    <a:pt x="27" y="40"/>
                  </a:cubicBezTo>
                  <a:cubicBezTo>
                    <a:pt x="27" y="39"/>
                    <a:pt x="27" y="39"/>
                    <a:pt x="27" y="39"/>
                  </a:cubicBezTo>
                  <a:cubicBezTo>
                    <a:pt x="26" y="39"/>
                    <a:pt x="26" y="39"/>
                    <a:pt x="26" y="39"/>
                  </a:cubicBezTo>
                  <a:cubicBezTo>
                    <a:pt x="25" y="40"/>
                    <a:pt x="25" y="40"/>
                    <a:pt x="25" y="40"/>
                  </a:cubicBezTo>
                  <a:cubicBezTo>
                    <a:pt x="25" y="40"/>
                    <a:pt x="25" y="40"/>
                    <a:pt x="25" y="40"/>
                  </a:cubicBezTo>
                  <a:cubicBezTo>
                    <a:pt x="24" y="41"/>
                    <a:pt x="24" y="42"/>
                    <a:pt x="24" y="43"/>
                  </a:cubicBezTo>
                  <a:cubicBezTo>
                    <a:pt x="25" y="43"/>
                    <a:pt x="25" y="43"/>
                    <a:pt x="25" y="43"/>
                  </a:cubicBezTo>
                  <a:cubicBezTo>
                    <a:pt x="25" y="44"/>
                    <a:pt x="25" y="44"/>
                    <a:pt x="25" y="44"/>
                  </a:cubicBezTo>
                  <a:cubicBezTo>
                    <a:pt x="25" y="44"/>
                    <a:pt x="25" y="44"/>
                    <a:pt x="25" y="44"/>
                  </a:cubicBezTo>
                  <a:cubicBezTo>
                    <a:pt x="24" y="42"/>
                    <a:pt x="24" y="42"/>
                    <a:pt x="24" y="42"/>
                  </a:cubicBezTo>
                  <a:cubicBezTo>
                    <a:pt x="24" y="42"/>
                    <a:pt x="24" y="42"/>
                    <a:pt x="24" y="42"/>
                  </a:cubicBezTo>
                  <a:cubicBezTo>
                    <a:pt x="24" y="43"/>
                    <a:pt x="24" y="43"/>
                    <a:pt x="24" y="43"/>
                  </a:cubicBezTo>
                  <a:cubicBezTo>
                    <a:pt x="25" y="45"/>
                    <a:pt x="25" y="45"/>
                    <a:pt x="25" y="45"/>
                  </a:cubicBezTo>
                  <a:cubicBezTo>
                    <a:pt x="25" y="45"/>
                    <a:pt x="25" y="45"/>
                    <a:pt x="25" y="45"/>
                  </a:cubicBezTo>
                  <a:cubicBezTo>
                    <a:pt x="24" y="44"/>
                    <a:pt x="24" y="44"/>
                    <a:pt x="24" y="43"/>
                  </a:cubicBezTo>
                  <a:cubicBezTo>
                    <a:pt x="24" y="43"/>
                    <a:pt x="24" y="43"/>
                    <a:pt x="24" y="43"/>
                  </a:cubicBezTo>
                  <a:cubicBezTo>
                    <a:pt x="23" y="43"/>
                    <a:pt x="23" y="43"/>
                    <a:pt x="23" y="43"/>
                  </a:cubicBezTo>
                  <a:cubicBezTo>
                    <a:pt x="24" y="44"/>
                    <a:pt x="24" y="45"/>
                    <a:pt x="25" y="46"/>
                  </a:cubicBezTo>
                  <a:cubicBezTo>
                    <a:pt x="25" y="46"/>
                    <a:pt x="25" y="46"/>
                    <a:pt x="25" y="46"/>
                  </a:cubicBezTo>
                  <a:cubicBezTo>
                    <a:pt x="24" y="46"/>
                    <a:pt x="24" y="45"/>
                    <a:pt x="24" y="44"/>
                  </a:cubicBezTo>
                  <a:cubicBezTo>
                    <a:pt x="23" y="44"/>
                    <a:pt x="23" y="44"/>
                    <a:pt x="23" y="44"/>
                  </a:cubicBezTo>
                  <a:cubicBezTo>
                    <a:pt x="23" y="44"/>
                    <a:pt x="23" y="43"/>
                    <a:pt x="23" y="42"/>
                  </a:cubicBezTo>
                  <a:cubicBezTo>
                    <a:pt x="23" y="42"/>
                    <a:pt x="23" y="42"/>
                    <a:pt x="23" y="42"/>
                  </a:cubicBezTo>
                  <a:cubicBezTo>
                    <a:pt x="23" y="42"/>
                    <a:pt x="23" y="42"/>
                    <a:pt x="23" y="42"/>
                  </a:cubicBezTo>
                  <a:cubicBezTo>
                    <a:pt x="23" y="41"/>
                    <a:pt x="23" y="39"/>
                    <a:pt x="24" y="38"/>
                  </a:cubicBezTo>
                  <a:cubicBezTo>
                    <a:pt x="24" y="38"/>
                    <a:pt x="24" y="38"/>
                    <a:pt x="24" y="38"/>
                  </a:cubicBezTo>
                  <a:cubicBezTo>
                    <a:pt x="24" y="38"/>
                    <a:pt x="24" y="38"/>
                    <a:pt x="24" y="38"/>
                  </a:cubicBezTo>
                  <a:cubicBezTo>
                    <a:pt x="24" y="38"/>
                    <a:pt x="24" y="38"/>
                    <a:pt x="24" y="38"/>
                  </a:cubicBezTo>
                  <a:cubicBezTo>
                    <a:pt x="24" y="37"/>
                    <a:pt x="25" y="37"/>
                    <a:pt x="25" y="37"/>
                  </a:cubicBezTo>
                  <a:cubicBezTo>
                    <a:pt x="25" y="37"/>
                    <a:pt x="25" y="37"/>
                    <a:pt x="25" y="37"/>
                  </a:cubicBezTo>
                  <a:cubicBezTo>
                    <a:pt x="26" y="36"/>
                    <a:pt x="26" y="36"/>
                    <a:pt x="26" y="36"/>
                  </a:cubicBezTo>
                  <a:cubicBezTo>
                    <a:pt x="25" y="36"/>
                    <a:pt x="25" y="36"/>
                    <a:pt x="25" y="36"/>
                  </a:cubicBezTo>
                  <a:cubicBezTo>
                    <a:pt x="25" y="36"/>
                    <a:pt x="25" y="36"/>
                    <a:pt x="25" y="36"/>
                  </a:cubicBezTo>
                  <a:cubicBezTo>
                    <a:pt x="25" y="36"/>
                    <a:pt x="24" y="36"/>
                    <a:pt x="24" y="36"/>
                  </a:cubicBezTo>
                  <a:cubicBezTo>
                    <a:pt x="24" y="35"/>
                    <a:pt x="23" y="34"/>
                    <a:pt x="23" y="34"/>
                  </a:cubicBezTo>
                  <a:cubicBezTo>
                    <a:pt x="24" y="33"/>
                    <a:pt x="24" y="33"/>
                    <a:pt x="24" y="33"/>
                  </a:cubicBezTo>
                  <a:cubicBezTo>
                    <a:pt x="24" y="33"/>
                    <a:pt x="24" y="33"/>
                    <a:pt x="24" y="33"/>
                  </a:cubicBezTo>
                  <a:cubicBezTo>
                    <a:pt x="24" y="33"/>
                    <a:pt x="24" y="33"/>
                    <a:pt x="24" y="33"/>
                  </a:cubicBezTo>
                  <a:cubicBezTo>
                    <a:pt x="24" y="33"/>
                    <a:pt x="24" y="33"/>
                    <a:pt x="24" y="33"/>
                  </a:cubicBezTo>
                  <a:cubicBezTo>
                    <a:pt x="24" y="33"/>
                    <a:pt x="24" y="33"/>
                    <a:pt x="24" y="33"/>
                  </a:cubicBezTo>
                  <a:cubicBezTo>
                    <a:pt x="24" y="33"/>
                    <a:pt x="24" y="33"/>
                    <a:pt x="24" y="33"/>
                  </a:cubicBezTo>
                  <a:cubicBezTo>
                    <a:pt x="24" y="32"/>
                    <a:pt x="24" y="32"/>
                    <a:pt x="24" y="32"/>
                  </a:cubicBezTo>
                  <a:cubicBezTo>
                    <a:pt x="24" y="33"/>
                    <a:pt x="24" y="33"/>
                    <a:pt x="24" y="33"/>
                  </a:cubicBezTo>
                  <a:cubicBezTo>
                    <a:pt x="24" y="33"/>
                    <a:pt x="24" y="33"/>
                    <a:pt x="24" y="33"/>
                  </a:cubicBezTo>
                  <a:cubicBezTo>
                    <a:pt x="24" y="32"/>
                    <a:pt x="24" y="32"/>
                    <a:pt x="24" y="32"/>
                  </a:cubicBezTo>
                  <a:cubicBezTo>
                    <a:pt x="24" y="32"/>
                    <a:pt x="24" y="32"/>
                    <a:pt x="24" y="32"/>
                  </a:cubicBezTo>
                  <a:cubicBezTo>
                    <a:pt x="24" y="32"/>
                    <a:pt x="24" y="32"/>
                    <a:pt x="24" y="32"/>
                  </a:cubicBezTo>
                  <a:cubicBezTo>
                    <a:pt x="25" y="32"/>
                    <a:pt x="25" y="32"/>
                    <a:pt x="25" y="32"/>
                  </a:cubicBezTo>
                  <a:cubicBezTo>
                    <a:pt x="25" y="32"/>
                    <a:pt x="25" y="32"/>
                    <a:pt x="25" y="32"/>
                  </a:cubicBezTo>
                  <a:cubicBezTo>
                    <a:pt x="25" y="31"/>
                    <a:pt x="25" y="31"/>
                    <a:pt x="25" y="31"/>
                  </a:cubicBezTo>
                  <a:cubicBezTo>
                    <a:pt x="25" y="31"/>
                    <a:pt x="25" y="31"/>
                    <a:pt x="25" y="31"/>
                  </a:cubicBezTo>
                  <a:cubicBezTo>
                    <a:pt x="26" y="31"/>
                    <a:pt x="26" y="31"/>
                    <a:pt x="26" y="31"/>
                  </a:cubicBezTo>
                  <a:cubicBezTo>
                    <a:pt x="26" y="30"/>
                    <a:pt x="26" y="30"/>
                    <a:pt x="26" y="30"/>
                  </a:cubicBezTo>
                  <a:cubicBezTo>
                    <a:pt x="26" y="30"/>
                    <a:pt x="26" y="30"/>
                    <a:pt x="26" y="30"/>
                  </a:cubicBezTo>
                  <a:cubicBezTo>
                    <a:pt x="27" y="30"/>
                    <a:pt x="27" y="29"/>
                    <a:pt x="27" y="29"/>
                  </a:cubicBezTo>
                  <a:cubicBezTo>
                    <a:pt x="28" y="29"/>
                    <a:pt x="28" y="29"/>
                    <a:pt x="29" y="29"/>
                  </a:cubicBezTo>
                  <a:cubicBezTo>
                    <a:pt x="29" y="29"/>
                    <a:pt x="30" y="29"/>
                    <a:pt x="30" y="29"/>
                  </a:cubicBezTo>
                  <a:cubicBezTo>
                    <a:pt x="30" y="29"/>
                    <a:pt x="30" y="29"/>
                    <a:pt x="30" y="29"/>
                  </a:cubicBezTo>
                  <a:cubicBezTo>
                    <a:pt x="30" y="29"/>
                    <a:pt x="30" y="29"/>
                    <a:pt x="30" y="29"/>
                  </a:cubicBezTo>
                  <a:cubicBezTo>
                    <a:pt x="30" y="29"/>
                    <a:pt x="30" y="29"/>
                    <a:pt x="30" y="29"/>
                  </a:cubicBezTo>
                  <a:cubicBezTo>
                    <a:pt x="30" y="29"/>
                    <a:pt x="30" y="29"/>
                    <a:pt x="30" y="29"/>
                  </a:cubicBezTo>
                  <a:cubicBezTo>
                    <a:pt x="31" y="29"/>
                    <a:pt x="31" y="29"/>
                    <a:pt x="31" y="29"/>
                  </a:cubicBezTo>
                  <a:cubicBezTo>
                    <a:pt x="31" y="29"/>
                    <a:pt x="31" y="29"/>
                    <a:pt x="31" y="29"/>
                  </a:cubicBezTo>
                  <a:cubicBezTo>
                    <a:pt x="31" y="28"/>
                    <a:pt x="31" y="28"/>
                    <a:pt x="31" y="28"/>
                  </a:cubicBezTo>
                  <a:cubicBezTo>
                    <a:pt x="31" y="28"/>
                    <a:pt x="31" y="28"/>
                    <a:pt x="31" y="28"/>
                  </a:cubicBezTo>
                  <a:cubicBezTo>
                    <a:pt x="31" y="28"/>
                    <a:pt x="31" y="28"/>
                    <a:pt x="31" y="28"/>
                  </a:cubicBezTo>
                  <a:cubicBezTo>
                    <a:pt x="31" y="27"/>
                    <a:pt x="31" y="27"/>
                    <a:pt x="31" y="27"/>
                  </a:cubicBezTo>
                  <a:cubicBezTo>
                    <a:pt x="31" y="27"/>
                    <a:pt x="32" y="27"/>
                    <a:pt x="31" y="26"/>
                  </a:cubicBezTo>
                  <a:cubicBezTo>
                    <a:pt x="32" y="26"/>
                    <a:pt x="32" y="26"/>
                    <a:pt x="33" y="26"/>
                  </a:cubicBezTo>
                  <a:cubicBezTo>
                    <a:pt x="33" y="26"/>
                    <a:pt x="33" y="26"/>
                    <a:pt x="33" y="26"/>
                  </a:cubicBezTo>
                  <a:cubicBezTo>
                    <a:pt x="33" y="26"/>
                    <a:pt x="33" y="26"/>
                    <a:pt x="33" y="26"/>
                  </a:cubicBezTo>
                  <a:cubicBezTo>
                    <a:pt x="33" y="26"/>
                    <a:pt x="33" y="26"/>
                    <a:pt x="33" y="26"/>
                  </a:cubicBezTo>
                  <a:cubicBezTo>
                    <a:pt x="33" y="26"/>
                    <a:pt x="34" y="26"/>
                    <a:pt x="34" y="25"/>
                  </a:cubicBezTo>
                  <a:cubicBezTo>
                    <a:pt x="35" y="25"/>
                    <a:pt x="35" y="23"/>
                    <a:pt x="35" y="22"/>
                  </a:cubicBezTo>
                  <a:cubicBezTo>
                    <a:pt x="34" y="22"/>
                    <a:pt x="34" y="22"/>
                    <a:pt x="34" y="22"/>
                  </a:cubicBezTo>
                  <a:cubicBezTo>
                    <a:pt x="34" y="22"/>
                    <a:pt x="34" y="22"/>
                    <a:pt x="34" y="22"/>
                  </a:cubicBezTo>
                  <a:cubicBezTo>
                    <a:pt x="34" y="23"/>
                    <a:pt x="34" y="24"/>
                    <a:pt x="34" y="25"/>
                  </a:cubicBezTo>
                  <a:cubicBezTo>
                    <a:pt x="34" y="24"/>
                    <a:pt x="34" y="24"/>
                    <a:pt x="34" y="24"/>
                  </a:cubicBezTo>
                  <a:cubicBezTo>
                    <a:pt x="34" y="24"/>
                    <a:pt x="34" y="24"/>
                    <a:pt x="34" y="24"/>
                  </a:cubicBezTo>
                  <a:cubicBezTo>
                    <a:pt x="34" y="24"/>
                    <a:pt x="34" y="24"/>
                    <a:pt x="34" y="24"/>
                  </a:cubicBezTo>
                  <a:cubicBezTo>
                    <a:pt x="34" y="23"/>
                    <a:pt x="34" y="22"/>
                    <a:pt x="34" y="22"/>
                  </a:cubicBezTo>
                  <a:cubicBezTo>
                    <a:pt x="33" y="22"/>
                    <a:pt x="33" y="22"/>
                    <a:pt x="33" y="22"/>
                  </a:cubicBezTo>
                  <a:cubicBezTo>
                    <a:pt x="33" y="22"/>
                    <a:pt x="33" y="22"/>
                    <a:pt x="33" y="22"/>
                  </a:cubicBezTo>
                  <a:cubicBezTo>
                    <a:pt x="34" y="23"/>
                    <a:pt x="34" y="23"/>
                    <a:pt x="34" y="24"/>
                  </a:cubicBezTo>
                  <a:cubicBezTo>
                    <a:pt x="33" y="24"/>
                    <a:pt x="33" y="24"/>
                    <a:pt x="32" y="25"/>
                  </a:cubicBezTo>
                  <a:cubicBezTo>
                    <a:pt x="32" y="25"/>
                    <a:pt x="31" y="25"/>
                    <a:pt x="31" y="25"/>
                  </a:cubicBezTo>
                  <a:cubicBezTo>
                    <a:pt x="31" y="25"/>
                    <a:pt x="30" y="25"/>
                    <a:pt x="30" y="25"/>
                  </a:cubicBezTo>
                  <a:cubicBezTo>
                    <a:pt x="29" y="25"/>
                    <a:pt x="29" y="25"/>
                    <a:pt x="29" y="25"/>
                  </a:cubicBezTo>
                  <a:cubicBezTo>
                    <a:pt x="29" y="25"/>
                    <a:pt x="29" y="25"/>
                    <a:pt x="29" y="25"/>
                  </a:cubicBezTo>
                  <a:cubicBezTo>
                    <a:pt x="29" y="26"/>
                    <a:pt x="29" y="26"/>
                    <a:pt x="29" y="26"/>
                  </a:cubicBezTo>
                  <a:cubicBezTo>
                    <a:pt x="29" y="26"/>
                    <a:pt x="29" y="26"/>
                    <a:pt x="29" y="26"/>
                  </a:cubicBezTo>
                  <a:cubicBezTo>
                    <a:pt x="29" y="26"/>
                    <a:pt x="29" y="26"/>
                    <a:pt x="29" y="26"/>
                  </a:cubicBezTo>
                  <a:cubicBezTo>
                    <a:pt x="29" y="26"/>
                    <a:pt x="29" y="26"/>
                    <a:pt x="29" y="26"/>
                  </a:cubicBezTo>
                  <a:cubicBezTo>
                    <a:pt x="29" y="26"/>
                    <a:pt x="29" y="26"/>
                    <a:pt x="29" y="26"/>
                  </a:cubicBezTo>
                  <a:cubicBezTo>
                    <a:pt x="28" y="26"/>
                    <a:pt x="28" y="26"/>
                    <a:pt x="28" y="26"/>
                  </a:cubicBezTo>
                  <a:cubicBezTo>
                    <a:pt x="28" y="26"/>
                    <a:pt x="28" y="26"/>
                    <a:pt x="28" y="26"/>
                  </a:cubicBezTo>
                  <a:cubicBezTo>
                    <a:pt x="28" y="26"/>
                    <a:pt x="28" y="26"/>
                    <a:pt x="28" y="26"/>
                  </a:cubicBezTo>
                  <a:cubicBezTo>
                    <a:pt x="28" y="26"/>
                    <a:pt x="28" y="26"/>
                    <a:pt x="28" y="26"/>
                  </a:cubicBezTo>
                  <a:cubicBezTo>
                    <a:pt x="27" y="26"/>
                    <a:pt x="27" y="26"/>
                    <a:pt x="27" y="26"/>
                  </a:cubicBezTo>
                  <a:cubicBezTo>
                    <a:pt x="26" y="26"/>
                    <a:pt x="26" y="26"/>
                    <a:pt x="26" y="26"/>
                  </a:cubicBezTo>
                  <a:cubicBezTo>
                    <a:pt x="26" y="26"/>
                    <a:pt x="26" y="26"/>
                    <a:pt x="26" y="26"/>
                  </a:cubicBezTo>
                  <a:cubicBezTo>
                    <a:pt x="26" y="27"/>
                    <a:pt x="26" y="27"/>
                    <a:pt x="26" y="28"/>
                  </a:cubicBezTo>
                  <a:cubicBezTo>
                    <a:pt x="26" y="28"/>
                    <a:pt x="26" y="29"/>
                    <a:pt x="26" y="29"/>
                  </a:cubicBezTo>
                  <a:cubicBezTo>
                    <a:pt x="25" y="29"/>
                    <a:pt x="25" y="29"/>
                    <a:pt x="25" y="29"/>
                  </a:cubicBezTo>
                  <a:cubicBezTo>
                    <a:pt x="25" y="29"/>
                    <a:pt x="25" y="29"/>
                    <a:pt x="25" y="29"/>
                  </a:cubicBezTo>
                  <a:cubicBezTo>
                    <a:pt x="25" y="29"/>
                    <a:pt x="25" y="29"/>
                    <a:pt x="25" y="29"/>
                  </a:cubicBezTo>
                  <a:cubicBezTo>
                    <a:pt x="25" y="29"/>
                    <a:pt x="25" y="29"/>
                    <a:pt x="25" y="29"/>
                  </a:cubicBezTo>
                  <a:cubicBezTo>
                    <a:pt x="25" y="29"/>
                    <a:pt x="25" y="29"/>
                    <a:pt x="25" y="29"/>
                  </a:cubicBezTo>
                  <a:cubicBezTo>
                    <a:pt x="25" y="29"/>
                    <a:pt x="25" y="29"/>
                    <a:pt x="25" y="29"/>
                  </a:cubicBezTo>
                  <a:cubicBezTo>
                    <a:pt x="25" y="29"/>
                    <a:pt x="25" y="29"/>
                    <a:pt x="25" y="29"/>
                  </a:cubicBezTo>
                  <a:cubicBezTo>
                    <a:pt x="25" y="30"/>
                    <a:pt x="25" y="30"/>
                    <a:pt x="25" y="30"/>
                  </a:cubicBezTo>
                  <a:cubicBezTo>
                    <a:pt x="25" y="29"/>
                    <a:pt x="25" y="29"/>
                    <a:pt x="25" y="29"/>
                  </a:cubicBezTo>
                  <a:cubicBezTo>
                    <a:pt x="25" y="30"/>
                    <a:pt x="25" y="30"/>
                    <a:pt x="25" y="30"/>
                  </a:cubicBezTo>
                  <a:cubicBezTo>
                    <a:pt x="25" y="30"/>
                    <a:pt x="25" y="30"/>
                    <a:pt x="24" y="30"/>
                  </a:cubicBezTo>
                  <a:cubicBezTo>
                    <a:pt x="24" y="30"/>
                    <a:pt x="24" y="30"/>
                    <a:pt x="24" y="30"/>
                  </a:cubicBezTo>
                  <a:cubicBezTo>
                    <a:pt x="24" y="30"/>
                    <a:pt x="23" y="29"/>
                    <a:pt x="23" y="29"/>
                  </a:cubicBezTo>
                  <a:cubicBezTo>
                    <a:pt x="23" y="28"/>
                    <a:pt x="23" y="28"/>
                    <a:pt x="23" y="28"/>
                  </a:cubicBezTo>
                  <a:cubicBezTo>
                    <a:pt x="23" y="28"/>
                    <a:pt x="23" y="28"/>
                    <a:pt x="23" y="28"/>
                  </a:cubicBezTo>
                  <a:cubicBezTo>
                    <a:pt x="23" y="28"/>
                    <a:pt x="24" y="27"/>
                    <a:pt x="24" y="27"/>
                  </a:cubicBezTo>
                  <a:cubicBezTo>
                    <a:pt x="24" y="27"/>
                    <a:pt x="24" y="27"/>
                    <a:pt x="24" y="27"/>
                  </a:cubicBezTo>
                  <a:cubicBezTo>
                    <a:pt x="25" y="27"/>
                    <a:pt x="25" y="27"/>
                    <a:pt x="25" y="27"/>
                  </a:cubicBezTo>
                  <a:cubicBezTo>
                    <a:pt x="25" y="27"/>
                    <a:pt x="25" y="27"/>
                    <a:pt x="25" y="27"/>
                  </a:cubicBezTo>
                  <a:cubicBezTo>
                    <a:pt x="24" y="27"/>
                    <a:pt x="24" y="26"/>
                    <a:pt x="23" y="25"/>
                  </a:cubicBezTo>
                  <a:cubicBezTo>
                    <a:pt x="23" y="25"/>
                    <a:pt x="23" y="25"/>
                    <a:pt x="23" y="25"/>
                  </a:cubicBezTo>
                  <a:cubicBezTo>
                    <a:pt x="23" y="25"/>
                    <a:pt x="23" y="25"/>
                    <a:pt x="23" y="25"/>
                  </a:cubicBezTo>
                  <a:cubicBezTo>
                    <a:pt x="23" y="25"/>
                    <a:pt x="23" y="25"/>
                    <a:pt x="23" y="25"/>
                  </a:cubicBezTo>
                  <a:cubicBezTo>
                    <a:pt x="24" y="24"/>
                    <a:pt x="24" y="24"/>
                    <a:pt x="24" y="23"/>
                  </a:cubicBezTo>
                  <a:cubicBezTo>
                    <a:pt x="25" y="23"/>
                    <a:pt x="25" y="23"/>
                    <a:pt x="25" y="23"/>
                  </a:cubicBezTo>
                  <a:cubicBezTo>
                    <a:pt x="25" y="23"/>
                    <a:pt x="26" y="23"/>
                    <a:pt x="26" y="23"/>
                  </a:cubicBezTo>
                  <a:cubicBezTo>
                    <a:pt x="26" y="23"/>
                    <a:pt x="26" y="23"/>
                    <a:pt x="26" y="23"/>
                  </a:cubicBezTo>
                  <a:cubicBezTo>
                    <a:pt x="27" y="23"/>
                    <a:pt x="27" y="23"/>
                    <a:pt x="27" y="23"/>
                  </a:cubicBezTo>
                  <a:cubicBezTo>
                    <a:pt x="26" y="22"/>
                    <a:pt x="26" y="22"/>
                    <a:pt x="26" y="22"/>
                  </a:cubicBezTo>
                  <a:cubicBezTo>
                    <a:pt x="26" y="22"/>
                    <a:pt x="26" y="22"/>
                    <a:pt x="25" y="22"/>
                  </a:cubicBezTo>
                  <a:cubicBezTo>
                    <a:pt x="25" y="22"/>
                    <a:pt x="25" y="22"/>
                    <a:pt x="25" y="22"/>
                  </a:cubicBezTo>
                  <a:cubicBezTo>
                    <a:pt x="24" y="21"/>
                    <a:pt x="24" y="21"/>
                    <a:pt x="24" y="21"/>
                  </a:cubicBezTo>
                  <a:cubicBezTo>
                    <a:pt x="23" y="21"/>
                    <a:pt x="23" y="20"/>
                    <a:pt x="23" y="19"/>
                  </a:cubicBezTo>
                  <a:cubicBezTo>
                    <a:pt x="23" y="18"/>
                    <a:pt x="23" y="18"/>
                    <a:pt x="23" y="18"/>
                  </a:cubicBezTo>
                  <a:cubicBezTo>
                    <a:pt x="23" y="18"/>
                    <a:pt x="23" y="18"/>
                    <a:pt x="23" y="18"/>
                  </a:cubicBezTo>
                  <a:cubicBezTo>
                    <a:pt x="23" y="17"/>
                    <a:pt x="23" y="16"/>
                    <a:pt x="23" y="16"/>
                  </a:cubicBezTo>
                  <a:cubicBezTo>
                    <a:pt x="23" y="15"/>
                    <a:pt x="23" y="15"/>
                    <a:pt x="23" y="15"/>
                  </a:cubicBezTo>
                  <a:cubicBezTo>
                    <a:pt x="23" y="15"/>
                    <a:pt x="23" y="14"/>
                    <a:pt x="24" y="14"/>
                  </a:cubicBezTo>
                  <a:cubicBezTo>
                    <a:pt x="25" y="13"/>
                    <a:pt x="25" y="13"/>
                    <a:pt x="25" y="13"/>
                  </a:cubicBezTo>
                  <a:cubicBezTo>
                    <a:pt x="25" y="13"/>
                    <a:pt x="25" y="13"/>
                    <a:pt x="25" y="13"/>
                  </a:cubicBezTo>
                  <a:cubicBezTo>
                    <a:pt x="25" y="13"/>
                    <a:pt x="25" y="13"/>
                    <a:pt x="25" y="13"/>
                  </a:cubicBezTo>
                  <a:cubicBezTo>
                    <a:pt x="25" y="13"/>
                    <a:pt x="25" y="13"/>
                    <a:pt x="25" y="13"/>
                  </a:cubicBezTo>
                  <a:cubicBezTo>
                    <a:pt x="25" y="13"/>
                    <a:pt x="25" y="13"/>
                    <a:pt x="25" y="13"/>
                  </a:cubicBezTo>
                  <a:cubicBezTo>
                    <a:pt x="26" y="13"/>
                    <a:pt x="26" y="13"/>
                    <a:pt x="26" y="13"/>
                  </a:cubicBezTo>
                  <a:cubicBezTo>
                    <a:pt x="26" y="13"/>
                    <a:pt x="26" y="13"/>
                    <a:pt x="26" y="13"/>
                  </a:cubicBezTo>
                  <a:cubicBezTo>
                    <a:pt x="26" y="12"/>
                    <a:pt x="26" y="12"/>
                    <a:pt x="26" y="12"/>
                  </a:cubicBezTo>
                  <a:cubicBezTo>
                    <a:pt x="26" y="12"/>
                    <a:pt x="26" y="12"/>
                    <a:pt x="26" y="12"/>
                  </a:cubicBezTo>
                  <a:cubicBezTo>
                    <a:pt x="25" y="11"/>
                    <a:pt x="24" y="10"/>
                    <a:pt x="23" y="9"/>
                  </a:cubicBezTo>
                  <a:cubicBezTo>
                    <a:pt x="23" y="9"/>
                    <a:pt x="23" y="9"/>
                    <a:pt x="23" y="9"/>
                  </a:cubicBezTo>
                  <a:cubicBezTo>
                    <a:pt x="23" y="9"/>
                    <a:pt x="23" y="9"/>
                    <a:pt x="23" y="9"/>
                  </a:cubicBezTo>
                  <a:cubicBezTo>
                    <a:pt x="23" y="8"/>
                    <a:pt x="24" y="7"/>
                    <a:pt x="24" y="7"/>
                  </a:cubicBezTo>
                  <a:cubicBezTo>
                    <a:pt x="25" y="7"/>
                    <a:pt x="25" y="7"/>
                    <a:pt x="25" y="7"/>
                  </a:cubicBezTo>
                  <a:cubicBezTo>
                    <a:pt x="26" y="7"/>
                    <a:pt x="26" y="7"/>
                    <a:pt x="26" y="7"/>
                  </a:cubicBezTo>
                  <a:cubicBezTo>
                    <a:pt x="26" y="7"/>
                    <a:pt x="26" y="7"/>
                    <a:pt x="26" y="7"/>
                  </a:cubicBezTo>
                  <a:cubicBezTo>
                    <a:pt x="26" y="7"/>
                    <a:pt x="26" y="7"/>
                    <a:pt x="26" y="7"/>
                  </a:cubicBezTo>
                  <a:cubicBezTo>
                    <a:pt x="26" y="7"/>
                    <a:pt x="26" y="7"/>
                    <a:pt x="26" y="7"/>
                  </a:cubicBezTo>
                  <a:cubicBezTo>
                    <a:pt x="27" y="7"/>
                    <a:pt x="27" y="7"/>
                    <a:pt x="27" y="7"/>
                  </a:cubicBezTo>
                  <a:cubicBezTo>
                    <a:pt x="27" y="7"/>
                    <a:pt x="27" y="7"/>
                    <a:pt x="27" y="7"/>
                  </a:cubicBezTo>
                  <a:cubicBezTo>
                    <a:pt x="27" y="7"/>
                    <a:pt x="27" y="7"/>
                    <a:pt x="27" y="7"/>
                  </a:cubicBezTo>
                  <a:cubicBezTo>
                    <a:pt x="27" y="7"/>
                    <a:pt x="27" y="7"/>
                    <a:pt x="27" y="7"/>
                  </a:cubicBezTo>
                  <a:cubicBezTo>
                    <a:pt x="27" y="6"/>
                    <a:pt x="27" y="6"/>
                    <a:pt x="27" y="6"/>
                  </a:cubicBezTo>
                  <a:cubicBezTo>
                    <a:pt x="27" y="6"/>
                    <a:pt x="27" y="6"/>
                    <a:pt x="27" y="6"/>
                  </a:cubicBezTo>
                  <a:cubicBezTo>
                    <a:pt x="27" y="6"/>
                    <a:pt x="27" y="6"/>
                    <a:pt x="27" y="6"/>
                  </a:cubicBezTo>
                  <a:cubicBezTo>
                    <a:pt x="27" y="6"/>
                    <a:pt x="27" y="6"/>
                    <a:pt x="27" y="6"/>
                  </a:cubicBezTo>
                  <a:cubicBezTo>
                    <a:pt x="28" y="6"/>
                    <a:pt x="28" y="6"/>
                    <a:pt x="28" y="6"/>
                  </a:cubicBezTo>
                  <a:cubicBezTo>
                    <a:pt x="28" y="6"/>
                    <a:pt x="28" y="6"/>
                    <a:pt x="28" y="6"/>
                  </a:cubicBezTo>
                  <a:cubicBezTo>
                    <a:pt x="28" y="6"/>
                    <a:pt x="28" y="6"/>
                    <a:pt x="28" y="6"/>
                  </a:cubicBezTo>
                  <a:cubicBezTo>
                    <a:pt x="28" y="6"/>
                    <a:pt x="28" y="6"/>
                    <a:pt x="28" y="6"/>
                  </a:cubicBezTo>
                  <a:cubicBezTo>
                    <a:pt x="28" y="6"/>
                    <a:pt x="28" y="6"/>
                    <a:pt x="28" y="6"/>
                  </a:cubicBezTo>
                  <a:cubicBezTo>
                    <a:pt x="28" y="6"/>
                    <a:pt x="28" y="6"/>
                    <a:pt x="28" y="6"/>
                  </a:cubicBezTo>
                  <a:cubicBezTo>
                    <a:pt x="29" y="6"/>
                    <a:pt x="29" y="6"/>
                    <a:pt x="29" y="6"/>
                  </a:cubicBezTo>
                  <a:cubicBezTo>
                    <a:pt x="29" y="6"/>
                    <a:pt x="29" y="6"/>
                    <a:pt x="29" y="6"/>
                  </a:cubicBezTo>
                  <a:cubicBezTo>
                    <a:pt x="29" y="6"/>
                    <a:pt x="29" y="6"/>
                    <a:pt x="29" y="6"/>
                  </a:cubicBezTo>
                  <a:moveTo>
                    <a:pt x="21" y="7"/>
                  </a:moveTo>
                  <a:cubicBezTo>
                    <a:pt x="21" y="6"/>
                    <a:pt x="21" y="5"/>
                    <a:pt x="21" y="4"/>
                  </a:cubicBezTo>
                  <a:cubicBezTo>
                    <a:pt x="21" y="4"/>
                    <a:pt x="21" y="4"/>
                    <a:pt x="21" y="4"/>
                  </a:cubicBezTo>
                  <a:cubicBezTo>
                    <a:pt x="22" y="3"/>
                    <a:pt x="22" y="3"/>
                    <a:pt x="22" y="3"/>
                  </a:cubicBezTo>
                  <a:cubicBezTo>
                    <a:pt x="22" y="4"/>
                    <a:pt x="22" y="5"/>
                    <a:pt x="21" y="7"/>
                  </a:cubicBezTo>
                  <a:cubicBezTo>
                    <a:pt x="21" y="7"/>
                    <a:pt x="21" y="7"/>
                    <a:pt x="21" y="7"/>
                  </a:cubicBezTo>
                  <a:moveTo>
                    <a:pt x="23" y="7"/>
                  </a:moveTo>
                  <a:cubicBezTo>
                    <a:pt x="23" y="7"/>
                    <a:pt x="23" y="7"/>
                    <a:pt x="23" y="7"/>
                  </a:cubicBezTo>
                  <a:cubicBezTo>
                    <a:pt x="23" y="5"/>
                    <a:pt x="23" y="4"/>
                    <a:pt x="23" y="3"/>
                  </a:cubicBezTo>
                  <a:cubicBezTo>
                    <a:pt x="23" y="4"/>
                    <a:pt x="23" y="4"/>
                    <a:pt x="23" y="4"/>
                  </a:cubicBezTo>
                  <a:cubicBezTo>
                    <a:pt x="23" y="4"/>
                    <a:pt x="23" y="4"/>
                    <a:pt x="23" y="4"/>
                  </a:cubicBezTo>
                  <a:cubicBezTo>
                    <a:pt x="23" y="5"/>
                    <a:pt x="23" y="6"/>
                    <a:pt x="23" y="7"/>
                  </a:cubicBezTo>
                  <a:moveTo>
                    <a:pt x="17" y="4"/>
                  </a:moveTo>
                  <a:cubicBezTo>
                    <a:pt x="17" y="4"/>
                    <a:pt x="17" y="4"/>
                    <a:pt x="17" y="4"/>
                  </a:cubicBezTo>
                  <a:cubicBezTo>
                    <a:pt x="17" y="3"/>
                    <a:pt x="17" y="3"/>
                    <a:pt x="18" y="2"/>
                  </a:cubicBezTo>
                  <a:cubicBezTo>
                    <a:pt x="18" y="2"/>
                    <a:pt x="19" y="1"/>
                    <a:pt x="19" y="1"/>
                  </a:cubicBezTo>
                  <a:cubicBezTo>
                    <a:pt x="20" y="1"/>
                    <a:pt x="20" y="1"/>
                    <a:pt x="20" y="1"/>
                  </a:cubicBezTo>
                  <a:cubicBezTo>
                    <a:pt x="20" y="1"/>
                    <a:pt x="20" y="1"/>
                    <a:pt x="20" y="1"/>
                  </a:cubicBezTo>
                  <a:cubicBezTo>
                    <a:pt x="21" y="1"/>
                    <a:pt x="21" y="1"/>
                    <a:pt x="21" y="1"/>
                  </a:cubicBezTo>
                  <a:cubicBezTo>
                    <a:pt x="21" y="1"/>
                    <a:pt x="21" y="1"/>
                    <a:pt x="22" y="2"/>
                  </a:cubicBezTo>
                  <a:cubicBezTo>
                    <a:pt x="22" y="2"/>
                    <a:pt x="22" y="2"/>
                    <a:pt x="22" y="2"/>
                  </a:cubicBezTo>
                  <a:cubicBezTo>
                    <a:pt x="21" y="2"/>
                    <a:pt x="21" y="2"/>
                    <a:pt x="21" y="2"/>
                  </a:cubicBezTo>
                  <a:cubicBezTo>
                    <a:pt x="21" y="3"/>
                    <a:pt x="21" y="4"/>
                    <a:pt x="20" y="5"/>
                  </a:cubicBezTo>
                  <a:cubicBezTo>
                    <a:pt x="20" y="5"/>
                    <a:pt x="20" y="5"/>
                    <a:pt x="20" y="5"/>
                  </a:cubicBezTo>
                  <a:cubicBezTo>
                    <a:pt x="20" y="5"/>
                    <a:pt x="20" y="5"/>
                    <a:pt x="20" y="5"/>
                  </a:cubicBezTo>
                  <a:cubicBezTo>
                    <a:pt x="20" y="5"/>
                    <a:pt x="20" y="5"/>
                    <a:pt x="20" y="5"/>
                  </a:cubicBezTo>
                  <a:cubicBezTo>
                    <a:pt x="20" y="5"/>
                    <a:pt x="19" y="6"/>
                    <a:pt x="19" y="6"/>
                  </a:cubicBezTo>
                  <a:cubicBezTo>
                    <a:pt x="18" y="6"/>
                    <a:pt x="18" y="6"/>
                    <a:pt x="18" y="6"/>
                  </a:cubicBezTo>
                  <a:cubicBezTo>
                    <a:pt x="18" y="5"/>
                    <a:pt x="18" y="5"/>
                    <a:pt x="17" y="4"/>
                  </a:cubicBezTo>
                  <a:cubicBezTo>
                    <a:pt x="17" y="4"/>
                    <a:pt x="17" y="4"/>
                    <a:pt x="17" y="4"/>
                  </a:cubicBezTo>
                  <a:cubicBezTo>
                    <a:pt x="17" y="4"/>
                    <a:pt x="17" y="4"/>
                    <a:pt x="17" y="4"/>
                  </a:cubicBezTo>
                  <a:cubicBezTo>
                    <a:pt x="17" y="4"/>
                    <a:pt x="17" y="4"/>
                    <a:pt x="17" y="4"/>
                  </a:cubicBezTo>
                  <a:cubicBezTo>
                    <a:pt x="17" y="5"/>
                    <a:pt x="16" y="5"/>
                    <a:pt x="16" y="6"/>
                  </a:cubicBezTo>
                  <a:cubicBezTo>
                    <a:pt x="16" y="6"/>
                    <a:pt x="16" y="6"/>
                    <a:pt x="16" y="6"/>
                  </a:cubicBezTo>
                  <a:cubicBezTo>
                    <a:pt x="16" y="5"/>
                    <a:pt x="16" y="5"/>
                    <a:pt x="16" y="5"/>
                  </a:cubicBezTo>
                  <a:cubicBezTo>
                    <a:pt x="16" y="4"/>
                    <a:pt x="16" y="4"/>
                    <a:pt x="16" y="4"/>
                  </a:cubicBezTo>
                  <a:cubicBezTo>
                    <a:pt x="16" y="4"/>
                    <a:pt x="16" y="4"/>
                    <a:pt x="16" y="4"/>
                  </a:cubicBezTo>
                  <a:cubicBezTo>
                    <a:pt x="17" y="4"/>
                    <a:pt x="17" y="4"/>
                    <a:pt x="17" y="4"/>
                  </a:cubicBezTo>
                  <a:moveTo>
                    <a:pt x="24" y="1"/>
                  </a:moveTo>
                  <a:cubicBezTo>
                    <a:pt x="25" y="1"/>
                    <a:pt x="25" y="1"/>
                    <a:pt x="25" y="1"/>
                  </a:cubicBezTo>
                  <a:cubicBezTo>
                    <a:pt x="25" y="1"/>
                    <a:pt x="25" y="1"/>
                    <a:pt x="25" y="1"/>
                  </a:cubicBezTo>
                  <a:cubicBezTo>
                    <a:pt x="26" y="1"/>
                    <a:pt x="26" y="2"/>
                    <a:pt x="27" y="2"/>
                  </a:cubicBezTo>
                  <a:cubicBezTo>
                    <a:pt x="27" y="3"/>
                    <a:pt x="27" y="3"/>
                    <a:pt x="27" y="4"/>
                  </a:cubicBezTo>
                  <a:cubicBezTo>
                    <a:pt x="28" y="4"/>
                    <a:pt x="28" y="4"/>
                    <a:pt x="28" y="4"/>
                  </a:cubicBezTo>
                  <a:cubicBezTo>
                    <a:pt x="28" y="4"/>
                    <a:pt x="28" y="4"/>
                    <a:pt x="28" y="4"/>
                  </a:cubicBezTo>
                  <a:cubicBezTo>
                    <a:pt x="28" y="4"/>
                    <a:pt x="28" y="4"/>
                    <a:pt x="28" y="4"/>
                  </a:cubicBezTo>
                  <a:cubicBezTo>
                    <a:pt x="28" y="5"/>
                    <a:pt x="28" y="5"/>
                    <a:pt x="28" y="5"/>
                  </a:cubicBezTo>
                  <a:cubicBezTo>
                    <a:pt x="28" y="6"/>
                    <a:pt x="28" y="6"/>
                    <a:pt x="28" y="6"/>
                  </a:cubicBezTo>
                  <a:cubicBezTo>
                    <a:pt x="28" y="6"/>
                    <a:pt x="28" y="6"/>
                    <a:pt x="28" y="6"/>
                  </a:cubicBezTo>
                  <a:cubicBezTo>
                    <a:pt x="28" y="5"/>
                    <a:pt x="28" y="5"/>
                    <a:pt x="27" y="4"/>
                  </a:cubicBezTo>
                  <a:cubicBezTo>
                    <a:pt x="27" y="4"/>
                    <a:pt x="27" y="4"/>
                    <a:pt x="27" y="4"/>
                  </a:cubicBezTo>
                  <a:cubicBezTo>
                    <a:pt x="27" y="4"/>
                    <a:pt x="27" y="4"/>
                    <a:pt x="27" y="4"/>
                  </a:cubicBezTo>
                  <a:cubicBezTo>
                    <a:pt x="27" y="4"/>
                    <a:pt x="27" y="4"/>
                    <a:pt x="27" y="4"/>
                  </a:cubicBezTo>
                  <a:cubicBezTo>
                    <a:pt x="26" y="5"/>
                    <a:pt x="26" y="5"/>
                    <a:pt x="26" y="6"/>
                  </a:cubicBezTo>
                  <a:cubicBezTo>
                    <a:pt x="25" y="6"/>
                    <a:pt x="25" y="6"/>
                    <a:pt x="25" y="6"/>
                  </a:cubicBezTo>
                  <a:cubicBezTo>
                    <a:pt x="25" y="6"/>
                    <a:pt x="24" y="5"/>
                    <a:pt x="24" y="5"/>
                  </a:cubicBezTo>
                  <a:cubicBezTo>
                    <a:pt x="24" y="5"/>
                    <a:pt x="24" y="5"/>
                    <a:pt x="24" y="5"/>
                  </a:cubicBezTo>
                  <a:cubicBezTo>
                    <a:pt x="24" y="5"/>
                    <a:pt x="24" y="5"/>
                    <a:pt x="24" y="5"/>
                  </a:cubicBezTo>
                  <a:cubicBezTo>
                    <a:pt x="24" y="5"/>
                    <a:pt x="24" y="5"/>
                    <a:pt x="24" y="5"/>
                  </a:cubicBezTo>
                  <a:cubicBezTo>
                    <a:pt x="24" y="4"/>
                    <a:pt x="23" y="3"/>
                    <a:pt x="23" y="2"/>
                  </a:cubicBezTo>
                  <a:cubicBezTo>
                    <a:pt x="23" y="2"/>
                    <a:pt x="23" y="2"/>
                    <a:pt x="23" y="2"/>
                  </a:cubicBezTo>
                  <a:cubicBezTo>
                    <a:pt x="23" y="2"/>
                    <a:pt x="23" y="2"/>
                    <a:pt x="23" y="2"/>
                  </a:cubicBezTo>
                  <a:cubicBezTo>
                    <a:pt x="23" y="1"/>
                    <a:pt x="23" y="1"/>
                    <a:pt x="24" y="1"/>
                  </a:cubicBezTo>
                  <a:cubicBezTo>
                    <a:pt x="24" y="1"/>
                    <a:pt x="24" y="1"/>
                    <a:pt x="24" y="1"/>
                  </a:cubicBezTo>
                  <a:moveTo>
                    <a:pt x="25" y="0"/>
                  </a:moveTo>
                  <a:cubicBezTo>
                    <a:pt x="25" y="0"/>
                    <a:pt x="25" y="0"/>
                    <a:pt x="25" y="0"/>
                  </a:cubicBezTo>
                  <a:cubicBezTo>
                    <a:pt x="24" y="0"/>
                    <a:pt x="24" y="0"/>
                    <a:pt x="24" y="0"/>
                  </a:cubicBezTo>
                  <a:cubicBezTo>
                    <a:pt x="24" y="0"/>
                    <a:pt x="24" y="0"/>
                    <a:pt x="24" y="0"/>
                  </a:cubicBezTo>
                  <a:cubicBezTo>
                    <a:pt x="23" y="0"/>
                    <a:pt x="23" y="1"/>
                    <a:pt x="22" y="2"/>
                  </a:cubicBezTo>
                  <a:cubicBezTo>
                    <a:pt x="22" y="1"/>
                    <a:pt x="21" y="0"/>
                    <a:pt x="21" y="0"/>
                  </a:cubicBezTo>
                  <a:cubicBezTo>
                    <a:pt x="20" y="0"/>
                    <a:pt x="20" y="0"/>
                    <a:pt x="20" y="0"/>
                  </a:cubicBezTo>
                  <a:cubicBezTo>
                    <a:pt x="20" y="0"/>
                    <a:pt x="20" y="0"/>
                    <a:pt x="20" y="0"/>
                  </a:cubicBezTo>
                  <a:cubicBezTo>
                    <a:pt x="19" y="0"/>
                    <a:pt x="19" y="0"/>
                    <a:pt x="19" y="0"/>
                  </a:cubicBezTo>
                  <a:cubicBezTo>
                    <a:pt x="19" y="0"/>
                    <a:pt x="18" y="1"/>
                    <a:pt x="17" y="2"/>
                  </a:cubicBezTo>
                  <a:cubicBezTo>
                    <a:pt x="16" y="2"/>
                    <a:pt x="16" y="3"/>
                    <a:pt x="16" y="3"/>
                  </a:cubicBezTo>
                  <a:cubicBezTo>
                    <a:pt x="15" y="3"/>
                    <a:pt x="15" y="2"/>
                    <a:pt x="14" y="2"/>
                  </a:cubicBezTo>
                  <a:cubicBezTo>
                    <a:pt x="13" y="2"/>
                    <a:pt x="13" y="3"/>
                    <a:pt x="12" y="3"/>
                  </a:cubicBezTo>
                  <a:cubicBezTo>
                    <a:pt x="11" y="4"/>
                    <a:pt x="10" y="5"/>
                    <a:pt x="10" y="7"/>
                  </a:cubicBezTo>
                  <a:cubicBezTo>
                    <a:pt x="10" y="7"/>
                    <a:pt x="10" y="6"/>
                    <a:pt x="9" y="6"/>
                  </a:cubicBezTo>
                  <a:cubicBezTo>
                    <a:pt x="8" y="6"/>
                    <a:pt x="7" y="7"/>
                    <a:pt x="6" y="8"/>
                  </a:cubicBezTo>
                  <a:cubicBezTo>
                    <a:pt x="5" y="9"/>
                    <a:pt x="5" y="10"/>
                    <a:pt x="5" y="10"/>
                  </a:cubicBezTo>
                  <a:cubicBezTo>
                    <a:pt x="5" y="10"/>
                    <a:pt x="5" y="10"/>
                    <a:pt x="5" y="10"/>
                  </a:cubicBezTo>
                  <a:cubicBezTo>
                    <a:pt x="5" y="10"/>
                    <a:pt x="5" y="10"/>
                    <a:pt x="5" y="10"/>
                  </a:cubicBezTo>
                  <a:cubicBezTo>
                    <a:pt x="5" y="11"/>
                    <a:pt x="5" y="11"/>
                    <a:pt x="5" y="11"/>
                  </a:cubicBezTo>
                  <a:cubicBezTo>
                    <a:pt x="5" y="12"/>
                    <a:pt x="5" y="12"/>
                    <a:pt x="5" y="12"/>
                  </a:cubicBezTo>
                  <a:cubicBezTo>
                    <a:pt x="5" y="12"/>
                    <a:pt x="5" y="12"/>
                    <a:pt x="5" y="12"/>
                  </a:cubicBezTo>
                  <a:cubicBezTo>
                    <a:pt x="5" y="13"/>
                    <a:pt x="5" y="13"/>
                    <a:pt x="5" y="13"/>
                  </a:cubicBezTo>
                  <a:cubicBezTo>
                    <a:pt x="5" y="13"/>
                    <a:pt x="5" y="13"/>
                    <a:pt x="5" y="13"/>
                  </a:cubicBezTo>
                  <a:cubicBezTo>
                    <a:pt x="4" y="14"/>
                    <a:pt x="4" y="14"/>
                    <a:pt x="3" y="15"/>
                  </a:cubicBezTo>
                  <a:cubicBezTo>
                    <a:pt x="2" y="17"/>
                    <a:pt x="2" y="18"/>
                    <a:pt x="3" y="19"/>
                  </a:cubicBezTo>
                  <a:cubicBezTo>
                    <a:pt x="3" y="19"/>
                    <a:pt x="3" y="19"/>
                    <a:pt x="3" y="19"/>
                  </a:cubicBezTo>
                  <a:cubicBezTo>
                    <a:pt x="3" y="20"/>
                    <a:pt x="3" y="20"/>
                    <a:pt x="3" y="20"/>
                  </a:cubicBezTo>
                  <a:cubicBezTo>
                    <a:pt x="3" y="21"/>
                    <a:pt x="3" y="21"/>
                    <a:pt x="3" y="21"/>
                  </a:cubicBezTo>
                  <a:cubicBezTo>
                    <a:pt x="3" y="21"/>
                    <a:pt x="3" y="22"/>
                    <a:pt x="3" y="22"/>
                  </a:cubicBezTo>
                  <a:cubicBezTo>
                    <a:pt x="2" y="23"/>
                    <a:pt x="0" y="26"/>
                    <a:pt x="1" y="28"/>
                  </a:cubicBezTo>
                  <a:cubicBezTo>
                    <a:pt x="2" y="29"/>
                    <a:pt x="2" y="29"/>
                    <a:pt x="2" y="29"/>
                  </a:cubicBezTo>
                  <a:cubicBezTo>
                    <a:pt x="2" y="29"/>
                    <a:pt x="2" y="29"/>
                    <a:pt x="2" y="29"/>
                  </a:cubicBezTo>
                  <a:cubicBezTo>
                    <a:pt x="2" y="29"/>
                    <a:pt x="2" y="29"/>
                    <a:pt x="2" y="29"/>
                  </a:cubicBezTo>
                  <a:cubicBezTo>
                    <a:pt x="2" y="29"/>
                    <a:pt x="2" y="29"/>
                    <a:pt x="2" y="29"/>
                  </a:cubicBezTo>
                  <a:cubicBezTo>
                    <a:pt x="2" y="30"/>
                    <a:pt x="2" y="30"/>
                    <a:pt x="2" y="30"/>
                  </a:cubicBezTo>
                  <a:cubicBezTo>
                    <a:pt x="3" y="31"/>
                    <a:pt x="2" y="32"/>
                    <a:pt x="2" y="33"/>
                  </a:cubicBezTo>
                  <a:cubicBezTo>
                    <a:pt x="2" y="35"/>
                    <a:pt x="1" y="36"/>
                    <a:pt x="2" y="37"/>
                  </a:cubicBezTo>
                  <a:cubicBezTo>
                    <a:pt x="2" y="37"/>
                    <a:pt x="2" y="37"/>
                    <a:pt x="2" y="37"/>
                  </a:cubicBezTo>
                  <a:cubicBezTo>
                    <a:pt x="2" y="38"/>
                    <a:pt x="2" y="38"/>
                    <a:pt x="2" y="38"/>
                  </a:cubicBezTo>
                  <a:cubicBezTo>
                    <a:pt x="3" y="38"/>
                    <a:pt x="3" y="38"/>
                    <a:pt x="3" y="38"/>
                  </a:cubicBezTo>
                  <a:cubicBezTo>
                    <a:pt x="3" y="38"/>
                    <a:pt x="3" y="38"/>
                    <a:pt x="3" y="38"/>
                  </a:cubicBezTo>
                  <a:cubicBezTo>
                    <a:pt x="3" y="39"/>
                    <a:pt x="3" y="39"/>
                    <a:pt x="3" y="39"/>
                  </a:cubicBezTo>
                  <a:cubicBezTo>
                    <a:pt x="3" y="39"/>
                    <a:pt x="3" y="39"/>
                    <a:pt x="3" y="39"/>
                  </a:cubicBezTo>
                  <a:cubicBezTo>
                    <a:pt x="3" y="42"/>
                    <a:pt x="5" y="44"/>
                    <a:pt x="7" y="45"/>
                  </a:cubicBezTo>
                  <a:cubicBezTo>
                    <a:pt x="7" y="46"/>
                    <a:pt x="7" y="47"/>
                    <a:pt x="8" y="47"/>
                  </a:cubicBezTo>
                  <a:cubicBezTo>
                    <a:pt x="9" y="48"/>
                    <a:pt x="9" y="48"/>
                    <a:pt x="9" y="48"/>
                  </a:cubicBezTo>
                  <a:cubicBezTo>
                    <a:pt x="9" y="48"/>
                    <a:pt x="10" y="48"/>
                    <a:pt x="10" y="49"/>
                  </a:cubicBezTo>
                  <a:cubicBezTo>
                    <a:pt x="10" y="49"/>
                    <a:pt x="10" y="49"/>
                    <a:pt x="10" y="49"/>
                  </a:cubicBezTo>
                  <a:cubicBezTo>
                    <a:pt x="10" y="50"/>
                    <a:pt x="10" y="50"/>
                    <a:pt x="10" y="50"/>
                  </a:cubicBezTo>
                  <a:cubicBezTo>
                    <a:pt x="11" y="50"/>
                    <a:pt x="11" y="50"/>
                    <a:pt x="11" y="51"/>
                  </a:cubicBezTo>
                  <a:cubicBezTo>
                    <a:pt x="13" y="51"/>
                    <a:pt x="14" y="52"/>
                    <a:pt x="15" y="52"/>
                  </a:cubicBezTo>
                  <a:cubicBezTo>
                    <a:pt x="18" y="52"/>
                    <a:pt x="20" y="51"/>
                    <a:pt x="22" y="49"/>
                  </a:cubicBezTo>
                  <a:cubicBezTo>
                    <a:pt x="22" y="49"/>
                    <a:pt x="22" y="49"/>
                    <a:pt x="22" y="49"/>
                  </a:cubicBezTo>
                  <a:cubicBezTo>
                    <a:pt x="23" y="49"/>
                    <a:pt x="23" y="49"/>
                    <a:pt x="23" y="49"/>
                  </a:cubicBezTo>
                  <a:cubicBezTo>
                    <a:pt x="23" y="50"/>
                    <a:pt x="23" y="50"/>
                    <a:pt x="23" y="50"/>
                  </a:cubicBezTo>
                  <a:cubicBezTo>
                    <a:pt x="23" y="50"/>
                    <a:pt x="23" y="50"/>
                    <a:pt x="23" y="50"/>
                  </a:cubicBezTo>
                  <a:cubicBezTo>
                    <a:pt x="24" y="52"/>
                    <a:pt x="26" y="52"/>
                    <a:pt x="28" y="52"/>
                  </a:cubicBezTo>
                  <a:cubicBezTo>
                    <a:pt x="29" y="52"/>
                    <a:pt x="30" y="52"/>
                    <a:pt x="30" y="52"/>
                  </a:cubicBezTo>
                  <a:cubicBezTo>
                    <a:pt x="31" y="52"/>
                    <a:pt x="32" y="51"/>
                    <a:pt x="33" y="50"/>
                  </a:cubicBezTo>
                  <a:cubicBezTo>
                    <a:pt x="33" y="49"/>
                    <a:pt x="33" y="49"/>
                    <a:pt x="33" y="49"/>
                  </a:cubicBezTo>
                  <a:cubicBezTo>
                    <a:pt x="33" y="49"/>
                    <a:pt x="34" y="48"/>
                    <a:pt x="34" y="48"/>
                  </a:cubicBezTo>
                  <a:cubicBezTo>
                    <a:pt x="34" y="48"/>
                    <a:pt x="34" y="48"/>
                    <a:pt x="34" y="48"/>
                  </a:cubicBezTo>
                  <a:cubicBezTo>
                    <a:pt x="35" y="48"/>
                    <a:pt x="35" y="48"/>
                    <a:pt x="35" y="48"/>
                  </a:cubicBezTo>
                  <a:cubicBezTo>
                    <a:pt x="36" y="48"/>
                    <a:pt x="37" y="47"/>
                    <a:pt x="37" y="46"/>
                  </a:cubicBezTo>
                  <a:cubicBezTo>
                    <a:pt x="38" y="45"/>
                    <a:pt x="38" y="45"/>
                    <a:pt x="38" y="45"/>
                  </a:cubicBezTo>
                  <a:cubicBezTo>
                    <a:pt x="38" y="45"/>
                    <a:pt x="39" y="45"/>
                    <a:pt x="39" y="45"/>
                  </a:cubicBezTo>
                  <a:cubicBezTo>
                    <a:pt x="40" y="44"/>
                    <a:pt x="41" y="44"/>
                    <a:pt x="41" y="43"/>
                  </a:cubicBezTo>
                  <a:cubicBezTo>
                    <a:pt x="41" y="43"/>
                    <a:pt x="41" y="42"/>
                    <a:pt x="41" y="42"/>
                  </a:cubicBezTo>
                  <a:cubicBezTo>
                    <a:pt x="41" y="41"/>
                    <a:pt x="41" y="41"/>
                    <a:pt x="41" y="41"/>
                  </a:cubicBezTo>
                  <a:cubicBezTo>
                    <a:pt x="42" y="40"/>
                    <a:pt x="42" y="40"/>
                    <a:pt x="42" y="40"/>
                  </a:cubicBezTo>
                  <a:cubicBezTo>
                    <a:pt x="42" y="39"/>
                    <a:pt x="42" y="39"/>
                    <a:pt x="42" y="39"/>
                  </a:cubicBezTo>
                  <a:cubicBezTo>
                    <a:pt x="42" y="38"/>
                    <a:pt x="42" y="38"/>
                    <a:pt x="42" y="38"/>
                  </a:cubicBezTo>
                  <a:cubicBezTo>
                    <a:pt x="42" y="38"/>
                    <a:pt x="42" y="38"/>
                    <a:pt x="42" y="38"/>
                  </a:cubicBezTo>
                  <a:cubicBezTo>
                    <a:pt x="43" y="37"/>
                    <a:pt x="43" y="37"/>
                    <a:pt x="43" y="37"/>
                  </a:cubicBezTo>
                  <a:cubicBezTo>
                    <a:pt x="43" y="37"/>
                    <a:pt x="43" y="37"/>
                    <a:pt x="43" y="37"/>
                  </a:cubicBezTo>
                  <a:cubicBezTo>
                    <a:pt x="43" y="36"/>
                    <a:pt x="43" y="34"/>
                    <a:pt x="42" y="33"/>
                  </a:cubicBezTo>
                  <a:cubicBezTo>
                    <a:pt x="42" y="32"/>
                    <a:pt x="42" y="31"/>
                    <a:pt x="42" y="30"/>
                  </a:cubicBezTo>
                  <a:cubicBezTo>
                    <a:pt x="42" y="29"/>
                    <a:pt x="42" y="29"/>
                    <a:pt x="42" y="29"/>
                  </a:cubicBezTo>
                  <a:cubicBezTo>
                    <a:pt x="42" y="29"/>
                    <a:pt x="42" y="29"/>
                    <a:pt x="42" y="29"/>
                  </a:cubicBezTo>
                  <a:cubicBezTo>
                    <a:pt x="42" y="29"/>
                    <a:pt x="42" y="29"/>
                    <a:pt x="42" y="29"/>
                  </a:cubicBezTo>
                  <a:cubicBezTo>
                    <a:pt x="43" y="29"/>
                    <a:pt x="43" y="29"/>
                    <a:pt x="43" y="29"/>
                  </a:cubicBezTo>
                  <a:cubicBezTo>
                    <a:pt x="43" y="28"/>
                    <a:pt x="43" y="28"/>
                    <a:pt x="43" y="28"/>
                  </a:cubicBezTo>
                  <a:cubicBezTo>
                    <a:pt x="44" y="26"/>
                    <a:pt x="42" y="23"/>
                    <a:pt x="42" y="22"/>
                  </a:cubicBezTo>
                  <a:cubicBezTo>
                    <a:pt x="41" y="22"/>
                    <a:pt x="41" y="21"/>
                    <a:pt x="41" y="21"/>
                  </a:cubicBezTo>
                  <a:cubicBezTo>
                    <a:pt x="41" y="20"/>
                    <a:pt x="41" y="20"/>
                    <a:pt x="41" y="20"/>
                  </a:cubicBezTo>
                  <a:cubicBezTo>
                    <a:pt x="42" y="20"/>
                    <a:pt x="42" y="20"/>
                    <a:pt x="42" y="19"/>
                  </a:cubicBezTo>
                  <a:cubicBezTo>
                    <a:pt x="42" y="19"/>
                    <a:pt x="42" y="19"/>
                    <a:pt x="42" y="19"/>
                  </a:cubicBezTo>
                  <a:cubicBezTo>
                    <a:pt x="42" y="18"/>
                    <a:pt x="42" y="17"/>
                    <a:pt x="41" y="15"/>
                  </a:cubicBezTo>
                  <a:cubicBezTo>
                    <a:pt x="41" y="14"/>
                    <a:pt x="40" y="14"/>
                    <a:pt x="39" y="13"/>
                  </a:cubicBezTo>
                  <a:cubicBezTo>
                    <a:pt x="39" y="13"/>
                    <a:pt x="39" y="13"/>
                    <a:pt x="39" y="13"/>
                  </a:cubicBezTo>
                  <a:cubicBezTo>
                    <a:pt x="39" y="12"/>
                    <a:pt x="39" y="12"/>
                    <a:pt x="39" y="12"/>
                  </a:cubicBezTo>
                  <a:cubicBezTo>
                    <a:pt x="39" y="12"/>
                    <a:pt x="39" y="12"/>
                    <a:pt x="39" y="12"/>
                  </a:cubicBezTo>
                  <a:cubicBezTo>
                    <a:pt x="39" y="11"/>
                    <a:pt x="39" y="11"/>
                    <a:pt x="39" y="11"/>
                  </a:cubicBezTo>
                  <a:cubicBezTo>
                    <a:pt x="39" y="10"/>
                    <a:pt x="39" y="10"/>
                    <a:pt x="39" y="10"/>
                  </a:cubicBezTo>
                  <a:cubicBezTo>
                    <a:pt x="39" y="10"/>
                    <a:pt x="39" y="10"/>
                    <a:pt x="39" y="10"/>
                  </a:cubicBezTo>
                  <a:cubicBezTo>
                    <a:pt x="39" y="10"/>
                    <a:pt x="39" y="10"/>
                    <a:pt x="39" y="10"/>
                  </a:cubicBezTo>
                  <a:cubicBezTo>
                    <a:pt x="39" y="10"/>
                    <a:pt x="39" y="9"/>
                    <a:pt x="39" y="8"/>
                  </a:cubicBezTo>
                  <a:cubicBezTo>
                    <a:pt x="38" y="7"/>
                    <a:pt x="36" y="6"/>
                    <a:pt x="35" y="6"/>
                  </a:cubicBezTo>
                  <a:cubicBezTo>
                    <a:pt x="35" y="6"/>
                    <a:pt x="35" y="7"/>
                    <a:pt x="34" y="7"/>
                  </a:cubicBezTo>
                  <a:cubicBezTo>
                    <a:pt x="34" y="5"/>
                    <a:pt x="33" y="4"/>
                    <a:pt x="32" y="3"/>
                  </a:cubicBezTo>
                  <a:cubicBezTo>
                    <a:pt x="32" y="3"/>
                    <a:pt x="31" y="2"/>
                    <a:pt x="30" y="2"/>
                  </a:cubicBezTo>
                  <a:cubicBezTo>
                    <a:pt x="30" y="2"/>
                    <a:pt x="29" y="3"/>
                    <a:pt x="28" y="3"/>
                  </a:cubicBezTo>
                  <a:cubicBezTo>
                    <a:pt x="28" y="3"/>
                    <a:pt x="28" y="2"/>
                    <a:pt x="27" y="2"/>
                  </a:cubicBezTo>
                  <a:cubicBezTo>
                    <a:pt x="27" y="1"/>
                    <a:pt x="26" y="0"/>
                    <a:pt x="2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3200">
                <a:solidFill>
                  <a:prstClr val="black"/>
                </a:solidFill>
              </a:endParaRPr>
            </a:p>
          </p:txBody>
        </p:sp>
        <p:sp>
          <p:nvSpPr>
            <p:cNvPr id="202" name="Freeform 178"/>
            <p:cNvSpPr>
              <a:spLocks noEditPoints="1"/>
            </p:cNvSpPr>
            <p:nvPr/>
          </p:nvSpPr>
          <p:spPr bwMode="auto">
            <a:xfrm>
              <a:off x="4205" y="2003"/>
              <a:ext cx="83" cy="55"/>
            </a:xfrm>
            <a:custGeom>
              <a:avLst/>
              <a:gdLst>
                <a:gd name="T0" fmla="*/ 6 w 35"/>
                <a:gd name="T1" fmla="*/ 16 h 23"/>
                <a:gd name="T2" fmla="*/ 8 w 35"/>
                <a:gd name="T3" fmla="*/ 21 h 23"/>
                <a:gd name="T4" fmla="*/ 15 w 35"/>
                <a:gd name="T5" fmla="*/ 13 h 23"/>
                <a:gd name="T6" fmla="*/ 13 w 35"/>
                <a:gd name="T7" fmla="*/ 21 h 23"/>
                <a:gd name="T8" fmla="*/ 8 w 35"/>
                <a:gd name="T9" fmla="*/ 22 h 23"/>
                <a:gd name="T10" fmla="*/ 11 w 35"/>
                <a:gd name="T11" fmla="*/ 14 h 23"/>
                <a:gd name="T12" fmla="*/ 14 w 35"/>
                <a:gd name="T13" fmla="*/ 13 h 23"/>
                <a:gd name="T14" fmla="*/ 15 w 35"/>
                <a:gd name="T15" fmla="*/ 13 h 23"/>
                <a:gd name="T16" fmla="*/ 9 w 35"/>
                <a:gd name="T17" fmla="*/ 22 h 23"/>
                <a:gd name="T18" fmla="*/ 27 w 35"/>
                <a:gd name="T19" fmla="*/ 7 h 23"/>
                <a:gd name="T20" fmla="*/ 29 w 35"/>
                <a:gd name="T21" fmla="*/ 6 h 23"/>
                <a:gd name="T22" fmla="*/ 28 w 35"/>
                <a:gd name="T23" fmla="*/ 14 h 23"/>
                <a:gd name="T24" fmla="*/ 30 w 35"/>
                <a:gd name="T25" fmla="*/ 6 h 23"/>
                <a:gd name="T26" fmla="*/ 24 w 35"/>
                <a:gd name="T27" fmla="*/ 15 h 23"/>
                <a:gd name="T28" fmla="*/ 21 w 35"/>
                <a:gd name="T29" fmla="*/ 10 h 23"/>
                <a:gd name="T30" fmla="*/ 25 w 35"/>
                <a:gd name="T31" fmla="*/ 15 h 23"/>
                <a:gd name="T32" fmla="*/ 23 w 35"/>
                <a:gd name="T33" fmla="*/ 0 h 23"/>
                <a:gd name="T34" fmla="*/ 23 w 35"/>
                <a:gd name="T35" fmla="*/ 5 h 23"/>
                <a:gd name="T36" fmla="*/ 23 w 35"/>
                <a:gd name="T37" fmla="*/ 3 h 23"/>
                <a:gd name="T38" fmla="*/ 25 w 35"/>
                <a:gd name="T39" fmla="*/ 2 h 23"/>
                <a:gd name="T40" fmla="*/ 30 w 35"/>
                <a:gd name="T41" fmla="*/ 5 h 23"/>
                <a:gd name="T42" fmla="*/ 20 w 35"/>
                <a:gd name="T43" fmla="*/ 8 h 23"/>
                <a:gd name="T44" fmla="*/ 17 w 35"/>
                <a:gd name="T45" fmla="*/ 11 h 23"/>
                <a:gd name="T46" fmla="*/ 14 w 35"/>
                <a:gd name="T47" fmla="*/ 11 h 23"/>
                <a:gd name="T48" fmla="*/ 9 w 35"/>
                <a:gd name="T49" fmla="*/ 13 h 23"/>
                <a:gd name="T50" fmla="*/ 6 w 35"/>
                <a:gd name="T51" fmla="*/ 9 h 23"/>
                <a:gd name="T52" fmla="*/ 7 w 35"/>
                <a:gd name="T53" fmla="*/ 10 h 23"/>
                <a:gd name="T54" fmla="*/ 9 w 35"/>
                <a:gd name="T55" fmla="*/ 11 h 23"/>
                <a:gd name="T56" fmla="*/ 5 w 35"/>
                <a:gd name="T57" fmla="*/ 8 h 23"/>
                <a:gd name="T58" fmla="*/ 2 w 35"/>
                <a:gd name="T59" fmla="*/ 17 h 23"/>
                <a:gd name="T60" fmla="*/ 2 w 35"/>
                <a:gd name="T61" fmla="*/ 19 h 23"/>
                <a:gd name="T62" fmla="*/ 3 w 35"/>
                <a:gd name="T63" fmla="*/ 19 h 23"/>
                <a:gd name="T64" fmla="*/ 5 w 35"/>
                <a:gd name="T65" fmla="*/ 22 h 23"/>
                <a:gd name="T66" fmla="*/ 16 w 35"/>
                <a:gd name="T67" fmla="*/ 21 h 23"/>
                <a:gd name="T68" fmla="*/ 18 w 35"/>
                <a:gd name="T69" fmla="*/ 12 h 23"/>
                <a:gd name="T70" fmla="*/ 21 w 35"/>
                <a:gd name="T71" fmla="*/ 15 h 23"/>
                <a:gd name="T72" fmla="*/ 31 w 35"/>
                <a:gd name="T73" fmla="*/ 14 h 23"/>
                <a:gd name="T74" fmla="*/ 33 w 35"/>
                <a:gd name="T75" fmla="*/ 6 h 23"/>
                <a:gd name="T76" fmla="*/ 27 w 35"/>
                <a:gd name="T77"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 h="23">
                  <a:moveTo>
                    <a:pt x="8" y="21"/>
                  </a:moveTo>
                  <a:cubicBezTo>
                    <a:pt x="6" y="21"/>
                    <a:pt x="3" y="17"/>
                    <a:pt x="6" y="16"/>
                  </a:cubicBezTo>
                  <a:cubicBezTo>
                    <a:pt x="7" y="15"/>
                    <a:pt x="9" y="15"/>
                    <a:pt x="10" y="14"/>
                  </a:cubicBezTo>
                  <a:cubicBezTo>
                    <a:pt x="8" y="21"/>
                    <a:pt x="8" y="21"/>
                    <a:pt x="8" y="21"/>
                  </a:cubicBezTo>
                  <a:moveTo>
                    <a:pt x="13" y="21"/>
                  </a:moveTo>
                  <a:cubicBezTo>
                    <a:pt x="15" y="13"/>
                    <a:pt x="15" y="13"/>
                    <a:pt x="15" y="13"/>
                  </a:cubicBezTo>
                  <a:cubicBezTo>
                    <a:pt x="17" y="14"/>
                    <a:pt x="17" y="18"/>
                    <a:pt x="16" y="19"/>
                  </a:cubicBezTo>
                  <a:cubicBezTo>
                    <a:pt x="15" y="19"/>
                    <a:pt x="14" y="20"/>
                    <a:pt x="13" y="21"/>
                  </a:cubicBezTo>
                  <a:moveTo>
                    <a:pt x="9" y="22"/>
                  </a:moveTo>
                  <a:cubicBezTo>
                    <a:pt x="9" y="22"/>
                    <a:pt x="9" y="22"/>
                    <a:pt x="8" y="22"/>
                  </a:cubicBezTo>
                  <a:cubicBezTo>
                    <a:pt x="8" y="22"/>
                    <a:pt x="8" y="22"/>
                    <a:pt x="8" y="22"/>
                  </a:cubicBezTo>
                  <a:cubicBezTo>
                    <a:pt x="11" y="14"/>
                    <a:pt x="11" y="14"/>
                    <a:pt x="11" y="14"/>
                  </a:cubicBezTo>
                  <a:cubicBezTo>
                    <a:pt x="11" y="14"/>
                    <a:pt x="11" y="14"/>
                    <a:pt x="11" y="14"/>
                  </a:cubicBezTo>
                  <a:cubicBezTo>
                    <a:pt x="12" y="14"/>
                    <a:pt x="13" y="13"/>
                    <a:pt x="14" y="13"/>
                  </a:cubicBezTo>
                  <a:cubicBezTo>
                    <a:pt x="14" y="13"/>
                    <a:pt x="14" y="13"/>
                    <a:pt x="14" y="13"/>
                  </a:cubicBezTo>
                  <a:cubicBezTo>
                    <a:pt x="14" y="13"/>
                    <a:pt x="15" y="13"/>
                    <a:pt x="15" y="13"/>
                  </a:cubicBezTo>
                  <a:cubicBezTo>
                    <a:pt x="12" y="21"/>
                    <a:pt x="12" y="21"/>
                    <a:pt x="12" y="21"/>
                  </a:cubicBezTo>
                  <a:cubicBezTo>
                    <a:pt x="11" y="21"/>
                    <a:pt x="10" y="22"/>
                    <a:pt x="9" y="22"/>
                  </a:cubicBezTo>
                  <a:moveTo>
                    <a:pt x="25" y="15"/>
                  </a:moveTo>
                  <a:cubicBezTo>
                    <a:pt x="27" y="7"/>
                    <a:pt x="27" y="7"/>
                    <a:pt x="27" y="7"/>
                  </a:cubicBezTo>
                  <a:cubicBezTo>
                    <a:pt x="28" y="7"/>
                    <a:pt x="28" y="6"/>
                    <a:pt x="29" y="6"/>
                  </a:cubicBezTo>
                  <a:cubicBezTo>
                    <a:pt x="29" y="6"/>
                    <a:pt x="29" y="6"/>
                    <a:pt x="29" y="6"/>
                  </a:cubicBezTo>
                  <a:cubicBezTo>
                    <a:pt x="29" y="6"/>
                    <a:pt x="30" y="6"/>
                    <a:pt x="30" y="6"/>
                  </a:cubicBezTo>
                  <a:cubicBezTo>
                    <a:pt x="28" y="14"/>
                    <a:pt x="28" y="14"/>
                    <a:pt x="28" y="14"/>
                  </a:cubicBezTo>
                  <a:cubicBezTo>
                    <a:pt x="29" y="14"/>
                    <a:pt x="29" y="14"/>
                    <a:pt x="29" y="14"/>
                  </a:cubicBezTo>
                  <a:cubicBezTo>
                    <a:pt x="30" y="6"/>
                    <a:pt x="30" y="6"/>
                    <a:pt x="30" y="6"/>
                  </a:cubicBezTo>
                  <a:cubicBezTo>
                    <a:pt x="32" y="7"/>
                    <a:pt x="32" y="11"/>
                    <a:pt x="31" y="12"/>
                  </a:cubicBezTo>
                  <a:cubicBezTo>
                    <a:pt x="30" y="14"/>
                    <a:pt x="26" y="15"/>
                    <a:pt x="24" y="15"/>
                  </a:cubicBezTo>
                  <a:cubicBezTo>
                    <a:pt x="24" y="15"/>
                    <a:pt x="24" y="15"/>
                    <a:pt x="24" y="15"/>
                  </a:cubicBezTo>
                  <a:cubicBezTo>
                    <a:pt x="22" y="15"/>
                    <a:pt x="18" y="11"/>
                    <a:pt x="21" y="10"/>
                  </a:cubicBezTo>
                  <a:cubicBezTo>
                    <a:pt x="23" y="9"/>
                    <a:pt x="25" y="8"/>
                    <a:pt x="27" y="7"/>
                  </a:cubicBezTo>
                  <a:cubicBezTo>
                    <a:pt x="25" y="15"/>
                    <a:pt x="25" y="15"/>
                    <a:pt x="25" y="15"/>
                  </a:cubicBezTo>
                  <a:cubicBezTo>
                    <a:pt x="25" y="15"/>
                    <a:pt x="25" y="15"/>
                    <a:pt x="25" y="15"/>
                  </a:cubicBezTo>
                  <a:moveTo>
                    <a:pt x="23" y="0"/>
                  </a:moveTo>
                  <a:cubicBezTo>
                    <a:pt x="22" y="0"/>
                    <a:pt x="21" y="1"/>
                    <a:pt x="22" y="3"/>
                  </a:cubicBezTo>
                  <a:cubicBezTo>
                    <a:pt x="22" y="4"/>
                    <a:pt x="22" y="5"/>
                    <a:pt x="23" y="5"/>
                  </a:cubicBezTo>
                  <a:cubicBezTo>
                    <a:pt x="23" y="5"/>
                    <a:pt x="23" y="5"/>
                    <a:pt x="23" y="5"/>
                  </a:cubicBezTo>
                  <a:cubicBezTo>
                    <a:pt x="24" y="4"/>
                    <a:pt x="24" y="3"/>
                    <a:pt x="23" y="3"/>
                  </a:cubicBezTo>
                  <a:cubicBezTo>
                    <a:pt x="23" y="2"/>
                    <a:pt x="23" y="1"/>
                    <a:pt x="24" y="1"/>
                  </a:cubicBezTo>
                  <a:cubicBezTo>
                    <a:pt x="24" y="1"/>
                    <a:pt x="24" y="1"/>
                    <a:pt x="25" y="2"/>
                  </a:cubicBezTo>
                  <a:cubicBezTo>
                    <a:pt x="27" y="3"/>
                    <a:pt x="29" y="4"/>
                    <a:pt x="32" y="5"/>
                  </a:cubicBezTo>
                  <a:cubicBezTo>
                    <a:pt x="31" y="5"/>
                    <a:pt x="30" y="5"/>
                    <a:pt x="30" y="5"/>
                  </a:cubicBezTo>
                  <a:cubicBezTo>
                    <a:pt x="28" y="5"/>
                    <a:pt x="26" y="6"/>
                    <a:pt x="24" y="6"/>
                  </a:cubicBezTo>
                  <a:cubicBezTo>
                    <a:pt x="23" y="7"/>
                    <a:pt x="22" y="7"/>
                    <a:pt x="20" y="8"/>
                  </a:cubicBezTo>
                  <a:cubicBezTo>
                    <a:pt x="19" y="9"/>
                    <a:pt x="19" y="11"/>
                    <a:pt x="18" y="11"/>
                  </a:cubicBezTo>
                  <a:cubicBezTo>
                    <a:pt x="17" y="11"/>
                    <a:pt x="17" y="11"/>
                    <a:pt x="17" y="11"/>
                  </a:cubicBezTo>
                  <a:cubicBezTo>
                    <a:pt x="16" y="11"/>
                    <a:pt x="16" y="11"/>
                    <a:pt x="16" y="11"/>
                  </a:cubicBezTo>
                  <a:cubicBezTo>
                    <a:pt x="15" y="11"/>
                    <a:pt x="15" y="11"/>
                    <a:pt x="14" y="11"/>
                  </a:cubicBezTo>
                  <a:cubicBezTo>
                    <a:pt x="14" y="11"/>
                    <a:pt x="14" y="11"/>
                    <a:pt x="13" y="11"/>
                  </a:cubicBezTo>
                  <a:cubicBezTo>
                    <a:pt x="12" y="12"/>
                    <a:pt x="11" y="12"/>
                    <a:pt x="9" y="13"/>
                  </a:cubicBezTo>
                  <a:cubicBezTo>
                    <a:pt x="7" y="14"/>
                    <a:pt x="4" y="14"/>
                    <a:pt x="3" y="17"/>
                  </a:cubicBezTo>
                  <a:cubicBezTo>
                    <a:pt x="4" y="15"/>
                    <a:pt x="5" y="12"/>
                    <a:pt x="6" y="9"/>
                  </a:cubicBezTo>
                  <a:cubicBezTo>
                    <a:pt x="6" y="9"/>
                    <a:pt x="6" y="9"/>
                    <a:pt x="6" y="9"/>
                  </a:cubicBezTo>
                  <a:cubicBezTo>
                    <a:pt x="6" y="9"/>
                    <a:pt x="7" y="9"/>
                    <a:pt x="7" y="10"/>
                  </a:cubicBezTo>
                  <a:cubicBezTo>
                    <a:pt x="8" y="11"/>
                    <a:pt x="8" y="11"/>
                    <a:pt x="8" y="11"/>
                  </a:cubicBezTo>
                  <a:cubicBezTo>
                    <a:pt x="8" y="11"/>
                    <a:pt x="9" y="11"/>
                    <a:pt x="9" y="11"/>
                  </a:cubicBezTo>
                  <a:cubicBezTo>
                    <a:pt x="10" y="11"/>
                    <a:pt x="8" y="7"/>
                    <a:pt x="6" y="7"/>
                  </a:cubicBezTo>
                  <a:cubicBezTo>
                    <a:pt x="5" y="7"/>
                    <a:pt x="5" y="7"/>
                    <a:pt x="5" y="8"/>
                  </a:cubicBezTo>
                  <a:cubicBezTo>
                    <a:pt x="4" y="8"/>
                    <a:pt x="4" y="10"/>
                    <a:pt x="3" y="11"/>
                  </a:cubicBezTo>
                  <a:cubicBezTo>
                    <a:pt x="3" y="13"/>
                    <a:pt x="2" y="15"/>
                    <a:pt x="2" y="17"/>
                  </a:cubicBezTo>
                  <a:cubicBezTo>
                    <a:pt x="1" y="17"/>
                    <a:pt x="0" y="19"/>
                    <a:pt x="1" y="19"/>
                  </a:cubicBezTo>
                  <a:cubicBezTo>
                    <a:pt x="2" y="19"/>
                    <a:pt x="2" y="19"/>
                    <a:pt x="2" y="19"/>
                  </a:cubicBezTo>
                  <a:cubicBezTo>
                    <a:pt x="2" y="19"/>
                    <a:pt x="2" y="19"/>
                    <a:pt x="3" y="19"/>
                  </a:cubicBezTo>
                  <a:cubicBezTo>
                    <a:pt x="3" y="19"/>
                    <a:pt x="3" y="19"/>
                    <a:pt x="3" y="19"/>
                  </a:cubicBezTo>
                  <a:cubicBezTo>
                    <a:pt x="3" y="19"/>
                    <a:pt x="3" y="19"/>
                    <a:pt x="3" y="19"/>
                  </a:cubicBezTo>
                  <a:cubicBezTo>
                    <a:pt x="4" y="20"/>
                    <a:pt x="5" y="21"/>
                    <a:pt x="5" y="22"/>
                  </a:cubicBezTo>
                  <a:cubicBezTo>
                    <a:pt x="7" y="23"/>
                    <a:pt x="8" y="23"/>
                    <a:pt x="9" y="23"/>
                  </a:cubicBezTo>
                  <a:cubicBezTo>
                    <a:pt x="11" y="23"/>
                    <a:pt x="14" y="22"/>
                    <a:pt x="16" y="21"/>
                  </a:cubicBezTo>
                  <a:cubicBezTo>
                    <a:pt x="18" y="19"/>
                    <a:pt x="18" y="17"/>
                    <a:pt x="18" y="14"/>
                  </a:cubicBezTo>
                  <a:cubicBezTo>
                    <a:pt x="17" y="13"/>
                    <a:pt x="17" y="13"/>
                    <a:pt x="18" y="12"/>
                  </a:cubicBezTo>
                  <a:cubicBezTo>
                    <a:pt x="18" y="12"/>
                    <a:pt x="18" y="12"/>
                    <a:pt x="18" y="12"/>
                  </a:cubicBezTo>
                  <a:cubicBezTo>
                    <a:pt x="19" y="12"/>
                    <a:pt x="20" y="15"/>
                    <a:pt x="21" y="15"/>
                  </a:cubicBezTo>
                  <a:cubicBezTo>
                    <a:pt x="22" y="16"/>
                    <a:pt x="23" y="17"/>
                    <a:pt x="24" y="17"/>
                  </a:cubicBezTo>
                  <a:cubicBezTo>
                    <a:pt x="27" y="17"/>
                    <a:pt x="29" y="16"/>
                    <a:pt x="31" y="14"/>
                  </a:cubicBezTo>
                  <a:cubicBezTo>
                    <a:pt x="33" y="13"/>
                    <a:pt x="33" y="11"/>
                    <a:pt x="33" y="8"/>
                  </a:cubicBezTo>
                  <a:cubicBezTo>
                    <a:pt x="33" y="7"/>
                    <a:pt x="32" y="7"/>
                    <a:pt x="33" y="6"/>
                  </a:cubicBezTo>
                  <a:cubicBezTo>
                    <a:pt x="34" y="6"/>
                    <a:pt x="35" y="5"/>
                    <a:pt x="34" y="4"/>
                  </a:cubicBezTo>
                  <a:cubicBezTo>
                    <a:pt x="33" y="3"/>
                    <a:pt x="29" y="2"/>
                    <a:pt x="27" y="1"/>
                  </a:cubicBezTo>
                  <a:cubicBezTo>
                    <a:pt x="26" y="1"/>
                    <a:pt x="24" y="0"/>
                    <a:pt x="2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3200">
                <a:solidFill>
                  <a:prstClr val="black"/>
                </a:solidFill>
              </a:endParaRPr>
            </a:p>
          </p:txBody>
        </p:sp>
        <p:sp>
          <p:nvSpPr>
            <p:cNvPr id="203" name="Freeform 179"/>
            <p:cNvSpPr/>
            <p:nvPr/>
          </p:nvSpPr>
          <p:spPr bwMode="auto">
            <a:xfrm>
              <a:off x="3977" y="1927"/>
              <a:ext cx="14" cy="17"/>
            </a:xfrm>
            <a:custGeom>
              <a:avLst/>
              <a:gdLst>
                <a:gd name="T0" fmla="*/ 12 w 14"/>
                <a:gd name="T1" fmla="*/ 0 h 17"/>
                <a:gd name="T2" fmla="*/ 0 w 14"/>
                <a:gd name="T3" fmla="*/ 17 h 17"/>
                <a:gd name="T4" fmla="*/ 2 w 14"/>
                <a:gd name="T5" fmla="*/ 17 h 17"/>
                <a:gd name="T6" fmla="*/ 14 w 14"/>
                <a:gd name="T7" fmla="*/ 0 h 17"/>
                <a:gd name="T8" fmla="*/ 12 w 14"/>
                <a:gd name="T9" fmla="*/ 0 h 17"/>
              </a:gdLst>
              <a:ahLst/>
              <a:cxnLst>
                <a:cxn ang="0">
                  <a:pos x="T0" y="T1"/>
                </a:cxn>
                <a:cxn ang="0">
                  <a:pos x="T2" y="T3"/>
                </a:cxn>
                <a:cxn ang="0">
                  <a:pos x="T4" y="T5"/>
                </a:cxn>
                <a:cxn ang="0">
                  <a:pos x="T6" y="T7"/>
                </a:cxn>
                <a:cxn ang="0">
                  <a:pos x="T8" y="T9"/>
                </a:cxn>
              </a:cxnLst>
              <a:rect l="0" t="0" r="r" b="b"/>
              <a:pathLst>
                <a:path w="14" h="17">
                  <a:moveTo>
                    <a:pt x="12" y="0"/>
                  </a:moveTo>
                  <a:lnTo>
                    <a:pt x="0" y="17"/>
                  </a:lnTo>
                  <a:lnTo>
                    <a:pt x="2" y="17"/>
                  </a:lnTo>
                  <a:lnTo>
                    <a:pt x="14" y="0"/>
                  </a:ln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3200">
                <a:solidFill>
                  <a:prstClr val="black"/>
                </a:solidFill>
              </a:endParaRPr>
            </a:p>
          </p:txBody>
        </p:sp>
        <p:sp>
          <p:nvSpPr>
            <p:cNvPr id="204" name="Freeform 180"/>
            <p:cNvSpPr/>
            <p:nvPr/>
          </p:nvSpPr>
          <p:spPr bwMode="auto">
            <a:xfrm>
              <a:off x="3977" y="1927"/>
              <a:ext cx="14" cy="17"/>
            </a:xfrm>
            <a:custGeom>
              <a:avLst/>
              <a:gdLst>
                <a:gd name="T0" fmla="*/ 12 w 14"/>
                <a:gd name="T1" fmla="*/ 0 h 17"/>
                <a:gd name="T2" fmla="*/ 0 w 14"/>
                <a:gd name="T3" fmla="*/ 17 h 17"/>
                <a:gd name="T4" fmla="*/ 2 w 14"/>
                <a:gd name="T5" fmla="*/ 17 h 17"/>
                <a:gd name="T6" fmla="*/ 14 w 14"/>
                <a:gd name="T7" fmla="*/ 0 h 17"/>
                <a:gd name="T8" fmla="*/ 12 w 14"/>
                <a:gd name="T9" fmla="*/ 0 h 17"/>
              </a:gdLst>
              <a:ahLst/>
              <a:cxnLst>
                <a:cxn ang="0">
                  <a:pos x="T0" y="T1"/>
                </a:cxn>
                <a:cxn ang="0">
                  <a:pos x="T2" y="T3"/>
                </a:cxn>
                <a:cxn ang="0">
                  <a:pos x="T4" y="T5"/>
                </a:cxn>
                <a:cxn ang="0">
                  <a:pos x="T6" y="T7"/>
                </a:cxn>
                <a:cxn ang="0">
                  <a:pos x="T8" y="T9"/>
                </a:cxn>
              </a:cxnLst>
              <a:rect l="0" t="0" r="r" b="b"/>
              <a:pathLst>
                <a:path w="14" h="17">
                  <a:moveTo>
                    <a:pt x="12" y="0"/>
                  </a:moveTo>
                  <a:lnTo>
                    <a:pt x="0" y="17"/>
                  </a:lnTo>
                  <a:lnTo>
                    <a:pt x="2" y="17"/>
                  </a:lnTo>
                  <a:lnTo>
                    <a:pt x="14" y="0"/>
                  </a:lnTo>
                  <a:lnTo>
                    <a:pt x="12"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3200">
                <a:solidFill>
                  <a:prstClr val="black"/>
                </a:solidFill>
              </a:endParaRPr>
            </a:p>
          </p:txBody>
        </p:sp>
        <p:sp>
          <p:nvSpPr>
            <p:cNvPr id="205" name="Freeform 181"/>
            <p:cNvSpPr/>
            <p:nvPr/>
          </p:nvSpPr>
          <p:spPr bwMode="auto">
            <a:xfrm>
              <a:off x="3979" y="1934"/>
              <a:ext cx="12" cy="12"/>
            </a:xfrm>
            <a:custGeom>
              <a:avLst/>
              <a:gdLst>
                <a:gd name="T0" fmla="*/ 10 w 12"/>
                <a:gd name="T1" fmla="*/ 0 h 12"/>
                <a:gd name="T2" fmla="*/ 0 w 12"/>
                <a:gd name="T3" fmla="*/ 12 h 12"/>
                <a:gd name="T4" fmla="*/ 3 w 12"/>
                <a:gd name="T5" fmla="*/ 12 h 12"/>
                <a:gd name="T6" fmla="*/ 12 w 12"/>
                <a:gd name="T7" fmla="*/ 0 h 12"/>
                <a:gd name="T8" fmla="*/ 10 w 12"/>
                <a:gd name="T9" fmla="*/ 0 h 12"/>
              </a:gdLst>
              <a:ahLst/>
              <a:cxnLst>
                <a:cxn ang="0">
                  <a:pos x="T0" y="T1"/>
                </a:cxn>
                <a:cxn ang="0">
                  <a:pos x="T2" y="T3"/>
                </a:cxn>
                <a:cxn ang="0">
                  <a:pos x="T4" y="T5"/>
                </a:cxn>
                <a:cxn ang="0">
                  <a:pos x="T6" y="T7"/>
                </a:cxn>
                <a:cxn ang="0">
                  <a:pos x="T8" y="T9"/>
                </a:cxn>
              </a:cxnLst>
              <a:rect l="0" t="0" r="r" b="b"/>
              <a:pathLst>
                <a:path w="12" h="12">
                  <a:moveTo>
                    <a:pt x="10" y="0"/>
                  </a:moveTo>
                  <a:lnTo>
                    <a:pt x="0" y="12"/>
                  </a:lnTo>
                  <a:lnTo>
                    <a:pt x="3" y="12"/>
                  </a:lnTo>
                  <a:lnTo>
                    <a:pt x="12" y="0"/>
                  </a:lnTo>
                  <a:lnTo>
                    <a:pt x="1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3200">
                <a:solidFill>
                  <a:prstClr val="black"/>
                </a:solidFill>
              </a:endParaRPr>
            </a:p>
          </p:txBody>
        </p:sp>
        <p:sp>
          <p:nvSpPr>
            <p:cNvPr id="206" name="Freeform 182"/>
            <p:cNvSpPr/>
            <p:nvPr/>
          </p:nvSpPr>
          <p:spPr bwMode="auto">
            <a:xfrm>
              <a:off x="3979" y="1934"/>
              <a:ext cx="12" cy="12"/>
            </a:xfrm>
            <a:custGeom>
              <a:avLst/>
              <a:gdLst>
                <a:gd name="T0" fmla="*/ 10 w 12"/>
                <a:gd name="T1" fmla="*/ 0 h 12"/>
                <a:gd name="T2" fmla="*/ 0 w 12"/>
                <a:gd name="T3" fmla="*/ 12 h 12"/>
                <a:gd name="T4" fmla="*/ 3 w 12"/>
                <a:gd name="T5" fmla="*/ 12 h 12"/>
                <a:gd name="T6" fmla="*/ 12 w 12"/>
                <a:gd name="T7" fmla="*/ 0 h 12"/>
                <a:gd name="T8" fmla="*/ 10 w 12"/>
                <a:gd name="T9" fmla="*/ 0 h 12"/>
              </a:gdLst>
              <a:ahLst/>
              <a:cxnLst>
                <a:cxn ang="0">
                  <a:pos x="T0" y="T1"/>
                </a:cxn>
                <a:cxn ang="0">
                  <a:pos x="T2" y="T3"/>
                </a:cxn>
                <a:cxn ang="0">
                  <a:pos x="T4" y="T5"/>
                </a:cxn>
                <a:cxn ang="0">
                  <a:pos x="T6" y="T7"/>
                </a:cxn>
                <a:cxn ang="0">
                  <a:pos x="T8" y="T9"/>
                </a:cxn>
              </a:cxnLst>
              <a:rect l="0" t="0" r="r" b="b"/>
              <a:pathLst>
                <a:path w="12" h="12">
                  <a:moveTo>
                    <a:pt x="10" y="0"/>
                  </a:moveTo>
                  <a:lnTo>
                    <a:pt x="0" y="12"/>
                  </a:lnTo>
                  <a:lnTo>
                    <a:pt x="3" y="12"/>
                  </a:lnTo>
                  <a:lnTo>
                    <a:pt x="12" y="0"/>
                  </a:lnTo>
                  <a:lnTo>
                    <a:pt x="10"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3200">
                <a:solidFill>
                  <a:prstClr val="black"/>
                </a:solidFill>
              </a:endParaRPr>
            </a:p>
          </p:txBody>
        </p:sp>
        <p:sp>
          <p:nvSpPr>
            <p:cNvPr id="207" name="Freeform 183"/>
            <p:cNvSpPr/>
            <p:nvPr/>
          </p:nvSpPr>
          <p:spPr bwMode="auto">
            <a:xfrm>
              <a:off x="3982" y="1939"/>
              <a:ext cx="7" cy="9"/>
            </a:xfrm>
            <a:custGeom>
              <a:avLst/>
              <a:gdLst>
                <a:gd name="T0" fmla="*/ 3 w 3"/>
                <a:gd name="T1" fmla="*/ 0 h 4"/>
                <a:gd name="T2" fmla="*/ 1 w 3"/>
                <a:gd name="T3" fmla="*/ 3 h 4"/>
                <a:gd name="T4" fmla="*/ 0 w 3"/>
                <a:gd name="T5" fmla="*/ 4 h 4"/>
                <a:gd name="T6" fmla="*/ 1 w 3"/>
                <a:gd name="T7" fmla="*/ 4 h 4"/>
                <a:gd name="T8" fmla="*/ 1 w 3"/>
                <a:gd name="T9" fmla="*/ 4 h 4"/>
                <a:gd name="T10" fmla="*/ 1 w 3"/>
                <a:gd name="T11" fmla="*/ 4 h 4"/>
                <a:gd name="T12" fmla="*/ 1 w 3"/>
                <a:gd name="T13" fmla="*/ 3 h 4"/>
                <a:gd name="T14" fmla="*/ 3 w 3"/>
                <a:gd name="T15" fmla="*/ 0 h 4"/>
                <a:gd name="T16" fmla="*/ 3 w 3"/>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0"/>
                  </a:moveTo>
                  <a:cubicBezTo>
                    <a:pt x="2" y="1"/>
                    <a:pt x="2" y="2"/>
                    <a:pt x="1" y="3"/>
                  </a:cubicBezTo>
                  <a:cubicBezTo>
                    <a:pt x="0" y="4"/>
                    <a:pt x="0" y="4"/>
                    <a:pt x="0" y="4"/>
                  </a:cubicBezTo>
                  <a:cubicBezTo>
                    <a:pt x="1" y="4"/>
                    <a:pt x="1" y="4"/>
                    <a:pt x="1" y="4"/>
                  </a:cubicBezTo>
                  <a:cubicBezTo>
                    <a:pt x="1" y="4"/>
                    <a:pt x="1" y="4"/>
                    <a:pt x="1" y="4"/>
                  </a:cubicBezTo>
                  <a:cubicBezTo>
                    <a:pt x="1" y="4"/>
                    <a:pt x="1" y="4"/>
                    <a:pt x="1" y="4"/>
                  </a:cubicBezTo>
                  <a:cubicBezTo>
                    <a:pt x="1" y="3"/>
                    <a:pt x="1" y="3"/>
                    <a:pt x="1" y="3"/>
                  </a:cubicBezTo>
                  <a:cubicBezTo>
                    <a:pt x="2" y="2"/>
                    <a:pt x="3" y="1"/>
                    <a:pt x="3" y="0"/>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3200">
                <a:solidFill>
                  <a:prstClr val="black"/>
                </a:solidFill>
              </a:endParaRPr>
            </a:p>
          </p:txBody>
        </p:sp>
        <p:sp>
          <p:nvSpPr>
            <p:cNvPr id="208" name="Freeform 184"/>
            <p:cNvSpPr>
              <a:spLocks noEditPoints="1"/>
            </p:cNvSpPr>
            <p:nvPr/>
          </p:nvSpPr>
          <p:spPr bwMode="auto">
            <a:xfrm>
              <a:off x="3941" y="2075"/>
              <a:ext cx="107" cy="99"/>
            </a:xfrm>
            <a:custGeom>
              <a:avLst/>
              <a:gdLst>
                <a:gd name="T0" fmla="*/ 27 w 45"/>
                <a:gd name="T1" fmla="*/ 31 h 42"/>
                <a:gd name="T2" fmla="*/ 34 w 45"/>
                <a:gd name="T3" fmla="*/ 32 h 42"/>
                <a:gd name="T4" fmla="*/ 24 w 45"/>
                <a:gd name="T5" fmla="*/ 28 h 42"/>
                <a:gd name="T6" fmla="*/ 32 w 45"/>
                <a:gd name="T7" fmla="*/ 32 h 42"/>
                <a:gd name="T8" fmla="*/ 38 w 45"/>
                <a:gd name="T9" fmla="*/ 28 h 42"/>
                <a:gd name="T10" fmla="*/ 31 w 45"/>
                <a:gd name="T11" fmla="*/ 33 h 42"/>
                <a:gd name="T12" fmla="*/ 20 w 45"/>
                <a:gd name="T13" fmla="*/ 29 h 42"/>
                <a:gd name="T14" fmla="*/ 14 w 45"/>
                <a:gd name="T15" fmla="*/ 33 h 42"/>
                <a:gd name="T16" fmla="*/ 14 w 45"/>
                <a:gd name="T17" fmla="*/ 27 h 42"/>
                <a:gd name="T18" fmla="*/ 15 w 45"/>
                <a:gd name="T19" fmla="*/ 26 h 42"/>
                <a:gd name="T20" fmla="*/ 30 w 45"/>
                <a:gd name="T21" fmla="*/ 22 h 42"/>
                <a:gd name="T22" fmla="*/ 27 w 45"/>
                <a:gd name="T23" fmla="*/ 20 h 42"/>
                <a:gd name="T24" fmla="*/ 28 w 45"/>
                <a:gd name="T25" fmla="*/ 18 h 42"/>
                <a:gd name="T26" fmla="*/ 24 w 45"/>
                <a:gd name="T27" fmla="*/ 19 h 42"/>
                <a:gd name="T28" fmla="*/ 13 w 45"/>
                <a:gd name="T29" fmla="*/ 23 h 42"/>
                <a:gd name="T30" fmla="*/ 19 w 45"/>
                <a:gd name="T31" fmla="*/ 20 h 42"/>
                <a:gd name="T32" fmla="*/ 33 w 45"/>
                <a:gd name="T33" fmla="*/ 23 h 42"/>
                <a:gd name="T34" fmla="*/ 21 w 45"/>
                <a:gd name="T35" fmla="*/ 20 h 42"/>
                <a:gd name="T36" fmla="*/ 16 w 45"/>
                <a:gd name="T37" fmla="*/ 16 h 42"/>
                <a:gd name="T38" fmla="*/ 14 w 45"/>
                <a:gd name="T39" fmla="*/ 15 h 42"/>
                <a:gd name="T40" fmla="*/ 9 w 45"/>
                <a:gd name="T41" fmla="*/ 16 h 42"/>
                <a:gd name="T42" fmla="*/ 7 w 45"/>
                <a:gd name="T43" fmla="*/ 15 h 42"/>
                <a:gd name="T44" fmla="*/ 7 w 45"/>
                <a:gd name="T45" fmla="*/ 14 h 42"/>
                <a:gd name="T46" fmla="*/ 6 w 45"/>
                <a:gd name="T47" fmla="*/ 14 h 42"/>
                <a:gd name="T48" fmla="*/ 22 w 45"/>
                <a:gd name="T49" fmla="*/ 12 h 42"/>
                <a:gd name="T50" fmla="*/ 28 w 45"/>
                <a:gd name="T51" fmla="*/ 10 h 42"/>
                <a:gd name="T52" fmla="*/ 34 w 45"/>
                <a:gd name="T53" fmla="*/ 10 h 42"/>
                <a:gd name="T54" fmla="*/ 28 w 45"/>
                <a:gd name="T55" fmla="*/ 9 h 42"/>
                <a:gd name="T56" fmla="*/ 29 w 45"/>
                <a:gd name="T57" fmla="*/ 7 h 42"/>
                <a:gd name="T58" fmla="*/ 14 w 45"/>
                <a:gd name="T59" fmla="*/ 3 h 42"/>
                <a:gd name="T60" fmla="*/ 28 w 45"/>
                <a:gd name="T61" fmla="*/ 6 h 42"/>
                <a:gd name="T62" fmla="*/ 10 w 45"/>
                <a:gd name="T63" fmla="*/ 7 h 42"/>
                <a:gd name="T64" fmla="*/ 15 w 45"/>
                <a:gd name="T65" fmla="*/ 6 h 42"/>
                <a:gd name="T66" fmla="*/ 11 w 45"/>
                <a:gd name="T67" fmla="*/ 6 h 42"/>
                <a:gd name="T68" fmla="*/ 44 w 45"/>
                <a:gd name="T69" fmla="*/ 1 h 42"/>
                <a:gd name="T70" fmla="*/ 37 w 45"/>
                <a:gd name="T71" fmla="*/ 11 h 42"/>
                <a:gd name="T72" fmla="*/ 15 w 45"/>
                <a:gd name="T73" fmla="*/ 2 h 42"/>
                <a:gd name="T74" fmla="*/ 11 w 45"/>
                <a:gd name="T75" fmla="*/ 9 h 42"/>
                <a:gd name="T76" fmla="*/ 16 w 45"/>
                <a:gd name="T77" fmla="*/ 10 h 42"/>
                <a:gd name="T78" fmla="*/ 21 w 45"/>
                <a:gd name="T79" fmla="*/ 11 h 42"/>
                <a:gd name="T80" fmla="*/ 23 w 45"/>
                <a:gd name="T81" fmla="*/ 0 h 42"/>
                <a:gd name="T82" fmla="*/ 3 w 45"/>
                <a:gd name="T83" fmla="*/ 9 h 42"/>
                <a:gd name="T84" fmla="*/ 3 w 45"/>
                <a:gd name="T85" fmla="*/ 12 h 42"/>
                <a:gd name="T86" fmla="*/ 0 w 45"/>
                <a:gd name="T87" fmla="*/ 15 h 42"/>
                <a:gd name="T88" fmla="*/ 0 w 45"/>
                <a:gd name="T89" fmla="*/ 18 h 42"/>
                <a:gd name="T90" fmla="*/ 12 w 45"/>
                <a:gd name="T91" fmla="*/ 23 h 42"/>
                <a:gd name="T92" fmla="*/ 14 w 45"/>
                <a:gd name="T93" fmla="*/ 28 h 42"/>
                <a:gd name="T94" fmla="*/ 2 w 45"/>
                <a:gd name="T95" fmla="*/ 25 h 42"/>
                <a:gd name="T96" fmla="*/ 12 w 45"/>
                <a:gd name="T97" fmla="*/ 32 h 42"/>
                <a:gd name="T98" fmla="*/ 33 w 45"/>
                <a:gd name="T99" fmla="*/ 41 h 42"/>
                <a:gd name="T100" fmla="*/ 37 w 45"/>
                <a:gd name="T101" fmla="*/ 38 h 42"/>
                <a:gd name="T102" fmla="*/ 33 w 45"/>
                <a:gd name="T103" fmla="*/ 38 h 42"/>
                <a:gd name="T104" fmla="*/ 34 w 45"/>
                <a:gd name="T105" fmla="*/ 37 h 42"/>
                <a:gd name="T106" fmla="*/ 39 w 45"/>
                <a:gd name="T107" fmla="*/ 26 h 42"/>
                <a:gd name="T108" fmla="*/ 44 w 45"/>
                <a:gd name="T109" fmla="*/ 21 h 42"/>
                <a:gd name="T110" fmla="*/ 27 w 45"/>
                <a:gd name="T111" fmla="*/ 25 h 42"/>
                <a:gd name="T112" fmla="*/ 24 w 45"/>
                <a:gd name="T113" fmla="*/ 23 h 42"/>
                <a:gd name="T114" fmla="*/ 45 w 45"/>
                <a:gd name="T115" fmla="*/ 7 h 42"/>
                <a:gd name="T116" fmla="*/ 34 w 45"/>
                <a:gd name="T117" fmla="*/ 16 h 42"/>
                <a:gd name="T118" fmla="*/ 37 w 45"/>
                <a:gd name="T119" fmla="*/ 15 h 42"/>
                <a:gd name="T120" fmla="*/ 24 w 45"/>
                <a:gd name="T121"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 h="42">
                  <a:moveTo>
                    <a:pt x="30" y="32"/>
                  </a:moveTo>
                  <a:cubicBezTo>
                    <a:pt x="30" y="32"/>
                    <a:pt x="30" y="32"/>
                    <a:pt x="29" y="31"/>
                  </a:cubicBezTo>
                  <a:cubicBezTo>
                    <a:pt x="29" y="31"/>
                    <a:pt x="29" y="31"/>
                    <a:pt x="29" y="31"/>
                  </a:cubicBezTo>
                  <a:cubicBezTo>
                    <a:pt x="30" y="31"/>
                    <a:pt x="30" y="31"/>
                    <a:pt x="31" y="30"/>
                  </a:cubicBezTo>
                  <a:cubicBezTo>
                    <a:pt x="31" y="31"/>
                    <a:pt x="32" y="31"/>
                    <a:pt x="32" y="31"/>
                  </a:cubicBezTo>
                  <a:cubicBezTo>
                    <a:pt x="31" y="31"/>
                    <a:pt x="31" y="31"/>
                    <a:pt x="30" y="32"/>
                  </a:cubicBezTo>
                  <a:moveTo>
                    <a:pt x="35" y="32"/>
                  </a:moveTo>
                  <a:cubicBezTo>
                    <a:pt x="35" y="32"/>
                    <a:pt x="35" y="32"/>
                    <a:pt x="35" y="32"/>
                  </a:cubicBezTo>
                  <a:cubicBezTo>
                    <a:pt x="36" y="31"/>
                    <a:pt x="37" y="31"/>
                    <a:pt x="38" y="30"/>
                  </a:cubicBezTo>
                  <a:cubicBezTo>
                    <a:pt x="38" y="30"/>
                    <a:pt x="38" y="30"/>
                    <a:pt x="38" y="30"/>
                  </a:cubicBezTo>
                  <a:cubicBezTo>
                    <a:pt x="35" y="32"/>
                    <a:pt x="35" y="32"/>
                    <a:pt x="35" y="32"/>
                  </a:cubicBezTo>
                  <a:moveTo>
                    <a:pt x="29" y="31"/>
                  </a:moveTo>
                  <a:cubicBezTo>
                    <a:pt x="28" y="31"/>
                    <a:pt x="28" y="31"/>
                    <a:pt x="27" y="31"/>
                  </a:cubicBezTo>
                  <a:cubicBezTo>
                    <a:pt x="27" y="31"/>
                    <a:pt x="27" y="31"/>
                    <a:pt x="27" y="31"/>
                  </a:cubicBezTo>
                  <a:cubicBezTo>
                    <a:pt x="29" y="30"/>
                    <a:pt x="29" y="30"/>
                    <a:pt x="29" y="30"/>
                  </a:cubicBezTo>
                  <a:cubicBezTo>
                    <a:pt x="29" y="30"/>
                    <a:pt x="30" y="30"/>
                    <a:pt x="30" y="30"/>
                  </a:cubicBezTo>
                  <a:cubicBezTo>
                    <a:pt x="30" y="31"/>
                    <a:pt x="29" y="31"/>
                    <a:pt x="29" y="31"/>
                  </a:cubicBezTo>
                  <a:cubicBezTo>
                    <a:pt x="29" y="31"/>
                    <a:pt x="29" y="31"/>
                    <a:pt x="29" y="31"/>
                  </a:cubicBezTo>
                  <a:moveTo>
                    <a:pt x="27" y="30"/>
                  </a:moveTo>
                  <a:cubicBezTo>
                    <a:pt x="27" y="29"/>
                    <a:pt x="27" y="29"/>
                    <a:pt x="27" y="29"/>
                  </a:cubicBezTo>
                  <a:cubicBezTo>
                    <a:pt x="28" y="29"/>
                    <a:pt x="28" y="30"/>
                    <a:pt x="28" y="30"/>
                  </a:cubicBezTo>
                  <a:cubicBezTo>
                    <a:pt x="27" y="30"/>
                    <a:pt x="27" y="30"/>
                    <a:pt x="27" y="30"/>
                  </a:cubicBezTo>
                  <a:cubicBezTo>
                    <a:pt x="26" y="30"/>
                    <a:pt x="26" y="30"/>
                    <a:pt x="26" y="30"/>
                  </a:cubicBezTo>
                  <a:cubicBezTo>
                    <a:pt x="27" y="29"/>
                    <a:pt x="27" y="29"/>
                    <a:pt x="27" y="29"/>
                  </a:cubicBezTo>
                  <a:cubicBezTo>
                    <a:pt x="27" y="30"/>
                    <a:pt x="27" y="30"/>
                    <a:pt x="27" y="30"/>
                  </a:cubicBezTo>
                  <a:moveTo>
                    <a:pt x="34" y="32"/>
                  </a:moveTo>
                  <a:cubicBezTo>
                    <a:pt x="34" y="32"/>
                    <a:pt x="33" y="32"/>
                    <a:pt x="33" y="32"/>
                  </a:cubicBezTo>
                  <a:cubicBezTo>
                    <a:pt x="35" y="31"/>
                    <a:pt x="36" y="30"/>
                    <a:pt x="38" y="29"/>
                  </a:cubicBezTo>
                  <a:cubicBezTo>
                    <a:pt x="38" y="29"/>
                    <a:pt x="38" y="29"/>
                    <a:pt x="38" y="29"/>
                  </a:cubicBezTo>
                  <a:cubicBezTo>
                    <a:pt x="38" y="30"/>
                    <a:pt x="38" y="30"/>
                    <a:pt x="38" y="30"/>
                  </a:cubicBezTo>
                  <a:cubicBezTo>
                    <a:pt x="37" y="30"/>
                    <a:pt x="35" y="31"/>
                    <a:pt x="34" y="32"/>
                  </a:cubicBezTo>
                  <a:moveTo>
                    <a:pt x="26" y="30"/>
                  </a:moveTo>
                  <a:cubicBezTo>
                    <a:pt x="25" y="30"/>
                    <a:pt x="25" y="30"/>
                    <a:pt x="25" y="30"/>
                  </a:cubicBezTo>
                  <a:cubicBezTo>
                    <a:pt x="26" y="29"/>
                    <a:pt x="26" y="29"/>
                    <a:pt x="26" y="29"/>
                  </a:cubicBezTo>
                  <a:cubicBezTo>
                    <a:pt x="27" y="29"/>
                    <a:pt x="27" y="29"/>
                    <a:pt x="27" y="29"/>
                  </a:cubicBezTo>
                  <a:cubicBezTo>
                    <a:pt x="26" y="29"/>
                    <a:pt x="26" y="30"/>
                    <a:pt x="26" y="30"/>
                  </a:cubicBezTo>
                  <a:moveTo>
                    <a:pt x="24" y="29"/>
                  </a:moveTo>
                  <a:cubicBezTo>
                    <a:pt x="24" y="29"/>
                    <a:pt x="24" y="29"/>
                    <a:pt x="23" y="29"/>
                  </a:cubicBezTo>
                  <a:cubicBezTo>
                    <a:pt x="24" y="28"/>
                    <a:pt x="24" y="28"/>
                    <a:pt x="24" y="28"/>
                  </a:cubicBezTo>
                  <a:cubicBezTo>
                    <a:pt x="25" y="29"/>
                    <a:pt x="25" y="29"/>
                    <a:pt x="25" y="29"/>
                  </a:cubicBezTo>
                  <a:cubicBezTo>
                    <a:pt x="24" y="29"/>
                    <a:pt x="24" y="29"/>
                    <a:pt x="24" y="29"/>
                  </a:cubicBezTo>
                  <a:moveTo>
                    <a:pt x="33" y="31"/>
                  </a:moveTo>
                  <a:cubicBezTo>
                    <a:pt x="33" y="31"/>
                    <a:pt x="33" y="31"/>
                    <a:pt x="33" y="31"/>
                  </a:cubicBezTo>
                  <a:cubicBezTo>
                    <a:pt x="33" y="31"/>
                    <a:pt x="33" y="31"/>
                    <a:pt x="33" y="31"/>
                  </a:cubicBezTo>
                  <a:cubicBezTo>
                    <a:pt x="33" y="31"/>
                    <a:pt x="33" y="31"/>
                    <a:pt x="33" y="31"/>
                  </a:cubicBezTo>
                  <a:cubicBezTo>
                    <a:pt x="33" y="31"/>
                    <a:pt x="33" y="31"/>
                    <a:pt x="33" y="31"/>
                  </a:cubicBezTo>
                  <a:cubicBezTo>
                    <a:pt x="34" y="30"/>
                    <a:pt x="35" y="29"/>
                    <a:pt x="36" y="28"/>
                  </a:cubicBezTo>
                  <a:cubicBezTo>
                    <a:pt x="36" y="28"/>
                    <a:pt x="36" y="28"/>
                    <a:pt x="36" y="28"/>
                  </a:cubicBezTo>
                  <a:cubicBezTo>
                    <a:pt x="37" y="29"/>
                    <a:pt x="37" y="29"/>
                    <a:pt x="37" y="29"/>
                  </a:cubicBezTo>
                  <a:cubicBezTo>
                    <a:pt x="36" y="30"/>
                    <a:pt x="34" y="31"/>
                    <a:pt x="33" y="31"/>
                  </a:cubicBezTo>
                  <a:cubicBezTo>
                    <a:pt x="32" y="32"/>
                    <a:pt x="32" y="32"/>
                    <a:pt x="32" y="32"/>
                  </a:cubicBezTo>
                  <a:cubicBezTo>
                    <a:pt x="32" y="32"/>
                    <a:pt x="32" y="32"/>
                    <a:pt x="32" y="32"/>
                  </a:cubicBezTo>
                  <a:cubicBezTo>
                    <a:pt x="32" y="32"/>
                    <a:pt x="31" y="32"/>
                    <a:pt x="31" y="32"/>
                  </a:cubicBezTo>
                  <a:cubicBezTo>
                    <a:pt x="31" y="32"/>
                    <a:pt x="31" y="32"/>
                    <a:pt x="31" y="32"/>
                  </a:cubicBezTo>
                  <a:cubicBezTo>
                    <a:pt x="31" y="32"/>
                    <a:pt x="32" y="31"/>
                    <a:pt x="33" y="31"/>
                  </a:cubicBezTo>
                  <a:cubicBezTo>
                    <a:pt x="33" y="31"/>
                    <a:pt x="33" y="31"/>
                    <a:pt x="33" y="31"/>
                  </a:cubicBezTo>
                  <a:cubicBezTo>
                    <a:pt x="33" y="31"/>
                    <a:pt x="33" y="31"/>
                    <a:pt x="33" y="31"/>
                  </a:cubicBezTo>
                  <a:moveTo>
                    <a:pt x="35" y="33"/>
                  </a:moveTo>
                  <a:cubicBezTo>
                    <a:pt x="35" y="33"/>
                    <a:pt x="35" y="33"/>
                    <a:pt x="35" y="33"/>
                  </a:cubicBezTo>
                  <a:cubicBezTo>
                    <a:pt x="35" y="33"/>
                    <a:pt x="35" y="33"/>
                    <a:pt x="35" y="33"/>
                  </a:cubicBezTo>
                  <a:cubicBezTo>
                    <a:pt x="39" y="31"/>
                    <a:pt x="39" y="31"/>
                    <a:pt x="39" y="31"/>
                  </a:cubicBezTo>
                  <a:cubicBezTo>
                    <a:pt x="39" y="30"/>
                    <a:pt x="39" y="30"/>
                    <a:pt x="39" y="30"/>
                  </a:cubicBezTo>
                  <a:cubicBezTo>
                    <a:pt x="39" y="30"/>
                    <a:pt x="39" y="30"/>
                    <a:pt x="39" y="30"/>
                  </a:cubicBezTo>
                  <a:cubicBezTo>
                    <a:pt x="39" y="30"/>
                    <a:pt x="39" y="29"/>
                    <a:pt x="39" y="29"/>
                  </a:cubicBezTo>
                  <a:cubicBezTo>
                    <a:pt x="38" y="28"/>
                    <a:pt x="38" y="28"/>
                    <a:pt x="38" y="28"/>
                  </a:cubicBezTo>
                  <a:cubicBezTo>
                    <a:pt x="37" y="28"/>
                    <a:pt x="37" y="28"/>
                    <a:pt x="37" y="28"/>
                  </a:cubicBezTo>
                  <a:cubicBezTo>
                    <a:pt x="38" y="27"/>
                    <a:pt x="38" y="27"/>
                    <a:pt x="38" y="27"/>
                  </a:cubicBezTo>
                  <a:cubicBezTo>
                    <a:pt x="38" y="27"/>
                    <a:pt x="38" y="27"/>
                    <a:pt x="38" y="27"/>
                  </a:cubicBezTo>
                  <a:cubicBezTo>
                    <a:pt x="44" y="29"/>
                    <a:pt x="44" y="29"/>
                    <a:pt x="44" y="29"/>
                  </a:cubicBezTo>
                  <a:cubicBezTo>
                    <a:pt x="43" y="30"/>
                    <a:pt x="41" y="31"/>
                    <a:pt x="39" y="32"/>
                  </a:cubicBezTo>
                  <a:cubicBezTo>
                    <a:pt x="36" y="34"/>
                    <a:pt x="35" y="35"/>
                    <a:pt x="34" y="36"/>
                  </a:cubicBezTo>
                  <a:cubicBezTo>
                    <a:pt x="31" y="34"/>
                    <a:pt x="29" y="33"/>
                    <a:pt x="26" y="32"/>
                  </a:cubicBezTo>
                  <a:cubicBezTo>
                    <a:pt x="24" y="31"/>
                    <a:pt x="22" y="31"/>
                    <a:pt x="21" y="30"/>
                  </a:cubicBezTo>
                  <a:cubicBezTo>
                    <a:pt x="21" y="30"/>
                    <a:pt x="21" y="30"/>
                    <a:pt x="21" y="30"/>
                  </a:cubicBezTo>
                  <a:cubicBezTo>
                    <a:pt x="22" y="29"/>
                    <a:pt x="22" y="29"/>
                    <a:pt x="22" y="29"/>
                  </a:cubicBezTo>
                  <a:cubicBezTo>
                    <a:pt x="22" y="29"/>
                    <a:pt x="22" y="29"/>
                    <a:pt x="22" y="29"/>
                  </a:cubicBezTo>
                  <a:cubicBezTo>
                    <a:pt x="23" y="30"/>
                    <a:pt x="29" y="32"/>
                    <a:pt x="31" y="33"/>
                  </a:cubicBezTo>
                  <a:cubicBezTo>
                    <a:pt x="31" y="33"/>
                    <a:pt x="31" y="33"/>
                    <a:pt x="31" y="33"/>
                  </a:cubicBezTo>
                  <a:cubicBezTo>
                    <a:pt x="31" y="33"/>
                    <a:pt x="31" y="33"/>
                    <a:pt x="31" y="33"/>
                  </a:cubicBezTo>
                  <a:cubicBezTo>
                    <a:pt x="32" y="33"/>
                    <a:pt x="32" y="32"/>
                    <a:pt x="33" y="32"/>
                  </a:cubicBezTo>
                  <a:cubicBezTo>
                    <a:pt x="33" y="32"/>
                    <a:pt x="33" y="32"/>
                    <a:pt x="33" y="32"/>
                  </a:cubicBezTo>
                  <a:cubicBezTo>
                    <a:pt x="33" y="32"/>
                    <a:pt x="34" y="33"/>
                    <a:pt x="34" y="33"/>
                  </a:cubicBezTo>
                  <a:cubicBezTo>
                    <a:pt x="35" y="33"/>
                    <a:pt x="35" y="33"/>
                    <a:pt x="35" y="33"/>
                  </a:cubicBezTo>
                  <a:moveTo>
                    <a:pt x="19" y="27"/>
                  </a:moveTo>
                  <a:cubicBezTo>
                    <a:pt x="19" y="27"/>
                    <a:pt x="19" y="27"/>
                    <a:pt x="19" y="27"/>
                  </a:cubicBezTo>
                  <a:cubicBezTo>
                    <a:pt x="20" y="27"/>
                    <a:pt x="20" y="27"/>
                    <a:pt x="20" y="27"/>
                  </a:cubicBezTo>
                  <a:cubicBezTo>
                    <a:pt x="20" y="27"/>
                    <a:pt x="20" y="27"/>
                    <a:pt x="20" y="27"/>
                  </a:cubicBezTo>
                  <a:cubicBezTo>
                    <a:pt x="21" y="27"/>
                    <a:pt x="22" y="28"/>
                    <a:pt x="23" y="28"/>
                  </a:cubicBezTo>
                  <a:cubicBezTo>
                    <a:pt x="20" y="29"/>
                    <a:pt x="20" y="29"/>
                    <a:pt x="20" y="29"/>
                  </a:cubicBezTo>
                  <a:cubicBezTo>
                    <a:pt x="20" y="29"/>
                    <a:pt x="20" y="29"/>
                    <a:pt x="20" y="29"/>
                  </a:cubicBezTo>
                  <a:cubicBezTo>
                    <a:pt x="20" y="29"/>
                    <a:pt x="20" y="29"/>
                    <a:pt x="20" y="29"/>
                  </a:cubicBezTo>
                  <a:cubicBezTo>
                    <a:pt x="20" y="30"/>
                    <a:pt x="20" y="30"/>
                    <a:pt x="20" y="30"/>
                  </a:cubicBezTo>
                  <a:cubicBezTo>
                    <a:pt x="20" y="30"/>
                    <a:pt x="20" y="30"/>
                    <a:pt x="20" y="30"/>
                  </a:cubicBezTo>
                  <a:cubicBezTo>
                    <a:pt x="20" y="30"/>
                    <a:pt x="20" y="30"/>
                    <a:pt x="20" y="30"/>
                  </a:cubicBezTo>
                  <a:cubicBezTo>
                    <a:pt x="19" y="31"/>
                    <a:pt x="19" y="31"/>
                    <a:pt x="19" y="32"/>
                  </a:cubicBezTo>
                  <a:cubicBezTo>
                    <a:pt x="19" y="32"/>
                    <a:pt x="19" y="32"/>
                    <a:pt x="19" y="32"/>
                  </a:cubicBezTo>
                  <a:cubicBezTo>
                    <a:pt x="19" y="32"/>
                    <a:pt x="19" y="32"/>
                    <a:pt x="19" y="32"/>
                  </a:cubicBezTo>
                  <a:cubicBezTo>
                    <a:pt x="19" y="32"/>
                    <a:pt x="19" y="32"/>
                    <a:pt x="19" y="32"/>
                  </a:cubicBezTo>
                  <a:cubicBezTo>
                    <a:pt x="19" y="33"/>
                    <a:pt x="19" y="34"/>
                    <a:pt x="18" y="35"/>
                  </a:cubicBezTo>
                  <a:cubicBezTo>
                    <a:pt x="18" y="35"/>
                    <a:pt x="18" y="35"/>
                    <a:pt x="18" y="35"/>
                  </a:cubicBezTo>
                  <a:cubicBezTo>
                    <a:pt x="18" y="35"/>
                    <a:pt x="18" y="35"/>
                    <a:pt x="18" y="35"/>
                  </a:cubicBezTo>
                  <a:cubicBezTo>
                    <a:pt x="17" y="35"/>
                    <a:pt x="16" y="34"/>
                    <a:pt x="15" y="34"/>
                  </a:cubicBezTo>
                  <a:cubicBezTo>
                    <a:pt x="15" y="33"/>
                    <a:pt x="15" y="33"/>
                    <a:pt x="15" y="33"/>
                  </a:cubicBezTo>
                  <a:cubicBezTo>
                    <a:pt x="14" y="33"/>
                    <a:pt x="14" y="33"/>
                    <a:pt x="14" y="33"/>
                  </a:cubicBezTo>
                  <a:cubicBezTo>
                    <a:pt x="14" y="31"/>
                    <a:pt x="14" y="31"/>
                    <a:pt x="14" y="31"/>
                  </a:cubicBezTo>
                  <a:cubicBezTo>
                    <a:pt x="14" y="31"/>
                    <a:pt x="14" y="31"/>
                    <a:pt x="14" y="31"/>
                  </a:cubicBezTo>
                  <a:cubicBezTo>
                    <a:pt x="14" y="31"/>
                    <a:pt x="14" y="30"/>
                    <a:pt x="14" y="30"/>
                  </a:cubicBezTo>
                  <a:cubicBezTo>
                    <a:pt x="15" y="29"/>
                    <a:pt x="15" y="29"/>
                    <a:pt x="15" y="29"/>
                  </a:cubicBezTo>
                  <a:cubicBezTo>
                    <a:pt x="15" y="29"/>
                    <a:pt x="15" y="28"/>
                    <a:pt x="15" y="27"/>
                  </a:cubicBezTo>
                  <a:cubicBezTo>
                    <a:pt x="17" y="27"/>
                    <a:pt x="17" y="27"/>
                    <a:pt x="17" y="27"/>
                  </a:cubicBezTo>
                  <a:cubicBezTo>
                    <a:pt x="17" y="27"/>
                    <a:pt x="17" y="27"/>
                    <a:pt x="17" y="27"/>
                  </a:cubicBezTo>
                  <a:cubicBezTo>
                    <a:pt x="17" y="27"/>
                    <a:pt x="18" y="27"/>
                    <a:pt x="18" y="27"/>
                  </a:cubicBezTo>
                  <a:cubicBezTo>
                    <a:pt x="18" y="27"/>
                    <a:pt x="18" y="27"/>
                    <a:pt x="18" y="27"/>
                  </a:cubicBezTo>
                  <a:cubicBezTo>
                    <a:pt x="18" y="27"/>
                    <a:pt x="18" y="27"/>
                    <a:pt x="18" y="27"/>
                  </a:cubicBezTo>
                  <a:cubicBezTo>
                    <a:pt x="19" y="27"/>
                    <a:pt x="19" y="27"/>
                    <a:pt x="19" y="27"/>
                  </a:cubicBezTo>
                  <a:moveTo>
                    <a:pt x="14" y="27"/>
                  </a:moveTo>
                  <a:cubicBezTo>
                    <a:pt x="14" y="27"/>
                    <a:pt x="14" y="27"/>
                    <a:pt x="14" y="27"/>
                  </a:cubicBezTo>
                  <a:cubicBezTo>
                    <a:pt x="12" y="26"/>
                    <a:pt x="10" y="25"/>
                    <a:pt x="8" y="24"/>
                  </a:cubicBezTo>
                  <a:cubicBezTo>
                    <a:pt x="7" y="23"/>
                    <a:pt x="7" y="23"/>
                    <a:pt x="7" y="23"/>
                  </a:cubicBezTo>
                  <a:cubicBezTo>
                    <a:pt x="6" y="23"/>
                    <a:pt x="5" y="22"/>
                    <a:pt x="4" y="22"/>
                  </a:cubicBezTo>
                  <a:cubicBezTo>
                    <a:pt x="4" y="22"/>
                    <a:pt x="4" y="22"/>
                    <a:pt x="4" y="22"/>
                  </a:cubicBezTo>
                  <a:cubicBezTo>
                    <a:pt x="5" y="22"/>
                    <a:pt x="5" y="22"/>
                    <a:pt x="5" y="22"/>
                  </a:cubicBezTo>
                  <a:cubicBezTo>
                    <a:pt x="7" y="22"/>
                    <a:pt x="9" y="23"/>
                    <a:pt x="11" y="24"/>
                  </a:cubicBezTo>
                  <a:cubicBezTo>
                    <a:pt x="11" y="24"/>
                    <a:pt x="11" y="24"/>
                    <a:pt x="11" y="24"/>
                  </a:cubicBezTo>
                  <a:cubicBezTo>
                    <a:pt x="12" y="24"/>
                    <a:pt x="12" y="24"/>
                    <a:pt x="12" y="24"/>
                  </a:cubicBezTo>
                  <a:cubicBezTo>
                    <a:pt x="12" y="24"/>
                    <a:pt x="12" y="25"/>
                    <a:pt x="12" y="25"/>
                  </a:cubicBezTo>
                  <a:cubicBezTo>
                    <a:pt x="13" y="25"/>
                    <a:pt x="13" y="25"/>
                    <a:pt x="14" y="26"/>
                  </a:cubicBezTo>
                  <a:cubicBezTo>
                    <a:pt x="14" y="26"/>
                    <a:pt x="14" y="26"/>
                    <a:pt x="14" y="26"/>
                  </a:cubicBezTo>
                  <a:cubicBezTo>
                    <a:pt x="15" y="26"/>
                    <a:pt x="15" y="26"/>
                    <a:pt x="15" y="26"/>
                  </a:cubicBezTo>
                  <a:cubicBezTo>
                    <a:pt x="15" y="26"/>
                    <a:pt x="15" y="26"/>
                    <a:pt x="15" y="26"/>
                  </a:cubicBezTo>
                  <a:cubicBezTo>
                    <a:pt x="15" y="27"/>
                    <a:pt x="15" y="27"/>
                    <a:pt x="15" y="27"/>
                  </a:cubicBezTo>
                  <a:cubicBezTo>
                    <a:pt x="14" y="27"/>
                    <a:pt x="14" y="27"/>
                    <a:pt x="14" y="27"/>
                  </a:cubicBezTo>
                  <a:moveTo>
                    <a:pt x="24" y="20"/>
                  </a:moveTo>
                  <a:cubicBezTo>
                    <a:pt x="23" y="20"/>
                    <a:pt x="23" y="20"/>
                    <a:pt x="22" y="19"/>
                  </a:cubicBezTo>
                  <a:cubicBezTo>
                    <a:pt x="22" y="19"/>
                    <a:pt x="22" y="19"/>
                    <a:pt x="22" y="19"/>
                  </a:cubicBezTo>
                  <a:cubicBezTo>
                    <a:pt x="22" y="19"/>
                    <a:pt x="22" y="19"/>
                    <a:pt x="22" y="19"/>
                  </a:cubicBezTo>
                  <a:cubicBezTo>
                    <a:pt x="22" y="19"/>
                    <a:pt x="22" y="19"/>
                    <a:pt x="22" y="19"/>
                  </a:cubicBezTo>
                  <a:cubicBezTo>
                    <a:pt x="23" y="19"/>
                    <a:pt x="24" y="19"/>
                    <a:pt x="24" y="19"/>
                  </a:cubicBezTo>
                  <a:cubicBezTo>
                    <a:pt x="24" y="19"/>
                    <a:pt x="24" y="19"/>
                    <a:pt x="24" y="19"/>
                  </a:cubicBezTo>
                  <a:cubicBezTo>
                    <a:pt x="24" y="19"/>
                    <a:pt x="24" y="19"/>
                    <a:pt x="24" y="19"/>
                  </a:cubicBezTo>
                  <a:cubicBezTo>
                    <a:pt x="24" y="20"/>
                    <a:pt x="24" y="20"/>
                    <a:pt x="24" y="20"/>
                  </a:cubicBezTo>
                  <a:cubicBezTo>
                    <a:pt x="24" y="20"/>
                    <a:pt x="24" y="20"/>
                    <a:pt x="24" y="20"/>
                  </a:cubicBezTo>
                  <a:moveTo>
                    <a:pt x="30" y="22"/>
                  </a:moveTo>
                  <a:cubicBezTo>
                    <a:pt x="31" y="21"/>
                    <a:pt x="33" y="20"/>
                    <a:pt x="34" y="19"/>
                  </a:cubicBezTo>
                  <a:cubicBezTo>
                    <a:pt x="34" y="19"/>
                    <a:pt x="34" y="19"/>
                    <a:pt x="34" y="19"/>
                  </a:cubicBezTo>
                  <a:cubicBezTo>
                    <a:pt x="35" y="19"/>
                    <a:pt x="35" y="19"/>
                    <a:pt x="35" y="19"/>
                  </a:cubicBezTo>
                  <a:cubicBezTo>
                    <a:pt x="34" y="20"/>
                    <a:pt x="33" y="20"/>
                    <a:pt x="32" y="21"/>
                  </a:cubicBezTo>
                  <a:cubicBezTo>
                    <a:pt x="32" y="21"/>
                    <a:pt x="32" y="21"/>
                    <a:pt x="32" y="21"/>
                  </a:cubicBezTo>
                  <a:cubicBezTo>
                    <a:pt x="32" y="21"/>
                    <a:pt x="31" y="21"/>
                    <a:pt x="31" y="21"/>
                  </a:cubicBezTo>
                  <a:cubicBezTo>
                    <a:pt x="31" y="21"/>
                    <a:pt x="30" y="21"/>
                    <a:pt x="30" y="22"/>
                  </a:cubicBezTo>
                  <a:moveTo>
                    <a:pt x="29" y="22"/>
                  </a:moveTo>
                  <a:cubicBezTo>
                    <a:pt x="29" y="22"/>
                    <a:pt x="29" y="22"/>
                    <a:pt x="29" y="22"/>
                  </a:cubicBezTo>
                  <a:cubicBezTo>
                    <a:pt x="28" y="21"/>
                    <a:pt x="27" y="21"/>
                    <a:pt x="26" y="20"/>
                  </a:cubicBezTo>
                  <a:cubicBezTo>
                    <a:pt x="27" y="20"/>
                    <a:pt x="29" y="19"/>
                    <a:pt x="30" y="18"/>
                  </a:cubicBezTo>
                  <a:cubicBezTo>
                    <a:pt x="31" y="19"/>
                    <a:pt x="31" y="19"/>
                    <a:pt x="31" y="19"/>
                  </a:cubicBezTo>
                  <a:cubicBezTo>
                    <a:pt x="27" y="20"/>
                    <a:pt x="27" y="20"/>
                    <a:pt x="27" y="20"/>
                  </a:cubicBezTo>
                  <a:cubicBezTo>
                    <a:pt x="27" y="21"/>
                    <a:pt x="27" y="21"/>
                    <a:pt x="27" y="21"/>
                  </a:cubicBezTo>
                  <a:cubicBezTo>
                    <a:pt x="28" y="21"/>
                    <a:pt x="28" y="21"/>
                    <a:pt x="28" y="21"/>
                  </a:cubicBezTo>
                  <a:cubicBezTo>
                    <a:pt x="28" y="21"/>
                    <a:pt x="28" y="21"/>
                    <a:pt x="28" y="21"/>
                  </a:cubicBezTo>
                  <a:cubicBezTo>
                    <a:pt x="32" y="19"/>
                    <a:pt x="32" y="19"/>
                    <a:pt x="32" y="19"/>
                  </a:cubicBezTo>
                  <a:cubicBezTo>
                    <a:pt x="32" y="19"/>
                    <a:pt x="32" y="19"/>
                    <a:pt x="32" y="19"/>
                  </a:cubicBezTo>
                  <a:cubicBezTo>
                    <a:pt x="32" y="19"/>
                    <a:pt x="33" y="19"/>
                    <a:pt x="33" y="19"/>
                  </a:cubicBezTo>
                  <a:cubicBezTo>
                    <a:pt x="32" y="20"/>
                    <a:pt x="31" y="21"/>
                    <a:pt x="29" y="22"/>
                  </a:cubicBezTo>
                  <a:moveTo>
                    <a:pt x="25" y="20"/>
                  </a:moveTo>
                  <a:cubicBezTo>
                    <a:pt x="25" y="20"/>
                    <a:pt x="25" y="20"/>
                    <a:pt x="24" y="20"/>
                  </a:cubicBezTo>
                  <a:cubicBezTo>
                    <a:pt x="25" y="19"/>
                    <a:pt x="25" y="19"/>
                    <a:pt x="25" y="19"/>
                  </a:cubicBezTo>
                  <a:cubicBezTo>
                    <a:pt x="25" y="19"/>
                    <a:pt x="25" y="19"/>
                    <a:pt x="25" y="19"/>
                  </a:cubicBezTo>
                  <a:cubicBezTo>
                    <a:pt x="26" y="19"/>
                    <a:pt x="27" y="19"/>
                    <a:pt x="27" y="19"/>
                  </a:cubicBezTo>
                  <a:cubicBezTo>
                    <a:pt x="28" y="18"/>
                    <a:pt x="28" y="18"/>
                    <a:pt x="28" y="18"/>
                  </a:cubicBezTo>
                  <a:cubicBezTo>
                    <a:pt x="28" y="18"/>
                    <a:pt x="29" y="18"/>
                    <a:pt x="30" y="18"/>
                  </a:cubicBezTo>
                  <a:cubicBezTo>
                    <a:pt x="28" y="19"/>
                    <a:pt x="27" y="20"/>
                    <a:pt x="25" y="20"/>
                  </a:cubicBezTo>
                  <a:moveTo>
                    <a:pt x="37" y="19"/>
                  </a:moveTo>
                  <a:cubicBezTo>
                    <a:pt x="37" y="19"/>
                    <a:pt x="37" y="19"/>
                    <a:pt x="37" y="19"/>
                  </a:cubicBezTo>
                  <a:cubicBezTo>
                    <a:pt x="37" y="19"/>
                    <a:pt x="37" y="19"/>
                    <a:pt x="37" y="19"/>
                  </a:cubicBezTo>
                  <a:cubicBezTo>
                    <a:pt x="37" y="19"/>
                    <a:pt x="37" y="18"/>
                    <a:pt x="38" y="18"/>
                  </a:cubicBezTo>
                  <a:cubicBezTo>
                    <a:pt x="38" y="18"/>
                    <a:pt x="38" y="18"/>
                    <a:pt x="38" y="18"/>
                  </a:cubicBezTo>
                  <a:cubicBezTo>
                    <a:pt x="39" y="18"/>
                    <a:pt x="39" y="18"/>
                    <a:pt x="39" y="18"/>
                  </a:cubicBezTo>
                  <a:cubicBezTo>
                    <a:pt x="37" y="19"/>
                    <a:pt x="35" y="20"/>
                    <a:pt x="33" y="22"/>
                  </a:cubicBezTo>
                  <a:cubicBezTo>
                    <a:pt x="33" y="22"/>
                    <a:pt x="32" y="22"/>
                    <a:pt x="32" y="22"/>
                  </a:cubicBezTo>
                  <a:cubicBezTo>
                    <a:pt x="33" y="21"/>
                    <a:pt x="34" y="20"/>
                    <a:pt x="36" y="19"/>
                  </a:cubicBezTo>
                  <a:cubicBezTo>
                    <a:pt x="37" y="19"/>
                    <a:pt x="37" y="19"/>
                    <a:pt x="37" y="19"/>
                  </a:cubicBezTo>
                  <a:moveTo>
                    <a:pt x="24" y="19"/>
                  </a:moveTo>
                  <a:cubicBezTo>
                    <a:pt x="24" y="19"/>
                    <a:pt x="23" y="19"/>
                    <a:pt x="23" y="19"/>
                  </a:cubicBezTo>
                  <a:cubicBezTo>
                    <a:pt x="25" y="18"/>
                    <a:pt x="25" y="18"/>
                    <a:pt x="25" y="18"/>
                  </a:cubicBezTo>
                  <a:cubicBezTo>
                    <a:pt x="25" y="18"/>
                    <a:pt x="25" y="18"/>
                    <a:pt x="25" y="18"/>
                  </a:cubicBezTo>
                  <a:cubicBezTo>
                    <a:pt x="26" y="18"/>
                    <a:pt x="26" y="18"/>
                    <a:pt x="27" y="18"/>
                  </a:cubicBezTo>
                  <a:cubicBezTo>
                    <a:pt x="27" y="18"/>
                    <a:pt x="27" y="18"/>
                    <a:pt x="27" y="18"/>
                  </a:cubicBezTo>
                  <a:cubicBezTo>
                    <a:pt x="26" y="19"/>
                    <a:pt x="25" y="19"/>
                    <a:pt x="24" y="19"/>
                  </a:cubicBezTo>
                  <a:cubicBezTo>
                    <a:pt x="24" y="19"/>
                    <a:pt x="24" y="19"/>
                    <a:pt x="24" y="19"/>
                  </a:cubicBezTo>
                  <a:moveTo>
                    <a:pt x="18" y="26"/>
                  </a:moveTo>
                  <a:cubicBezTo>
                    <a:pt x="17" y="26"/>
                    <a:pt x="16" y="26"/>
                    <a:pt x="14" y="25"/>
                  </a:cubicBezTo>
                  <a:cubicBezTo>
                    <a:pt x="14" y="25"/>
                    <a:pt x="14" y="25"/>
                    <a:pt x="14" y="25"/>
                  </a:cubicBezTo>
                  <a:cubicBezTo>
                    <a:pt x="13" y="24"/>
                    <a:pt x="13" y="24"/>
                    <a:pt x="13" y="24"/>
                  </a:cubicBezTo>
                  <a:cubicBezTo>
                    <a:pt x="13" y="23"/>
                    <a:pt x="13" y="23"/>
                    <a:pt x="13" y="23"/>
                  </a:cubicBezTo>
                  <a:cubicBezTo>
                    <a:pt x="13" y="23"/>
                    <a:pt x="13" y="23"/>
                    <a:pt x="13" y="23"/>
                  </a:cubicBezTo>
                  <a:cubicBezTo>
                    <a:pt x="13" y="22"/>
                    <a:pt x="13" y="22"/>
                    <a:pt x="13" y="21"/>
                  </a:cubicBezTo>
                  <a:cubicBezTo>
                    <a:pt x="13" y="21"/>
                    <a:pt x="13" y="21"/>
                    <a:pt x="13" y="21"/>
                  </a:cubicBezTo>
                  <a:cubicBezTo>
                    <a:pt x="13" y="20"/>
                    <a:pt x="13" y="19"/>
                    <a:pt x="14" y="19"/>
                  </a:cubicBezTo>
                  <a:cubicBezTo>
                    <a:pt x="17" y="17"/>
                    <a:pt x="17" y="17"/>
                    <a:pt x="17" y="17"/>
                  </a:cubicBezTo>
                  <a:cubicBezTo>
                    <a:pt x="18" y="17"/>
                    <a:pt x="18" y="17"/>
                    <a:pt x="18" y="17"/>
                  </a:cubicBezTo>
                  <a:cubicBezTo>
                    <a:pt x="19" y="17"/>
                    <a:pt x="20" y="18"/>
                    <a:pt x="22" y="18"/>
                  </a:cubicBezTo>
                  <a:cubicBezTo>
                    <a:pt x="22" y="18"/>
                    <a:pt x="22" y="18"/>
                    <a:pt x="22" y="18"/>
                  </a:cubicBezTo>
                  <a:cubicBezTo>
                    <a:pt x="22" y="18"/>
                    <a:pt x="22" y="18"/>
                    <a:pt x="22" y="18"/>
                  </a:cubicBezTo>
                  <a:cubicBezTo>
                    <a:pt x="23" y="18"/>
                    <a:pt x="23" y="18"/>
                    <a:pt x="23" y="18"/>
                  </a:cubicBezTo>
                  <a:cubicBezTo>
                    <a:pt x="23" y="17"/>
                    <a:pt x="23" y="17"/>
                    <a:pt x="23" y="17"/>
                  </a:cubicBezTo>
                  <a:cubicBezTo>
                    <a:pt x="23" y="17"/>
                    <a:pt x="23" y="17"/>
                    <a:pt x="23" y="17"/>
                  </a:cubicBezTo>
                  <a:cubicBezTo>
                    <a:pt x="24" y="17"/>
                    <a:pt x="24" y="17"/>
                    <a:pt x="24" y="17"/>
                  </a:cubicBezTo>
                  <a:cubicBezTo>
                    <a:pt x="19" y="20"/>
                    <a:pt x="19" y="20"/>
                    <a:pt x="19" y="20"/>
                  </a:cubicBezTo>
                  <a:cubicBezTo>
                    <a:pt x="19" y="20"/>
                    <a:pt x="19" y="20"/>
                    <a:pt x="19" y="20"/>
                  </a:cubicBezTo>
                  <a:cubicBezTo>
                    <a:pt x="19" y="20"/>
                    <a:pt x="19" y="20"/>
                    <a:pt x="19" y="20"/>
                  </a:cubicBezTo>
                  <a:cubicBezTo>
                    <a:pt x="18" y="21"/>
                    <a:pt x="18" y="21"/>
                    <a:pt x="18" y="21"/>
                  </a:cubicBezTo>
                  <a:cubicBezTo>
                    <a:pt x="18" y="21"/>
                    <a:pt x="18" y="21"/>
                    <a:pt x="18" y="21"/>
                  </a:cubicBezTo>
                  <a:cubicBezTo>
                    <a:pt x="18" y="21"/>
                    <a:pt x="18" y="21"/>
                    <a:pt x="18" y="21"/>
                  </a:cubicBezTo>
                  <a:cubicBezTo>
                    <a:pt x="18" y="22"/>
                    <a:pt x="18" y="22"/>
                    <a:pt x="18" y="23"/>
                  </a:cubicBezTo>
                  <a:cubicBezTo>
                    <a:pt x="18" y="23"/>
                    <a:pt x="18" y="23"/>
                    <a:pt x="18" y="23"/>
                  </a:cubicBezTo>
                  <a:cubicBezTo>
                    <a:pt x="18" y="23"/>
                    <a:pt x="18" y="23"/>
                    <a:pt x="18" y="23"/>
                  </a:cubicBezTo>
                  <a:cubicBezTo>
                    <a:pt x="18" y="23"/>
                    <a:pt x="18" y="23"/>
                    <a:pt x="18" y="23"/>
                  </a:cubicBezTo>
                  <a:cubicBezTo>
                    <a:pt x="18" y="24"/>
                    <a:pt x="18" y="25"/>
                    <a:pt x="18" y="26"/>
                  </a:cubicBezTo>
                  <a:cubicBezTo>
                    <a:pt x="18" y="26"/>
                    <a:pt x="18" y="26"/>
                    <a:pt x="18" y="26"/>
                  </a:cubicBezTo>
                  <a:cubicBezTo>
                    <a:pt x="18" y="26"/>
                    <a:pt x="18" y="26"/>
                    <a:pt x="18" y="26"/>
                  </a:cubicBezTo>
                  <a:moveTo>
                    <a:pt x="33" y="23"/>
                  </a:moveTo>
                  <a:cubicBezTo>
                    <a:pt x="34" y="23"/>
                    <a:pt x="34" y="23"/>
                    <a:pt x="34" y="23"/>
                  </a:cubicBezTo>
                  <a:cubicBezTo>
                    <a:pt x="36" y="21"/>
                    <a:pt x="38" y="19"/>
                    <a:pt x="41" y="18"/>
                  </a:cubicBezTo>
                  <a:cubicBezTo>
                    <a:pt x="41" y="18"/>
                    <a:pt x="41" y="18"/>
                    <a:pt x="41" y="18"/>
                  </a:cubicBezTo>
                  <a:cubicBezTo>
                    <a:pt x="40" y="17"/>
                    <a:pt x="40" y="17"/>
                    <a:pt x="40" y="17"/>
                  </a:cubicBezTo>
                  <a:cubicBezTo>
                    <a:pt x="38" y="17"/>
                    <a:pt x="38" y="17"/>
                    <a:pt x="38" y="17"/>
                  </a:cubicBezTo>
                  <a:cubicBezTo>
                    <a:pt x="39" y="17"/>
                    <a:pt x="39" y="17"/>
                    <a:pt x="39" y="17"/>
                  </a:cubicBezTo>
                  <a:cubicBezTo>
                    <a:pt x="43" y="17"/>
                    <a:pt x="43" y="17"/>
                    <a:pt x="43" y="17"/>
                  </a:cubicBezTo>
                  <a:cubicBezTo>
                    <a:pt x="42" y="18"/>
                    <a:pt x="40" y="20"/>
                    <a:pt x="38" y="21"/>
                  </a:cubicBezTo>
                  <a:cubicBezTo>
                    <a:pt x="35" y="23"/>
                    <a:pt x="34" y="24"/>
                    <a:pt x="33" y="25"/>
                  </a:cubicBezTo>
                  <a:cubicBezTo>
                    <a:pt x="31" y="24"/>
                    <a:pt x="28" y="23"/>
                    <a:pt x="25" y="22"/>
                  </a:cubicBezTo>
                  <a:cubicBezTo>
                    <a:pt x="23" y="22"/>
                    <a:pt x="21" y="21"/>
                    <a:pt x="19" y="21"/>
                  </a:cubicBezTo>
                  <a:cubicBezTo>
                    <a:pt x="20" y="20"/>
                    <a:pt x="20" y="20"/>
                    <a:pt x="20" y="20"/>
                  </a:cubicBezTo>
                  <a:cubicBezTo>
                    <a:pt x="21" y="20"/>
                    <a:pt x="21" y="20"/>
                    <a:pt x="21" y="20"/>
                  </a:cubicBezTo>
                  <a:cubicBezTo>
                    <a:pt x="21" y="20"/>
                    <a:pt x="21" y="20"/>
                    <a:pt x="21" y="20"/>
                  </a:cubicBezTo>
                  <a:cubicBezTo>
                    <a:pt x="22" y="20"/>
                    <a:pt x="22" y="20"/>
                    <a:pt x="22" y="20"/>
                  </a:cubicBezTo>
                  <a:cubicBezTo>
                    <a:pt x="23" y="20"/>
                    <a:pt x="24" y="21"/>
                    <a:pt x="25" y="21"/>
                  </a:cubicBezTo>
                  <a:cubicBezTo>
                    <a:pt x="26" y="21"/>
                    <a:pt x="28" y="22"/>
                    <a:pt x="29" y="22"/>
                  </a:cubicBezTo>
                  <a:cubicBezTo>
                    <a:pt x="29" y="22"/>
                    <a:pt x="29" y="22"/>
                    <a:pt x="29" y="22"/>
                  </a:cubicBezTo>
                  <a:cubicBezTo>
                    <a:pt x="30" y="22"/>
                    <a:pt x="30" y="22"/>
                    <a:pt x="30" y="22"/>
                  </a:cubicBezTo>
                  <a:cubicBezTo>
                    <a:pt x="30" y="22"/>
                    <a:pt x="31" y="22"/>
                    <a:pt x="31" y="22"/>
                  </a:cubicBezTo>
                  <a:cubicBezTo>
                    <a:pt x="32" y="22"/>
                    <a:pt x="32" y="22"/>
                    <a:pt x="33" y="23"/>
                  </a:cubicBezTo>
                  <a:cubicBezTo>
                    <a:pt x="33" y="23"/>
                    <a:pt x="33" y="23"/>
                    <a:pt x="33" y="23"/>
                  </a:cubicBezTo>
                  <a:moveTo>
                    <a:pt x="15" y="17"/>
                  </a:moveTo>
                  <a:cubicBezTo>
                    <a:pt x="15" y="17"/>
                    <a:pt x="15" y="17"/>
                    <a:pt x="15" y="17"/>
                  </a:cubicBezTo>
                  <a:cubicBezTo>
                    <a:pt x="14" y="17"/>
                    <a:pt x="14" y="17"/>
                    <a:pt x="14" y="17"/>
                  </a:cubicBezTo>
                  <a:cubicBezTo>
                    <a:pt x="16" y="16"/>
                    <a:pt x="16" y="16"/>
                    <a:pt x="16" y="16"/>
                  </a:cubicBezTo>
                  <a:cubicBezTo>
                    <a:pt x="16" y="17"/>
                    <a:pt x="16" y="17"/>
                    <a:pt x="16" y="17"/>
                  </a:cubicBezTo>
                  <a:cubicBezTo>
                    <a:pt x="15" y="17"/>
                    <a:pt x="15" y="17"/>
                    <a:pt x="15" y="17"/>
                  </a:cubicBezTo>
                  <a:moveTo>
                    <a:pt x="14" y="17"/>
                  </a:moveTo>
                  <a:cubicBezTo>
                    <a:pt x="13" y="17"/>
                    <a:pt x="13" y="17"/>
                    <a:pt x="13" y="17"/>
                  </a:cubicBezTo>
                  <a:cubicBezTo>
                    <a:pt x="13" y="17"/>
                    <a:pt x="13" y="17"/>
                    <a:pt x="13" y="17"/>
                  </a:cubicBezTo>
                  <a:cubicBezTo>
                    <a:pt x="15" y="16"/>
                    <a:pt x="15" y="16"/>
                    <a:pt x="15" y="16"/>
                  </a:cubicBezTo>
                  <a:cubicBezTo>
                    <a:pt x="15" y="16"/>
                    <a:pt x="15" y="16"/>
                    <a:pt x="15" y="16"/>
                  </a:cubicBezTo>
                  <a:cubicBezTo>
                    <a:pt x="16" y="16"/>
                    <a:pt x="16" y="16"/>
                    <a:pt x="16" y="16"/>
                  </a:cubicBezTo>
                  <a:cubicBezTo>
                    <a:pt x="14" y="17"/>
                    <a:pt x="14" y="17"/>
                    <a:pt x="14" y="17"/>
                  </a:cubicBezTo>
                  <a:moveTo>
                    <a:pt x="12" y="17"/>
                  </a:moveTo>
                  <a:cubicBezTo>
                    <a:pt x="11" y="16"/>
                    <a:pt x="11" y="16"/>
                    <a:pt x="11" y="16"/>
                  </a:cubicBezTo>
                  <a:cubicBezTo>
                    <a:pt x="12" y="16"/>
                    <a:pt x="12" y="16"/>
                    <a:pt x="13" y="15"/>
                  </a:cubicBezTo>
                  <a:cubicBezTo>
                    <a:pt x="14" y="15"/>
                    <a:pt x="14" y="15"/>
                    <a:pt x="14" y="15"/>
                  </a:cubicBezTo>
                  <a:cubicBezTo>
                    <a:pt x="14" y="15"/>
                    <a:pt x="14" y="15"/>
                    <a:pt x="14" y="15"/>
                  </a:cubicBezTo>
                  <a:cubicBezTo>
                    <a:pt x="12" y="16"/>
                    <a:pt x="12" y="16"/>
                    <a:pt x="12" y="16"/>
                  </a:cubicBezTo>
                  <a:cubicBezTo>
                    <a:pt x="12" y="17"/>
                    <a:pt x="12" y="17"/>
                    <a:pt x="12" y="17"/>
                  </a:cubicBezTo>
                  <a:moveTo>
                    <a:pt x="11" y="16"/>
                  </a:moveTo>
                  <a:cubicBezTo>
                    <a:pt x="10" y="16"/>
                    <a:pt x="10" y="16"/>
                    <a:pt x="10" y="16"/>
                  </a:cubicBezTo>
                  <a:cubicBezTo>
                    <a:pt x="11" y="15"/>
                    <a:pt x="11" y="15"/>
                    <a:pt x="11" y="15"/>
                  </a:cubicBezTo>
                  <a:cubicBezTo>
                    <a:pt x="11" y="15"/>
                    <a:pt x="11" y="15"/>
                    <a:pt x="11" y="15"/>
                  </a:cubicBezTo>
                  <a:cubicBezTo>
                    <a:pt x="12" y="15"/>
                    <a:pt x="12" y="15"/>
                    <a:pt x="13" y="15"/>
                  </a:cubicBezTo>
                  <a:cubicBezTo>
                    <a:pt x="12" y="15"/>
                    <a:pt x="11" y="16"/>
                    <a:pt x="11" y="16"/>
                  </a:cubicBezTo>
                  <a:cubicBezTo>
                    <a:pt x="11" y="16"/>
                    <a:pt x="11" y="16"/>
                    <a:pt x="11" y="16"/>
                  </a:cubicBezTo>
                  <a:moveTo>
                    <a:pt x="10" y="16"/>
                  </a:moveTo>
                  <a:cubicBezTo>
                    <a:pt x="9" y="16"/>
                    <a:pt x="9" y="16"/>
                    <a:pt x="9" y="16"/>
                  </a:cubicBezTo>
                  <a:cubicBezTo>
                    <a:pt x="9" y="16"/>
                    <a:pt x="9" y="16"/>
                    <a:pt x="9" y="16"/>
                  </a:cubicBezTo>
                  <a:cubicBezTo>
                    <a:pt x="9" y="15"/>
                    <a:pt x="10" y="15"/>
                    <a:pt x="10" y="15"/>
                  </a:cubicBezTo>
                  <a:cubicBezTo>
                    <a:pt x="10" y="15"/>
                    <a:pt x="10" y="15"/>
                    <a:pt x="10" y="15"/>
                  </a:cubicBezTo>
                  <a:cubicBezTo>
                    <a:pt x="11" y="15"/>
                    <a:pt x="11" y="15"/>
                    <a:pt x="11" y="15"/>
                  </a:cubicBezTo>
                  <a:cubicBezTo>
                    <a:pt x="10" y="16"/>
                    <a:pt x="10" y="16"/>
                    <a:pt x="10" y="16"/>
                  </a:cubicBezTo>
                  <a:moveTo>
                    <a:pt x="9" y="16"/>
                  </a:moveTo>
                  <a:cubicBezTo>
                    <a:pt x="8" y="15"/>
                    <a:pt x="8" y="15"/>
                    <a:pt x="8" y="15"/>
                  </a:cubicBezTo>
                  <a:cubicBezTo>
                    <a:pt x="9" y="15"/>
                    <a:pt x="9" y="15"/>
                    <a:pt x="9" y="15"/>
                  </a:cubicBezTo>
                  <a:cubicBezTo>
                    <a:pt x="9" y="15"/>
                    <a:pt x="9" y="15"/>
                    <a:pt x="9" y="15"/>
                  </a:cubicBezTo>
                  <a:cubicBezTo>
                    <a:pt x="9" y="15"/>
                    <a:pt x="9" y="15"/>
                    <a:pt x="9" y="15"/>
                  </a:cubicBezTo>
                  <a:cubicBezTo>
                    <a:pt x="10" y="15"/>
                    <a:pt x="10" y="15"/>
                    <a:pt x="10" y="15"/>
                  </a:cubicBezTo>
                  <a:cubicBezTo>
                    <a:pt x="9" y="15"/>
                    <a:pt x="9" y="15"/>
                    <a:pt x="9" y="16"/>
                  </a:cubicBezTo>
                  <a:moveTo>
                    <a:pt x="8" y="15"/>
                  </a:moveTo>
                  <a:cubicBezTo>
                    <a:pt x="7" y="15"/>
                    <a:pt x="7" y="15"/>
                    <a:pt x="7" y="15"/>
                  </a:cubicBezTo>
                  <a:cubicBezTo>
                    <a:pt x="8" y="15"/>
                    <a:pt x="8" y="15"/>
                    <a:pt x="8" y="15"/>
                  </a:cubicBezTo>
                  <a:cubicBezTo>
                    <a:pt x="9" y="14"/>
                    <a:pt x="9" y="14"/>
                    <a:pt x="9" y="14"/>
                  </a:cubicBezTo>
                  <a:cubicBezTo>
                    <a:pt x="9" y="14"/>
                    <a:pt x="9" y="14"/>
                    <a:pt x="9" y="14"/>
                  </a:cubicBezTo>
                  <a:cubicBezTo>
                    <a:pt x="9" y="14"/>
                    <a:pt x="9" y="14"/>
                    <a:pt x="9" y="14"/>
                  </a:cubicBezTo>
                  <a:cubicBezTo>
                    <a:pt x="9" y="15"/>
                    <a:pt x="8" y="15"/>
                    <a:pt x="8" y="15"/>
                  </a:cubicBezTo>
                  <a:moveTo>
                    <a:pt x="7" y="15"/>
                  </a:moveTo>
                  <a:cubicBezTo>
                    <a:pt x="7" y="15"/>
                    <a:pt x="7" y="15"/>
                    <a:pt x="7" y="15"/>
                  </a:cubicBezTo>
                  <a:cubicBezTo>
                    <a:pt x="7" y="15"/>
                    <a:pt x="7" y="15"/>
                    <a:pt x="7" y="15"/>
                  </a:cubicBezTo>
                  <a:cubicBezTo>
                    <a:pt x="7" y="14"/>
                    <a:pt x="7" y="14"/>
                    <a:pt x="7" y="14"/>
                  </a:cubicBezTo>
                  <a:cubicBezTo>
                    <a:pt x="8" y="14"/>
                    <a:pt x="8" y="14"/>
                    <a:pt x="8" y="14"/>
                  </a:cubicBezTo>
                  <a:cubicBezTo>
                    <a:pt x="8" y="14"/>
                    <a:pt x="8" y="14"/>
                    <a:pt x="8" y="14"/>
                  </a:cubicBezTo>
                  <a:cubicBezTo>
                    <a:pt x="8" y="14"/>
                    <a:pt x="7" y="15"/>
                    <a:pt x="7" y="15"/>
                  </a:cubicBezTo>
                  <a:moveTo>
                    <a:pt x="7" y="14"/>
                  </a:moveTo>
                  <a:cubicBezTo>
                    <a:pt x="7" y="14"/>
                    <a:pt x="7" y="14"/>
                    <a:pt x="7" y="14"/>
                  </a:cubicBezTo>
                  <a:cubicBezTo>
                    <a:pt x="7" y="14"/>
                    <a:pt x="7" y="14"/>
                    <a:pt x="7" y="14"/>
                  </a:cubicBezTo>
                  <a:cubicBezTo>
                    <a:pt x="7" y="14"/>
                    <a:pt x="7" y="14"/>
                    <a:pt x="7" y="14"/>
                  </a:cubicBezTo>
                  <a:moveTo>
                    <a:pt x="13" y="19"/>
                  </a:moveTo>
                  <a:cubicBezTo>
                    <a:pt x="12" y="18"/>
                    <a:pt x="12" y="18"/>
                    <a:pt x="12" y="18"/>
                  </a:cubicBezTo>
                  <a:cubicBezTo>
                    <a:pt x="10" y="18"/>
                    <a:pt x="8" y="17"/>
                    <a:pt x="6" y="16"/>
                  </a:cubicBezTo>
                  <a:cubicBezTo>
                    <a:pt x="6" y="16"/>
                    <a:pt x="5" y="16"/>
                    <a:pt x="5" y="16"/>
                  </a:cubicBezTo>
                  <a:cubicBezTo>
                    <a:pt x="4" y="16"/>
                    <a:pt x="3" y="15"/>
                    <a:pt x="2" y="15"/>
                  </a:cubicBezTo>
                  <a:cubicBezTo>
                    <a:pt x="2" y="15"/>
                    <a:pt x="2" y="15"/>
                    <a:pt x="2" y="15"/>
                  </a:cubicBezTo>
                  <a:cubicBezTo>
                    <a:pt x="3" y="14"/>
                    <a:pt x="4" y="14"/>
                    <a:pt x="4" y="14"/>
                  </a:cubicBezTo>
                  <a:cubicBezTo>
                    <a:pt x="4" y="14"/>
                    <a:pt x="4" y="14"/>
                    <a:pt x="4" y="14"/>
                  </a:cubicBezTo>
                  <a:cubicBezTo>
                    <a:pt x="5" y="14"/>
                    <a:pt x="5" y="14"/>
                    <a:pt x="6" y="14"/>
                  </a:cubicBezTo>
                  <a:cubicBezTo>
                    <a:pt x="6" y="14"/>
                    <a:pt x="6" y="14"/>
                    <a:pt x="6" y="14"/>
                  </a:cubicBezTo>
                  <a:cubicBezTo>
                    <a:pt x="6" y="15"/>
                    <a:pt x="6" y="15"/>
                    <a:pt x="6" y="15"/>
                  </a:cubicBezTo>
                  <a:cubicBezTo>
                    <a:pt x="6" y="15"/>
                    <a:pt x="6" y="15"/>
                    <a:pt x="6" y="15"/>
                  </a:cubicBezTo>
                  <a:cubicBezTo>
                    <a:pt x="6" y="16"/>
                    <a:pt x="6" y="16"/>
                    <a:pt x="6" y="16"/>
                  </a:cubicBezTo>
                  <a:cubicBezTo>
                    <a:pt x="7" y="16"/>
                    <a:pt x="8" y="16"/>
                    <a:pt x="9" y="17"/>
                  </a:cubicBezTo>
                  <a:cubicBezTo>
                    <a:pt x="10" y="17"/>
                    <a:pt x="10" y="17"/>
                    <a:pt x="11" y="17"/>
                  </a:cubicBezTo>
                  <a:cubicBezTo>
                    <a:pt x="11" y="17"/>
                    <a:pt x="12" y="17"/>
                    <a:pt x="12" y="18"/>
                  </a:cubicBezTo>
                  <a:cubicBezTo>
                    <a:pt x="13" y="18"/>
                    <a:pt x="13" y="18"/>
                    <a:pt x="13" y="18"/>
                  </a:cubicBezTo>
                  <a:cubicBezTo>
                    <a:pt x="13" y="18"/>
                    <a:pt x="13" y="18"/>
                    <a:pt x="13" y="18"/>
                  </a:cubicBezTo>
                  <a:cubicBezTo>
                    <a:pt x="13" y="18"/>
                    <a:pt x="13" y="18"/>
                    <a:pt x="13" y="18"/>
                  </a:cubicBezTo>
                  <a:cubicBezTo>
                    <a:pt x="13" y="19"/>
                    <a:pt x="13" y="19"/>
                    <a:pt x="13" y="19"/>
                  </a:cubicBezTo>
                  <a:moveTo>
                    <a:pt x="36" y="15"/>
                  </a:moveTo>
                  <a:cubicBezTo>
                    <a:pt x="34" y="14"/>
                    <a:pt x="31" y="14"/>
                    <a:pt x="27" y="13"/>
                  </a:cubicBezTo>
                  <a:cubicBezTo>
                    <a:pt x="26" y="13"/>
                    <a:pt x="24" y="13"/>
                    <a:pt x="22" y="12"/>
                  </a:cubicBezTo>
                  <a:cubicBezTo>
                    <a:pt x="22" y="12"/>
                    <a:pt x="22" y="12"/>
                    <a:pt x="22" y="12"/>
                  </a:cubicBezTo>
                  <a:cubicBezTo>
                    <a:pt x="24" y="12"/>
                    <a:pt x="26" y="13"/>
                    <a:pt x="28" y="13"/>
                  </a:cubicBezTo>
                  <a:cubicBezTo>
                    <a:pt x="31" y="13"/>
                    <a:pt x="34" y="14"/>
                    <a:pt x="37" y="14"/>
                  </a:cubicBezTo>
                  <a:cubicBezTo>
                    <a:pt x="37" y="14"/>
                    <a:pt x="37" y="14"/>
                    <a:pt x="37" y="14"/>
                  </a:cubicBezTo>
                  <a:cubicBezTo>
                    <a:pt x="37" y="14"/>
                    <a:pt x="37" y="14"/>
                    <a:pt x="37" y="14"/>
                  </a:cubicBezTo>
                  <a:cubicBezTo>
                    <a:pt x="36" y="15"/>
                    <a:pt x="36" y="15"/>
                    <a:pt x="36" y="15"/>
                  </a:cubicBezTo>
                  <a:moveTo>
                    <a:pt x="16" y="9"/>
                  </a:moveTo>
                  <a:cubicBezTo>
                    <a:pt x="14" y="8"/>
                    <a:pt x="14" y="8"/>
                    <a:pt x="14" y="8"/>
                  </a:cubicBezTo>
                  <a:cubicBezTo>
                    <a:pt x="16" y="8"/>
                    <a:pt x="16" y="8"/>
                    <a:pt x="16" y="8"/>
                  </a:cubicBezTo>
                  <a:cubicBezTo>
                    <a:pt x="16" y="9"/>
                    <a:pt x="16" y="9"/>
                    <a:pt x="16" y="9"/>
                  </a:cubicBezTo>
                  <a:cubicBezTo>
                    <a:pt x="16" y="9"/>
                    <a:pt x="16" y="9"/>
                    <a:pt x="16" y="9"/>
                  </a:cubicBezTo>
                  <a:moveTo>
                    <a:pt x="31" y="10"/>
                  </a:moveTo>
                  <a:cubicBezTo>
                    <a:pt x="28" y="10"/>
                    <a:pt x="28" y="10"/>
                    <a:pt x="28" y="10"/>
                  </a:cubicBezTo>
                  <a:cubicBezTo>
                    <a:pt x="38" y="4"/>
                    <a:pt x="38" y="4"/>
                    <a:pt x="38" y="4"/>
                  </a:cubicBezTo>
                  <a:cubicBezTo>
                    <a:pt x="38" y="5"/>
                    <a:pt x="38" y="5"/>
                    <a:pt x="38" y="5"/>
                  </a:cubicBezTo>
                  <a:cubicBezTo>
                    <a:pt x="39" y="5"/>
                    <a:pt x="39" y="5"/>
                    <a:pt x="39" y="5"/>
                  </a:cubicBezTo>
                  <a:cubicBezTo>
                    <a:pt x="38" y="7"/>
                    <a:pt x="37" y="8"/>
                    <a:pt x="36" y="10"/>
                  </a:cubicBezTo>
                  <a:cubicBezTo>
                    <a:pt x="36" y="10"/>
                    <a:pt x="36" y="10"/>
                    <a:pt x="35" y="10"/>
                  </a:cubicBezTo>
                  <a:cubicBezTo>
                    <a:pt x="35" y="10"/>
                    <a:pt x="35" y="10"/>
                    <a:pt x="34" y="10"/>
                  </a:cubicBezTo>
                  <a:cubicBezTo>
                    <a:pt x="35" y="9"/>
                    <a:pt x="36" y="9"/>
                    <a:pt x="36" y="8"/>
                  </a:cubicBezTo>
                  <a:cubicBezTo>
                    <a:pt x="37" y="8"/>
                    <a:pt x="37" y="8"/>
                    <a:pt x="37" y="8"/>
                  </a:cubicBezTo>
                  <a:cubicBezTo>
                    <a:pt x="37" y="8"/>
                    <a:pt x="37" y="8"/>
                    <a:pt x="37" y="8"/>
                  </a:cubicBezTo>
                  <a:cubicBezTo>
                    <a:pt x="37" y="8"/>
                    <a:pt x="37" y="8"/>
                    <a:pt x="37" y="8"/>
                  </a:cubicBezTo>
                  <a:cubicBezTo>
                    <a:pt x="36" y="8"/>
                    <a:pt x="36" y="8"/>
                    <a:pt x="36" y="8"/>
                  </a:cubicBezTo>
                  <a:cubicBezTo>
                    <a:pt x="35" y="9"/>
                    <a:pt x="34" y="9"/>
                    <a:pt x="34" y="10"/>
                  </a:cubicBezTo>
                  <a:cubicBezTo>
                    <a:pt x="34" y="10"/>
                    <a:pt x="34" y="10"/>
                    <a:pt x="34" y="10"/>
                  </a:cubicBezTo>
                  <a:cubicBezTo>
                    <a:pt x="33" y="10"/>
                    <a:pt x="33" y="10"/>
                    <a:pt x="33" y="10"/>
                  </a:cubicBezTo>
                  <a:cubicBezTo>
                    <a:pt x="33" y="10"/>
                    <a:pt x="33" y="10"/>
                    <a:pt x="33" y="10"/>
                  </a:cubicBezTo>
                  <a:cubicBezTo>
                    <a:pt x="33" y="11"/>
                    <a:pt x="33" y="11"/>
                    <a:pt x="33" y="11"/>
                  </a:cubicBezTo>
                  <a:cubicBezTo>
                    <a:pt x="32" y="11"/>
                    <a:pt x="32" y="11"/>
                    <a:pt x="32" y="11"/>
                  </a:cubicBezTo>
                  <a:cubicBezTo>
                    <a:pt x="31" y="10"/>
                    <a:pt x="31" y="10"/>
                    <a:pt x="31" y="10"/>
                  </a:cubicBezTo>
                  <a:cubicBezTo>
                    <a:pt x="31" y="10"/>
                    <a:pt x="31" y="10"/>
                    <a:pt x="31" y="10"/>
                  </a:cubicBezTo>
                  <a:cubicBezTo>
                    <a:pt x="34" y="9"/>
                    <a:pt x="36" y="7"/>
                    <a:pt x="38" y="6"/>
                  </a:cubicBezTo>
                  <a:cubicBezTo>
                    <a:pt x="38" y="5"/>
                    <a:pt x="38" y="5"/>
                    <a:pt x="38" y="5"/>
                  </a:cubicBezTo>
                  <a:cubicBezTo>
                    <a:pt x="38" y="5"/>
                    <a:pt x="38" y="5"/>
                    <a:pt x="38" y="5"/>
                  </a:cubicBezTo>
                  <a:cubicBezTo>
                    <a:pt x="36" y="7"/>
                    <a:pt x="33" y="8"/>
                    <a:pt x="31" y="10"/>
                  </a:cubicBezTo>
                  <a:cubicBezTo>
                    <a:pt x="31" y="10"/>
                    <a:pt x="31" y="10"/>
                    <a:pt x="31" y="10"/>
                  </a:cubicBezTo>
                  <a:moveTo>
                    <a:pt x="28" y="9"/>
                  </a:moveTo>
                  <a:cubicBezTo>
                    <a:pt x="28" y="9"/>
                    <a:pt x="28" y="9"/>
                    <a:pt x="28" y="9"/>
                  </a:cubicBezTo>
                  <a:cubicBezTo>
                    <a:pt x="28" y="8"/>
                    <a:pt x="28" y="8"/>
                    <a:pt x="28" y="8"/>
                  </a:cubicBezTo>
                  <a:cubicBezTo>
                    <a:pt x="31" y="7"/>
                    <a:pt x="33" y="5"/>
                    <a:pt x="36" y="4"/>
                  </a:cubicBezTo>
                  <a:cubicBezTo>
                    <a:pt x="36" y="4"/>
                    <a:pt x="36" y="4"/>
                    <a:pt x="36" y="4"/>
                  </a:cubicBezTo>
                  <a:cubicBezTo>
                    <a:pt x="37" y="4"/>
                    <a:pt x="37" y="4"/>
                    <a:pt x="37" y="4"/>
                  </a:cubicBezTo>
                  <a:cubicBezTo>
                    <a:pt x="37" y="4"/>
                    <a:pt x="37" y="4"/>
                    <a:pt x="37" y="4"/>
                  </a:cubicBezTo>
                  <a:cubicBezTo>
                    <a:pt x="27" y="10"/>
                    <a:pt x="27" y="10"/>
                    <a:pt x="27" y="10"/>
                  </a:cubicBezTo>
                  <a:cubicBezTo>
                    <a:pt x="27" y="10"/>
                    <a:pt x="27" y="10"/>
                    <a:pt x="27" y="10"/>
                  </a:cubicBezTo>
                  <a:cubicBezTo>
                    <a:pt x="26" y="9"/>
                    <a:pt x="26" y="9"/>
                    <a:pt x="26" y="9"/>
                  </a:cubicBezTo>
                  <a:cubicBezTo>
                    <a:pt x="26" y="9"/>
                    <a:pt x="27" y="9"/>
                    <a:pt x="28" y="8"/>
                  </a:cubicBezTo>
                  <a:cubicBezTo>
                    <a:pt x="28" y="8"/>
                    <a:pt x="28" y="8"/>
                    <a:pt x="28" y="8"/>
                  </a:cubicBezTo>
                  <a:cubicBezTo>
                    <a:pt x="28" y="9"/>
                    <a:pt x="28" y="9"/>
                    <a:pt x="28" y="9"/>
                  </a:cubicBezTo>
                  <a:moveTo>
                    <a:pt x="29" y="8"/>
                  </a:moveTo>
                  <a:cubicBezTo>
                    <a:pt x="29" y="7"/>
                    <a:pt x="29" y="7"/>
                    <a:pt x="29" y="7"/>
                  </a:cubicBezTo>
                  <a:cubicBezTo>
                    <a:pt x="29" y="7"/>
                    <a:pt x="29" y="6"/>
                    <a:pt x="30" y="6"/>
                  </a:cubicBezTo>
                  <a:cubicBezTo>
                    <a:pt x="34" y="4"/>
                    <a:pt x="34" y="4"/>
                    <a:pt x="34" y="4"/>
                  </a:cubicBezTo>
                  <a:cubicBezTo>
                    <a:pt x="34" y="4"/>
                    <a:pt x="35" y="4"/>
                    <a:pt x="36" y="4"/>
                  </a:cubicBezTo>
                  <a:cubicBezTo>
                    <a:pt x="33" y="5"/>
                    <a:pt x="31" y="6"/>
                    <a:pt x="29" y="8"/>
                  </a:cubicBezTo>
                  <a:moveTo>
                    <a:pt x="30" y="5"/>
                  </a:moveTo>
                  <a:cubicBezTo>
                    <a:pt x="30" y="4"/>
                    <a:pt x="30" y="4"/>
                    <a:pt x="30" y="4"/>
                  </a:cubicBezTo>
                  <a:cubicBezTo>
                    <a:pt x="30" y="4"/>
                    <a:pt x="31" y="4"/>
                    <a:pt x="31" y="3"/>
                  </a:cubicBezTo>
                  <a:cubicBezTo>
                    <a:pt x="32" y="3"/>
                    <a:pt x="32" y="4"/>
                    <a:pt x="33" y="4"/>
                  </a:cubicBezTo>
                  <a:cubicBezTo>
                    <a:pt x="30" y="5"/>
                    <a:pt x="30" y="5"/>
                    <a:pt x="30" y="5"/>
                  </a:cubicBezTo>
                  <a:moveTo>
                    <a:pt x="11" y="5"/>
                  </a:moveTo>
                  <a:cubicBezTo>
                    <a:pt x="12" y="4"/>
                    <a:pt x="12" y="4"/>
                    <a:pt x="13" y="3"/>
                  </a:cubicBezTo>
                  <a:cubicBezTo>
                    <a:pt x="13" y="3"/>
                    <a:pt x="13" y="3"/>
                    <a:pt x="13" y="3"/>
                  </a:cubicBezTo>
                  <a:cubicBezTo>
                    <a:pt x="14" y="3"/>
                    <a:pt x="14" y="3"/>
                    <a:pt x="14" y="3"/>
                  </a:cubicBezTo>
                  <a:cubicBezTo>
                    <a:pt x="13" y="4"/>
                    <a:pt x="12" y="4"/>
                    <a:pt x="11" y="5"/>
                  </a:cubicBezTo>
                  <a:moveTo>
                    <a:pt x="29" y="4"/>
                  </a:moveTo>
                  <a:cubicBezTo>
                    <a:pt x="29" y="3"/>
                    <a:pt x="29" y="3"/>
                    <a:pt x="29" y="3"/>
                  </a:cubicBezTo>
                  <a:cubicBezTo>
                    <a:pt x="30" y="3"/>
                    <a:pt x="30" y="3"/>
                    <a:pt x="30" y="3"/>
                  </a:cubicBezTo>
                  <a:cubicBezTo>
                    <a:pt x="30" y="4"/>
                    <a:pt x="30" y="4"/>
                    <a:pt x="29" y="4"/>
                  </a:cubicBezTo>
                  <a:moveTo>
                    <a:pt x="24" y="9"/>
                  </a:moveTo>
                  <a:cubicBezTo>
                    <a:pt x="24" y="9"/>
                    <a:pt x="24" y="9"/>
                    <a:pt x="24" y="9"/>
                  </a:cubicBezTo>
                  <a:cubicBezTo>
                    <a:pt x="25" y="8"/>
                    <a:pt x="26" y="6"/>
                    <a:pt x="28" y="3"/>
                  </a:cubicBezTo>
                  <a:cubicBezTo>
                    <a:pt x="28" y="3"/>
                    <a:pt x="28" y="3"/>
                    <a:pt x="28" y="3"/>
                  </a:cubicBezTo>
                  <a:cubicBezTo>
                    <a:pt x="29" y="4"/>
                    <a:pt x="29" y="5"/>
                    <a:pt x="29" y="6"/>
                  </a:cubicBezTo>
                  <a:cubicBezTo>
                    <a:pt x="29" y="6"/>
                    <a:pt x="29" y="6"/>
                    <a:pt x="29" y="6"/>
                  </a:cubicBezTo>
                  <a:cubicBezTo>
                    <a:pt x="28" y="6"/>
                    <a:pt x="28" y="6"/>
                    <a:pt x="28" y="6"/>
                  </a:cubicBezTo>
                  <a:cubicBezTo>
                    <a:pt x="28" y="6"/>
                    <a:pt x="28" y="6"/>
                    <a:pt x="28" y="6"/>
                  </a:cubicBezTo>
                  <a:cubicBezTo>
                    <a:pt x="28" y="7"/>
                    <a:pt x="28" y="7"/>
                    <a:pt x="28" y="7"/>
                  </a:cubicBezTo>
                  <a:cubicBezTo>
                    <a:pt x="28" y="7"/>
                    <a:pt x="28" y="7"/>
                    <a:pt x="28" y="7"/>
                  </a:cubicBezTo>
                  <a:cubicBezTo>
                    <a:pt x="27" y="8"/>
                    <a:pt x="26" y="9"/>
                    <a:pt x="24" y="9"/>
                  </a:cubicBezTo>
                  <a:moveTo>
                    <a:pt x="17" y="8"/>
                  </a:moveTo>
                  <a:cubicBezTo>
                    <a:pt x="16" y="7"/>
                    <a:pt x="16" y="7"/>
                    <a:pt x="16" y="7"/>
                  </a:cubicBezTo>
                  <a:cubicBezTo>
                    <a:pt x="17" y="6"/>
                    <a:pt x="17" y="5"/>
                    <a:pt x="18" y="5"/>
                  </a:cubicBezTo>
                  <a:cubicBezTo>
                    <a:pt x="19" y="4"/>
                    <a:pt x="20" y="3"/>
                    <a:pt x="20" y="3"/>
                  </a:cubicBezTo>
                  <a:cubicBezTo>
                    <a:pt x="19" y="5"/>
                    <a:pt x="18" y="6"/>
                    <a:pt x="17" y="8"/>
                  </a:cubicBezTo>
                  <a:cubicBezTo>
                    <a:pt x="17" y="8"/>
                    <a:pt x="17" y="8"/>
                    <a:pt x="17" y="8"/>
                  </a:cubicBezTo>
                  <a:moveTo>
                    <a:pt x="12" y="8"/>
                  </a:moveTo>
                  <a:cubicBezTo>
                    <a:pt x="12" y="8"/>
                    <a:pt x="12" y="8"/>
                    <a:pt x="12" y="8"/>
                  </a:cubicBezTo>
                  <a:cubicBezTo>
                    <a:pt x="11" y="8"/>
                    <a:pt x="11" y="8"/>
                    <a:pt x="10" y="8"/>
                  </a:cubicBezTo>
                  <a:cubicBezTo>
                    <a:pt x="10" y="7"/>
                    <a:pt x="10" y="7"/>
                    <a:pt x="10" y="7"/>
                  </a:cubicBezTo>
                  <a:cubicBezTo>
                    <a:pt x="13" y="6"/>
                    <a:pt x="15" y="4"/>
                    <a:pt x="18" y="3"/>
                  </a:cubicBezTo>
                  <a:cubicBezTo>
                    <a:pt x="18" y="3"/>
                    <a:pt x="18" y="3"/>
                    <a:pt x="18" y="3"/>
                  </a:cubicBezTo>
                  <a:cubicBezTo>
                    <a:pt x="19" y="3"/>
                    <a:pt x="19" y="3"/>
                    <a:pt x="19" y="3"/>
                  </a:cubicBezTo>
                  <a:cubicBezTo>
                    <a:pt x="19" y="3"/>
                    <a:pt x="18" y="4"/>
                    <a:pt x="17" y="4"/>
                  </a:cubicBezTo>
                  <a:cubicBezTo>
                    <a:pt x="17" y="5"/>
                    <a:pt x="16" y="5"/>
                    <a:pt x="16" y="6"/>
                  </a:cubicBezTo>
                  <a:cubicBezTo>
                    <a:pt x="16" y="7"/>
                    <a:pt x="16" y="7"/>
                    <a:pt x="16" y="7"/>
                  </a:cubicBezTo>
                  <a:cubicBezTo>
                    <a:pt x="15" y="7"/>
                    <a:pt x="15" y="7"/>
                    <a:pt x="15" y="7"/>
                  </a:cubicBezTo>
                  <a:cubicBezTo>
                    <a:pt x="14" y="8"/>
                    <a:pt x="14" y="8"/>
                    <a:pt x="14" y="8"/>
                  </a:cubicBezTo>
                  <a:cubicBezTo>
                    <a:pt x="14" y="8"/>
                    <a:pt x="14" y="8"/>
                    <a:pt x="14" y="8"/>
                  </a:cubicBezTo>
                  <a:cubicBezTo>
                    <a:pt x="13" y="8"/>
                    <a:pt x="13" y="8"/>
                    <a:pt x="13" y="8"/>
                  </a:cubicBezTo>
                  <a:cubicBezTo>
                    <a:pt x="15" y="7"/>
                    <a:pt x="15" y="7"/>
                    <a:pt x="15" y="7"/>
                  </a:cubicBezTo>
                  <a:cubicBezTo>
                    <a:pt x="15" y="6"/>
                    <a:pt x="15" y="6"/>
                    <a:pt x="15" y="6"/>
                  </a:cubicBezTo>
                  <a:cubicBezTo>
                    <a:pt x="15" y="6"/>
                    <a:pt x="15" y="6"/>
                    <a:pt x="15" y="6"/>
                  </a:cubicBezTo>
                  <a:cubicBezTo>
                    <a:pt x="12" y="8"/>
                    <a:pt x="12" y="8"/>
                    <a:pt x="12" y="8"/>
                  </a:cubicBezTo>
                  <a:moveTo>
                    <a:pt x="11" y="6"/>
                  </a:moveTo>
                  <a:cubicBezTo>
                    <a:pt x="11" y="6"/>
                    <a:pt x="11" y="6"/>
                    <a:pt x="11" y="6"/>
                  </a:cubicBezTo>
                  <a:cubicBezTo>
                    <a:pt x="12" y="5"/>
                    <a:pt x="13" y="4"/>
                    <a:pt x="14" y="3"/>
                  </a:cubicBezTo>
                  <a:cubicBezTo>
                    <a:pt x="14" y="3"/>
                    <a:pt x="14" y="3"/>
                    <a:pt x="14" y="3"/>
                  </a:cubicBezTo>
                  <a:cubicBezTo>
                    <a:pt x="15" y="3"/>
                    <a:pt x="15" y="3"/>
                    <a:pt x="15" y="3"/>
                  </a:cubicBezTo>
                  <a:cubicBezTo>
                    <a:pt x="16" y="2"/>
                    <a:pt x="16" y="2"/>
                    <a:pt x="16" y="2"/>
                  </a:cubicBezTo>
                  <a:cubicBezTo>
                    <a:pt x="17" y="3"/>
                    <a:pt x="17" y="3"/>
                    <a:pt x="17" y="3"/>
                  </a:cubicBezTo>
                  <a:cubicBezTo>
                    <a:pt x="15" y="4"/>
                    <a:pt x="13" y="5"/>
                    <a:pt x="10" y="7"/>
                  </a:cubicBezTo>
                  <a:cubicBezTo>
                    <a:pt x="10" y="6"/>
                    <a:pt x="10" y="6"/>
                    <a:pt x="10" y="6"/>
                  </a:cubicBezTo>
                  <a:cubicBezTo>
                    <a:pt x="10" y="6"/>
                    <a:pt x="10" y="6"/>
                    <a:pt x="10" y="6"/>
                  </a:cubicBezTo>
                  <a:cubicBezTo>
                    <a:pt x="10" y="6"/>
                    <a:pt x="10" y="6"/>
                    <a:pt x="10" y="6"/>
                  </a:cubicBezTo>
                  <a:cubicBezTo>
                    <a:pt x="11" y="6"/>
                    <a:pt x="11" y="6"/>
                    <a:pt x="11" y="6"/>
                  </a:cubicBezTo>
                  <a:moveTo>
                    <a:pt x="37" y="11"/>
                  </a:moveTo>
                  <a:cubicBezTo>
                    <a:pt x="37" y="10"/>
                    <a:pt x="37" y="10"/>
                    <a:pt x="37" y="10"/>
                  </a:cubicBezTo>
                  <a:cubicBezTo>
                    <a:pt x="38" y="9"/>
                    <a:pt x="39" y="7"/>
                    <a:pt x="40" y="5"/>
                  </a:cubicBezTo>
                  <a:cubicBezTo>
                    <a:pt x="40" y="5"/>
                    <a:pt x="40" y="5"/>
                    <a:pt x="40" y="5"/>
                  </a:cubicBezTo>
                  <a:cubicBezTo>
                    <a:pt x="40" y="5"/>
                    <a:pt x="40" y="5"/>
                    <a:pt x="40" y="5"/>
                  </a:cubicBezTo>
                  <a:cubicBezTo>
                    <a:pt x="39" y="4"/>
                    <a:pt x="39" y="4"/>
                    <a:pt x="39" y="4"/>
                  </a:cubicBezTo>
                  <a:cubicBezTo>
                    <a:pt x="38" y="3"/>
                    <a:pt x="38" y="3"/>
                    <a:pt x="38" y="3"/>
                  </a:cubicBezTo>
                  <a:cubicBezTo>
                    <a:pt x="38" y="3"/>
                    <a:pt x="38" y="3"/>
                    <a:pt x="38" y="3"/>
                  </a:cubicBezTo>
                  <a:cubicBezTo>
                    <a:pt x="36" y="3"/>
                    <a:pt x="35" y="3"/>
                    <a:pt x="33" y="3"/>
                  </a:cubicBezTo>
                  <a:cubicBezTo>
                    <a:pt x="32" y="3"/>
                    <a:pt x="30" y="3"/>
                    <a:pt x="29" y="2"/>
                  </a:cubicBezTo>
                  <a:cubicBezTo>
                    <a:pt x="29" y="2"/>
                    <a:pt x="29" y="2"/>
                    <a:pt x="29" y="1"/>
                  </a:cubicBezTo>
                  <a:cubicBezTo>
                    <a:pt x="34" y="1"/>
                    <a:pt x="39" y="1"/>
                    <a:pt x="43" y="1"/>
                  </a:cubicBezTo>
                  <a:cubicBezTo>
                    <a:pt x="43" y="1"/>
                    <a:pt x="44" y="1"/>
                    <a:pt x="44" y="1"/>
                  </a:cubicBezTo>
                  <a:cubicBezTo>
                    <a:pt x="42" y="6"/>
                    <a:pt x="39" y="10"/>
                    <a:pt x="36" y="13"/>
                  </a:cubicBezTo>
                  <a:cubicBezTo>
                    <a:pt x="34" y="13"/>
                    <a:pt x="31" y="12"/>
                    <a:pt x="28" y="12"/>
                  </a:cubicBezTo>
                  <a:cubicBezTo>
                    <a:pt x="26" y="12"/>
                    <a:pt x="24" y="11"/>
                    <a:pt x="22" y="11"/>
                  </a:cubicBezTo>
                  <a:cubicBezTo>
                    <a:pt x="22" y="11"/>
                    <a:pt x="23" y="10"/>
                    <a:pt x="23" y="10"/>
                  </a:cubicBezTo>
                  <a:cubicBezTo>
                    <a:pt x="23" y="10"/>
                    <a:pt x="23" y="10"/>
                    <a:pt x="23" y="10"/>
                  </a:cubicBezTo>
                  <a:cubicBezTo>
                    <a:pt x="32" y="11"/>
                    <a:pt x="32" y="11"/>
                    <a:pt x="32" y="11"/>
                  </a:cubicBezTo>
                  <a:cubicBezTo>
                    <a:pt x="33" y="11"/>
                    <a:pt x="33" y="11"/>
                    <a:pt x="33" y="11"/>
                  </a:cubicBezTo>
                  <a:cubicBezTo>
                    <a:pt x="33" y="11"/>
                    <a:pt x="33" y="11"/>
                    <a:pt x="33" y="11"/>
                  </a:cubicBezTo>
                  <a:cubicBezTo>
                    <a:pt x="34" y="11"/>
                    <a:pt x="34" y="11"/>
                    <a:pt x="34" y="11"/>
                  </a:cubicBezTo>
                  <a:cubicBezTo>
                    <a:pt x="34" y="11"/>
                    <a:pt x="34" y="11"/>
                    <a:pt x="34" y="11"/>
                  </a:cubicBezTo>
                  <a:cubicBezTo>
                    <a:pt x="34" y="11"/>
                    <a:pt x="35" y="10"/>
                    <a:pt x="35" y="10"/>
                  </a:cubicBezTo>
                  <a:cubicBezTo>
                    <a:pt x="36" y="10"/>
                    <a:pt x="36" y="10"/>
                    <a:pt x="36" y="11"/>
                  </a:cubicBezTo>
                  <a:cubicBezTo>
                    <a:pt x="37" y="11"/>
                    <a:pt x="37" y="11"/>
                    <a:pt x="37" y="11"/>
                  </a:cubicBezTo>
                  <a:moveTo>
                    <a:pt x="15" y="10"/>
                  </a:moveTo>
                  <a:cubicBezTo>
                    <a:pt x="14" y="10"/>
                    <a:pt x="14" y="10"/>
                    <a:pt x="14" y="10"/>
                  </a:cubicBezTo>
                  <a:cubicBezTo>
                    <a:pt x="12" y="10"/>
                    <a:pt x="10" y="9"/>
                    <a:pt x="8" y="9"/>
                  </a:cubicBezTo>
                  <a:cubicBezTo>
                    <a:pt x="8" y="9"/>
                    <a:pt x="8" y="9"/>
                    <a:pt x="7" y="9"/>
                  </a:cubicBezTo>
                  <a:cubicBezTo>
                    <a:pt x="6" y="8"/>
                    <a:pt x="5" y="8"/>
                    <a:pt x="4" y="8"/>
                  </a:cubicBezTo>
                  <a:cubicBezTo>
                    <a:pt x="7" y="6"/>
                    <a:pt x="10" y="3"/>
                    <a:pt x="13" y="1"/>
                  </a:cubicBezTo>
                  <a:cubicBezTo>
                    <a:pt x="15" y="1"/>
                    <a:pt x="17" y="1"/>
                    <a:pt x="19" y="1"/>
                  </a:cubicBezTo>
                  <a:cubicBezTo>
                    <a:pt x="20" y="1"/>
                    <a:pt x="21" y="1"/>
                    <a:pt x="22" y="1"/>
                  </a:cubicBezTo>
                  <a:cubicBezTo>
                    <a:pt x="21" y="2"/>
                    <a:pt x="21" y="2"/>
                    <a:pt x="21" y="2"/>
                  </a:cubicBezTo>
                  <a:cubicBezTo>
                    <a:pt x="16" y="2"/>
                    <a:pt x="16" y="2"/>
                    <a:pt x="16" y="2"/>
                  </a:cubicBezTo>
                  <a:cubicBezTo>
                    <a:pt x="15" y="2"/>
                    <a:pt x="15" y="2"/>
                    <a:pt x="15" y="2"/>
                  </a:cubicBezTo>
                  <a:cubicBezTo>
                    <a:pt x="15" y="2"/>
                    <a:pt x="15" y="2"/>
                    <a:pt x="15" y="2"/>
                  </a:cubicBezTo>
                  <a:cubicBezTo>
                    <a:pt x="15" y="2"/>
                    <a:pt x="15" y="2"/>
                    <a:pt x="15" y="2"/>
                  </a:cubicBezTo>
                  <a:cubicBezTo>
                    <a:pt x="15" y="2"/>
                    <a:pt x="14" y="3"/>
                    <a:pt x="14" y="3"/>
                  </a:cubicBezTo>
                  <a:cubicBezTo>
                    <a:pt x="13" y="3"/>
                    <a:pt x="13" y="3"/>
                    <a:pt x="13" y="3"/>
                  </a:cubicBezTo>
                  <a:cubicBezTo>
                    <a:pt x="13" y="3"/>
                    <a:pt x="13" y="3"/>
                    <a:pt x="13" y="3"/>
                  </a:cubicBezTo>
                  <a:cubicBezTo>
                    <a:pt x="12" y="3"/>
                    <a:pt x="12" y="3"/>
                    <a:pt x="12" y="3"/>
                  </a:cubicBezTo>
                  <a:cubicBezTo>
                    <a:pt x="11" y="4"/>
                    <a:pt x="10" y="5"/>
                    <a:pt x="9" y="6"/>
                  </a:cubicBezTo>
                  <a:cubicBezTo>
                    <a:pt x="9" y="6"/>
                    <a:pt x="9" y="6"/>
                    <a:pt x="9" y="6"/>
                  </a:cubicBezTo>
                  <a:cubicBezTo>
                    <a:pt x="9" y="6"/>
                    <a:pt x="9" y="6"/>
                    <a:pt x="9" y="6"/>
                  </a:cubicBezTo>
                  <a:cubicBezTo>
                    <a:pt x="9" y="6"/>
                    <a:pt x="9" y="6"/>
                    <a:pt x="9" y="6"/>
                  </a:cubicBezTo>
                  <a:cubicBezTo>
                    <a:pt x="9" y="6"/>
                    <a:pt x="9" y="6"/>
                    <a:pt x="9" y="6"/>
                  </a:cubicBezTo>
                  <a:cubicBezTo>
                    <a:pt x="10" y="7"/>
                    <a:pt x="10" y="7"/>
                    <a:pt x="9" y="7"/>
                  </a:cubicBezTo>
                  <a:cubicBezTo>
                    <a:pt x="9" y="8"/>
                    <a:pt x="9" y="8"/>
                    <a:pt x="9" y="8"/>
                  </a:cubicBezTo>
                  <a:cubicBezTo>
                    <a:pt x="9" y="8"/>
                    <a:pt x="9" y="8"/>
                    <a:pt x="9" y="8"/>
                  </a:cubicBezTo>
                  <a:cubicBezTo>
                    <a:pt x="10" y="8"/>
                    <a:pt x="11" y="9"/>
                    <a:pt x="11" y="9"/>
                  </a:cubicBezTo>
                  <a:cubicBezTo>
                    <a:pt x="12" y="9"/>
                    <a:pt x="12" y="9"/>
                    <a:pt x="12" y="9"/>
                  </a:cubicBezTo>
                  <a:cubicBezTo>
                    <a:pt x="16" y="9"/>
                    <a:pt x="16" y="9"/>
                    <a:pt x="16" y="9"/>
                  </a:cubicBezTo>
                  <a:cubicBezTo>
                    <a:pt x="16" y="9"/>
                    <a:pt x="16" y="9"/>
                    <a:pt x="16" y="9"/>
                  </a:cubicBezTo>
                  <a:cubicBezTo>
                    <a:pt x="15" y="10"/>
                    <a:pt x="15" y="10"/>
                    <a:pt x="15" y="10"/>
                  </a:cubicBezTo>
                  <a:moveTo>
                    <a:pt x="21" y="17"/>
                  </a:moveTo>
                  <a:cubicBezTo>
                    <a:pt x="20" y="17"/>
                    <a:pt x="19" y="17"/>
                    <a:pt x="18" y="16"/>
                  </a:cubicBezTo>
                  <a:cubicBezTo>
                    <a:pt x="17" y="16"/>
                    <a:pt x="17" y="16"/>
                    <a:pt x="17" y="16"/>
                  </a:cubicBezTo>
                  <a:cubicBezTo>
                    <a:pt x="17" y="16"/>
                    <a:pt x="16" y="16"/>
                    <a:pt x="16" y="16"/>
                  </a:cubicBezTo>
                  <a:cubicBezTo>
                    <a:pt x="16" y="14"/>
                    <a:pt x="16" y="14"/>
                    <a:pt x="16" y="14"/>
                  </a:cubicBezTo>
                  <a:cubicBezTo>
                    <a:pt x="16" y="14"/>
                    <a:pt x="16" y="14"/>
                    <a:pt x="16" y="14"/>
                  </a:cubicBezTo>
                  <a:cubicBezTo>
                    <a:pt x="16" y="14"/>
                    <a:pt x="16" y="13"/>
                    <a:pt x="16" y="13"/>
                  </a:cubicBezTo>
                  <a:cubicBezTo>
                    <a:pt x="16" y="12"/>
                    <a:pt x="16" y="12"/>
                    <a:pt x="16" y="12"/>
                  </a:cubicBezTo>
                  <a:cubicBezTo>
                    <a:pt x="16" y="11"/>
                    <a:pt x="16" y="11"/>
                    <a:pt x="16" y="10"/>
                  </a:cubicBezTo>
                  <a:cubicBezTo>
                    <a:pt x="17" y="9"/>
                    <a:pt x="17" y="9"/>
                    <a:pt x="17" y="9"/>
                  </a:cubicBezTo>
                  <a:cubicBezTo>
                    <a:pt x="17" y="9"/>
                    <a:pt x="17" y="9"/>
                    <a:pt x="17" y="9"/>
                  </a:cubicBezTo>
                  <a:cubicBezTo>
                    <a:pt x="17" y="9"/>
                    <a:pt x="17" y="9"/>
                    <a:pt x="17" y="9"/>
                  </a:cubicBezTo>
                  <a:cubicBezTo>
                    <a:pt x="17" y="8"/>
                    <a:pt x="17" y="8"/>
                    <a:pt x="17" y="8"/>
                  </a:cubicBezTo>
                  <a:cubicBezTo>
                    <a:pt x="20" y="5"/>
                    <a:pt x="22" y="3"/>
                    <a:pt x="23" y="1"/>
                  </a:cubicBezTo>
                  <a:cubicBezTo>
                    <a:pt x="23" y="1"/>
                    <a:pt x="23" y="1"/>
                    <a:pt x="23" y="1"/>
                  </a:cubicBezTo>
                  <a:cubicBezTo>
                    <a:pt x="23" y="1"/>
                    <a:pt x="23" y="1"/>
                    <a:pt x="23" y="1"/>
                  </a:cubicBezTo>
                  <a:cubicBezTo>
                    <a:pt x="23" y="1"/>
                    <a:pt x="24" y="0"/>
                    <a:pt x="24" y="0"/>
                  </a:cubicBezTo>
                  <a:cubicBezTo>
                    <a:pt x="24" y="0"/>
                    <a:pt x="24" y="0"/>
                    <a:pt x="24" y="0"/>
                  </a:cubicBezTo>
                  <a:cubicBezTo>
                    <a:pt x="25" y="0"/>
                    <a:pt x="26" y="0"/>
                    <a:pt x="27" y="1"/>
                  </a:cubicBezTo>
                  <a:cubicBezTo>
                    <a:pt x="28" y="1"/>
                    <a:pt x="28" y="1"/>
                    <a:pt x="29" y="1"/>
                  </a:cubicBezTo>
                  <a:cubicBezTo>
                    <a:pt x="26" y="5"/>
                    <a:pt x="24" y="7"/>
                    <a:pt x="22" y="9"/>
                  </a:cubicBezTo>
                  <a:cubicBezTo>
                    <a:pt x="22" y="10"/>
                    <a:pt x="22" y="10"/>
                    <a:pt x="21" y="11"/>
                  </a:cubicBezTo>
                  <a:cubicBezTo>
                    <a:pt x="21" y="11"/>
                    <a:pt x="21" y="11"/>
                    <a:pt x="21" y="11"/>
                  </a:cubicBezTo>
                  <a:cubicBezTo>
                    <a:pt x="21" y="11"/>
                    <a:pt x="21" y="11"/>
                    <a:pt x="21" y="11"/>
                  </a:cubicBezTo>
                  <a:cubicBezTo>
                    <a:pt x="21" y="11"/>
                    <a:pt x="21" y="11"/>
                    <a:pt x="21" y="11"/>
                  </a:cubicBezTo>
                  <a:cubicBezTo>
                    <a:pt x="21" y="12"/>
                    <a:pt x="21" y="13"/>
                    <a:pt x="21" y="14"/>
                  </a:cubicBezTo>
                  <a:cubicBezTo>
                    <a:pt x="21" y="14"/>
                    <a:pt x="21" y="14"/>
                    <a:pt x="21" y="14"/>
                  </a:cubicBezTo>
                  <a:cubicBezTo>
                    <a:pt x="21" y="14"/>
                    <a:pt x="21" y="14"/>
                    <a:pt x="21" y="14"/>
                  </a:cubicBezTo>
                  <a:cubicBezTo>
                    <a:pt x="21" y="14"/>
                    <a:pt x="21" y="14"/>
                    <a:pt x="21" y="14"/>
                  </a:cubicBezTo>
                  <a:cubicBezTo>
                    <a:pt x="21" y="15"/>
                    <a:pt x="21" y="16"/>
                    <a:pt x="21" y="16"/>
                  </a:cubicBezTo>
                  <a:cubicBezTo>
                    <a:pt x="21" y="17"/>
                    <a:pt x="21" y="17"/>
                    <a:pt x="21" y="17"/>
                  </a:cubicBezTo>
                  <a:cubicBezTo>
                    <a:pt x="21" y="17"/>
                    <a:pt x="21" y="17"/>
                    <a:pt x="21" y="17"/>
                  </a:cubicBezTo>
                  <a:moveTo>
                    <a:pt x="24" y="0"/>
                  </a:moveTo>
                  <a:cubicBezTo>
                    <a:pt x="23" y="0"/>
                    <a:pt x="23" y="0"/>
                    <a:pt x="23" y="0"/>
                  </a:cubicBezTo>
                  <a:cubicBezTo>
                    <a:pt x="23" y="0"/>
                    <a:pt x="23" y="0"/>
                    <a:pt x="23" y="0"/>
                  </a:cubicBezTo>
                  <a:cubicBezTo>
                    <a:pt x="23" y="0"/>
                    <a:pt x="23" y="0"/>
                    <a:pt x="23" y="0"/>
                  </a:cubicBezTo>
                  <a:cubicBezTo>
                    <a:pt x="21" y="0"/>
                    <a:pt x="20" y="0"/>
                    <a:pt x="19" y="0"/>
                  </a:cubicBezTo>
                  <a:cubicBezTo>
                    <a:pt x="17" y="0"/>
                    <a:pt x="15" y="0"/>
                    <a:pt x="13" y="0"/>
                  </a:cubicBezTo>
                  <a:cubicBezTo>
                    <a:pt x="13" y="0"/>
                    <a:pt x="13" y="0"/>
                    <a:pt x="13" y="0"/>
                  </a:cubicBezTo>
                  <a:cubicBezTo>
                    <a:pt x="10" y="3"/>
                    <a:pt x="6" y="6"/>
                    <a:pt x="2" y="8"/>
                  </a:cubicBezTo>
                  <a:cubicBezTo>
                    <a:pt x="2" y="9"/>
                    <a:pt x="2" y="9"/>
                    <a:pt x="2" y="9"/>
                  </a:cubicBezTo>
                  <a:cubicBezTo>
                    <a:pt x="2" y="9"/>
                    <a:pt x="2" y="9"/>
                    <a:pt x="2" y="9"/>
                  </a:cubicBezTo>
                  <a:cubicBezTo>
                    <a:pt x="4" y="9"/>
                    <a:pt x="5" y="9"/>
                    <a:pt x="7" y="10"/>
                  </a:cubicBezTo>
                  <a:cubicBezTo>
                    <a:pt x="7" y="10"/>
                    <a:pt x="8" y="10"/>
                    <a:pt x="8" y="10"/>
                  </a:cubicBezTo>
                  <a:cubicBezTo>
                    <a:pt x="10" y="10"/>
                    <a:pt x="12" y="10"/>
                    <a:pt x="14" y="11"/>
                  </a:cubicBezTo>
                  <a:cubicBezTo>
                    <a:pt x="15" y="11"/>
                    <a:pt x="15" y="11"/>
                    <a:pt x="15" y="11"/>
                  </a:cubicBezTo>
                  <a:cubicBezTo>
                    <a:pt x="15" y="11"/>
                    <a:pt x="15" y="11"/>
                    <a:pt x="15" y="11"/>
                  </a:cubicBezTo>
                  <a:cubicBezTo>
                    <a:pt x="9" y="10"/>
                    <a:pt x="5" y="10"/>
                    <a:pt x="3" y="9"/>
                  </a:cubicBezTo>
                  <a:cubicBezTo>
                    <a:pt x="3" y="10"/>
                    <a:pt x="3" y="10"/>
                    <a:pt x="3" y="10"/>
                  </a:cubicBezTo>
                  <a:cubicBezTo>
                    <a:pt x="3" y="10"/>
                    <a:pt x="3" y="10"/>
                    <a:pt x="3" y="10"/>
                  </a:cubicBezTo>
                  <a:cubicBezTo>
                    <a:pt x="5" y="10"/>
                    <a:pt x="9" y="11"/>
                    <a:pt x="15" y="12"/>
                  </a:cubicBezTo>
                  <a:cubicBezTo>
                    <a:pt x="15" y="12"/>
                    <a:pt x="15" y="12"/>
                    <a:pt x="15" y="12"/>
                  </a:cubicBezTo>
                  <a:cubicBezTo>
                    <a:pt x="9" y="11"/>
                    <a:pt x="4" y="11"/>
                    <a:pt x="3" y="11"/>
                  </a:cubicBezTo>
                  <a:cubicBezTo>
                    <a:pt x="3" y="11"/>
                    <a:pt x="3" y="11"/>
                    <a:pt x="3" y="11"/>
                  </a:cubicBezTo>
                  <a:cubicBezTo>
                    <a:pt x="3" y="11"/>
                    <a:pt x="3" y="11"/>
                    <a:pt x="3" y="11"/>
                  </a:cubicBezTo>
                  <a:cubicBezTo>
                    <a:pt x="4" y="11"/>
                    <a:pt x="9" y="12"/>
                    <a:pt x="15" y="13"/>
                  </a:cubicBezTo>
                  <a:cubicBezTo>
                    <a:pt x="15" y="14"/>
                    <a:pt x="15" y="14"/>
                    <a:pt x="15" y="14"/>
                  </a:cubicBezTo>
                  <a:cubicBezTo>
                    <a:pt x="13" y="13"/>
                    <a:pt x="13" y="13"/>
                    <a:pt x="13" y="13"/>
                  </a:cubicBezTo>
                  <a:cubicBezTo>
                    <a:pt x="10" y="13"/>
                    <a:pt x="8" y="12"/>
                    <a:pt x="8" y="12"/>
                  </a:cubicBezTo>
                  <a:cubicBezTo>
                    <a:pt x="6" y="12"/>
                    <a:pt x="5" y="12"/>
                    <a:pt x="3" y="12"/>
                  </a:cubicBezTo>
                  <a:cubicBezTo>
                    <a:pt x="3" y="12"/>
                    <a:pt x="3" y="12"/>
                    <a:pt x="3" y="12"/>
                  </a:cubicBezTo>
                  <a:cubicBezTo>
                    <a:pt x="3" y="12"/>
                    <a:pt x="3" y="12"/>
                    <a:pt x="3" y="12"/>
                  </a:cubicBezTo>
                  <a:cubicBezTo>
                    <a:pt x="5" y="13"/>
                    <a:pt x="6" y="13"/>
                    <a:pt x="8" y="13"/>
                  </a:cubicBezTo>
                  <a:cubicBezTo>
                    <a:pt x="8" y="13"/>
                    <a:pt x="9" y="13"/>
                    <a:pt x="13" y="14"/>
                  </a:cubicBezTo>
                  <a:cubicBezTo>
                    <a:pt x="15" y="14"/>
                    <a:pt x="15" y="14"/>
                    <a:pt x="15" y="14"/>
                  </a:cubicBezTo>
                  <a:cubicBezTo>
                    <a:pt x="15" y="15"/>
                    <a:pt x="15" y="15"/>
                    <a:pt x="15" y="15"/>
                  </a:cubicBezTo>
                  <a:cubicBezTo>
                    <a:pt x="15" y="15"/>
                    <a:pt x="15" y="15"/>
                    <a:pt x="15" y="15"/>
                  </a:cubicBezTo>
                  <a:cubicBezTo>
                    <a:pt x="14" y="15"/>
                    <a:pt x="14" y="15"/>
                    <a:pt x="14" y="15"/>
                  </a:cubicBezTo>
                  <a:cubicBezTo>
                    <a:pt x="10" y="14"/>
                    <a:pt x="7" y="13"/>
                    <a:pt x="4" y="13"/>
                  </a:cubicBezTo>
                  <a:cubicBezTo>
                    <a:pt x="3" y="13"/>
                    <a:pt x="3" y="13"/>
                    <a:pt x="3" y="13"/>
                  </a:cubicBezTo>
                  <a:cubicBezTo>
                    <a:pt x="3" y="13"/>
                    <a:pt x="3" y="13"/>
                    <a:pt x="3" y="13"/>
                  </a:cubicBezTo>
                  <a:cubicBezTo>
                    <a:pt x="3" y="13"/>
                    <a:pt x="3" y="14"/>
                    <a:pt x="2" y="14"/>
                  </a:cubicBezTo>
                  <a:cubicBezTo>
                    <a:pt x="1" y="14"/>
                    <a:pt x="0" y="15"/>
                    <a:pt x="0" y="15"/>
                  </a:cubicBezTo>
                  <a:cubicBezTo>
                    <a:pt x="0" y="15"/>
                    <a:pt x="0" y="15"/>
                    <a:pt x="0" y="15"/>
                  </a:cubicBezTo>
                  <a:cubicBezTo>
                    <a:pt x="0" y="16"/>
                    <a:pt x="0" y="16"/>
                    <a:pt x="0" y="16"/>
                  </a:cubicBezTo>
                  <a:cubicBezTo>
                    <a:pt x="2" y="16"/>
                    <a:pt x="3" y="16"/>
                    <a:pt x="5" y="17"/>
                  </a:cubicBezTo>
                  <a:cubicBezTo>
                    <a:pt x="5" y="17"/>
                    <a:pt x="6" y="17"/>
                    <a:pt x="6" y="17"/>
                  </a:cubicBezTo>
                  <a:cubicBezTo>
                    <a:pt x="8" y="18"/>
                    <a:pt x="10" y="18"/>
                    <a:pt x="12" y="19"/>
                  </a:cubicBezTo>
                  <a:cubicBezTo>
                    <a:pt x="13" y="19"/>
                    <a:pt x="13" y="19"/>
                    <a:pt x="13" y="19"/>
                  </a:cubicBezTo>
                  <a:cubicBezTo>
                    <a:pt x="13" y="20"/>
                    <a:pt x="13" y="20"/>
                    <a:pt x="13" y="20"/>
                  </a:cubicBezTo>
                  <a:cubicBezTo>
                    <a:pt x="7" y="18"/>
                    <a:pt x="3" y="17"/>
                    <a:pt x="1" y="16"/>
                  </a:cubicBezTo>
                  <a:cubicBezTo>
                    <a:pt x="0" y="16"/>
                    <a:pt x="0" y="16"/>
                    <a:pt x="0" y="16"/>
                  </a:cubicBezTo>
                  <a:cubicBezTo>
                    <a:pt x="1" y="17"/>
                    <a:pt x="1" y="17"/>
                    <a:pt x="1" y="17"/>
                  </a:cubicBezTo>
                  <a:cubicBezTo>
                    <a:pt x="3" y="17"/>
                    <a:pt x="7" y="19"/>
                    <a:pt x="13" y="20"/>
                  </a:cubicBezTo>
                  <a:cubicBezTo>
                    <a:pt x="13" y="21"/>
                    <a:pt x="13" y="21"/>
                    <a:pt x="13" y="21"/>
                  </a:cubicBezTo>
                  <a:cubicBezTo>
                    <a:pt x="6" y="19"/>
                    <a:pt x="2" y="17"/>
                    <a:pt x="1" y="17"/>
                  </a:cubicBezTo>
                  <a:cubicBezTo>
                    <a:pt x="0" y="18"/>
                    <a:pt x="0" y="18"/>
                    <a:pt x="0" y="18"/>
                  </a:cubicBezTo>
                  <a:cubicBezTo>
                    <a:pt x="1" y="18"/>
                    <a:pt x="1" y="18"/>
                    <a:pt x="1" y="18"/>
                  </a:cubicBezTo>
                  <a:cubicBezTo>
                    <a:pt x="2" y="18"/>
                    <a:pt x="6" y="20"/>
                    <a:pt x="12" y="22"/>
                  </a:cubicBezTo>
                  <a:cubicBezTo>
                    <a:pt x="12" y="22"/>
                    <a:pt x="12" y="22"/>
                    <a:pt x="12" y="22"/>
                  </a:cubicBezTo>
                  <a:cubicBezTo>
                    <a:pt x="10" y="21"/>
                    <a:pt x="10" y="21"/>
                    <a:pt x="10" y="21"/>
                  </a:cubicBezTo>
                  <a:cubicBezTo>
                    <a:pt x="8" y="20"/>
                    <a:pt x="6" y="20"/>
                    <a:pt x="5" y="20"/>
                  </a:cubicBezTo>
                  <a:cubicBezTo>
                    <a:pt x="4" y="19"/>
                    <a:pt x="2" y="19"/>
                    <a:pt x="1" y="18"/>
                  </a:cubicBezTo>
                  <a:cubicBezTo>
                    <a:pt x="0" y="19"/>
                    <a:pt x="0" y="19"/>
                    <a:pt x="0" y="19"/>
                  </a:cubicBezTo>
                  <a:cubicBezTo>
                    <a:pt x="1" y="19"/>
                    <a:pt x="1" y="19"/>
                    <a:pt x="1" y="19"/>
                  </a:cubicBezTo>
                  <a:cubicBezTo>
                    <a:pt x="2" y="19"/>
                    <a:pt x="4" y="20"/>
                    <a:pt x="5" y="21"/>
                  </a:cubicBezTo>
                  <a:cubicBezTo>
                    <a:pt x="5" y="21"/>
                    <a:pt x="7" y="21"/>
                    <a:pt x="10" y="22"/>
                  </a:cubicBezTo>
                  <a:cubicBezTo>
                    <a:pt x="12" y="23"/>
                    <a:pt x="12" y="23"/>
                    <a:pt x="12" y="23"/>
                  </a:cubicBezTo>
                  <a:cubicBezTo>
                    <a:pt x="12" y="23"/>
                    <a:pt x="12" y="23"/>
                    <a:pt x="12" y="23"/>
                  </a:cubicBezTo>
                  <a:cubicBezTo>
                    <a:pt x="12" y="23"/>
                    <a:pt x="12" y="23"/>
                    <a:pt x="12" y="23"/>
                  </a:cubicBezTo>
                  <a:cubicBezTo>
                    <a:pt x="11" y="23"/>
                    <a:pt x="11" y="23"/>
                    <a:pt x="11" y="23"/>
                  </a:cubicBezTo>
                  <a:cubicBezTo>
                    <a:pt x="7" y="22"/>
                    <a:pt x="4" y="21"/>
                    <a:pt x="1" y="19"/>
                  </a:cubicBezTo>
                  <a:cubicBezTo>
                    <a:pt x="0" y="20"/>
                    <a:pt x="0" y="20"/>
                    <a:pt x="0" y="20"/>
                  </a:cubicBezTo>
                  <a:cubicBezTo>
                    <a:pt x="1" y="20"/>
                    <a:pt x="1" y="20"/>
                    <a:pt x="1" y="20"/>
                  </a:cubicBezTo>
                  <a:cubicBezTo>
                    <a:pt x="2" y="20"/>
                    <a:pt x="3" y="21"/>
                    <a:pt x="4" y="21"/>
                  </a:cubicBezTo>
                  <a:cubicBezTo>
                    <a:pt x="3" y="21"/>
                    <a:pt x="3" y="22"/>
                    <a:pt x="2" y="22"/>
                  </a:cubicBezTo>
                  <a:cubicBezTo>
                    <a:pt x="2" y="22"/>
                    <a:pt x="2" y="22"/>
                    <a:pt x="2" y="22"/>
                  </a:cubicBezTo>
                  <a:cubicBezTo>
                    <a:pt x="2" y="22"/>
                    <a:pt x="2" y="22"/>
                    <a:pt x="2" y="22"/>
                  </a:cubicBezTo>
                  <a:cubicBezTo>
                    <a:pt x="4" y="23"/>
                    <a:pt x="5" y="23"/>
                    <a:pt x="7" y="24"/>
                  </a:cubicBezTo>
                  <a:cubicBezTo>
                    <a:pt x="8" y="25"/>
                    <a:pt x="8" y="25"/>
                    <a:pt x="8" y="25"/>
                  </a:cubicBezTo>
                  <a:cubicBezTo>
                    <a:pt x="10" y="26"/>
                    <a:pt x="11" y="26"/>
                    <a:pt x="13" y="27"/>
                  </a:cubicBezTo>
                  <a:cubicBezTo>
                    <a:pt x="14" y="28"/>
                    <a:pt x="14" y="28"/>
                    <a:pt x="14" y="28"/>
                  </a:cubicBezTo>
                  <a:cubicBezTo>
                    <a:pt x="14" y="28"/>
                    <a:pt x="14" y="28"/>
                    <a:pt x="14" y="28"/>
                  </a:cubicBezTo>
                  <a:cubicBezTo>
                    <a:pt x="9" y="25"/>
                    <a:pt x="5" y="24"/>
                    <a:pt x="3" y="23"/>
                  </a:cubicBezTo>
                  <a:cubicBezTo>
                    <a:pt x="2" y="23"/>
                    <a:pt x="2" y="23"/>
                    <a:pt x="2" y="23"/>
                  </a:cubicBezTo>
                  <a:cubicBezTo>
                    <a:pt x="2" y="24"/>
                    <a:pt x="2" y="24"/>
                    <a:pt x="2" y="24"/>
                  </a:cubicBezTo>
                  <a:cubicBezTo>
                    <a:pt x="5" y="25"/>
                    <a:pt x="8" y="26"/>
                    <a:pt x="14" y="29"/>
                  </a:cubicBezTo>
                  <a:cubicBezTo>
                    <a:pt x="14" y="29"/>
                    <a:pt x="14" y="29"/>
                    <a:pt x="14" y="29"/>
                  </a:cubicBezTo>
                  <a:cubicBezTo>
                    <a:pt x="8" y="26"/>
                    <a:pt x="4" y="25"/>
                    <a:pt x="3" y="24"/>
                  </a:cubicBezTo>
                  <a:cubicBezTo>
                    <a:pt x="2" y="24"/>
                    <a:pt x="2" y="24"/>
                    <a:pt x="2" y="24"/>
                  </a:cubicBezTo>
                  <a:cubicBezTo>
                    <a:pt x="2" y="25"/>
                    <a:pt x="2" y="25"/>
                    <a:pt x="2" y="25"/>
                  </a:cubicBezTo>
                  <a:cubicBezTo>
                    <a:pt x="3" y="25"/>
                    <a:pt x="7" y="27"/>
                    <a:pt x="14" y="30"/>
                  </a:cubicBezTo>
                  <a:cubicBezTo>
                    <a:pt x="13" y="30"/>
                    <a:pt x="13" y="30"/>
                    <a:pt x="13" y="30"/>
                  </a:cubicBezTo>
                  <a:cubicBezTo>
                    <a:pt x="11" y="29"/>
                    <a:pt x="11" y="29"/>
                    <a:pt x="11" y="29"/>
                  </a:cubicBezTo>
                  <a:cubicBezTo>
                    <a:pt x="9" y="28"/>
                    <a:pt x="7" y="27"/>
                    <a:pt x="7" y="27"/>
                  </a:cubicBezTo>
                  <a:cubicBezTo>
                    <a:pt x="5" y="26"/>
                    <a:pt x="4" y="26"/>
                    <a:pt x="2" y="25"/>
                  </a:cubicBezTo>
                  <a:cubicBezTo>
                    <a:pt x="2" y="25"/>
                    <a:pt x="2" y="25"/>
                    <a:pt x="2" y="25"/>
                  </a:cubicBezTo>
                  <a:cubicBezTo>
                    <a:pt x="2" y="26"/>
                    <a:pt x="2" y="26"/>
                    <a:pt x="2" y="26"/>
                  </a:cubicBezTo>
                  <a:cubicBezTo>
                    <a:pt x="3" y="26"/>
                    <a:pt x="5" y="27"/>
                    <a:pt x="6" y="28"/>
                  </a:cubicBezTo>
                  <a:cubicBezTo>
                    <a:pt x="7" y="28"/>
                    <a:pt x="8" y="29"/>
                    <a:pt x="11" y="30"/>
                  </a:cubicBezTo>
                  <a:cubicBezTo>
                    <a:pt x="13" y="31"/>
                    <a:pt x="13" y="31"/>
                    <a:pt x="13" y="31"/>
                  </a:cubicBezTo>
                  <a:cubicBezTo>
                    <a:pt x="13" y="31"/>
                    <a:pt x="13" y="31"/>
                    <a:pt x="13" y="31"/>
                  </a:cubicBezTo>
                  <a:cubicBezTo>
                    <a:pt x="13" y="31"/>
                    <a:pt x="13" y="31"/>
                    <a:pt x="13" y="31"/>
                  </a:cubicBezTo>
                  <a:cubicBezTo>
                    <a:pt x="12" y="31"/>
                    <a:pt x="12" y="31"/>
                    <a:pt x="12" y="31"/>
                  </a:cubicBezTo>
                  <a:cubicBezTo>
                    <a:pt x="9" y="29"/>
                    <a:pt x="5" y="28"/>
                    <a:pt x="2" y="26"/>
                  </a:cubicBezTo>
                  <a:cubicBezTo>
                    <a:pt x="2" y="26"/>
                    <a:pt x="2" y="26"/>
                    <a:pt x="2" y="26"/>
                  </a:cubicBezTo>
                  <a:cubicBezTo>
                    <a:pt x="2" y="27"/>
                    <a:pt x="2" y="27"/>
                    <a:pt x="2" y="27"/>
                  </a:cubicBezTo>
                  <a:cubicBezTo>
                    <a:pt x="5" y="29"/>
                    <a:pt x="8" y="30"/>
                    <a:pt x="11" y="32"/>
                  </a:cubicBezTo>
                  <a:cubicBezTo>
                    <a:pt x="12" y="32"/>
                    <a:pt x="12" y="32"/>
                    <a:pt x="12" y="32"/>
                  </a:cubicBezTo>
                  <a:cubicBezTo>
                    <a:pt x="13" y="32"/>
                    <a:pt x="13" y="32"/>
                    <a:pt x="13" y="32"/>
                  </a:cubicBezTo>
                  <a:cubicBezTo>
                    <a:pt x="13" y="33"/>
                    <a:pt x="13" y="33"/>
                    <a:pt x="13" y="33"/>
                  </a:cubicBezTo>
                  <a:cubicBezTo>
                    <a:pt x="13" y="34"/>
                    <a:pt x="14" y="34"/>
                    <a:pt x="14" y="34"/>
                  </a:cubicBezTo>
                  <a:cubicBezTo>
                    <a:pt x="15" y="34"/>
                    <a:pt x="15" y="34"/>
                    <a:pt x="15" y="34"/>
                  </a:cubicBezTo>
                  <a:cubicBezTo>
                    <a:pt x="16" y="35"/>
                    <a:pt x="17" y="36"/>
                    <a:pt x="18" y="36"/>
                  </a:cubicBezTo>
                  <a:cubicBezTo>
                    <a:pt x="19" y="36"/>
                    <a:pt x="19" y="36"/>
                    <a:pt x="19" y="36"/>
                  </a:cubicBezTo>
                  <a:cubicBezTo>
                    <a:pt x="19" y="36"/>
                    <a:pt x="19" y="36"/>
                    <a:pt x="19" y="36"/>
                  </a:cubicBezTo>
                  <a:cubicBezTo>
                    <a:pt x="19" y="36"/>
                    <a:pt x="19" y="36"/>
                    <a:pt x="20" y="36"/>
                  </a:cubicBezTo>
                  <a:cubicBezTo>
                    <a:pt x="20" y="36"/>
                    <a:pt x="20" y="36"/>
                    <a:pt x="20" y="36"/>
                  </a:cubicBezTo>
                  <a:cubicBezTo>
                    <a:pt x="20" y="36"/>
                    <a:pt x="20" y="36"/>
                    <a:pt x="20" y="36"/>
                  </a:cubicBezTo>
                  <a:cubicBezTo>
                    <a:pt x="24" y="38"/>
                    <a:pt x="30" y="41"/>
                    <a:pt x="32" y="42"/>
                  </a:cubicBezTo>
                  <a:cubicBezTo>
                    <a:pt x="33" y="42"/>
                    <a:pt x="33" y="42"/>
                    <a:pt x="33" y="42"/>
                  </a:cubicBezTo>
                  <a:cubicBezTo>
                    <a:pt x="33" y="41"/>
                    <a:pt x="33" y="41"/>
                    <a:pt x="33" y="41"/>
                  </a:cubicBezTo>
                  <a:cubicBezTo>
                    <a:pt x="34" y="41"/>
                    <a:pt x="37" y="39"/>
                    <a:pt x="39" y="38"/>
                  </a:cubicBezTo>
                  <a:cubicBezTo>
                    <a:pt x="42" y="36"/>
                    <a:pt x="44" y="35"/>
                    <a:pt x="45" y="35"/>
                  </a:cubicBezTo>
                  <a:cubicBezTo>
                    <a:pt x="45" y="34"/>
                    <a:pt x="45" y="34"/>
                    <a:pt x="45" y="34"/>
                  </a:cubicBezTo>
                  <a:cubicBezTo>
                    <a:pt x="44" y="34"/>
                    <a:pt x="44" y="34"/>
                    <a:pt x="44" y="34"/>
                  </a:cubicBezTo>
                  <a:cubicBezTo>
                    <a:pt x="44" y="35"/>
                    <a:pt x="41" y="36"/>
                    <a:pt x="39" y="37"/>
                  </a:cubicBezTo>
                  <a:cubicBezTo>
                    <a:pt x="36" y="38"/>
                    <a:pt x="34" y="40"/>
                    <a:pt x="33" y="41"/>
                  </a:cubicBezTo>
                  <a:cubicBezTo>
                    <a:pt x="30" y="40"/>
                    <a:pt x="23" y="37"/>
                    <a:pt x="19" y="35"/>
                  </a:cubicBezTo>
                  <a:cubicBezTo>
                    <a:pt x="19" y="34"/>
                    <a:pt x="19" y="34"/>
                    <a:pt x="19" y="34"/>
                  </a:cubicBezTo>
                  <a:cubicBezTo>
                    <a:pt x="24" y="36"/>
                    <a:pt x="28" y="38"/>
                    <a:pt x="30" y="39"/>
                  </a:cubicBezTo>
                  <a:cubicBezTo>
                    <a:pt x="32" y="40"/>
                    <a:pt x="33" y="40"/>
                    <a:pt x="33" y="40"/>
                  </a:cubicBezTo>
                  <a:cubicBezTo>
                    <a:pt x="33" y="40"/>
                    <a:pt x="33" y="40"/>
                    <a:pt x="33" y="40"/>
                  </a:cubicBezTo>
                  <a:cubicBezTo>
                    <a:pt x="33" y="40"/>
                    <a:pt x="33" y="40"/>
                    <a:pt x="33" y="40"/>
                  </a:cubicBezTo>
                  <a:cubicBezTo>
                    <a:pt x="34" y="39"/>
                    <a:pt x="35" y="39"/>
                    <a:pt x="37" y="38"/>
                  </a:cubicBezTo>
                  <a:cubicBezTo>
                    <a:pt x="39" y="37"/>
                    <a:pt x="42" y="35"/>
                    <a:pt x="45" y="33"/>
                  </a:cubicBezTo>
                  <a:cubicBezTo>
                    <a:pt x="45" y="32"/>
                    <a:pt x="45" y="32"/>
                    <a:pt x="45" y="32"/>
                  </a:cubicBezTo>
                  <a:cubicBezTo>
                    <a:pt x="44" y="32"/>
                    <a:pt x="44" y="32"/>
                    <a:pt x="44" y="32"/>
                  </a:cubicBezTo>
                  <a:cubicBezTo>
                    <a:pt x="42" y="34"/>
                    <a:pt x="39" y="36"/>
                    <a:pt x="36" y="37"/>
                  </a:cubicBezTo>
                  <a:cubicBezTo>
                    <a:pt x="35" y="38"/>
                    <a:pt x="34" y="39"/>
                    <a:pt x="33" y="39"/>
                  </a:cubicBezTo>
                  <a:cubicBezTo>
                    <a:pt x="32" y="39"/>
                    <a:pt x="32" y="39"/>
                    <a:pt x="31" y="38"/>
                  </a:cubicBezTo>
                  <a:cubicBezTo>
                    <a:pt x="28" y="37"/>
                    <a:pt x="24" y="35"/>
                    <a:pt x="20" y="33"/>
                  </a:cubicBezTo>
                  <a:cubicBezTo>
                    <a:pt x="20" y="33"/>
                    <a:pt x="20" y="33"/>
                    <a:pt x="20" y="33"/>
                  </a:cubicBezTo>
                  <a:cubicBezTo>
                    <a:pt x="22" y="34"/>
                    <a:pt x="25" y="35"/>
                    <a:pt x="27" y="36"/>
                  </a:cubicBezTo>
                  <a:cubicBezTo>
                    <a:pt x="30" y="38"/>
                    <a:pt x="32" y="39"/>
                    <a:pt x="33" y="39"/>
                  </a:cubicBezTo>
                  <a:cubicBezTo>
                    <a:pt x="33" y="39"/>
                    <a:pt x="33" y="39"/>
                    <a:pt x="33" y="39"/>
                  </a:cubicBezTo>
                  <a:cubicBezTo>
                    <a:pt x="33" y="39"/>
                    <a:pt x="33" y="39"/>
                    <a:pt x="33" y="39"/>
                  </a:cubicBezTo>
                  <a:cubicBezTo>
                    <a:pt x="33" y="38"/>
                    <a:pt x="33" y="38"/>
                    <a:pt x="33" y="38"/>
                  </a:cubicBezTo>
                  <a:cubicBezTo>
                    <a:pt x="33" y="38"/>
                    <a:pt x="30" y="37"/>
                    <a:pt x="27" y="35"/>
                  </a:cubicBezTo>
                  <a:cubicBezTo>
                    <a:pt x="25" y="34"/>
                    <a:pt x="22" y="33"/>
                    <a:pt x="20" y="32"/>
                  </a:cubicBezTo>
                  <a:cubicBezTo>
                    <a:pt x="20" y="32"/>
                    <a:pt x="20" y="32"/>
                    <a:pt x="20" y="32"/>
                  </a:cubicBezTo>
                  <a:cubicBezTo>
                    <a:pt x="22" y="32"/>
                    <a:pt x="23" y="33"/>
                    <a:pt x="25" y="34"/>
                  </a:cubicBezTo>
                  <a:cubicBezTo>
                    <a:pt x="28" y="35"/>
                    <a:pt x="31" y="37"/>
                    <a:pt x="33" y="38"/>
                  </a:cubicBezTo>
                  <a:cubicBezTo>
                    <a:pt x="34" y="38"/>
                    <a:pt x="34" y="38"/>
                    <a:pt x="34" y="38"/>
                  </a:cubicBezTo>
                  <a:cubicBezTo>
                    <a:pt x="34" y="38"/>
                    <a:pt x="34" y="38"/>
                    <a:pt x="34" y="38"/>
                  </a:cubicBezTo>
                  <a:cubicBezTo>
                    <a:pt x="35" y="37"/>
                    <a:pt x="35" y="37"/>
                    <a:pt x="36" y="37"/>
                  </a:cubicBezTo>
                  <a:cubicBezTo>
                    <a:pt x="39" y="35"/>
                    <a:pt x="42" y="34"/>
                    <a:pt x="45" y="31"/>
                  </a:cubicBezTo>
                  <a:cubicBezTo>
                    <a:pt x="45" y="30"/>
                    <a:pt x="45" y="30"/>
                    <a:pt x="45" y="30"/>
                  </a:cubicBezTo>
                  <a:cubicBezTo>
                    <a:pt x="45" y="30"/>
                    <a:pt x="45" y="30"/>
                    <a:pt x="45" y="30"/>
                  </a:cubicBezTo>
                  <a:cubicBezTo>
                    <a:pt x="41" y="33"/>
                    <a:pt x="39" y="34"/>
                    <a:pt x="36" y="36"/>
                  </a:cubicBezTo>
                  <a:cubicBezTo>
                    <a:pt x="35" y="36"/>
                    <a:pt x="34" y="37"/>
                    <a:pt x="34" y="37"/>
                  </a:cubicBezTo>
                  <a:cubicBezTo>
                    <a:pt x="31" y="36"/>
                    <a:pt x="28" y="35"/>
                    <a:pt x="25" y="33"/>
                  </a:cubicBezTo>
                  <a:cubicBezTo>
                    <a:pt x="24" y="32"/>
                    <a:pt x="22" y="32"/>
                    <a:pt x="20" y="31"/>
                  </a:cubicBezTo>
                  <a:cubicBezTo>
                    <a:pt x="20" y="31"/>
                    <a:pt x="20" y="31"/>
                    <a:pt x="20" y="31"/>
                  </a:cubicBezTo>
                  <a:cubicBezTo>
                    <a:pt x="22" y="31"/>
                    <a:pt x="24" y="32"/>
                    <a:pt x="26" y="33"/>
                  </a:cubicBezTo>
                  <a:cubicBezTo>
                    <a:pt x="28" y="34"/>
                    <a:pt x="31" y="35"/>
                    <a:pt x="34" y="37"/>
                  </a:cubicBezTo>
                  <a:cubicBezTo>
                    <a:pt x="34" y="37"/>
                    <a:pt x="34" y="37"/>
                    <a:pt x="34" y="37"/>
                  </a:cubicBezTo>
                  <a:cubicBezTo>
                    <a:pt x="34" y="36"/>
                    <a:pt x="34" y="36"/>
                    <a:pt x="34" y="36"/>
                  </a:cubicBezTo>
                  <a:cubicBezTo>
                    <a:pt x="34" y="36"/>
                    <a:pt x="37" y="35"/>
                    <a:pt x="40" y="33"/>
                  </a:cubicBezTo>
                  <a:cubicBezTo>
                    <a:pt x="43" y="31"/>
                    <a:pt x="45" y="30"/>
                    <a:pt x="45" y="30"/>
                  </a:cubicBezTo>
                  <a:cubicBezTo>
                    <a:pt x="45" y="29"/>
                    <a:pt x="45" y="29"/>
                    <a:pt x="45" y="29"/>
                  </a:cubicBezTo>
                  <a:cubicBezTo>
                    <a:pt x="45" y="29"/>
                    <a:pt x="45" y="29"/>
                    <a:pt x="45" y="29"/>
                  </a:cubicBezTo>
                  <a:cubicBezTo>
                    <a:pt x="39" y="27"/>
                    <a:pt x="39" y="27"/>
                    <a:pt x="39" y="27"/>
                  </a:cubicBezTo>
                  <a:cubicBezTo>
                    <a:pt x="39" y="26"/>
                    <a:pt x="39" y="26"/>
                    <a:pt x="39" y="26"/>
                  </a:cubicBezTo>
                  <a:cubicBezTo>
                    <a:pt x="41" y="25"/>
                    <a:pt x="43" y="23"/>
                    <a:pt x="44" y="23"/>
                  </a:cubicBezTo>
                  <a:cubicBezTo>
                    <a:pt x="44" y="22"/>
                    <a:pt x="44" y="22"/>
                    <a:pt x="44" y="22"/>
                  </a:cubicBezTo>
                  <a:cubicBezTo>
                    <a:pt x="43" y="22"/>
                    <a:pt x="43" y="22"/>
                    <a:pt x="43" y="22"/>
                  </a:cubicBezTo>
                  <a:cubicBezTo>
                    <a:pt x="43" y="23"/>
                    <a:pt x="41" y="24"/>
                    <a:pt x="39" y="26"/>
                  </a:cubicBezTo>
                  <a:cubicBezTo>
                    <a:pt x="36" y="27"/>
                    <a:pt x="34" y="29"/>
                    <a:pt x="33" y="30"/>
                  </a:cubicBezTo>
                  <a:cubicBezTo>
                    <a:pt x="30" y="30"/>
                    <a:pt x="23" y="27"/>
                    <a:pt x="19" y="26"/>
                  </a:cubicBezTo>
                  <a:cubicBezTo>
                    <a:pt x="19" y="25"/>
                    <a:pt x="19" y="25"/>
                    <a:pt x="19" y="25"/>
                  </a:cubicBezTo>
                  <a:cubicBezTo>
                    <a:pt x="23" y="26"/>
                    <a:pt x="27" y="28"/>
                    <a:pt x="30" y="29"/>
                  </a:cubicBezTo>
                  <a:cubicBezTo>
                    <a:pt x="32" y="29"/>
                    <a:pt x="33" y="29"/>
                    <a:pt x="33" y="29"/>
                  </a:cubicBezTo>
                  <a:cubicBezTo>
                    <a:pt x="33" y="29"/>
                    <a:pt x="33" y="29"/>
                    <a:pt x="33" y="29"/>
                  </a:cubicBezTo>
                  <a:cubicBezTo>
                    <a:pt x="33" y="29"/>
                    <a:pt x="33" y="29"/>
                    <a:pt x="33" y="29"/>
                  </a:cubicBezTo>
                  <a:cubicBezTo>
                    <a:pt x="34" y="28"/>
                    <a:pt x="35" y="28"/>
                    <a:pt x="36" y="27"/>
                  </a:cubicBezTo>
                  <a:cubicBezTo>
                    <a:pt x="39" y="25"/>
                    <a:pt x="42" y="23"/>
                    <a:pt x="44" y="21"/>
                  </a:cubicBezTo>
                  <a:cubicBezTo>
                    <a:pt x="44" y="20"/>
                    <a:pt x="44" y="20"/>
                    <a:pt x="44" y="20"/>
                  </a:cubicBezTo>
                  <a:cubicBezTo>
                    <a:pt x="43" y="20"/>
                    <a:pt x="43" y="20"/>
                    <a:pt x="43" y="20"/>
                  </a:cubicBezTo>
                  <a:cubicBezTo>
                    <a:pt x="41" y="22"/>
                    <a:pt x="38" y="24"/>
                    <a:pt x="36" y="26"/>
                  </a:cubicBezTo>
                  <a:cubicBezTo>
                    <a:pt x="35" y="27"/>
                    <a:pt x="34" y="28"/>
                    <a:pt x="33" y="28"/>
                  </a:cubicBezTo>
                  <a:cubicBezTo>
                    <a:pt x="32" y="28"/>
                    <a:pt x="32" y="28"/>
                    <a:pt x="30" y="28"/>
                  </a:cubicBezTo>
                  <a:cubicBezTo>
                    <a:pt x="28" y="27"/>
                    <a:pt x="23" y="26"/>
                    <a:pt x="19" y="24"/>
                  </a:cubicBezTo>
                  <a:cubicBezTo>
                    <a:pt x="19" y="24"/>
                    <a:pt x="19" y="24"/>
                    <a:pt x="19" y="24"/>
                  </a:cubicBezTo>
                  <a:cubicBezTo>
                    <a:pt x="22" y="25"/>
                    <a:pt x="24" y="25"/>
                    <a:pt x="26" y="26"/>
                  </a:cubicBezTo>
                  <a:cubicBezTo>
                    <a:pt x="30" y="27"/>
                    <a:pt x="32" y="28"/>
                    <a:pt x="33" y="28"/>
                  </a:cubicBezTo>
                  <a:cubicBezTo>
                    <a:pt x="33" y="28"/>
                    <a:pt x="33" y="28"/>
                    <a:pt x="33" y="28"/>
                  </a:cubicBezTo>
                  <a:cubicBezTo>
                    <a:pt x="33" y="28"/>
                    <a:pt x="33" y="28"/>
                    <a:pt x="33" y="28"/>
                  </a:cubicBezTo>
                  <a:cubicBezTo>
                    <a:pt x="33" y="27"/>
                    <a:pt x="33" y="27"/>
                    <a:pt x="33" y="27"/>
                  </a:cubicBezTo>
                  <a:cubicBezTo>
                    <a:pt x="32" y="27"/>
                    <a:pt x="30" y="26"/>
                    <a:pt x="27" y="25"/>
                  </a:cubicBezTo>
                  <a:cubicBezTo>
                    <a:pt x="24" y="25"/>
                    <a:pt x="22" y="24"/>
                    <a:pt x="19" y="23"/>
                  </a:cubicBezTo>
                  <a:cubicBezTo>
                    <a:pt x="19" y="23"/>
                    <a:pt x="19" y="23"/>
                    <a:pt x="19" y="23"/>
                  </a:cubicBezTo>
                  <a:cubicBezTo>
                    <a:pt x="21" y="23"/>
                    <a:pt x="22" y="24"/>
                    <a:pt x="24" y="24"/>
                  </a:cubicBezTo>
                  <a:cubicBezTo>
                    <a:pt x="27" y="25"/>
                    <a:pt x="31" y="26"/>
                    <a:pt x="33" y="27"/>
                  </a:cubicBezTo>
                  <a:cubicBezTo>
                    <a:pt x="33" y="27"/>
                    <a:pt x="33" y="27"/>
                    <a:pt x="33" y="27"/>
                  </a:cubicBezTo>
                  <a:cubicBezTo>
                    <a:pt x="33" y="27"/>
                    <a:pt x="33" y="27"/>
                    <a:pt x="33" y="27"/>
                  </a:cubicBezTo>
                  <a:cubicBezTo>
                    <a:pt x="34" y="27"/>
                    <a:pt x="35" y="26"/>
                    <a:pt x="36" y="25"/>
                  </a:cubicBezTo>
                  <a:cubicBezTo>
                    <a:pt x="38" y="24"/>
                    <a:pt x="41" y="22"/>
                    <a:pt x="44" y="19"/>
                  </a:cubicBezTo>
                  <a:cubicBezTo>
                    <a:pt x="44" y="18"/>
                    <a:pt x="44" y="18"/>
                    <a:pt x="44" y="18"/>
                  </a:cubicBezTo>
                  <a:cubicBezTo>
                    <a:pt x="43" y="18"/>
                    <a:pt x="43" y="18"/>
                    <a:pt x="43" y="18"/>
                  </a:cubicBezTo>
                  <a:cubicBezTo>
                    <a:pt x="40" y="21"/>
                    <a:pt x="38" y="23"/>
                    <a:pt x="35" y="25"/>
                  </a:cubicBezTo>
                  <a:cubicBezTo>
                    <a:pt x="35" y="25"/>
                    <a:pt x="34" y="26"/>
                    <a:pt x="33" y="26"/>
                  </a:cubicBezTo>
                  <a:cubicBezTo>
                    <a:pt x="31" y="26"/>
                    <a:pt x="28" y="25"/>
                    <a:pt x="24" y="23"/>
                  </a:cubicBezTo>
                  <a:cubicBezTo>
                    <a:pt x="23" y="23"/>
                    <a:pt x="21" y="22"/>
                    <a:pt x="19" y="22"/>
                  </a:cubicBezTo>
                  <a:cubicBezTo>
                    <a:pt x="19" y="21"/>
                    <a:pt x="19" y="21"/>
                    <a:pt x="19" y="21"/>
                  </a:cubicBezTo>
                  <a:cubicBezTo>
                    <a:pt x="21" y="22"/>
                    <a:pt x="23" y="23"/>
                    <a:pt x="25" y="23"/>
                  </a:cubicBezTo>
                  <a:cubicBezTo>
                    <a:pt x="28" y="24"/>
                    <a:pt x="30" y="25"/>
                    <a:pt x="33" y="26"/>
                  </a:cubicBezTo>
                  <a:cubicBezTo>
                    <a:pt x="33" y="26"/>
                    <a:pt x="33" y="26"/>
                    <a:pt x="33" y="26"/>
                  </a:cubicBezTo>
                  <a:cubicBezTo>
                    <a:pt x="34" y="26"/>
                    <a:pt x="34" y="26"/>
                    <a:pt x="34" y="26"/>
                  </a:cubicBezTo>
                  <a:cubicBezTo>
                    <a:pt x="34" y="25"/>
                    <a:pt x="36" y="23"/>
                    <a:pt x="39" y="22"/>
                  </a:cubicBezTo>
                  <a:cubicBezTo>
                    <a:pt x="42" y="19"/>
                    <a:pt x="44" y="18"/>
                    <a:pt x="44" y="17"/>
                  </a:cubicBezTo>
                  <a:cubicBezTo>
                    <a:pt x="44" y="17"/>
                    <a:pt x="44" y="17"/>
                    <a:pt x="44" y="17"/>
                  </a:cubicBezTo>
                  <a:cubicBezTo>
                    <a:pt x="44" y="17"/>
                    <a:pt x="44" y="17"/>
                    <a:pt x="44" y="17"/>
                  </a:cubicBezTo>
                  <a:cubicBezTo>
                    <a:pt x="39" y="16"/>
                    <a:pt x="39" y="16"/>
                    <a:pt x="39" y="16"/>
                  </a:cubicBezTo>
                  <a:cubicBezTo>
                    <a:pt x="42" y="13"/>
                    <a:pt x="45" y="9"/>
                    <a:pt x="45" y="8"/>
                  </a:cubicBezTo>
                  <a:cubicBezTo>
                    <a:pt x="45" y="7"/>
                    <a:pt x="45" y="7"/>
                    <a:pt x="45" y="7"/>
                  </a:cubicBezTo>
                  <a:cubicBezTo>
                    <a:pt x="45" y="8"/>
                    <a:pt x="45" y="8"/>
                    <a:pt x="45" y="8"/>
                  </a:cubicBezTo>
                  <a:cubicBezTo>
                    <a:pt x="44" y="9"/>
                    <a:pt x="38" y="16"/>
                    <a:pt x="36" y="18"/>
                  </a:cubicBezTo>
                  <a:cubicBezTo>
                    <a:pt x="34" y="18"/>
                    <a:pt x="27" y="17"/>
                    <a:pt x="22" y="16"/>
                  </a:cubicBezTo>
                  <a:cubicBezTo>
                    <a:pt x="22" y="16"/>
                    <a:pt x="22" y="16"/>
                    <a:pt x="22" y="16"/>
                  </a:cubicBezTo>
                  <a:cubicBezTo>
                    <a:pt x="26" y="16"/>
                    <a:pt x="31" y="17"/>
                    <a:pt x="34" y="17"/>
                  </a:cubicBezTo>
                  <a:cubicBezTo>
                    <a:pt x="35" y="18"/>
                    <a:pt x="36" y="18"/>
                    <a:pt x="36" y="18"/>
                  </a:cubicBezTo>
                  <a:cubicBezTo>
                    <a:pt x="36" y="18"/>
                    <a:pt x="36" y="18"/>
                    <a:pt x="36" y="18"/>
                  </a:cubicBezTo>
                  <a:cubicBezTo>
                    <a:pt x="37" y="18"/>
                    <a:pt x="37" y="18"/>
                    <a:pt x="37" y="18"/>
                  </a:cubicBezTo>
                  <a:cubicBezTo>
                    <a:pt x="39" y="15"/>
                    <a:pt x="43" y="10"/>
                    <a:pt x="45" y="6"/>
                  </a:cubicBezTo>
                  <a:cubicBezTo>
                    <a:pt x="45" y="5"/>
                    <a:pt x="45" y="5"/>
                    <a:pt x="45" y="5"/>
                  </a:cubicBezTo>
                  <a:cubicBezTo>
                    <a:pt x="45" y="5"/>
                    <a:pt x="45" y="5"/>
                    <a:pt x="45" y="5"/>
                  </a:cubicBezTo>
                  <a:cubicBezTo>
                    <a:pt x="42" y="9"/>
                    <a:pt x="38" y="14"/>
                    <a:pt x="36" y="17"/>
                  </a:cubicBezTo>
                  <a:cubicBezTo>
                    <a:pt x="36" y="17"/>
                    <a:pt x="35" y="17"/>
                    <a:pt x="34" y="16"/>
                  </a:cubicBezTo>
                  <a:cubicBezTo>
                    <a:pt x="31" y="16"/>
                    <a:pt x="26" y="15"/>
                    <a:pt x="22" y="15"/>
                  </a:cubicBezTo>
                  <a:cubicBezTo>
                    <a:pt x="22" y="14"/>
                    <a:pt x="22" y="14"/>
                    <a:pt x="22" y="14"/>
                  </a:cubicBezTo>
                  <a:cubicBezTo>
                    <a:pt x="25" y="15"/>
                    <a:pt x="27" y="15"/>
                    <a:pt x="30" y="16"/>
                  </a:cubicBezTo>
                  <a:cubicBezTo>
                    <a:pt x="34" y="16"/>
                    <a:pt x="36" y="17"/>
                    <a:pt x="36" y="17"/>
                  </a:cubicBezTo>
                  <a:cubicBezTo>
                    <a:pt x="37" y="16"/>
                    <a:pt x="37" y="16"/>
                    <a:pt x="37" y="16"/>
                  </a:cubicBezTo>
                  <a:cubicBezTo>
                    <a:pt x="36" y="16"/>
                    <a:pt x="36" y="16"/>
                    <a:pt x="36" y="16"/>
                  </a:cubicBezTo>
                  <a:cubicBezTo>
                    <a:pt x="36" y="16"/>
                    <a:pt x="33" y="15"/>
                    <a:pt x="30" y="15"/>
                  </a:cubicBezTo>
                  <a:cubicBezTo>
                    <a:pt x="28" y="14"/>
                    <a:pt x="25" y="14"/>
                    <a:pt x="22" y="13"/>
                  </a:cubicBezTo>
                  <a:cubicBezTo>
                    <a:pt x="22" y="13"/>
                    <a:pt x="22" y="13"/>
                    <a:pt x="22" y="13"/>
                  </a:cubicBezTo>
                  <a:cubicBezTo>
                    <a:pt x="24" y="13"/>
                    <a:pt x="25" y="14"/>
                    <a:pt x="27" y="14"/>
                  </a:cubicBezTo>
                  <a:cubicBezTo>
                    <a:pt x="31" y="15"/>
                    <a:pt x="34" y="15"/>
                    <a:pt x="36" y="16"/>
                  </a:cubicBezTo>
                  <a:cubicBezTo>
                    <a:pt x="37" y="16"/>
                    <a:pt x="37" y="16"/>
                    <a:pt x="37" y="16"/>
                  </a:cubicBezTo>
                  <a:cubicBezTo>
                    <a:pt x="37" y="15"/>
                    <a:pt x="37" y="15"/>
                    <a:pt x="37" y="15"/>
                  </a:cubicBezTo>
                  <a:cubicBezTo>
                    <a:pt x="39" y="12"/>
                    <a:pt x="42" y="9"/>
                    <a:pt x="45" y="4"/>
                  </a:cubicBezTo>
                  <a:cubicBezTo>
                    <a:pt x="45" y="3"/>
                    <a:pt x="45" y="3"/>
                    <a:pt x="45" y="3"/>
                  </a:cubicBezTo>
                  <a:cubicBezTo>
                    <a:pt x="44" y="3"/>
                    <a:pt x="44" y="3"/>
                    <a:pt x="44" y="3"/>
                  </a:cubicBezTo>
                  <a:cubicBezTo>
                    <a:pt x="41" y="8"/>
                    <a:pt x="39" y="11"/>
                    <a:pt x="37" y="14"/>
                  </a:cubicBezTo>
                  <a:cubicBezTo>
                    <a:pt x="40" y="10"/>
                    <a:pt x="43" y="6"/>
                    <a:pt x="45" y="1"/>
                  </a:cubicBezTo>
                  <a:cubicBezTo>
                    <a:pt x="45" y="1"/>
                    <a:pt x="45" y="1"/>
                    <a:pt x="45" y="1"/>
                  </a:cubicBezTo>
                  <a:cubicBezTo>
                    <a:pt x="45" y="1"/>
                    <a:pt x="45" y="1"/>
                    <a:pt x="45" y="1"/>
                  </a:cubicBezTo>
                  <a:cubicBezTo>
                    <a:pt x="45" y="1"/>
                    <a:pt x="44" y="1"/>
                    <a:pt x="43" y="1"/>
                  </a:cubicBezTo>
                  <a:cubicBezTo>
                    <a:pt x="39" y="1"/>
                    <a:pt x="35" y="1"/>
                    <a:pt x="30" y="0"/>
                  </a:cubicBezTo>
                  <a:cubicBezTo>
                    <a:pt x="30" y="0"/>
                    <a:pt x="30" y="0"/>
                    <a:pt x="30" y="0"/>
                  </a:cubicBezTo>
                  <a:cubicBezTo>
                    <a:pt x="30" y="0"/>
                    <a:pt x="29" y="0"/>
                    <a:pt x="29" y="0"/>
                  </a:cubicBezTo>
                  <a:cubicBezTo>
                    <a:pt x="28" y="0"/>
                    <a:pt x="28" y="0"/>
                    <a:pt x="28" y="0"/>
                  </a:cubicBezTo>
                  <a:cubicBezTo>
                    <a:pt x="27" y="0"/>
                    <a:pt x="25" y="0"/>
                    <a:pt x="24" y="0"/>
                  </a:cubicBezTo>
                  <a:cubicBezTo>
                    <a:pt x="24" y="0"/>
                    <a:pt x="24" y="0"/>
                    <a:pt x="2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3200">
                <a:solidFill>
                  <a:prstClr val="black"/>
                </a:solidFill>
              </a:endParaRPr>
            </a:p>
          </p:txBody>
        </p:sp>
        <p:sp>
          <p:nvSpPr>
            <p:cNvPr id="209" name="Freeform 185"/>
            <p:cNvSpPr/>
            <p:nvPr/>
          </p:nvSpPr>
          <p:spPr bwMode="auto">
            <a:xfrm>
              <a:off x="3979" y="2101"/>
              <a:ext cx="12" cy="2"/>
            </a:xfrm>
            <a:custGeom>
              <a:avLst/>
              <a:gdLst>
                <a:gd name="T0" fmla="*/ 3 w 12"/>
                <a:gd name="T1" fmla="*/ 0 h 2"/>
                <a:gd name="T2" fmla="*/ 0 w 12"/>
                <a:gd name="T3" fmla="*/ 0 h 2"/>
                <a:gd name="T4" fmla="*/ 3 w 12"/>
                <a:gd name="T5" fmla="*/ 0 h 2"/>
                <a:gd name="T6" fmla="*/ 10 w 12"/>
                <a:gd name="T7" fmla="*/ 2 h 2"/>
                <a:gd name="T8" fmla="*/ 12 w 12"/>
                <a:gd name="T9" fmla="*/ 2 h 2"/>
                <a:gd name="T10" fmla="*/ 10 w 12"/>
                <a:gd name="T11" fmla="*/ 0 h 2"/>
                <a:gd name="T12" fmla="*/ 3 w 12"/>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12" h="2">
                  <a:moveTo>
                    <a:pt x="3" y="0"/>
                  </a:moveTo>
                  <a:lnTo>
                    <a:pt x="0" y="0"/>
                  </a:lnTo>
                  <a:lnTo>
                    <a:pt x="3" y="0"/>
                  </a:lnTo>
                  <a:lnTo>
                    <a:pt x="10" y="2"/>
                  </a:lnTo>
                  <a:lnTo>
                    <a:pt x="12" y="2"/>
                  </a:lnTo>
                  <a:lnTo>
                    <a:pt x="10" y="0"/>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3200">
                <a:solidFill>
                  <a:prstClr val="black"/>
                </a:solidFill>
              </a:endParaRPr>
            </a:p>
          </p:txBody>
        </p:sp>
        <p:sp>
          <p:nvSpPr>
            <p:cNvPr id="210" name="Freeform 186"/>
            <p:cNvSpPr/>
            <p:nvPr/>
          </p:nvSpPr>
          <p:spPr bwMode="auto">
            <a:xfrm>
              <a:off x="3979" y="2101"/>
              <a:ext cx="12" cy="2"/>
            </a:xfrm>
            <a:custGeom>
              <a:avLst/>
              <a:gdLst>
                <a:gd name="T0" fmla="*/ 3 w 12"/>
                <a:gd name="T1" fmla="*/ 0 h 2"/>
                <a:gd name="T2" fmla="*/ 0 w 12"/>
                <a:gd name="T3" fmla="*/ 0 h 2"/>
                <a:gd name="T4" fmla="*/ 3 w 12"/>
                <a:gd name="T5" fmla="*/ 0 h 2"/>
                <a:gd name="T6" fmla="*/ 10 w 12"/>
                <a:gd name="T7" fmla="*/ 2 h 2"/>
                <a:gd name="T8" fmla="*/ 12 w 12"/>
                <a:gd name="T9" fmla="*/ 2 h 2"/>
                <a:gd name="T10" fmla="*/ 10 w 12"/>
                <a:gd name="T11" fmla="*/ 0 h 2"/>
                <a:gd name="T12" fmla="*/ 3 w 12"/>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12" h="2">
                  <a:moveTo>
                    <a:pt x="3" y="0"/>
                  </a:moveTo>
                  <a:lnTo>
                    <a:pt x="0" y="0"/>
                  </a:lnTo>
                  <a:lnTo>
                    <a:pt x="3" y="0"/>
                  </a:lnTo>
                  <a:lnTo>
                    <a:pt x="10" y="2"/>
                  </a:lnTo>
                  <a:lnTo>
                    <a:pt x="12" y="2"/>
                  </a:lnTo>
                  <a:lnTo>
                    <a:pt x="10" y="0"/>
                  </a:lnTo>
                  <a:lnTo>
                    <a:pt x="3"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3200">
                <a:solidFill>
                  <a:prstClr val="black"/>
                </a:solidFill>
              </a:endParaRPr>
            </a:p>
          </p:txBody>
        </p:sp>
        <p:sp>
          <p:nvSpPr>
            <p:cNvPr id="211" name="Freeform 187"/>
            <p:cNvSpPr/>
            <p:nvPr/>
          </p:nvSpPr>
          <p:spPr bwMode="auto">
            <a:xfrm>
              <a:off x="3974" y="2120"/>
              <a:ext cx="10" cy="5"/>
            </a:xfrm>
            <a:custGeom>
              <a:avLst/>
              <a:gdLst>
                <a:gd name="T0" fmla="*/ 0 w 10"/>
                <a:gd name="T1" fmla="*/ 0 h 5"/>
                <a:gd name="T2" fmla="*/ 0 w 10"/>
                <a:gd name="T3" fmla="*/ 2 h 5"/>
                <a:gd name="T4" fmla="*/ 0 w 10"/>
                <a:gd name="T5" fmla="*/ 2 h 5"/>
                <a:gd name="T6" fmla="*/ 10 w 10"/>
                <a:gd name="T7" fmla="*/ 5 h 5"/>
                <a:gd name="T8" fmla="*/ 10 w 10"/>
                <a:gd name="T9" fmla="*/ 5 h 5"/>
                <a:gd name="T10" fmla="*/ 10 w 10"/>
                <a:gd name="T11" fmla="*/ 5 h 5"/>
                <a:gd name="T12" fmla="*/ 10 w 10"/>
                <a:gd name="T13" fmla="*/ 5 h 5"/>
                <a:gd name="T14" fmla="*/ 0 w 10"/>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5">
                  <a:moveTo>
                    <a:pt x="0" y="0"/>
                  </a:moveTo>
                  <a:lnTo>
                    <a:pt x="0" y="2"/>
                  </a:lnTo>
                  <a:lnTo>
                    <a:pt x="0" y="2"/>
                  </a:lnTo>
                  <a:lnTo>
                    <a:pt x="10" y="5"/>
                  </a:lnTo>
                  <a:lnTo>
                    <a:pt x="10" y="5"/>
                  </a:lnTo>
                  <a:lnTo>
                    <a:pt x="10" y="5"/>
                  </a:lnTo>
                  <a:lnTo>
                    <a:pt x="10" y="5"/>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3200">
                <a:solidFill>
                  <a:prstClr val="black"/>
                </a:solidFill>
              </a:endParaRPr>
            </a:p>
          </p:txBody>
        </p:sp>
        <p:sp>
          <p:nvSpPr>
            <p:cNvPr id="212" name="Freeform 188"/>
            <p:cNvSpPr/>
            <p:nvPr/>
          </p:nvSpPr>
          <p:spPr bwMode="auto">
            <a:xfrm>
              <a:off x="3974" y="2120"/>
              <a:ext cx="10" cy="5"/>
            </a:xfrm>
            <a:custGeom>
              <a:avLst/>
              <a:gdLst>
                <a:gd name="T0" fmla="*/ 0 w 10"/>
                <a:gd name="T1" fmla="*/ 0 h 5"/>
                <a:gd name="T2" fmla="*/ 0 w 10"/>
                <a:gd name="T3" fmla="*/ 2 h 5"/>
                <a:gd name="T4" fmla="*/ 0 w 10"/>
                <a:gd name="T5" fmla="*/ 2 h 5"/>
                <a:gd name="T6" fmla="*/ 10 w 10"/>
                <a:gd name="T7" fmla="*/ 5 h 5"/>
                <a:gd name="T8" fmla="*/ 10 w 10"/>
                <a:gd name="T9" fmla="*/ 5 h 5"/>
                <a:gd name="T10" fmla="*/ 10 w 10"/>
                <a:gd name="T11" fmla="*/ 5 h 5"/>
                <a:gd name="T12" fmla="*/ 10 w 10"/>
                <a:gd name="T13" fmla="*/ 5 h 5"/>
                <a:gd name="T14" fmla="*/ 0 w 10"/>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5">
                  <a:moveTo>
                    <a:pt x="0" y="0"/>
                  </a:moveTo>
                  <a:lnTo>
                    <a:pt x="0" y="2"/>
                  </a:lnTo>
                  <a:lnTo>
                    <a:pt x="0" y="2"/>
                  </a:lnTo>
                  <a:lnTo>
                    <a:pt x="10" y="5"/>
                  </a:lnTo>
                  <a:lnTo>
                    <a:pt x="10" y="5"/>
                  </a:lnTo>
                  <a:lnTo>
                    <a:pt x="10" y="5"/>
                  </a:lnTo>
                  <a:lnTo>
                    <a:pt x="10" y="5"/>
                  </a:lnTo>
                  <a:lnTo>
                    <a:pt x="0"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3200">
                <a:solidFill>
                  <a:prstClr val="black"/>
                </a:solidFill>
              </a:endParaRPr>
            </a:p>
          </p:txBody>
        </p:sp>
        <p:sp>
          <p:nvSpPr>
            <p:cNvPr id="213" name="Freeform 189"/>
            <p:cNvSpPr/>
            <p:nvPr/>
          </p:nvSpPr>
          <p:spPr bwMode="auto">
            <a:xfrm>
              <a:off x="3977" y="2141"/>
              <a:ext cx="9" cy="5"/>
            </a:xfrm>
            <a:custGeom>
              <a:avLst/>
              <a:gdLst>
                <a:gd name="T0" fmla="*/ 0 w 9"/>
                <a:gd name="T1" fmla="*/ 0 h 5"/>
                <a:gd name="T2" fmla="*/ 0 w 9"/>
                <a:gd name="T3" fmla="*/ 0 h 5"/>
                <a:gd name="T4" fmla="*/ 0 w 9"/>
                <a:gd name="T5" fmla="*/ 0 h 5"/>
                <a:gd name="T6" fmla="*/ 9 w 9"/>
                <a:gd name="T7" fmla="*/ 5 h 5"/>
                <a:gd name="T8" fmla="*/ 9 w 9"/>
                <a:gd name="T9" fmla="*/ 5 h 5"/>
                <a:gd name="T10" fmla="*/ 9 w 9"/>
                <a:gd name="T11" fmla="*/ 5 h 5"/>
                <a:gd name="T12" fmla="*/ 9 w 9"/>
                <a:gd name="T13" fmla="*/ 5 h 5"/>
                <a:gd name="T14" fmla="*/ 0 w 9"/>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5">
                  <a:moveTo>
                    <a:pt x="0" y="0"/>
                  </a:moveTo>
                  <a:lnTo>
                    <a:pt x="0" y="0"/>
                  </a:lnTo>
                  <a:lnTo>
                    <a:pt x="0" y="0"/>
                  </a:lnTo>
                  <a:lnTo>
                    <a:pt x="9" y="5"/>
                  </a:lnTo>
                  <a:lnTo>
                    <a:pt x="9" y="5"/>
                  </a:lnTo>
                  <a:lnTo>
                    <a:pt x="9" y="5"/>
                  </a:lnTo>
                  <a:lnTo>
                    <a:pt x="9" y="5"/>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3200">
                <a:solidFill>
                  <a:prstClr val="black"/>
                </a:solidFill>
              </a:endParaRPr>
            </a:p>
          </p:txBody>
        </p:sp>
        <p:sp>
          <p:nvSpPr>
            <p:cNvPr id="214" name="Freeform 190"/>
            <p:cNvSpPr/>
            <p:nvPr/>
          </p:nvSpPr>
          <p:spPr bwMode="auto">
            <a:xfrm>
              <a:off x="3977" y="2141"/>
              <a:ext cx="9" cy="5"/>
            </a:xfrm>
            <a:custGeom>
              <a:avLst/>
              <a:gdLst>
                <a:gd name="T0" fmla="*/ 0 w 9"/>
                <a:gd name="T1" fmla="*/ 0 h 5"/>
                <a:gd name="T2" fmla="*/ 0 w 9"/>
                <a:gd name="T3" fmla="*/ 0 h 5"/>
                <a:gd name="T4" fmla="*/ 0 w 9"/>
                <a:gd name="T5" fmla="*/ 0 h 5"/>
                <a:gd name="T6" fmla="*/ 9 w 9"/>
                <a:gd name="T7" fmla="*/ 5 h 5"/>
                <a:gd name="T8" fmla="*/ 9 w 9"/>
                <a:gd name="T9" fmla="*/ 5 h 5"/>
                <a:gd name="T10" fmla="*/ 9 w 9"/>
                <a:gd name="T11" fmla="*/ 5 h 5"/>
                <a:gd name="T12" fmla="*/ 9 w 9"/>
                <a:gd name="T13" fmla="*/ 5 h 5"/>
                <a:gd name="T14" fmla="*/ 0 w 9"/>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5">
                  <a:moveTo>
                    <a:pt x="0" y="0"/>
                  </a:moveTo>
                  <a:lnTo>
                    <a:pt x="0" y="0"/>
                  </a:lnTo>
                  <a:lnTo>
                    <a:pt x="0" y="0"/>
                  </a:lnTo>
                  <a:lnTo>
                    <a:pt x="9" y="5"/>
                  </a:lnTo>
                  <a:lnTo>
                    <a:pt x="9" y="5"/>
                  </a:lnTo>
                  <a:lnTo>
                    <a:pt x="9" y="5"/>
                  </a:lnTo>
                  <a:lnTo>
                    <a:pt x="9" y="5"/>
                  </a:lnTo>
                  <a:lnTo>
                    <a:pt x="0"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3200">
                <a:solidFill>
                  <a:prstClr val="black"/>
                </a:solidFill>
              </a:endParaRPr>
            </a:p>
          </p:txBody>
        </p:sp>
        <p:sp>
          <p:nvSpPr>
            <p:cNvPr id="215" name="Freeform 191"/>
            <p:cNvSpPr>
              <a:spLocks noEditPoints="1"/>
            </p:cNvSpPr>
            <p:nvPr/>
          </p:nvSpPr>
          <p:spPr bwMode="auto">
            <a:xfrm>
              <a:off x="3579" y="2310"/>
              <a:ext cx="89" cy="114"/>
            </a:xfrm>
            <a:custGeom>
              <a:avLst/>
              <a:gdLst>
                <a:gd name="T0" fmla="*/ 30 w 37"/>
                <a:gd name="T1" fmla="*/ 41 h 48"/>
                <a:gd name="T2" fmla="*/ 26 w 37"/>
                <a:gd name="T3" fmla="*/ 46 h 48"/>
                <a:gd name="T4" fmla="*/ 28 w 37"/>
                <a:gd name="T5" fmla="*/ 41 h 48"/>
                <a:gd name="T6" fmla="*/ 14 w 37"/>
                <a:gd name="T7" fmla="*/ 41 h 48"/>
                <a:gd name="T8" fmla="*/ 15 w 37"/>
                <a:gd name="T9" fmla="*/ 41 h 48"/>
                <a:gd name="T10" fmla="*/ 17 w 37"/>
                <a:gd name="T11" fmla="*/ 40 h 48"/>
                <a:gd name="T12" fmla="*/ 19 w 37"/>
                <a:gd name="T13" fmla="*/ 39 h 48"/>
                <a:gd name="T14" fmla="*/ 22 w 37"/>
                <a:gd name="T15" fmla="*/ 39 h 48"/>
                <a:gd name="T16" fmla="*/ 29 w 37"/>
                <a:gd name="T17" fmla="*/ 36 h 48"/>
                <a:gd name="T18" fmla="*/ 30 w 37"/>
                <a:gd name="T19" fmla="*/ 35 h 48"/>
                <a:gd name="T20" fmla="*/ 32 w 37"/>
                <a:gd name="T21" fmla="*/ 35 h 48"/>
                <a:gd name="T22" fmla="*/ 8 w 37"/>
                <a:gd name="T23" fmla="*/ 29 h 48"/>
                <a:gd name="T24" fmla="*/ 9 w 37"/>
                <a:gd name="T25" fmla="*/ 30 h 48"/>
                <a:gd name="T26" fmla="*/ 11 w 37"/>
                <a:gd name="T27" fmla="*/ 30 h 48"/>
                <a:gd name="T28" fmla="*/ 18 w 37"/>
                <a:gd name="T29" fmla="*/ 29 h 48"/>
                <a:gd name="T30" fmla="*/ 14 w 37"/>
                <a:gd name="T31" fmla="*/ 29 h 48"/>
                <a:gd name="T32" fmla="*/ 16 w 37"/>
                <a:gd name="T33" fmla="*/ 27 h 48"/>
                <a:gd name="T34" fmla="*/ 25 w 37"/>
                <a:gd name="T35" fmla="*/ 23 h 48"/>
                <a:gd name="T36" fmla="*/ 26 w 37"/>
                <a:gd name="T37" fmla="*/ 24 h 48"/>
                <a:gd name="T38" fmla="*/ 11 w 37"/>
                <a:gd name="T39" fmla="*/ 22 h 48"/>
                <a:gd name="T40" fmla="*/ 28 w 37"/>
                <a:gd name="T41" fmla="*/ 24 h 48"/>
                <a:gd name="T42" fmla="*/ 31 w 37"/>
                <a:gd name="T43" fmla="*/ 23 h 48"/>
                <a:gd name="T44" fmla="*/ 10 w 37"/>
                <a:gd name="T45" fmla="*/ 20 h 48"/>
                <a:gd name="T46" fmla="*/ 8 w 37"/>
                <a:gd name="T47" fmla="*/ 18 h 48"/>
                <a:gd name="T48" fmla="*/ 6 w 37"/>
                <a:gd name="T49" fmla="*/ 17 h 48"/>
                <a:gd name="T50" fmla="*/ 5 w 37"/>
                <a:gd name="T51" fmla="*/ 16 h 48"/>
                <a:gd name="T52" fmla="*/ 3 w 37"/>
                <a:gd name="T53" fmla="*/ 16 h 48"/>
                <a:gd name="T54" fmla="*/ 27 w 37"/>
                <a:gd name="T55" fmla="*/ 13 h 48"/>
                <a:gd name="T56" fmla="*/ 29 w 37"/>
                <a:gd name="T57" fmla="*/ 6 h 48"/>
                <a:gd name="T58" fmla="*/ 29 w 37"/>
                <a:gd name="T59" fmla="*/ 7 h 48"/>
                <a:gd name="T60" fmla="*/ 25 w 37"/>
                <a:gd name="T61" fmla="*/ 17 h 48"/>
                <a:gd name="T62" fmla="*/ 26 w 37"/>
                <a:gd name="T63" fmla="*/ 17 h 48"/>
                <a:gd name="T64" fmla="*/ 24 w 37"/>
                <a:gd name="T65" fmla="*/ 22 h 48"/>
                <a:gd name="T66" fmla="*/ 25 w 37"/>
                <a:gd name="T67" fmla="*/ 27 h 48"/>
                <a:gd name="T68" fmla="*/ 25 w 37"/>
                <a:gd name="T69" fmla="*/ 27 h 48"/>
                <a:gd name="T70" fmla="*/ 27 w 37"/>
                <a:gd name="T71" fmla="*/ 33 h 48"/>
                <a:gd name="T72" fmla="*/ 21 w 37"/>
                <a:gd name="T73" fmla="*/ 35 h 48"/>
                <a:gd name="T74" fmla="*/ 19 w 37"/>
                <a:gd name="T75" fmla="*/ 30 h 48"/>
                <a:gd name="T76" fmla="*/ 17 w 37"/>
                <a:gd name="T77" fmla="*/ 26 h 48"/>
                <a:gd name="T78" fmla="*/ 7 w 37"/>
                <a:gd name="T79" fmla="*/ 24 h 48"/>
                <a:gd name="T80" fmla="*/ 13 w 37"/>
                <a:gd name="T81" fmla="*/ 23 h 48"/>
                <a:gd name="T82" fmla="*/ 19 w 37"/>
                <a:gd name="T83" fmla="*/ 20 h 48"/>
                <a:gd name="T84" fmla="*/ 1 w 37"/>
                <a:gd name="T85" fmla="*/ 11 h 48"/>
                <a:gd name="T86" fmla="*/ 7 w 37"/>
                <a:gd name="T87" fmla="*/ 21 h 48"/>
                <a:gd name="T88" fmla="*/ 7 w 37"/>
                <a:gd name="T89" fmla="*/ 29 h 48"/>
                <a:gd name="T90" fmla="*/ 14 w 37"/>
                <a:gd name="T91" fmla="*/ 30 h 48"/>
                <a:gd name="T92" fmla="*/ 11 w 37"/>
                <a:gd name="T93" fmla="*/ 38 h 48"/>
                <a:gd name="T94" fmla="*/ 24 w 37"/>
                <a:gd name="T95" fmla="*/ 45 h 48"/>
                <a:gd name="T96" fmla="*/ 26 w 37"/>
                <a:gd name="T97" fmla="*/ 48 h 48"/>
                <a:gd name="T98" fmla="*/ 30 w 37"/>
                <a:gd name="T99" fmla="*/ 46 h 48"/>
                <a:gd name="T100" fmla="*/ 31 w 37"/>
                <a:gd name="T101" fmla="*/ 40 h 48"/>
                <a:gd name="T102" fmla="*/ 36 w 37"/>
                <a:gd name="T103" fmla="*/ 30 h 48"/>
                <a:gd name="T104" fmla="*/ 26 w 37"/>
                <a:gd name="T105" fmla="*/ 25 h 48"/>
                <a:gd name="T106" fmla="*/ 31 w 37"/>
                <a:gd name="T107" fmla="*/ 24 h 48"/>
                <a:gd name="T108" fmla="*/ 31 w 37"/>
                <a:gd name="T109" fmla="*/ 14 h 48"/>
                <a:gd name="T110" fmla="*/ 30 w 37"/>
                <a:gd name="T11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7" h="48">
                  <a:moveTo>
                    <a:pt x="26" y="47"/>
                  </a:moveTo>
                  <a:cubicBezTo>
                    <a:pt x="24" y="43"/>
                    <a:pt x="24" y="43"/>
                    <a:pt x="24" y="43"/>
                  </a:cubicBezTo>
                  <a:cubicBezTo>
                    <a:pt x="25" y="42"/>
                    <a:pt x="25" y="42"/>
                    <a:pt x="26" y="42"/>
                  </a:cubicBezTo>
                  <a:cubicBezTo>
                    <a:pt x="26" y="43"/>
                    <a:pt x="26" y="45"/>
                    <a:pt x="26" y="46"/>
                  </a:cubicBezTo>
                  <a:cubicBezTo>
                    <a:pt x="26" y="47"/>
                    <a:pt x="26" y="47"/>
                    <a:pt x="26" y="47"/>
                  </a:cubicBezTo>
                  <a:moveTo>
                    <a:pt x="30" y="45"/>
                  </a:moveTo>
                  <a:cubicBezTo>
                    <a:pt x="30" y="44"/>
                    <a:pt x="30" y="42"/>
                    <a:pt x="30" y="41"/>
                  </a:cubicBezTo>
                  <a:cubicBezTo>
                    <a:pt x="30" y="42"/>
                    <a:pt x="30" y="43"/>
                    <a:pt x="31" y="44"/>
                  </a:cubicBezTo>
                  <a:cubicBezTo>
                    <a:pt x="31" y="44"/>
                    <a:pt x="30" y="45"/>
                    <a:pt x="30" y="45"/>
                  </a:cubicBezTo>
                  <a:moveTo>
                    <a:pt x="14" y="41"/>
                  </a:moveTo>
                  <a:cubicBezTo>
                    <a:pt x="14" y="41"/>
                    <a:pt x="14" y="41"/>
                    <a:pt x="14" y="41"/>
                  </a:cubicBezTo>
                  <a:cubicBezTo>
                    <a:pt x="14" y="41"/>
                    <a:pt x="14" y="41"/>
                    <a:pt x="14" y="41"/>
                  </a:cubicBezTo>
                  <a:cubicBezTo>
                    <a:pt x="14" y="41"/>
                    <a:pt x="14" y="41"/>
                    <a:pt x="14" y="41"/>
                  </a:cubicBezTo>
                  <a:moveTo>
                    <a:pt x="26" y="46"/>
                  </a:moveTo>
                  <a:cubicBezTo>
                    <a:pt x="26" y="45"/>
                    <a:pt x="26" y="43"/>
                    <a:pt x="26" y="41"/>
                  </a:cubicBezTo>
                  <a:cubicBezTo>
                    <a:pt x="27" y="41"/>
                    <a:pt x="28" y="41"/>
                    <a:pt x="29" y="41"/>
                  </a:cubicBezTo>
                  <a:cubicBezTo>
                    <a:pt x="29" y="41"/>
                    <a:pt x="29" y="41"/>
                    <a:pt x="29" y="41"/>
                  </a:cubicBezTo>
                  <a:cubicBezTo>
                    <a:pt x="29" y="42"/>
                    <a:pt x="29" y="43"/>
                    <a:pt x="29" y="45"/>
                  </a:cubicBezTo>
                  <a:cubicBezTo>
                    <a:pt x="29" y="45"/>
                    <a:pt x="28" y="45"/>
                    <a:pt x="28" y="46"/>
                  </a:cubicBezTo>
                  <a:cubicBezTo>
                    <a:pt x="28" y="44"/>
                    <a:pt x="28" y="43"/>
                    <a:pt x="28" y="41"/>
                  </a:cubicBezTo>
                  <a:cubicBezTo>
                    <a:pt x="28" y="41"/>
                    <a:pt x="28" y="41"/>
                    <a:pt x="28" y="41"/>
                  </a:cubicBezTo>
                  <a:cubicBezTo>
                    <a:pt x="27" y="41"/>
                    <a:pt x="27" y="41"/>
                    <a:pt x="27" y="41"/>
                  </a:cubicBezTo>
                  <a:cubicBezTo>
                    <a:pt x="27" y="43"/>
                    <a:pt x="27" y="44"/>
                    <a:pt x="27" y="46"/>
                  </a:cubicBezTo>
                  <a:cubicBezTo>
                    <a:pt x="26" y="46"/>
                    <a:pt x="26" y="46"/>
                    <a:pt x="26" y="46"/>
                  </a:cubicBezTo>
                  <a:moveTo>
                    <a:pt x="14" y="41"/>
                  </a:moveTo>
                  <a:cubicBezTo>
                    <a:pt x="14" y="40"/>
                    <a:pt x="13" y="39"/>
                    <a:pt x="12" y="39"/>
                  </a:cubicBezTo>
                  <a:cubicBezTo>
                    <a:pt x="13" y="39"/>
                    <a:pt x="13" y="38"/>
                    <a:pt x="14" y="38"/>
                  </a:cubicBezTo>
                  <a:cubicBezTo>
                    <a:pt x="14" y="39"/>
                    <a:pt x="14" y="40"/>
                    <a:pt x="14" y="41"/>
                  </a:cubicBezTo>
                  <a:moveTo>
                    <a:pt x="14" y="41"/>
                  </a:moveTo>
                  <a:cubicBezTo>
                    <a:pt x="14" y="41"/>
                    <a:pt x="14" y="41"/>
                    <a:pt x="14" y="41"/>
                  </a:cubicBezTo>
                  <a:cubicBezTo>
                    <a:pt x="14" y="40"/>
                    <a:pt x="14" y="39"/>
                    <a:pt x="14" y="38"/>
                  </a:cubicBezTo>
                  <a:cubicBezTo>
                    <a:pt x="14" y="38"/>
                    <a:pt x="15" y="38"/>
                    <a:pt x="15" y="38"/>
                  </a:cubicBezTo>
                  <a:cubicBezTo>
                    <a:pt x="16" y="40"/>
                    <a:pt x="16" y="40"/>
                    <a:pt x="16" y="40"/>
                  </a:cubicBezTo>
                  <a:cubicBezTo>
                    <a:pt x="16" y="40"/>
                    <a:pt x="16" y="40"/>
                    <a:pt x="16" y="40"/>
                  </a:cubicBezTo>
                  <a:cubicBezTo>
                    <a:pt x="15" y="41"/>
                    <a:pt x="15" y="41"/>
                    <a:pt x="15" y="41"/>
                  </a:cubicBezTo>
                  <a:cubicBezTo>
                    <a:pt x="14" y="41"/>
                    <a:pt x="14" y="41"/>
                    <a:pt x="14" y="41"/>
                  </a:cubicBezTo>
                  <a:moveTo>
                    <a:pt x="16" y="40"/>
                  </a:moveTo>
                  <a:cubicBezTo>
                    <a:pt x="16" y="38"/>
                    <a:pt x="16" y="38"/>
                    <a:pt x="16" y="38"/>
                  </a:cubicBezTo>
                  <a:cubicBezTo>
                    <a:pt x="16" y="38"/>
                    <a:pt x="16" y="38"/>
                    <a:pt x="16" y="38"/>
                  </a:cubicBezTo>
                  <a:cubicBezTo>
                    <a:pt x="16" y="37"/>
                    <a:pt x="17" y="37"/>
                    <a:pt x="17" y="37"/>
                  </a:cubicBezTo>
                  <a:cubicBezTo>
                    <a:pt x="17" y="38"/>
                    <a:pt x="17" y="39"/>
                    <a:pt x="17" y="40"/>
                  </a:cubicBezTo>
                  <a:cubicBezTo>
                    <a:pt x="17" y="40"/>
                    <a:pt x="17" y="40"/>
                    <a:pt x="17" y="40"/>
                  </a:cubicBezTo>
                  <a:cubicBezTo>
                    <a:pt x="17" y="40"/>
                    <a:pt x="16" y="40"/>
                    <a:pt x="16" y="40"/>
                  </a:cubicBezTo>
                  <a:moveTo>
                    <a:pt x="18" y="39"/>
                  </a:moveTo>
                  <a:cubicBezTo>
                    <a:pt x="18" y="39"/>
                    <a:pt x="18" y="38"/>
                    <a:pt x="18" y="37"/>
                  </a:cubicBezTo>
                  <a:cubicBezTo>
                    <a:pt x="18" y="37"/>
                    <a:pt x="18" y="37"/>
                    <a:pt x="18" y="37"/>
                  </a:cubicBezTo>
                  <a:cubicBezTo>
                    <a:pt x="18" y="37"/>
                    <a:pt x="19" y="36"/>
                    <a:pt x="20" y="36"/>
                  </a:cubicBezTo>
                  <a:cubicBezTo>
                    <a:pt x="20" y="36"/>
                    <a:pt x="20" y="36"/>
                    <a:pt x="20" y="36"/>
                  </a:cubicBezTo>
                  <a:cubicBezTo>
                    <a:pt x="19" y="39"/>
                    <a:pt x="19" y="39"/>
                    <a:pt x="19" y="39"/>
                  </a:cubicBezTo>
                  <a:cubicBezTo>
                    <a:pt x="19" y="39"/>
                    <a:pt x="18" y="39"/>
                    <a:pt x="18" y="39"/>
                  </a:cubicBezTo>
                  <a:moveTo>
                    <a:pt x="20" y="39"/>
                  </a:moveTo>
                  <a:cubicBezTo>
                    <a:pt x="20" y="36"/>
                    <a:pt x="20" y="36"/>
                    <a:pt x="20" y="36"/>
                  </a:cubicBezTo>
                  <a:cubicBezTo>
                    <a:pt x="20" y="36"/>
                    <a:pt x="20" y="36"/>
                    <a:pt x="20" y="36"/>
                  </a:cubicBezTo>
                  <a:cubicBezTo>
                    <a:pt x="21" y="36"/>
                    <a:pt x="21" y="36"/>
                    <a:pt x="21" y="36"/>
                  </a:cubicBezTo>
                  <a:cubicBezTo>
                    <a:pt x="22" y="37"/>
                    <a:pt x="22" y="39"/>
                    <a:pt x="23" y="40"/>
                  </a:cubicBezTo>
                  <a:cubicBezTo>
                    <a:pt x="22" y="40"/>
                    <a:pt x="22" y="39"/>
                    <a:pt x="22" y="39"/>
                  </a:cubicBezTo>
                  <a:cubicBezTo>
                    <a:pt x="21" y="38"/>
                    <a:pt x="21" y="38"/>
                    <a:pt x="21" y="38"/>
                  </a:cubicBezTo>
                  <a:cubicBezTo>
                    <a:pt x="21" y="39"/>
                    <a:pt x="20" y="39"/>
                    <a:pt x="20" y="39"/>
                  </a:cubicBezTo>
                  <a:moveTo>
                    <a:pt x="29" y="36"/>
                  </a:moveTo>
                  <a:cubicBezTo>
                    <a:pt x="29" y="35"/>
                    <a:pt x="28" y="34"/>
                    <a:pt x="28" y="33"/>
                  </a:cubicBezTo>
                  <a:cubicBezTo>
                    <a:pt x="28" y="33"/>
                    <a:pt x="29" y="33"/>
                    <a:pt x="29" y="33"/>
                  </a:cubicBezTo>
                  <a:cubicBezTo>
                    <a:pt x="30" y="36"/>
                    <a:pt x="30" y="36"/>
                    <a:pt x="30" y="36"/>
                  </a:cubicBezTo>
                  <a:cubicBezTo>
                    <a:pt x="29" y="36"/>
                    <a:pt x="29" y="36"/>
                    <a:pt x="29" y="36"/>
                  </a:cubicBezTo>
                  <a:cubicBezTo>
                    <a:pt x="29" y="36"/>
                    <a:pt x="29" y="36"/>
                    <a:pt x="29" y="36"/>
                  </a:cubicBezTo>
                  <a:moveTo>
                    <a:pt x="30" y="35"/>
                  </a:moveTo>
                  <a:cubicBezTo>
                    <a:pt x="30" y="33"/>
                    <a:pt x="30" y="33"/>
                    <a:pt x="30" y="33"/>
                  </a:cubicBezTo>
                  <a:cubicBezTo>
                    <a:pt x="30" y="32"/>
                    <a:pt x="31" y="32"/>
                    <a:pt x="32" y="32"/>
                  </a:cubicBezTo>
                  <a:cubicBezTo>
                    <a:pt x="32" y="32"/>
                    <a:pt x="32" y="32"/>
                    <a:pt x="32" y="32"/>
                  </a:cubicBezTo>
                  <a:cubicBezTo>
                    <a:pt x="32" y="35"/>
                    <a:pt x="32" y="35"/>
                    <a:pt x="32" y="35"/>
                  </a:cubicBezTo>
                  <a:cubicBezTo>
                    <a:pt x="31" y="35"/>
                    <a:pt x="30" y="35"/>
                    <a:pt x="30" y="35"/>
                  </a:cubicBezTo>
                  <a:moveTo>
                    <a:pt x="32" y="35"/>
                  </a:moveTo>
                  <a:cubicBezTo>
                    <a:pt x="32" y="32"/>
                    <a:pt x="32" y="32"/>
                    <a:pt x="32" y="32"/>
                  </a:cubicBezTo>
                  <a:cubicBezTo>
                    <a:pt x="32" y="32"/>
                    <a:pt x="32" y="32"/>
                    <a:pt x="32" y="32"/>
                  </a:cubicBezTo>
                  <a:cubicBezTo>
                    <a:pt x="33" y="31"/>
                    <a:pt x="33" y="31"/>
                    <a:pt x="34" y="31"/>
                  </a:cubicBezTo>
                  <a:cubicBezTo>
                    <a:pt x="34" y="31"/>
                    <a:pt x="34" y="31"/>
                    <a:pt x="34" y="31"/>
                  </a:cubicBezTo>
                  <a:cubicBezTo>
                    <a:pt x="33" y="32"/>
                    <a:pt x="33" y="33"/>
                    <a:pt x="33" y="34"/>
                  </a:cubicBezTo>
                  <a:cubicBezTo>
                    <a:pt x="33" y="34"/>
                    <a:pt x="32" y="34"/>
                    <a:pt x="32" y="35"/>
                  </a:cubicBezTo>
                  <a:moveTo>
                    <a:pt x="34" y="34"/>
                  </a:moveTo>
                  <a:cubicBezTo>
                    <a:pt x="34" y="33"/>
                    <a:pt x="34" y="32"/>
                    <a:pt x="34" y="31"/>
                  </a:cubicBezTo>
                  <a:cubicBezTo>
                    <a:pt x="34" y="31"/>
                    <a:pt x="34" y="31"/>
                    <a:pt x="34" y="31"/>
                  </a:cubicBezTo>
                  <a:cubicBezTo>
                    <a:pt x="34" y="31"/>
                    <a:pt x="35" y="31"/>
                    <a:pt x="35" y="31"/>
                  </a:cubicBezTo>
                  <a:cubicBezTo>
                    <a:pt x="36" y="33"/>
                    <a:pt x="36" y="33"/>
                    <a:pt x="36" y="33"/>
                  </a:cubicBezTo>
                  <a:cubicBezTo>
                    <a:pt x="35" y="33"/>
                    <a:pt x="35" y="34"/>
                    <a:pt x="34" y="34"/>
                  </a:cubicBezTo>
                  <a:moveTo>
                    <a:pt x="8" y="29"/>
                  </a:moveTo>
                  <a:cubicBezTo>
                    <a:pt x="8" y="29"/>
                    <a:pt x="8" y="29"/>
                    <a:pt x="8" y="29"/>
                  </a:cubicBezTo>
                  <a:cubicBezTo>
                    <a:pt x="9" y="29"/>
                    <a:pt x="9" y="29"/>
                    <a:pt x="9" y="29"/>
                  </a:cubicBezTo>
                  <a:cubicBezTo>
                    <a:pt x="9" y="29"/>
                    <a:pt x="9" y="30"/>
                    <a:pt x="9" y="30"/>
                  </a:cubicBezTo>
                  <a:cubicBezTo>
                    <a:pt x="9" y="31"/>
                    <a:pt x="9" y="31"/>
                    <a:pt x="9" y="31"/>
                  </a:cubicBezTo>
                  <a:cubicBezTo>
                    <a:pt x="8" y="30"/>
                    <a:pt x="8" y="30"/>
                    <a:pt x="8" y="29"/>
                  </a:cubicBezTo>
                  <a:cubicBezTo>
                    <a:pt x="8" y="29"/>
                    <a:pt x="8" y="29"/>
                    <a:pt x="8" y="29"/>
                  </a:cubicBezTo>
                  <a:moveTo>
                    <a:pt x="9" y="30"/>
                  </a:moveTo>
                  <a:cubicBezTo>
                    <a:pt x="9" y="30"/>
                    <a:pt x="9" y="29"/>
                    <a:pt x="9" y="29"/>
                  </a:cubicBezTo>
                  <a:cubicBezTo>
                    <a:pt x="9" y="29"/>
                    <a:pt x="9" y="29"/>
                    <a:pt x="9" y="29"/>
                  </a:cubicBezTo>
                  <a:cubicBezTo>
                    <a:pt x="10" y="28"/>
                    <a:pt x="10" y="28"/>
                    <a:pt x="10" y="28"/>
                  </a:cubicBezTo>
                  <a:cubicBezTo>
                    <a:pt x="10" y="29"/>
                    <a:pt x="10" y="29"/>
                    <a:pt x="10" y="30"/>
                  </a:cubicBezTo>
                  <a:cubicBezTo>
                    <a:pt x="10" y="30"/>
                    <a:pt x="10" y="30"/>
                    <a:pt x="10" y="30"/>
                  </a:cubicBezTo>
                  <a:cubicBezTo>
                    <a:pt x="9" y="30"/>
                    <a:pt x="9" y="30"/>
                    <a:pt x="9" y="30"/>
                  </a:cubicBezTo>
                  <a:moveTo>
                    <a:pt x="11" y="30"/>
                  </a:moveTo>
                  <a:cubicBezTo>
                    <a:pt x="11" y="29"/>
                    <a:pt x="11" y="29"/>
                    <a:pt x="11" y="28"/>
                  </a:cubicBezTo>
                  <a:cubicBezTo>
                    <a:pt x="11" y="28"/>
                    <a:pt x="12" y="28"/>
                    <a:pt x="13" y="28"/>
                  </a:cubicBezTo>
                  <a:cubicBezTo>
                    <a:pt x="13" y="29"/>
                    <a:pt x="13" y="29"/>
                    <a:pt x="13" y="29"/>
                  </a:cubicBezTo>
                  <a:cubicBezTo>
                    <a:pt x="12" y="29"/>
                    <a:pt x="11" y="30"/>
                    <a:pt x="11" y="30"/>
                  </a:cubicBezTo>
                  <a:moveTo>
                    <a:pt x="17" y="29"/>
                  </a:moveTo>
                  <a:cubicBezTo>
                    <a:pt x="17" y="27"/>
                    <a:pt x="17" y="27"/>
                    <a:pt x="17" y="27"/>
                  </a:cubicBezTo>
                  <a:cubicBezTo>
                    <a:pt x="18" y="28"/>
                    <a:pt x="18" y="29"/>
                    <a:pt x="18" y="29"/>
                  </a:cubicBezTo>
                  <a:cubicBezTo>
                    <a:pt x="18" y="29"/>
                    <a:pt x="18" y="29"/>
                    <a:pt x="18" y="29"/>
                  </a:cubicBezTo>
                  <a:cubicBezTo>
                    <a:pt x="18" y="29"/>
                    <a:pt x="17" y="29"/>
                    <a:pt x="17" y="29"/>
                  </a:cubicBezTo>
                  <a:moveTo>
                    <a:pt x="13" y="29"/>
                  </a:moveTo>
                  <a:cubicBezTo>
                    <a:pt x="13" y="27"/>
                    <a:pt x="13" y="27"/>
                    <a:pt x="13" y="27"/>
                  </a:cubicBezTo>
                  <a:cubicBezTo>
                    <a:pt x="14" y="27"/>
                    <a:pt x="15" y="27"/>
                    <a:pt x="15" y="27"/>
                  </a:cubicBezTo>
                  <a:cubicBezTo>
                    <a:pt x="15" y="27"/>
                    <a:pt x="15" y="28"/>
                    <a:pt x="15" y="28"/>
                  </a:cubicBezTo>
                  <a:cubicBezTo>
                    <a:pt x="15" y="28"/>
                    <a:pt x="14" y="29"/>
                    <a:pt x="14" y="29"/>
                  </a:cubicBezTo>
                  <a:cubicBezTo>
                    <a:pt x="13" y="29"/>
                    <a:pt x="13" y="29"/>
                    <a:pt x="13" y="29"/>
                  </a:cubicBezTo>
                  <a:cubicBezTo>
                    <a:pt x="13" y="29"/>
                    <a:pt x="13" y="29"/>
                    <a:pt x="13" y="29"/>
                  </a:cubicBezTo>
                  <a:moveTo>
                    <a:pt x="17" y="29"/>
                  </a:moveTo>
                  <a:cubicBezTo>
                    <a:pt x="16" y="28"/>
                    <a:pt x="16" y="28"/>
                    <a:pt x="16" y="28"/>
                  </a:cubicBezTo>
                  <a:cubicBezTo>
                    <a:pt x="15" y="28"/>
                    <a:pt x="15" y="28"/>
                    <a:pt x="15" y="28"/>
                  </a:cubicBezTo>
                  <a:cubicBezTo>
                    <a:pt x="15" y="28"/>
                    <a:pt x="16" y="27"/>
                    <a:pt x="16" y="27"/>
                  </a:cubicBezTo>
                  <a:cubicBezTo>
                    <a:pt x="16" y="27"/>
                    <a:pt x="16" y="27"/>
                    <a:pt x="16" y="27"/>
                  </a:cubicBezTo>
                  <a:cubicBezTo>
                    <a:pt x="17" y="26"/>
                    <a:pt x="17" y="26"/>
                    <a:pt x="17" y="26"/>
                  </a:cubicBezTo>
                  <a:cubicBezTo>
                    <a:pt x="17" y="27"/>
                    <a:pt x="17" y="27"/>
                    <a:pt x="17" y="27"/>
                  </a:cubicBezTo>
                  <a:cubicBezTo>
                    <a:pt x="17" y="29"/>
                    <a:pt x="17" y="29"/>
                    <a:pt x="17" y="29"/>
                  </a:cubicBezTo>
                  <a:moveTo>
                    <a:pt x="25" y="26"/>
                  </a:moveTo>
                  <a:cubicBezTo>
                    <a:pt x="25" y="26"/>
                    <a:pt x="25" y="25"/>
                    <a:pt x="25" y="24"/>
                  </a:cubicBezTo>
                  <a:cubicBezTo>
                    <a:pt x="25" y="24"/>
                    <a:pt x="25" y="24"/>
                    <a:pt x="25" y="23"/>
                  </a:cubicBezTo>
                  <a:cubicBezTo>
                    <a:pt x="25" y="23"/>
                    <a:pt x="25" y="23"/>
                    <a:pt x="25" y="23"/>
                  </a:cubicBezTo>
                  <a:cubicBezTo>
                    <a:pt x="26" y="23"/>
                    <a:pt x="26" y="23"/>
                    <a:pt x="26" y="23"/>
                  </a:cubicBezTo>
                  <a:cubicBezTo>
                    <a:pt x="26" y="23"/>
                    <a:pt x="26" y="24"/>
                    <a:pt x="26" y="25"/>
                  </a:cubicBezTo>
                  <a:cubicBezTo>
                    <a:pt x="26" y="25"/>
                    <a:pt x="26" y="25"/>
                    <a:pt x="26" y="25"/>
                  </a:cubicBezTo>
                  <a:cubicBezTo>
                    <a:pt x="25" y="25"/>
                    <a:pt x="25" y="25"/>
                    <a:pt x="25" y="25"/>
                  </a:cubicBezTo>
                  <a:cubicBezTo>
                    <a:pt x="25" y="26"/>
                    <a:pt x="25" y="26"/>
                    <a:pt x="25" y="26"/>
                  </a:cubicBezTo>
                  <a:cubicBezTo>
                    <a:pt x="25" y="26"/>
                    <a:pt x="25" y="26"/>
                    <a:pt x="25" y="26"/>
                  </a:cubicBezTo>
                  <a:moveTo>
                    <a:pt x="26" y="24"/>
                  </a:moveTo>
                  <a:cubicBezTo>
                    <a:pt x="26" y="24"/>
                    <a:pt x="26" y="23"/>
                    <a:pt x="26" y="22"/>
                  </a:cubicBezTo>
                  <a:cubicBezTo>
                    <a:pt x="27" y="22"/>
                    <a:pt x="27" y="22"/>
                    <a:pt x="27" y="22"/>
                  </a:cubicBezTo>
                  <a:cubicBezTo>
                    <a:pt x="27" y="22"/>
                    <a:pt x="27" y="22"/>
                    <a:pt x="27" y="22"/>
                  </a:cubicBezTo>
                  <a:cubicBezTo>
                    <a:pt x="27" y="23"/>
                    <a:pt x="27" y="23"/>
                    <a:pt x="27" y="24"/>
                  </a:cubicBezTo>
                  <a:cubicBezTo>
                    <a:pt x="26" y="24"/>
                    <a:pt x="26" y="24"/>
                    <a:pt x="26" y="24"/>
                  </a:cubicBezTo>
                  <a:moveTo>
                    <a:pt x="11" y="22"/>
                  </a:moveTo>
                  <a:cubicBezTo>
                    <a:pt x="11" y="22"/>
                    <a:pt x="11" y="22"/>
                    <a:pt x="11" y="22"/>
                  </a:cubicBezTo>
                  <a:cubicBezTo>
                    <a:pt x="12" y="22"/>
                    <a:pt x="12" y="22"/>
                    <a:pt x="12" y="22"/>
                  </a:cubicBezTo>
                  <a:cubicBezTo>
                    <a:pt x="11" y="22"/>
                    <a:pt x="11" y="22"/>
                    <a:pt x="11" y="22"/>
                  </a:cubicBezTo>
                  <a:moveTo>
                    <a:pt x="28" y="24"/>
                  </a:moveTo>
                  <a:cubicBezTo>
                    <a:pt x="28" y="23"/>
                    <a:pt x="28" y="22"/>
                    <a:pt x="28" y="22"/>
                  </a:cubicBezTo>
                  <a:cubicBezTo>
                    <a:pt x="29" y="21"/>
                    <a:pt x="29" y="21"/>
                    <a:pt x="29" y="21"/>
                  </a:cubicBezTo>
                  <a:cubicBezTo>
                    <a:pt x="29" y="22"/>
                    <a:pt x="29" y="23"/>
                    <a:pt x="29" y="23"/>
                  </a:cubicBezTo>
                  <a:cubicBezTo>
                    <a:pt x="29" y="23"/>
                    <a:pt x="28" y="24"/>
                    <a:pt x="28" y="24"/>
                  </a:cubicBezTo>
                  <a:moveTo>
                    <a:pt x="30" y="23"/>
                  </a:moveTo>
                  <a:cubicBezTo>
                    <a:pt x="30" y="22"/>
                    <a:pt x="30" y="22"/>
                    <a:pt x="30" y="21"/>
                  </a:cubicBezTo>
                  <a:cubicBezTo>
                    <a:pt x="31" y="21"/>
                    <a:pt x="31" y="21"/>
                    <a:pt x="31" y="21"/>
                  </a:cubicBezTo>
                  <a:cubicBezTo>
                    <a:pt x="31" y="23"/>
                    <a:pt x="31" y="23"/>
                    <a:pt x="31" y="23"/>
                  </a:cubicBezTo>
                  <a:cubicBezTo>
                    <a:pt x="30" y="23"/>
                    <a:pt x="30" y="23"/>
                    <a:pt x="30" y="23"/>
                  </a:cubicBezTo>
                  <a:cubicBezTo>
                    <a:pt x="30" y="23"/>
                    <a:pt x="30" y="23"/>
                    <a:pt x="30" y="23"/>
                  </a:cubicBezTo>
                  <a:moveTo>
                    <a:pt x="31" y="23"/>
                  </a:moveTo>
                  <a:cubicBezTo>
                    <a:pt x="32" y="21"/>
                    <a:pt x="32" y="21"/>
                    <a:pt x="32" y="21"/>
                  </a:cubicBezTo>
                  <a:cubicBezTo>
                    <a:pt x="32" y="20"/>
                    <a:pt x="32" y="20"/>
                    <a:pt x="32" y="20"/>
                  </a:cubicBezTo>
                  <a:cubicBezTo>
                    <a:pt x="32" y="21"/>
                    <a:pt x="32" y="22"/>
                    <a:pt x="32" y="22"/>
                  </a:cubicBezTo>
                  <a:cubicBezTo>
                    <a:pt x="31" y="23"/>
                    <a:pt x="31" y="23"/>
                    <a:pt x="31" y="23"/>
                  </a:cubicBezTo>
                  <a:moveTo>
                    <a:pt x="10" y="23"/>
                  </a:moveTo>
                  <a:cubicBezTo>
                    <a:pt x="10" y="23"/>
                    <a:pt x="10" y="23"/>
                    <a:pt x="10" y="23"/>
                  </a:cubicBezTo>
                  <a:cubicBezTo>
                    <a:pt x="10" y="20"/>
                    <a:pt x="10" y="20"/>
                    <a:pt x="10" y="20"/>
                  </a:cubicBezTo>
                  <a:cubicBezTo>
                    <a:pt x="10" y="21"/>
                    <a:pt x="10" y="21"/>
                    <a:pt x="11" y="21"/>
                  </a:cubicBezTo>
                  <a:cubicBezTo>
                    <a:pt x="11" y="21"/>
                    <a:pt x="11" y="21"/>
                    <a:pt x="11" y="21"/>
                  </a:cubicBezTo>
                  <a:cubicBezTo>
                    <a:pt x="11" y="22"/>
                    <a:pt x="11" y="22"/>
                    <a:pt x="11" y="22"/>
                  </a:cubicBezTo>
                  <a:cubicBezTo>
                    <a:pt x="10" y="23"/>
                    <a:pt x="10" y="23"/>
                    <a:pt x="10" y="23"/>
                  </a:cubicBezTo>
                  <a:moveTo>
                    <a:pt x="9" y="22"/>
                  </a:moveTo>
                  <a:cubicBezTo>
                    <a:pt x="9" y="22"/>
                    <a:pt x="8" y="21"/>
                    <a:pt x="8" y="21"/>
                  </a:cubicBezTo>
                  <a:cubicBezTo>
                    <a:pt x="8" y="20"/>
                    <a:pt x="8" y="19"/>
                    <a:pt x="8" y="18"/>
                  </a:cubicBezTo>
                  <a:cubicBezTo>
                    <a:pt x="8" y="19"/>
                    <a:pt x="9" y="19"/>
                    <a:pt x="9" y="20"/>
                  </a:cubicBezTo>
                  <a:cubicBezTo>
                    <a:pt x="9" y="20"/>
                    <a:pt x="9" y="20"/>
                    <a:pt x="9" y="20"/>
                  </a:cubicBezTo>
                  <a:cubicBezTo>
                    <a:pt x="9" y="22"/>
                    <a:pt x="9" y="22"/>
                    <a:pt x="9" y="22"/>
                  </a:cubicBezTo>
                  <a:moveTo>
                    <a:pt x="7" y="20"/>
                  </a:moveTo>
                  <a:cubicBezTo>
                    <a:pt x="7" y="20"/>
                    <a:pt x="6" y="19"/>
                    <a:pt x="6" y="19"/>
                  </a:cubicBezTo>
                  <a:cubicBezTo>
                    <a:pt x="6" y="19"/>
                    <a:pt x="6" y="19"/>
                    <a:pt x="6" y="19"/>
                  </a:cubicBezTo>
                  <a:cubicBezTo>
                    <a:pt x="6" y="17"/>
                    <a:pt x="6" y="17"/>
                    <a:pt x="6" y="17"/>
                  </a:cubicBezTo>
                  <a:cubicBezTo>
                    <a:pt x="6" y="17"/>
                    <a:pt x="7" y="18"/>
                    <a:pt x="7" y="18"/>
                  </a:cubicBezTo>
                  <a:cubicBezTo>
                    <a:pt x="7" y="18"/>
                    <a:pt x="7" y="18"/>
                    <a:pt x="7" y="18"/>
                  </a:cubicBezTo>
                  <a:cubicBezTo>
                    <a:pt x="7" y="19"/>
                    <a:pt x="7" y="19"/>
                    <a:pt x="7" y="20"/>
                  </a:cubicBezTo>
                  <a:moveTo>
                    <a:pt x="5" y="18"/>
                  </a:moveTo>
                  <a:cubicBezTo>
                    <a:pt x="5" y="18"/>
                    <a:pt x="5" y="17"/>
                    <a:pt x="4" y="17"/>
                  </a:cubicBezTo>
                  <a:cubicBezTo>
                    <a:pt x="4" y="16"/>
                    <a:pt x="4" y="16"/>
                    <a:pt x="4" y="15"/>
                  </a:cubicBezTo>
                  <a:cubicBezTo>
                    <a:pt x="4" y="15"/>
                    <a:pt x="5" y="16"/>
                    <a:pt x="5" y="16"/>
                  </a:cubicBezTo>
                  <a:cubicBezTo>
                    <a:pt x="5" y="18"/>
                    <a:pt x="5" y="18"/>
                    <a:pt x="5" y="18"/>
                  </a:cubicBezTo>
                  <a:moveTo>
                    <a:pt x="26" y="16"/>
                  </a:moveTo>
                  <a:cubicBezTo>
                    <a:pt x="27" y="14"/>
                    <a:pt x="27" y="14"/>
                    <a:pt x="27" y="14"/>
                  </a:cubicBezTo>
                  <a:cubicBezTo>
                    <a:pt x="27" y="14"/>
                    <a:pt x="27" y="15"/>
                    <a:pt x="27" y="16"/>
                  </a:cubicBezTo>
                  <a:cubicBezTo>
                    <a:pt x="26" y="16"/>
                    <a:pt x="26" y="16"/>
                    <a:pt x="26" y="16"/>
                  </a:cubicBezTo>
                  <a:moveTo>
                    <a:pt x="4" y="17"/>
                  </a:moveTo>
                  <a:cubicBezTo>
                    <a:pt x="3" y="16"/>
                    <a:pt x="3" y="16"/>
                    <a:pt x="3" y="16"/>
                  </a:cubicBezTo>
                  <a:cubicBezTo>
                    <a:pt x="3" y="16"/>
                    <a:pt x="3" y="16"/>
                    <a:pt x="3" y="16"/>
                  </a:cubicBezTo>
                  <a:cubicBezTo>
                    <a:pt x="3" y="16"/>
                    <a:pt x="3" y="15"/>
                    <a:pt x="3" y="15"/>
                  </a:cubicBezTo>
                  <a:cubicBezTo>
                    <a:pt x="2" y="14"/>
                    <a:pt x="2" y="14"/>
                    <a:pt x="2" y="12"/>
                  </a:cubicBezTo>
                  <a:cubicBezTo>
                    <a:pt x="2" y="13"/>
                    <a:pt x="3" y="14"/>
                    <a:pt x="3" y="14"/>
                  </a:cubicBezTo>
                  <a:cubicBezTo>
                    <a:pt x="3" y="15"/>
                    <a:pt x="4" y="16"/>
                    <a:pt x="4" y="17"/>
                  </a:cubicBezTo>
                  <a:moveTo>
                    <a:pt x="28" y="15"/>
                  </a:moveTo>
                  <a:cubicBezTo>
                    <a:pt x="27" y="14"/>
                    <a:pt x="27" y="13"/>
                    <a:pt x="27" y="13"/>
                  </a:cubicBezTo>
                  <a:cubicBezTo>
                    <a:pt x="28" y="10"/>
                    <a:pt x="28" y="10"/>
                    <a:pt x="28" y="10"/>
                  </a:cubicBezTo>
                  <a:cubicBezTo>
                    <a:pt x="28" y="12"/>
                    <a:pt x="28" y="12"/>
                    <a:pt x="28" y="12"/>
                  </a:cubicBezTo>
                  <a:cubicBezTo>
                    <a:pt x="28" y="12"/>
                    <a:pt x="28" y="12"/>
                    <a:pt x="28" y="12"/>
                  </a:cubicBezTo>
                  <a:cubicBezTo>
                    <a:pt x="28" y="13"/>
                    <a:pt x="28" y="14"/>
                    <a:pt x="28" y="15"/>
                  </a:cubicBezTo>
                  <a:moveTo>
                    <a:pt x="28" y="11"/>
                  </a:moveTo>
                  <a:cubicBezTo>
                    <a:pt x="28" y="9"/>
                    <a:pt x="28" y="9"/>
                    <a:pt x="28" y="9"/>
                  </a:cubicBezTo>
                  <a:cubicBezTo>
                    <a:pt x="29" y="6"/>
                    <a:pt x="29" y="6"/>
                    <a:pt x="29" y="6"/>
                  </a:cubicBezTo>
                  <a:cubicBezTo>
                    <a:pt x="29" y="7"/>
                    <a:pt x="29" y="8"/>
                    <a:pt x="29" y="9"/>
                  </a:cubicBezTo>
                  <a:cubicBezTo>
                    <a:pt x="29" y="10"/>
                    <a:pt x="29" y="11"/>
                    <a:pt x="28" y="11"/>
                  </a:cubicBezTo>
                  <a:moveTo>
                    <a:pt x="29" y="7"/>
                  </a:moveTo>
                  <a:cubicBezTo>
                    <a:pt x="29" y="7"/>
                    <a:pt x="29" y="6"/>
                    <a:pt x="29" y="5"/>
                  </a:cubicBezTo>
                  <a:cubicBezTo>
                    <a:pt x="29" y="3"/>
                    <a:pt x="29" y="3"/>
                    <a:pt x="29" y="3"/>
                  </a:cubicBezTo>
                  <a:cubicBezTo>
                    <a:pt x="29" y="4"/>
                    <a:pt x="29" y="5"/>
                    <a:pt x="30" y="6"/>
                  </a:cubicBezTo>
                  <a:cubicBezTo>
                    <a:pt x="30" y="6"/>
                    <a:pt x="29" y="7"/>
                    <a:pt x="29" y="7"/>
                  </a:cubicBezTo>
                  <a:moveTo>
                    <a:pt x="19" y="20"/>
                  </a:moveTo>
                  <a:cubicBezTo>
                    <a:pt x="19" y="19"/>
                    <a:pt x="19" y="19"/>
                    <a:pt x="19" y="19"/>
                  </a:cubicBezTo>
                  <a:cubicBezTo>
                    <a:pt x="19" y="15"/>
                    <a:pt x="19" y="10"/>
                    <a:pt x="20" y="5"/>
                  </a:cubicBezTo>
                  <a:cubicBezTo>
                    <a:pt x="29" y="1"/>
                    <a:pt x="29" y="1"/>
                    <a:pt x="29" y="1"/>
                  </a:cubicBezTo>
                  <a:cubicBezTo>
                    <a:pt x="25" y="16"/>
                    <a:pt x="25" y="16"/>
                    <a:pt x="25" y="16"/>
                  </a:cubicBezTo>
                  <a:cubicBezTo>
                    <a:pt x="25" y="17"/>
                    <a:pt x="25" y="17"/>
                    <a:pt x="25" y="17"/>
                  </a:cubicBezTo>
                  <a:cubicBezTo>
                    <a:pt x="25" y="17"/>
                    <a:pt x="25" y="17"/>
                    <a:pt x="25" y="17"/>
                  </a:cubicBezTo>
                  <a:cubicBezTo>
                    <a:pt x="25" y="17"/>
                    <a:pt x="25" y="17"/>
                    <a:pt x="25" y="17"/>
                  </a:cubicBezTo>
                  <a:cubicBezTo>
                    <a:pt x="26" y="17"/>
                    <a:pt x="26" y="17"/>
                    <a:pt x="26" y="17"/>
                  </a:cubicBezTo>
                  <a:cubicBezTo>
                    <a:pt x="26" y="17"/>
                    <a:pt x="26" y="17"/>
                    <a:pt x="26" y="17"/>
                  </a:cubicBezTo>
                  <a:cubicBezTo>
                    <a:pt x="26" y="17"/>
                    <a:pt x="26" y="17"/>
                    <a:pt x="26" y="17"/>
                  </a:cubicBezTo>
                  <a:cubicBezTo>
                    <a:pt x="26" y="17"/>
                    <a:pt x="26" y="17"/>
                    <a:pt x="26" y="17"/>
                  </a:cubicBezTo>
                  <a:cubicBezTo>
                    <a:pt x="26" y="17"/>
                    <a:pt x="26" y="17"/>
                    <a:pt x="26" y="17"/>
                  </a:cubicBezTo>
                  <a:cubicBezTo>
                    <a:pt x="26" y="17"/>
                    <a:pt x="26" y="17"/>
                    <a:pt x="26" y="17"/>
                  </a:cubicBezTo>
                  <a:cubicBezTo>
                    <a:pt x="28" y="16"/>
                    <a:pt x="30" y="16"/>
                    <a:pt x="31" y="15"/>
                  </a:cubicBezTo>
                  <a:cubicBezTo>
                    <a:pt x="31" y="16"/>
                    <a:pt x="32" y="18"/>
                    <a:pt x="32" y="19"/>
                  </a:cubicBezTo>
                  <a:cubicBezTo>
                    <a:pt x="32" y="20"/>
                    <a:pt x="32" y="20"/>
                    <a:pt x="32" y="20"/>
                  </a:cubicBezTo>
                  <a:cubicBezTo>
                    <a:pt x="27" y="21"/>
                    <a:pt x="27" y="21"/>
                    <a:pt x="27" y="21"/>
                  </a:cubicBezTo>
                  <a:cubicBezTo>
                    <a:pt x="26" y="21"/>
                    <a:pt x="25" y="22"/>
                    <a:pt x="25" y="22"/>
                  </a:cubicBezTo>
                  <a:cubicBezTo>
                    <a:pt x="25" y="22"/>
                    <a:pt x="25" y="22"/>
                    <a:pt x="25" y="22"/>
                  </a:cubicBezTo>
                  <a:cubicBezTo>
                    <a:pt x="24" y="22"/>
                    <a:pt x="24" y="22"/>
                    <a:pt x="24" y="22"/>
                  </a:cubicBezTo>
                  <a:cubicBezTo>
                    <a:pt x="24" y="22"/>
                    <a:pt x="24" y="22"/>
                    <a:pt x="24" y="22"/>
                  </a:cubicBezTo>
                  <a:cubicBezTo>
                    <a:pt x="24" y="22"/>
                    <a:pt x="24" y="22"/>
                    <a:pt x="24" y="22"/>
                  </a:cubicBezTo>
                  <a:cubicBezTo>
                    <a:pt x="24" y="23"/>
                    <a:pt x="24" y="23"/>
                    <a:pt x="24" y="23"/>
                  </a:cubicBezTo>
                  <a:cubicBezTo>
                    <a:pt x="24" y="23"/>
                    <a:pt x="24" y="24"/>
                    <a:pt x="24" y="24"/>
                  </a:cubicBezTo>
                  <a:cubicBezTo>
                    <a:pt x="24" y="25"/>
                    <a:pt x="24" y="25"/>
                    <a:pt x="25" y="26"/>
                  </a:cubicBezTo>
                  <a:cubicBezTo>
                    <a:pt x="25" y="27"/>
                    <a:pt x="25" y="27"/>
                    <a:pt x="25" y="27"/>
                  </a:cubicBezTo>
                  <a:cubicBezTo>
                    <a:pt x="25" y="27"/>
                    <a:pt x="25" y="27"/>
                    <a:pt x="25" y="27"/>
                  </a:cubicBezTo>
                  <a:cubicBezTo>
                    <a:pt x="25" y="27"/>
                    <a:pt x="25" y="27"/>
                    <a:pt x="25" y="27"/>
                  </a:cubicBezTo>
                  <a:cubicBezTo>
                    <a:pt x="25" y="27"/>
                    <a:pt x="25" y="27"/>
                    <a:pt x="25" y="27"/>
                  </a:cubicBezTo>
                  <a:cubicBezTo>
                    <a:pt x="25" y="27"/>
                    <a:pt x="25" y="27"/>
                    <a:pt x="25" y="27"/>
                  </a:cubicBezTo>
                  <a:cubicBezTo>
                    <a:pt x="25" y="27"/>
                    <a:pt x="25" y="27"/>
                    <a:pt x="25" y="27"/>
                  </a:cubicBezTo>
                  <a:cubicBezTo>
                    <a:pt x="25" y="27"/>
                    <a:pt x="25" y="27"/>
                    <a:pt x="25" y="27"/>
                  </a:cubicBezTo>
                  <a:cubicBezTo>
                    <a:pt x="25" y="27"/>
                    <a:pt x="25" y="27"/>
                    <a:pt x="25" y="27"/>
                  </a:cubicBezTo>
                  <a:cubicBezTo>
                    <a:pt x="25" y="27"/>
                    <a:pt x="25" y="27"/>
                    <a:pt x="25" y="27"/>
                  </a:cubicBezTo>
                  <a:cubicBezTo>
                    <a:pt x="28" y="26"/>
                    <a:pt x="30" y="26"/>
                    <a:pt x="31" y="25"/>
                  </a:cubicBezTo>
                  <a:cubicBezTo>
                    <a:pt x="32" y="25"/>
                    <a:pt x="33" y="25"/>
                    <a:pt x="33" y="25"/>
                  </a:cubicBezTo>
                  <a:cubicBezTo>
                    <a:pt x="34" y="26"/>
                    <a:pt x="35" y="29"/>
                    <a:pt x="35" y="30"/>
                  </a:cubicBezTo>
                  <a:cubicBezTo>
                    <a:pt x="34" y="30"/>
                    <a:pt x="32" y="31"/>
                    <a:pt x="27" y="32"/>
                  </a:cubicBezTo>
                  <a:cubicBezTo>
                    <a:pt x="27" y="32"/>
                    <a:pt x="27" y="32"/>
                    <a:pt x="27" y="32"/>
                  </a:cubicBezTo>
                  <a:cubicBezTo>
                    <a:pt x="27" y="32"/>
                    <a:pt x="27" y="32"/>
                    <a:pt x="27" y="32"/>
                  </a:cubicBezTo>
                  <a:cubicBezTo>
                    <a:pt x="27" y="33"/>
                    <a:pt x="27" y="33"/>
                    <a:pt x="27" y="33"/>
                  </a:cubicBezTo>
                  <a:cubicBezTo>
                    <a:pt x="27" y="33"/>
                    <a:pt x="27" y="33"/>
                    <a:pt x="27" y="33"/>
                  </a:cubicBezTo>
                  <a:cubicBezTo>
                    <a:pt x="27" y="33"/>
                    <a:pt x="27" y="33"/>
                    <a:pt x="27" y="33"/>
                  </a:cubicBezTo>
                  <a:cubicBezTo>
                    <a:pt x="28" y="35"/>
                    <a:pt x="28" y="36"/>
                    <a:pt x="28" y="37"/>
                  </a:cubicBezTo>
                  <a:cubicBezTo>
                    <a:pt x="29" y="38"/>
                    <a:pt x="29" y="38"/>
                    <a:pt x="30" y="40"/>
                  </a:cubicBezTo>
                  <a:cubicBezTo>
                    <a:pt x="28" y="40"/>
                    <a:pt x="26" y="40"/>
                    <a:pt x="24" y="42"/>
                  </a:cubicBezTo>
                  <a:cubicBezTo>
                    <a:pt x="23" y="39"/>
                    <a:pt x="23" y="38"/>
                    <a:pt x="22" y="35"/>
                  </a:cubicBezTo>
                  <a:cubicBezTo>
                    <a:pt x="21" y="35"/>
                    <a:pt x="21" y="35"/>
                    <a:pt x="21" y="35"/>
                  </a:cubicBezTo>
                  <a:cubicBezTo>
                    <a:pt x="21" y="35"/>
                    <a:pt x="21" y="35"/>
                    <a:pt x="21" y="35"/>
                  </a:cubicBezTo>
                  <a:cubicBezTo>
                    <a:pt x="21" y="35"/>
                    <a:pt x="21" y="35"/>
                    <a:pt x="21" y="35"/>
                  </a:cubicBezTo>
                  <a:cubicBezTo>
                    <a:pt x="16" y="36"/>
                    <a:pt x="13" y="37"/>
                    <a:pt x="12" y="38"/>
                  </a:cubicBezTo>
                  <a:cubicBezTo>
                    <a:pt x="12" y="36"/>
                    <a:pt x="11" y="34"/>
                    <a:pt x="11" y="33"/>
                  </a:cubicBezTo>
                  <a:cubicBezTo>
                    <a:pt x="12" y="32"/>
                    <a:pt x="16" y="31"/>
                    <a:pt x="19" y="30"/>
                  </a:cubicBezTo>
                  <a:cubicBezTo>
                    <a:pt x="19" y="30"/>
                    <a:pt x="19" y="30"/>
                    <a:pt x="19" y="30"/>
                  </a:cubicBezTo>
                  <a:cubicBezTo>
                    <a:pt x="19" y="30"/>
                    <a:pt x="19" y="30"/>
                    <a:pt x="19" y="30"/>
                  </a:cubicBezTo>
                  <a:cubicBezTo>
                    <a:pt x="19" y="30"/>
                    <a:pt x="19" y="30"/>
                    <a:pt x="19" y="30"/>
                  </a:cubicBezTo>
                  <a:cubicBezTo>
                    <a:pt x="19" y="29"/>
                    <a:pt x="19" y="29"/>
                    <a:pt x="19" y="29"/>
                  </a:cubicBezTo>
                  <a:cubicBezTo>
                    <a:pt x="19" y="29"/>
                    <a:pt x="19" y="29"/>
                    <a:pt x="19" y="29"/>
                  </a:cubicBezTo>
                  <a:cubicBezTo>
                    <a:pt x="19" y="29"/>
                    <a:pt x="19" y="29"/>
                    <a:pt x="19" y="29"/>
                  </a:cubicBezTo>
                  <a:cubicBezTo>
                    <a:pt x="19" y="27"/>
                    <a:pt x="18" y="26"/>
                    <a:pt x="18" y="26"/>
                  </a:cubicBezTo>
                  <a:cubicBezTo>
                    <a:pt x="17" y="26"/>
                    <a:pt x="17" y="26"/>
                    <a:pt x="17" y="26"/>
                  </a:cubicBezTo>
                  <a:cubicBezTo>
                    <a:pt x="17" y="26"/>
                    <a:pt x="17" y="26"/>
                    <a:pt x="17" y="26"/>
                  </a:cubicBezTo>
                  <a:cubicBezTo>
                    <a:pt x="17" y="25"/>
                    <a:pt x="17" y="25"/>
                    <a:pt x="17" y="25"/>
                  </a:cubicBezTo>
                  <a:cubicBezTo>
                    <a:pt x="17" y="25"/>
                    <a:pt x="17" y="25"/>
                    <a:pt x="17" y="25"/>
                  </a:cubicBezTo>
                  <a:cubicBezTo>
                    <a:pt x="16" y="25"/>
                    <a:pt x="16" y="25"/>
                    <a:pt x="16" y="25"/>
                  </a:cubicBezTo>
                  <a:cubicBezTo>
                    <a:pt x="16" y="25"/>
                    <a:pt x="16" y="25"/>
                    <a:pt x="16" y="25"/>
                  </a:cubicBezTo>
                  <a:cubicBezTo>
                    <a:pt x="16" y="26"/>
                    <a:pt x="16" y="26"/>
                    <a:pt x="16" y="26"/>
                  </a:cubicBezTo>
                  <a:cubicBezTo>
                    <a:pt x="13" y="27"/>
                    <a:pt x="10" y="27"/>
                    <a:pt x="8" y="28"/>
                  </a:cubicBezTo>
                  <a:cubicBezTo>
                    <a:pt x="7" y="27"/>
                    <a:pt x="7" y="26"/>
                    <a:pt x="7" y="24"/>
                  </a:cubicBezTo>
                  <a:cubicBezTo>
                    <a:pt x="8" y="24"/>
                    <a:pt x="9" y="24"/>
                    <a:pt x="9" y="24"/>
                  </a:cubicBezTo>
                  <a:cubicBezTo>
                    <a:pt x="9" y="24"/>
                    <a:pt x="9" y="24"/>
                    <a:pt x="9" y="24"/>
                  </a:cubicBezTo>
                  <a:cubicBezTo>
                    <a:pt x="10" y="24"/>
                    <a:pt x="10" y="24"/>
                    <a:pt x="10" y="24"/>
                  </a:cubicBezTo>
                  <a:cubicBezTo>
                    <a:pt x="10" y="24"/>
                    <a:pt x="10" y="24"/>
                    <a:pt x="10" y="24"/>
                  </a:cubicBezTo>
                  <a:cubicBezTo>
                    <a:pt x="10" y="24"/>
                    <a:pt x="10" y="24"/>
                    <a:pt x="10" y="24"/>
                  </a:cubicBezTo>
                  <a:cubicBezTo>
                    <a:pt x="11" y="23"/>
                    <a:pt x="12" y="23"/>
                    <a:pt x="12" y="23"/>
                  </a:cubicBezTo>
                  <a:cubicBezTo>
                    <a:pt x="13" y="23"/>
                    <a:pt x="13" y="23"/>
                    <a:pt x="13" y="23"/>
                  </a:cubicBezTo>
                  <a:cubicBezTo>
                    <a:pt x="13" y="22"/>
                    <a:pt x="13" y="22"/>
                    <a:pt x="13" y="22"/>
                  </a:cubicBezTo>
                  <a:cubicBezTo>
                    <a:pt x="13" y="22"/>
                    <a:pt x="13" y="22"/>
                    <a:pt x="13" y="22"/>
                  </a:cubicBezTo>
                  <a:cubicBezTo>
                    <a:pt x="13" y="22"/>
                    <a:pt x="13" y="22"/>
                    <a:pt x="13" y="22"/>
                  </a:cubicBezTo>
                  <a:cubicBezTo>
                    <a:pt x="10" y="19"/>
                    <a:pt x="5" y="15"/>
                    <a:pt x="2" y="11"/>
                  </a:cubicBezTo>
                  <a:cubicBezTo>
                    <a:pt x="3" y="10"/>
                    <a:pt x="7" y="9"/>
                    <a:pt x="8" y="9"/>
                  </a:cubicBezTo>
                  <a:cubicBezTo>
                    <a:pt x="9" y="10"/>
                    <a:pt x="16" y="17"/>
                    <a:pt x="18" y="20"/>
                  </a:cubicBezTo>
                  <a:cubicBezTo>
                    <a:pt x="19" y="20"/>
                    <a:pt x="19" y="20"/>
                    <a:pt x="19" y="20"/>
                  </a:cubicBezTo>
                  <a:moveTo>
                    <a:pt x="29" y="0"/>
                  </a:moveTo>
                  <a:cubicBezTo>
                    <a:pt x="20" y="4"/>
                    <a:pt x="20" y="4"/>
                    <a:pt x="20" y="4"/>
                  </a:cubicBezTo>
                  <a:cubicBezTo>
                    <a:pt x="19" y="4"/>
                    <a:pt x="19" y="4"/>
                    <a:pt x="19" y="4"/>
                  </a:cubicBezTo>
                  <a:cubicBezTo>
                    <a:pt x="19" y="9"/>
                    <a:pt x="18" y="14"/>
                    <a:pt x="18" y="18"/>
                  </a:cubicBezTo>
                  <a:cubicBezTo>
                    <a:pt x="15" y="15"/>
                    <a:pt x="9" y="8"/>
                    <a:pt x="9" y="8"/>
                  </a:cubicBezTo>
                  <a:cubicBezTo>
                    <a:pt x="8" y="8"/>
                    <a:pt x="8" y="8"/>
                    <a:pt x="8" y="8"/>
                  </a:cubicBezTo>
                  <a:cubicBezTo>
                    <a:pt x="8" y="8"/>
                    <a:pt x="2" y="9"/>
                    <a:pt x="1" y="11"/>
                  </a:cubicBezTo>
                  <a:cubicBezTo>
                    <a:pt x="1" y="11"/>
                    <a:pt x="1" y="11"/>
                    <a:pt x="1" y="11"/>
                  </a:cubicBezTo>
                  <a:cubicBezTo>
                    <a:pt x="0" y="12"/>
                    <a:pt x="0" y="12"/>
                    <a:pt x="0" y="12"/>
                  </a:cubicBezTo>
                  <a:cubicBezTo>
                    <a:pt x="1" y="14"/>
                    <a:pt x="1" y="14"/>
                    <a:pt x="2" y="15"/>
                  </a:cubicBezTo>
                  <a:cubicBezTo>
                    <a:pt x="2" y="15"/>
                    <a:pt x="2" y="15"/>
                    <a:pt x="2" y="15"/>
                  </a:cubicBezTo>
                  <a:cubicBezTo>
                    <a:pt x="1" y="16"/>
                    <a:pt x="3" y="17"/>
                    <a:pt x="3" y="17"/>
                  </a:cubicBezTo>
                  <a:cubicBezTo>
                    <a:pt x="3" y="18"/>
                    <a:pt x="3" y="18"/>
                    <a:pt x="3" y="18"/>
                  </a:cubicBezTo>
                  <a:cubicBezTo>
                    <a:pt x="4" y="19"/>
                    <a:pt x="6" y="20"/>
                    <a:pt x="7" y="21"/>
                  </a:cubicBezTo>
                  <a:cubicBezTo>
                    <a:pt x="7" y="22"/>
                    <a:pt x="7" y="22"/>
                    <a:pt x="7" y="22"/>
                  </a:cubicBezTo>
                  <a:cubicBezTo>
                    <a:pt x="8" y="22"/>
                    <a:pt x="8" y="22"/>
                    <a:pt x="8" y="22"/>
                  </a:cubicBezTo>
                  <a:cubicBezTo>
                    <a:pt x="8" y="22"/>
                    <a:pt x="8" y="22"/>
                    <a:pt x="8" y="22"/>
                  </a:cubicBezTo>
                  <a:cubicBezTo>
                    <a:pt x="9" y="23"/>
                    <a:pt x="9" y="23"/>
                    <a:pt x="9" y="23"/>
                  </a:cubicBezTo>
                  <a:cubicBezTo>
                    <a:pt x="8" y="23"/>
                    <a:pt x="7" y="23"/>
                    <a:pt x="6" y="24"/>
                  </a:cubicBezTo>
                  <a:cubicBezTo>
                    <a:pt x="6" y="24"/>
                    <a:pt x="6" y="24"/>
                    <a:pt x="6" y="24"/>
                  </a:cubicBezTo>
                  <a:cubicBezTo>
                    <a:pt x="6" y="26"/>
                    <a:pt x="6" y="27"/>
                    <a:pt x="7" y="29"/>
                  </a:cubicBezTo>
                  <a:cubicBezTo>
                    <a:pt x="7" y="29"/>
                    <a:pt x="7" y="29"/>
                    <a:pt x="7" y="29"/>
                  </a:cubicBezTo>
                  <a:cubicBezTo>
                    <a:pt x="7" y="30"/>
                    <a:pt x="7" y="31"/>
                    <a:pt x="8" y="31"/>
                  </a:cubicBezTo>
                  <a:cubicBezTo>
                    <a:pt x="8" y="32"/>
                    <a:pt x="8" y="32"/>
                    <a:pt x="8" y="32"/>
                  </a:cubicBezTo>
                  <a:cubicBezTo>
                    <a:pt x="9" y="32"/>
                    <a:pt x="9" y="32"/>
                    <a:pt x="9" y="32"/>
                  </a:cubicBezTo>
                  <a:cubicBezTo>
                    <a:pt x="9" y="31"/>
                    <a:pt x="10" y="31"/>
                    <a:pt x="11" y="31"/>
                  </a:cubicBezTo>
                  <a:cubicBezTo>
                    <a:pt x="11" y="31"/>
                    <a:pt x="12" y="30"/>
                    <a:pt x="14" y="30"/>
                  </a:cubicBezTo>
                  <a:cubicBezTo>
                    <a:pt x="14" y="30"/>
                    <a:pt x="14" y="30"/>
                    <a:pt x="14" y="30"/>
                  </a:cubicBezTo>
                  <a:cubicBezTo>
                    <a:pt x="16" y="29"/>
                    <a:pt x="16" y="29"/>
                    <a:pt x="16" y="29"/>
                  </a:cubicBezTo>
                  <a:cubicBezTo>
                    <a:pt x="16" y="29"/>
                    <a:pt x="16" y="29"/>
                    <a:pt x="16" y="29"/>
                  </a:cubicBezTo>
                  <a:cubicBezTo>
                    <a:pt x="16" y="30"/>
                    <a:pt x="16" y="30"/>
                    <a:pt x="16" y="30"/>
                  </a:cubicBezTo>
                  <a:cubicBezTo>
                    <a:pt x="12" y="31"/>
                    <a:pt x="10" y="32"/>
                    <a:pt x="10" y="32"/>
                  </a:cubicBezTo>
                  <a:cubicBezTo>
                    <a:pt x="10" y="32"/>
                    <a:pt x="10" y="32"/>
                    <a:pt x="10" y="32"/>
                  </a:cubicBezTo>
                  <a:cubicBezTo>
                    <a:pt x="10" y="33"/>
                    <a:pt x="10" y="33"/>
                    <a:pt x="10" y="33"/>
                  </a:cubicBezTo>
                  <a:cubicBezTo>
                    <a:pt x="10" y="34"/>
                    <a:pt x="11" y="36"/>
                    <a:pt x="11" y="38"/>
                  </a:cubicBezTo>
                  <a:cubicBezTo>
                    <a:pt x="11" y="38"/>
                    <a:pt x="11" y="38"/>
                    <a:pt x="11" y="38"/>
                  </a:cubicBezTo>
                  <a:cubicBezTo>
                    <a:pt x="11" y="39"/>
                    <a:pt x="11" y="39"/>
                    <a:pt x="11" y="39"/>
                  </a:cubicBezTo>
                  <a:cubicBezTo>
                    <a:pt x="12" y="40"/>
                    <a:pt x="13" y="41"/>
                    <a:pt x="14" y="42"/>
                  </a:cubicBezTo>
                  <a:cubicBezTo>
                    <a:pt x="14" y="42"/>
                    <a:pt x="14" y="42"/>
                    <a:pt x="14" y="42"/>
                  </a:cubicBezTo>
                  <a:cubicBezTo>
                    <a:pt x="15" y="42"/>
                    <a:pt x="15" y="42"/>
                    <a:pt x="15" y="42"/>
                  </a:cubicBezTo>
                  <a:cubicBezTo>
                    <a:pt x="17" y="41"/>
                    <a:pt x="19" y="40"/>
                    <a:pt x="21" y="39"/>
                  </a:cubicBezTo>
                  <a:cubicBezTo>
                    <a:pt x="22" y="41"/>
                    <a:pt x="23" y="43"/>
                    <a:pt x="24" y="45"/>
                  </a:cubicBezTo>
                  <a:cubicBezTo>
                    <a:pt x="24" y="46"/>
                    <a:pt x="25" y="47"/>
                    <a:pt x="25" y="47"/>
                  </a:cubicBezTo>
                  <a:cubicBezTo>
                    <a:pt x="25" y="48"/>
                    <a:pt x="25" y="48"/>
                    <a:pt x="25" y="48"/>
                  </a:cubicBezTo>
                  <a:cubicBezTo>
                    <a:pt x="25" y="48"/>
                    <a:pt x="25" y="48"/>
                    <a:pt x="25" y="48"/>
                  </a:cubicBezTo>
                  <a:cubicBezTo>
                    <a:pt x="25" y="47"/>
                    <a:pt x="25" y="47"/>
                    <a:pt x="25" y="47"/>
                  </a:cubicBezTo>
                  <a:cubicBezTo>
                    <a:pt x="26" y="48"/>
                    <a:pt x="26" y="48"/>
                    <a:pt x="26" y="48"/>
                  </a:cubicBezTo>
                  <a:cubicBezTo>
                    <a:pt x="26" y="48"/>
                    <a:pt x="26" y="48"/>
                    <a:pt x="26" y="48"/>
                  </a:cubicBezTo>
                  <a:cubicBezTo>
                    <a:pt x="26" y="48"/>
                    <a:pt x="26" y="48"/>
                    <a:pt x="26" y="48"/>
                  </a:cubicBezTo>
                  <a:cubicBezTo>
                    <a:pt x="26" y="48"/>
                    <a:pt x="26" y="48"/>
                    <a:pt x="26" y="48"/>
                  </a:cubicBezTo>
                  <a:cubicBezTo>
                    <a:pt x="26" y="48"/>
                    <a:pt x="26" y="48"/>
                    <a:pt x="26" y="48"/>
                  </a:cubicBezTo>
                  <a:cubicBezTo>
                    <a:pt x="26" y="48"/>
                    <a:pt x="26" y="48"/>
                    <a:pt x="26" y="48"/>
                  </a:cubicBezTo>
                  <a:cubicBezTo>
                    <a:pt x="26" y="47"/>
                    <a:pt x="26" y="47"/>
                    <a:pt x="26" y="47"/>
                  </a:cubicBezTo>
                  <a:cubicBezTo>
                    <a:pt x="27" y="47"/>
                    <a:pt x="28" y="46"/>
                    <a:pt x="29" y="46"/>
                  </a:cubicBezTo>
                  <a:cubicBezTo>
                    <a:pt x="29" y="46"/>
                    <a:pt x="29" y="46"/>
                    <a:pt x="29" y="46"/>
                  </a:cubicBezTo>
                  <a:cubicBezTo>
                    <a:pt x="30" y="46"/>
                    <a:pt x="30" y="46"/>
                    <a:pt x="30" y="46"/>
                  </a:cubicBezTo>
                  <a:cubicBezTo>
                    <a:pt x="30" y="46"/>
                    <a:pt x="30" y="46"/>
                    <a:pt x="30" y="46"/>
                  </a:cubicBezTo>
                  <a:cubicBezTo>
                    <a:pt x="30" y="46"/>
                    <a:pt x="30" y="46"/>
                    <a:pt x="30" y="46"/>
                  </a:cubicBezTo>
                  <a:cubicBezTo>
                    <a:pt x="30" y="45"/>
                    <a:pt x="31" y="45"/>
                    <a:pt x="32" y="45"/>
                  </a:cubicBezTo>
                  <a:cubicBezTo>
                    <a:pt x="32" y="44"/>
                    <a:pt x="32" y="44"/>
                    <a:pt x="32" y="44"/>
                  </a:cubicBezTo>
                  <a:cubicBezTo>
                    <a:pt x="32" y="44"/>
                    <a:pt x="32" y="44"/>
                    <a:pt x="32" y="44"/>
                  </a:cubicBezTo>
                  <a:cubicBezTo>
                    <a:pt x="31" y="43"/>
                    <a:pt x="31" y="42"/>
                    <a:pt x="30" y="40"/>
                  </a:cubicBezTo>
                  <a:cubicBezTo>
                    <a:pt x="31" y="40"/>
                    <a:pt x="31" y="40"/>
                    <a:pt x="31" y="40"/>
                  </a:cubicBezTo>
                  <a:cubicBezTo>
                    <a:pt x="31" y="40"/>
                    <a:pt x="31" y="40"/>
                    <a:pt x="31" y="40"/>
                  </a:cubicBezTo>
                  <a:cubicBezTo>
                    <a:pt x="30" y="39"/>
                    <a:pt x="30" y="38"/>
                    <a:pt x="29" y="37"/>
                  </a:cubicBezTo>
                  <a:cubicBezTo>
                    <a:pt x="30" y="37"/>
                    <a:pt x="30" y="37"/>
                    <a:pt x="30" y="37"/>
                  </a:cubicBezTo>
                  <a:cubicBezTo>
                    <a:pt x="30" y="36"/>
                    <a:pt x="35" y="34"/>
                    <a:pt x="36" y="34"/>
                  </a:cubicBezTo>
                  <a:cubicBezTo>
                    <a:pt x="37" y="34"/>
                    <a:pt x="37" y="34"/>
                    <a:pt x="37" y="34"/>
                  </a:cubicBezTo>
                  <a:cubicBezTo>
                    <a:pt x="36" y="30"/>
                    <a:pt x="36" y="30"/>
                    <a:pt x="36" y="30"/>
                  </a:cubicBezTo>
                  <a:cubicBezTo>
                    <a:pt x="36" y="30"/>
                    <a:pt x="36" y="30"/>
                    <a:pt x="36" y="30"/>
                  </a:cubicBezTo>
                  <a:cubicBezTo>
                    <a:pt x="36" y="30"/>
                    <a:pt x="35" y="25"/>
                    <a:pt x="34" y="24"/>
                  </a:cubicBezTo>
                  <a:cubicBezTo>
                    <a:pt x="34" y="23"/>
                    <a:pt x="34" y="23"/>
                    <a:pt x="34" y="23"/>
                  </a:cubicBezTo>
                  <a:cubicBezTo>
                    <a:pt x="33" y="24"/>
                    <a:pt x="33" y="24"/>
                    <a:pt x="33" y="24"/>
                  </a:cubicBezTo>
                  <a:cubicBezTo>
                    <a:pt x="33" y="24"/>
                    <a:pt x="32" y="24"/>
                    <a:pt x="31" y="24"/>
                  </a:cubicBezTo>
                  <a:cubicBezTo>
                    <a:pt x="30" y="25"/>
                    <a:pt x="28" y="25"/>
                    <a:pt x="26" y="26"/>
                  </a:cubicBezTo>
                  <a:cubicBezTo>
                    <a:pt x="26" y="26"/>
                    <a:pt x="26" y="26"/>
                    <a:pt x="26" y="26"/>
                  </a:cubicBezTo>
                  <a:cubicBezTo>
                    <a:pt x="26" y="25"/>
                    <a:pt x="26" y="25"/>
                    <a:pt x="26" y="25"/>
                  </a:cubicBezTo>
                  <a:cubicBezTo>
                    <a:pt x="26" y="25"/>
                    <a:pt x="26" y="25"/>
                    <a:pt x="26" y="25"/>
                  </a:cubicBezTo>
                  <a:cubicBezTo>
                    <a:pt x="26" y="25"/>
                    <a:pt x="26" y="25"/>
                    <a:pt x="26" y="25"/>
                  </a:cubicBezTo>
                  <a:cubicBezTo>
                    <a:pt x="28" y="25"/>
                    <a:pt x="29" y="24"/>
                    <a:pt x="30" y="24"/>
                  </a:cubicBezTo>
                  <a:cubicBezTo>
                    <a:pt x="31" y="24"/>
                    <a:pt x="31" y="24"/>
                    <a:pt x="31" y="24"/>
                  </a:cubicBezTo>
                  <a:cubicBezTo>
                    <a:pt x="31" y="24"/>
                    <a:pt x="31" y="24"/>
                    <a:pt x="31" y="24"/>
                  </a:cubicBezTo>
                  <a:cubicBezTo>
                    <a:pt x="31" y="24"/>
                    <a:pt x="31" y="24"/>
                    <a:pt x="31" y="24"/>
                  </a:cubicBezTo>
                  <a:cubicBezTo>
                    <a:pt x="31" y="24"/>
                    <a:pt x="31" y="24"/>
                    <a:pt x="31" y="24"/>
                  </a:cubicBezTo>
                  <a:cubicBezTo>
                    <a:pt x="32" y="23"/>
                    <a:pt x="32" y="23"/>
                    <a:pt x="33" y="23"/>
                  </a:cubicBezTo>
                  <a:cubicBezTo>
                    <a:pt x="33" y="23"/>
                    <a:pt x="33" y="23"/>
                    <a:pt x="33" y="23"/>
                  </a:cubicBezTo>
                  <a:cubicBezTo>
                    <a:pt x="33" y="22"/>
                    <a:pt x="33" y="21"/>
                    <a:pt x="33" y="20"/>
                  </a:cubicBezTo>
                  <a:cubicBezTo>
                    <a:pt x="33" y="20"/>
                    <a:pt x="33" y="20"/>
                    <a:pt x="33" y="20"/>
                  </a:cubicBezTo>
                  <a:cubicBezTo>
                    <a:pt x="33" y="18"/>
                    <a:pt x="32" y="16"/>
                    <a:pt x="32" y="14"/>
                  </a:cubicBezTo>
                  <a:cubicBezTo>
                    <a:pt x="32" y="14"/>
                    <a:pt x="32" y="14"/>
                    <a:pt x="32" y="14"/>
                  </a:cubicBezTo>
                  <a:cubicBezTo>
                    <a:pt x="31" y="14"/>
                    <a:pt x="31" y="14"/>
                    <a:pt x="31" y="14"/>
                  </a:cubicBezTo>
                  <a:cubicBezTo>
                    <a:pt x="30" y="14"/>
                    <a:pt x="29" y="15"/>
                    <a:pt x="28" y="15"/>
                  </a:cubicBezTo>
                  <a:cubicBezTo>
                    <a:pt x="29" y="14"/>
                    <a:pt x="29" y="13"/>
                    <a:pt x="29" y="12"/>
                  </a:cubicBezTo>
                  <a:cubicBezTo>
                    <a:pt x="29" y="11"/>
                    <a:pt x="30" y="10"/>
                    <a:pt x="30" y="8"/>
                  </a:cubicBezTo>
                  <a:cubicBezTo>
                    <a:pt x="30" y="8"/>
                    <a:pt x="31" y="7"/>
                    <a:pt x="30" y="6"/>
                  </a:cubicBezTo>
                  <a:cubicBezTo>
                    <a:pt x="30" y="4"/>
                    <a:pt x="30" y="2"/>
                    <a:pt x="30" y="1"/>
                  </a:cubicBezTo>
                  <a:cubicBezTo>
                    <a:pt x="30" y="0"/>
                    <a:pt x="30" y="0"/>
                    <a:pt x="30" y="0"/>
                  </a:cubicBezTo>
                  <a:cubicBezTo>
                    <a:pt x="30" y="0"/>
                    <a:pt x="30" y="0"/>
                    <a:pt x="30" y="0"/>
                  </a:cubicBezTo>
                  <a:cubicBezTo>
                    <a:pt x="30" y="0"/>
                    <a:pt x="30" y="0"/>
                    <a:pt x="30" y="0"/>
                  </a:cubicBezTo>
                  <a:cubicBezTo>
                    <a:pt x="29" y="0"/>
                    <a:pt x="29" y="0"/>
                    <a:pt x="29" y="0"/>
                  </a:cubicBezTo>
                  <a:cubicBezTo>
                    <a:pt x="29" y="0"/>
                    <a:pt x="29" y="0"/>
                    <a:pt x="29" y="0"/>
                  </a:cubicBezTo>
                  <a:cubicBezTo>
                    <a:pt x="29" y="0"/>
                    <a:pt x="29" y="0"/>
                    <a:pt x="2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3200">
                <a:solidFill>
                  <a:prstClr val="black"/>
                </a:solidFill>
              </a:endParaRPr>
            </a:p>
          </p:txBody>
        </p:sp>
        <p:sp>
          <p:nvSpPr>
            <p:cNvPr id="216" name="Freeform 192"/>
            <p:cNvSpPr>
              <a:spLocks noEditPoints="1"/>
            </p:cNvSpPr>
            <p:nvPr/>
          </p:nvSpPr>
          <p:spPr bwMode="auto">
            <a:xfrm>
              <a:off x="4210" y="2070"/>
              <a:ext cx="76" cy="121"/>
            </a:xfrm>
            <a:custGeom>
              <a:avLst/>
              <a:gdLst>
                <a:gd name="T0" fmla="*/ 24 w 32"/>
                <a:gd name="T1" fmla="*/ 50 h 51"/>
                <a:gd name="T2" fmla="*/ 22 w 32"/>
                <a:gd name="T3" fmla="*/ 49 h 51"/>
                <a:gd name="T4" fmla="*/ 20 w 32"/>
                <a:gd name="T5" fmla="*/ 49 h 51"/>
                <a:gd name="T6" fmla="*/ 28 w 32"/>
                <a:gd name="T7" fmla="*/ 46 h 51"/>
                <a:gd name="T8" fmla="*/ 16 w 32"/>
                <a:gd name="T9" fmla="*/ 48 h 51"/>
                <a:gd name="T10" fmla="*/ 27 w 32"/>
                <a:gd name="T11" fmla="*/ 49 h 51"/>
                <a:gd name="T12" fmla="*/ 29 w 32"/>
                <a:gd name="T13" fmla="*/ 49 h 51"/>
                <a:gd name="T14" fmla="*/ 16 w 32"/>
                <a:gd name="T15" fmla="*/ 48 h 51"/>
                <a:gd name="T16" fmla="*/ 3 w 32"/>
                <a:gd name="T17" fmla="*/ 46 h 51"/>
                <a:gd name="T18" fmla="*/ 12 w 32"/>
                <a:gd name="T19" fmla="*/ 47 h 51"/>
                <a:gd name="T20" fmla="*/ 5 w 32"/>
                <a:gd name="T21" fmla="*/ 45 h 51"/>
                <a:gd name="T22" fmla="*/ 11 w 32"/>
                <a:gd name="T23" fmla="*/ 44 h 51"/>
                <a:gd name="T24" fmla="*/ 9 w 32"/>
                <a:gd name="T25" fmla="*/ 43 h 51"/>
                <a:gd name="T26" fmla="*/ 9 w 32"/>
                <a:gd name="T27" fmla="*/ 47 h 51"/>
                <a:gd name="T28" fmla="*/ 4 w 32"/>
                <a:gd name="T29" fmla="*/ 43 h 51"/>
                <a:gd name="T30" fmla="*/ 2 w 32"/>
                <a:gd name="T31" fmla="*/ 41 h 51"/>
                <a:gd name="T32" fmla="*/ 1 w 32"/>
                <a:gd name="T33" fmla="*/ 39 h 51"/>
                <a:gd name="T34" fmla="*/ 23 w 32"/>
                <a:gd name="T35" fmla="*/ 29 h 51"/>
                <a:gd name="T36" fmla="*/ 22 w 32"/>
                <a:gd name="T37" fmla="*/ 31 h 51"/>
                <a:gd name="T38" fmla="*/ 20 w 32"/>
                <a:gd name="T39" fmla="*/ 31 h 51"/>
                <a:gd name="T40" fmla="*/ 18 w 32"/>
                <a:gd name="T41" fmla="*/ 31 h 51"/>
                <a:gd name="T42" fmla="*/ 16 w 32"/>
                <a:gd name="T43" fmla="*/ 30 h 51"/>
                <a:gd name="T44" fmla="*/ 4 w 32"/>
                <a:gd name="T45" fmla="*/ 28 h 51"/>
                <a:gd name="T46" fmla="*/ 5 w 32"/>
                <a:gd name="T47" fmla="*/ 31 h 51"/>
                <a:gd name="T48" fmla="*/ 7 w 32"/>
                <a:gd name="T49" fmla="*/ 31 h 51"/>
                <a:gd name="T50" fmla="*/ 28 w 32"/>
                <a:gd name="T51" fmla="*/ 15 h 51"/>
                <a:gd name="T52" fmla="*/ 22 w 32"/>
                <a:gd name="T53" fmla="*/ 18 h 51"/>
                <a:gd name="T54" fmla="*/ 20 w 32"/>
                <a:gd name="T55" fmla="*/ 14 h 51"/>
                <a:gd name="T56" fmla="*/ 28 w 32"/>
                <a:gd name="T57" fmla="*/ 14 h 51"/>
                <a:gd name="T58" fmla="*/ 24 w 32"/>
                <a:gd name="T59" fmla="*/ 17 h 51"/>
                <a:gd name="T60" fmla="*/ 26 w 32"/>
                <a:gd name="T61" fmla="*/ 14 h 51"/>
                <a:gd name="T62" fmla="*/ 21 w 32"/>
                <a:gd name="T63" fmla="*/ 11 h 51"/>
                <a:gd name="T64" fmla="*/ 14 w 32"/>
                <a:gd name="T65" fmla="*/ 14 h 51"/>
                <a:gd name="T66" fmla="*/ 21 w 32"/>
                <a:gd name="T67" fmla="*/ 11 h 51"/>
                <a:gd name="T68" fmla="*/ 16 w 32"/>
                <a:gd name="T69" fmla="*/ 11 h 51"/>
                <a:gd name="T70" fmla="*/ 18 w 32"/>
                <a:gd name="T71" fmla="*/ 10 h 51"/>
                <a:gd name="T72" fmla="*/ 7 w 32"/>
                <a:gd name="T73" fmla="*/ 8 h 51"/>
                <a:gd name="T74" fmla="*/ 19 w 32"/>
                <a:gd name="T75" fmla="*/ 9 h 51"/>
                <a:gd name="T76" fmla="*/ 14 w 32"/>
                <a:gd name="T77" fmla="*/ 17 h 51"/>
                <a:gd name="T78" fmla="*/ 16 w 32"/>
                <a:gd name="T79" fmla="*/ 27 h 51"/>
                <a:gd name="T80" fmla="*/ 29 w 32"/>
                <a:gd name="T81" fmla="*/ 38 h 51"/>
                <a:gd name="T82" fmla="*/ 3 w 32"/>
                <a:gd name="T83" fmla="*/ 40 h 51"/>
                <a:gd name="T84" fmla="*/ 9 w 32"/>
                <a:gd name="T85" fmla="*/ 27 h 51"/>
                <a:gd name="T86" fmla="*/ 8 w 32"/>
                <a:gd name="T87" fmla="*/ 27 h 51"/>
                <a:gd name="T88" fmla="*/ 12 w 32"/>
                <a:gd name="T89" fmla="*/ 1 h 51"/>
                <a:gd name="T90" fmla="*/ 1 w 32"/>
                <a:gd name="T91" fmla="*/ 27 h 51"/>
                <a:gd name="T92" fmla="*/ 5 w 32"/>
                <a:gd name="T93" fmla="*/ 32 h 51"/>
                <a:gd name="T94" fmla="*/ 0 w 32"/>
                <a:gd name="T95" fmla="*/ 41 h 51"/>
                <a:gd name="T96" fmla="*/ 4 w 32"/>
                <a:gd name="T97" fmla="*/ 50 h 51"/>
                <a:gd name="T98" fmla="*/ 30 w 32"/>
                <a:gd name="T99" fmla="*/ 50 h 51"/>
                <a:gd name="T100" fmla="*/ 32 w 32"/>
                <a:gd name="T101" fmla="*/ 44 h 51"/>
                <a:gd name="T102" fmla="*/ 30 w 32"/>
                <a:gd name="T103" fmla="*/ 37 h 51"/>
                <a:gd name="T104" fmla="*/ 24 w 32"/>
                <a:gd name="T105" fmla="*/ 32 h 51"/>
                <a:gd name="T106" fmla="*/ 16 w 32"/>
                <a:gd name="T107" fmla="*/ 21 h 51"/>
                <a:gd name="T108" fmla="*/ 20 w 32"/>
                <a:gd name="T109" fmla="*/ 17 h 51"/>
                <a:gd name="T110" fmla="*/ 29 w 32"/>
                <a:gd name="T111" fmla="*/ 1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 h="51">
                  <a:moveTo>
                    <a:pt x="21" y="49"/>
                  </a:moveTo>
                  <a:cubicBezTo>
                    <a:pt x="21" y="49"/>
                    <a:pt x="21" y="49"/>
                    <a:pt x="20" y="49"/>
                  </a:cubicBezTo>
                  <a:cubicBezTo>
                    <a:pt x="20" y="49"/>
                    <a:pt x="21" y="46"/>
                    <a:pt x="22" y="46"/>
                  </a:cubicBezTo>
                  <a:cubicBezTo>
                    <a:pt x="22" y="46"/>
                    <a:pt x="22" y="46"/>
                    <a:pt x="22" y="46"/>
                  </a:cubicBezTo>
                  <a:cubicBezTo>
                    <a:pt x="22" y="46"/>
                    <a:pt x="23" y="46"/>
                    <a:pt x="23" y="46"/>
                  </a:cubicBezTo>
                  <a:cubicBezTo>
                    <a:pt x="22" y="47"/>
                    <a:pt x="22" y="48"/>
                    <a:pt x="21" y="49"/>
                  </a:cubicBezTo>
                  <a:moveTo>
                    <a:pt x="24" y="50"/>
                  </a:moveTo>
                  <a:cubicBezTo>
                    <a:pt x="24" y="49"/>
                    <a:pt x="24" y="49"/>
                    <a:pt x="24" y="49"/>
                  </a:cubicBezTo>
                  <a:cubicBezTo>
                    <a:pt x="24" y="48"/>
                    <a:pt x="25" y="47"/>
                    <a:pt x="26" y="46"/>
                  </a:cubicBezTo>
                  <a:cubicBezTo>
                    <a:pt x="26" y="46"/>
                    <a:pt x="26" y="46"/>
                    <a:pt x="26" y="46"/>
                  </a:cubicBezTo>
                  <a:cubicBezTo>
                    <a:pt x="26" y="46"/>
                    <a:pt x="27" y="46"/>
                    <a:pt x="27" y="46"/>
                  </a:cubicBezTo>
                  <a:cubicBezTo>
                    <a:pt x="26" y="47"/>
                    <a:pt x="26" y="48"/>
                    <a:pt x="25" y="50"/>
                  </a:cubicBezTo>
                  <a:cubicBezTo>
                    <a:pt x="25" y="50"/>
                    <a:pt x="25" y="50"/>
                    <a:pt x="25" y="50"/>
                  </a:cubicBezTo>
                  <a:cubicBezTo>
                    <a:pt x="24" y="50"/>
                    <a:pt x="23" y="50"/>
                    <a:pt x="22" y="49"/>
                  </a:cubicBezTo>
                  <a:cubicBezTo>
                    <a:pt x="22" y="48"/>
                    <a:pt x="23" y="47"/>
                    <a:pt x="24" y="46"/>
                  </a:cubicBezTo>
                  <a:cubicBezTo>
                    <a:pt x="24" y="46"/>
                    <a:pt x="24" y="46"/>
                    <a:pt x="24" y="46"/>
                  </a:cubicBezTo>
                  <a:cubicBezTo>
                    <a:pt x="24" y="46"/>
                    <a:pt x="25" y="46"/>
                    <a:pt x="25" y="46"/>
                  </a:cubicBezTo>
                  <a:cubicBezTo>
                    <a:pt x="25" y="47"/>
                    <a:pt x="24" y="48"/>
                    <a:pt x="23" y="49"/>
                  </a:cubicBezTo>
                  <a:cubicBezTo>
                    <a:pt x="24" y="50"/>
                    <a:pt x="24" y="50"/>
                    <a:pt x="24" y="50"/>
                  </a:cubicBezTo>
                  <a:cubicBezTo>
                    <a:pt x="24" y="50"/>
                    <a:pt x="24" y="50"/>
                    <a:pt x="24" y="50"/>
                  </a:cubicBezTo>
                  <a:moveTo>
                    <a:pt x="20" y="49"/>
                  </a:moveTo>
                  <a:cubicBezTo>
                    <a:pt x="19" y="49"/>
                    <a:pt x="18" y="49"/>
                    <a:pt x="18" y="48"/>
                  </a:cubicBezTo>
                  <a:cubicBezTo>
                    <a:pt x="18" y="47"/>
                    <a:pt x="19" y="47"/>
                    <a:pt x="20" y="46"/>
                  </a:cubicBezTo>
                  <a:cubicBezTo>
                    <a:pt x="20" y="46"/>
                    <a:pt x="20" y="46"/>
                    <a:pt x="20" y="46"/>
                  </a:cubicBezTo>
                  <a:cubicBezTo>
                    <a:pt x="20" y="46"/>
                    <a:pt x="21" y="46"/>
                    <a:pt x="21" y="46"/>
                  </a:cubicBezTo>
                  <a:cubicBezTo>
                    <a:pt x="20" y="49"/>
                    <a:pt x="20" y="49"/>
                    <a:pt x="20" y="49"/>
                  </a:cubicBezTo>
                  <a:moveTo>
                    <a:pt x="26" y="50"/>
                  </a:moveTo>
                  <a:cubicBezTo>
                    <a:pt x="26" y="48"/>
                    <a:pt x="27" y="47"/>
                    <a:pt x="28" y="46"/>
                  </a:cubicBezTo>
                  <a:cubicBezTo>
                    <a:pt x="28" y="45"/>
                    <a:pt x="29" y="45"/>
                    <a:pt x="29" y="45"/>
                  </a:cubicBezTo>
                  <a:cubicBezTo>
                    <a:pt x="28" y="47"/>
                    <a:pt x="28" y="48"/>
                    <a:pt x="27" y="49"/>
                  </a:cubicBezTo>
                  <a:cubicBezTo>
                    <a:pt x="27" y="50"/>
                    <a:pt x="27" y="50"/>
                    <a:pt x="27" y="50"/>
                  </a:cubicBezTo>
                  <a:cubicBezTo>
                    <a:pt x="27" y="50"/>
                    <a:pt x="27" y="50"/>
                    <a:pt x="27" y="50"/>
                  </a:cubicBezTo>
                  <a:cubicBezTo>
                    <a:pt x="27" y="50"/>
                    <a:pt x="26" y="50"/>
                    <a:pt x="26" y="50"/>
                  </a:cubicBezTo>
                  <a:moveTo>
                    <a:pt x="17" y="48"/>
                  </a:moveTo>
                  <a:cubicBezTo>
                    <a:pt x="16" y="48"/>
                    <a:pt x="16" y="48"/>
                    <a:pt x="16" y="48"/>
                  </a:cubicBezTo>
                  <a:cubicBezTo>
                    <a:pt x="16" y="48"/>
                    <a:pt x="16" y="48"/>
                    <a:pt x="16" y="48"/>
                  </a:cubicBezTo>
                  <a:cubicBezTo>
                    <a:pt x="16" y="47"/>
                    <a:pt x="17" y="46"/>
                    <a:pt x="18" y="45"/>
                  </a:cubicBezTo>
                  <a:cubicBezTo>
                    <a:pt x="18" y="45"/>
                    <a:pt x="18" y="45"/>
                    <a:pt x="18" y="45"/>
                  </a:cubicBezTo>
                  <a:cubicBezTo>
                    <a:pt x="19" y="45"/>
                    <a:pt x="19" y="45"/>
                    <a:pt x="19" y="45"/>
                  </a:cubicBezTo>
                  <a:cubicBezTo>
                    <a:pt x="19" y="46"/>
                    <a:pt x="18" y="47"/>
                    <a:pt x="17" y="48"/>
                  </a:cubicBezTo>
                  <a:moveTo>
                    <a:pt x="27" y="49"/>
                  </a:moveTo>
                  <a:cubicBezTo>
                    <a:pt x="27" y="49"/>
                    <a:pt x="27" y="49"/>
                    <a:pt x="27" y="49"/>
                  </a:cubicBezTo>
                  <a:cubicBezTo>
                    <a:pt x="28" y="48"/>
                    <a:pt x="29" y="46"/>
                    <a:pt x="30" y="45"/>
                  </a:cubicBezTo>
                  <a:cubicBezTo>
                    <a:pt x="30" y="45"/>
                    <a:pt x="30" y="45"/>
                    <a:pt x="30" y="45"/>
                  </a:cubicBezTo>
                  <a:cubicBezTo>
                    <a:pt x="30" y="45"/>
                    <a:pt x="30" y="45"/>
                    <a:pt x="31" y="45"/>
                  </a:cubicBezTo>
                  <a:cubicBezTo>
                    <a:pt x="31" y="45"/>
                    <a:pt x="31" y="45"/>
                    <a:pt x="31" y="45"/>
                  </a:cubicBezTo>
                  <a:cubicBezTo>
                    <a:pt x="31" y="45"/>
                    <a:pt x="31" y="45"/>
                    <a:pt x="31" y="45"/>
                  </a:cubicBezTo>
                  <a:cubicBezTo>
                    <a:pt x="29" y="49"/>
                    <a:pt x="29" y="49"/>
                    <a:pt x="29" y="49"/>
                  </a:cubicBezTo>
                  <a:cubicBezTo>
                    <a:pt x="29" y="49"/>
                    <a:pt x="29" y="49"/>
                    <a:pt x="29" y="49"/>
                  </a:cubicBezTo>
                  <a:cubicBezTo>
                    <a:pt x="29" y="49"/>
                    <a:pt x="29" y="49"/>
                    <a:pt x="29" y="49"/>
                  </a:cubicBezTo>
                  <a:cubicBezTo>
                    <a:pt x="29" y="49"/>
                    <a:pt x="29" y="49"/>
                    <a:pt x="29" y="49"/>
                  </a:cubicBezTo>
                  <a:cubicBezTo>
                    <a:pt x="30" y="47"/>
                    <a:pt x="30" y="47"/>
                    <a:pt x="30" y="47"/>
                  </a:cubicBezTo>
                  <a:cubicBezTo>
                    <a:pt x="30" y="48"/>
                    <a:pt x="30" y="48"/>
                    <a:pt x="30" y="48"/>
                  </a:cubicBezTo>
                  <a:cubicBezTo>
                    <a:pt x="30" y="48"/>
                    <a:pt x="30" y="49"/>
                    <a:pt x="30" y="49"/>
                  </a:cubicBezTo>
                  <a:cubicBezTo>
                    <a:pt x="29" y="49"/>
                    <a:pt x="28" y="49"/>
                    <a:pt x="27" y="49"/>
                  </a:cubicBezTo>
                  <a:moveTo>
                    <a:pt x="16" y="48"/>
                  </a:moveTo>
                  <a:cubicBezTo>
                    <a:pt x="15" y="47"/>
                    <a:pt x="14" y="47"/>
                    <a:pt x="13" y="47"/>
                  </a:cubicBezTo>
                  <a:cubicBezTo>
                    <a:pt x="14" y="46"/>
                    <a:pt x="14" y="45"/>
                    <a:pt x="15" y="44"/>
                  </a:cubicBezTo>
                  <a:cubicBezTo>
                    <a:pt x="15" y="44"/>
                    <a:pt x="15" y="44"/>
                    <a:pt x="15" y="44"/>
                  </a:cubicBezTo>
                  <a:cubicBezTo>
                    <a:pt x="16" y="44"/>
                    <a:pt x="16" y="45"/>
                    <a:pt x="17" y="45"/>
                  </a:cubicBezTo>
                  <a:cubicBezTo>
                    <a:pt x="17" y="46"/>
                    <a:pt x="16" y="47"/>
                    <a:pt x="16" y="48"/>
                  </a:cubicBezTo>
                  <a:moveTo>
                    <a:pt x="3" y="48"/>
                  </a:moveTo>
                  <a:cubicBezTo>
                    <a:pt x="3" y="47"/>
                    <a:pt x="3" y="47"/>
                    <a:pt x="3" y="46"/>
                  </a:cubicBezTo>
                  <a:cubicBezTo>
                    <a:pt x="2" y="46"/>
                    <a:pt x="2" y="46"/>
                    <a:pt x="2" y="46"/>
                  </a:cubicBezTo>
                  <a:cubicBezTo>
                    <a:pt x="3" y="45"/>
                    <a:pt x="3" y="44"/>
                    <a:pt x="4" y="44"/>
                  </a:cubicBezTo>
                  <a:cubicBezTo>
                    <a:pt x="4" y="45"/>
                    <a:pt x="4" y="46"/>
                    <a:pt x="3" y="47"/>
                  </a:cubicBezTo>
                  <a:cubicBezTo>
                    <a:pt x="3" y="48"/>
                    <a:pt x="3" y="48"/>
                    <a:pt x="3" y="48"/>
                  </a:cubicBezTo>
                  <a:moveTo>
                    <a:pt x="13" y="47"/>
                  </a:moveTo>
                  <a:cubicBezTo>
                    <a:pt x="13" y="47"/>
                    <a:pt x="13" y="47"/>
                    <a:pt x="13" y="47"/>
                  </a:cubicBezTo>
                  <a:cubicBezTo>
                    <a:pt x="12" y="47"/>
                    <a:pt x="12" y="47"/>
                    <a:pt x="12" y="47"/>
                  </a:cubicBezTo>
                  <a:cubicBezTo>
                    <a:pt x="12" y="46"/>
                    <a:pt x="13" y="45"/>
                    <a:pt x="13" y="44"/>
                  </a:cubicBezTo>
                  <a:cubicBezTo>
                    <a:pt x="13" y="44"/>
                    <a:pt x="13" y="44"/>
                    <a:pt x="13" y="44"/>
                  </a:cubicBezTo>
                  <a:cubicBezTo>
                    <a:pt x="14" y="44"/>
                    <a:pt x="14" y="44"/>
                    <a:pt x="14" y="44"/>
                  </a:cubicBezTo>
                  <a:cubicBezTo>
                    <a:pt x="14" y="45"/>
                    <a:pt x="13" y="46"/>
                    <a:pt x="13" y="47"/>
                  </a:cubicBezTo>
                  <a:moveTo>
                    <a:pt x="4" y="48"/>
                  </a:moveTo>
                  <a:cubicBezTo>
                    <a:pt x="4" y="48"/>
                    <a:pt x="4" y="47"/>
                    <a:pt x="5" y="47"/>
                  </a:cubicBezTo>
                  <a:cubicBezTo>
                    <a:pt x="5" y="46"/>
                    <a:pt x="5" y="46"/>
                    <a:pt x="5" y="45"/>
                  </a:cubicBezTo>
                  <a:cubicBezTo>
                    <a:pt x="5" y="45"/>
                    <a:pt x="5" y="45"/>
                    <a:pt x="5" y="45"/>
                  </a:cubicBezTo>
                  <a:cubicBezTo>
                    <a:pt x="5" y="45"/>
                    <a:pt x="5" y="45"/>
                    <a:pt x="5" y="45"/>
                  </a:cubicBezTo>
                  <a:cubicBezTo>
                    <a:pt x="6" y="45"/>
                    <a:pt x="6" y="44"/>
                    <a:pt x="7" y="44"/>
                  </a:cubicBezTo>
                  <a:cubicBezTo>
                    <a:pt x="6" y="45"/>
                    <a:pt x="5" y="47"/>
                    <a:pt x="4" y="48"/>
                  </a:cubicBezTo>
                  <a:moveTo>
                    <a:pt x="9" y="47"/>
                  </a:moveTo>
                  <a:cubicBezTo>
                    <a:pt x="10" y="47"/>
                    <a:pt x="10" y="47"/>
                    <a:pt x="10" y="47"/>
                  </a:cubicBezTo>
                  <a:cubicBezTo>
                    <a:pt x="11" y="44"/>
                    <a:pt x="11" y="44"/>
                    <a:pt x="11" y="44"/>
                  </a:cubicBezTo>
                  <a:cubicBezTo>
                    <a:pt x="12" y="44"/>
                    <a:pt x="12" y="44"/>
                    <a:pt x="13" y="44"/>
                  </a:cubicBezTo>
                  <a:cubicBezTo>
                    <a:pt x="12" y="45"/>
                    <a:pt x="12" y="46"/>
                    <a:pt x="11" y="47"/>
                  </a:cubicBezTo>
                  <a:cubicBezTo>
                    <a:pt x="11" y="47"/>
                    <a:pt x="10" y="47"/>
                    <a:pt x="9" y="47"/>
                  </a:cubicBezTo>
                  <a:cubicBezTo>
                    <a:pt x="9" y="47"/>
                    <a:pt x="9" y="47"/>
                    <a:pt x="9" y="47"/>
                  </a:cubicBezTo>
                  <a:moveTo>
                    <a:pt x="5" y="48"/>
                  </a:moveTo>
                  <a:cubicBezTo>
                    <a:pt x="6" y="47"/>
                    <a:pt x="7" y="45"/>
                    <a:pt x="7" y="44"/>
                  </a:cubicBezTo>
                  <a:cubicBezTo>
                    <a:pt x="8" y="44"/>
                    <a:pt x="8" y="44"/>
                    <a:pt x="9" y="43"/>
                  </a:cubicBezTo>
                  <a:cubicBezTo>
                    <a:pt x="7" y="47"/>
                    <a:pt x="7" y="47"/>
                    <a:pt x="7" y="47"/>
                  </a:cubicBezTo>
                  <a:cubicBezTo>
                    <a:pt x="7" y="47"/>
                    <a:pt x="7" y="47"/>
                    <a:pt x="7" y="47"/>
                  </a:cubicBezTo>
                  <a:cubicBezTo>
                    <a:pt x="6" y="48"/>
                    <a:pt x="6" y="48"/>
                    <a:pt x="5" y="48"/>
                  </a:cubicBezTo>
                  <a:moveTo>
                    <a:pt x="7" y="47"/>
                  </a:moveTo>
                  <a:cubicBezTo>
                    <a:pt x="9" y="43"/>
                    <a:pt x="9" y="43"/>
                    <a:pt x="9" y="43"/>
                  </a:cubicBezTo>
                  <a:cubicBezTo>
                    <a:pt x="10" y="43"/>
                    <a:pt x="10" y="44"/>
                    <a:pt x="10" y="44"/>
                  </a:cubicBezTo>
                  <a:cubicBezTo>
                    <a:pt x="9" y="47"/>
                    <a:pt x="9" y="47"/>
                    <a:pt x="9" y="47"/>
                  </a:cubicBezTo>
                  <a:cubicBezTo>
                    <a:pt x="9" y="47"/>
                    <a:pt x="9" y="47"/>
                    <a:pt x="9" y="47"/>
                  </a:cubicBezTo>
                  <a:cubicBezTo>
                    <a:pt x="9" y="47"/>
                    <a:pt x="9" y="47"/>
                    <a:pt x="9" y="47"/>
                  </a:cubicBezTo>
                  <a:cubicBezTo>
                    <a:pt x="9" y="47"/>
                    <a:pt x="8" y="47"/>
                    <a:pt x="7" y="47"/>
                  </a:cubicBezTo>
                  <a:moveTo>
                    <a:pt x="2" y="46"/>
                  </a:moveTo>
                  <a:cubicBezTo>
                    <a:pt x="2" y="45"/>
                    <a:pt x="2" y="45"/>
                    <a:pt x="2" y="45"/>
                  </a:cubicBezTo>
                  <a:cubicBezTo>
                    <a:pt x="2" y="44"/>
                    <a:pt x="2" y="43"/>
                    <a:pt x="3" y="42"/>
                  </a:cubicBezTo>
                  <a:cubicBezTo>
                    <a:pt x="3" y="42"/>
                    <a:pt x="3" y="43"/>
                    <a:pt x="4" y="43"/>
                  </a:cubicBezTo>
                  <a:cubicBezTo>
                    <a:pt x="3" y="44"/>
                    <a:pt x="3" y="45"/>
                    <a:pt x="2" y="46"/>
                  </a:cubicBezTo>
                  <a:moveTo>
                    <a:pt x="1" y="44"/>
                  </a:moveTo>
                  <a:cubicBezTo>
                    <a:pt x="1" y="44"/>
                    <a:pt x="1" y="44"/>
                    <a:pt x="1" y="44"/>
                  </a:cubicBezTo>
                  <a:cubicBezTo>
                    <a:pt x="1" y="43"/>
                    <a:pt x="1" y="43"/>
                    <a:pt x="1" y="43"/>
                  </a:cubicBezTo>
                  <a:cubicBezTo>
                    <a:pt x="1" y="43"/>
                    <a:pt x="1" y="43"/>
                    <a:pt x="1" y="43"/>
                  </a:cubicBezTo>
                  <a:cubicBezTo>
                    <a:pt x="1" y="43"/>
                    <a:pt x="1" y="43"/>
                    <a:pt x="1" y="43"/>
                  </a:cubicBezTo>
                  <a:cubicBezTo>
                    <a:pt x="1" y="42"/>
                    <a:pt x="2" y="41"/>
                    <a:pt x="2" y="41"/>
                  </a:cubicBezTo>
                  <a:cubicBezTo>
                    <a:pt x="2" y="41"/>
                    <a:pt x="2" y="41"/>
                    <a:pt x="2" y="41"/>
                  </a:cubicBezTo>
                  <a:cubicBezTo>
                    <a:pt x="3" y="41"/>
                    <a:pt x="3" y="41"/>
                    <a:pt x="3" y="41"/>
                  </a:cubicBezTo>
                  <a:cubicBezTo>
                    <a:pt x="2" y="42"/>
                    <a:pt x="2" y="43"/>
                    <a:pt x="1" y="44"/>
                  </a:cubicBezTo>
                  <a:moveTo>
                    <a:pt x="1" y="42"/>
                  </a:moveTo>
                  <a:cubicBezTo>
                    <a:pt x="1" y="42"/>
                    <a:pt x="1" y="41"/>
                    <a:pt x="1" y="41"/>
                  </a:cubicBezTo>
                  <a:cubicBezTo>
                    <a:pt x="1" y="41"/>
                    <a:pt x="1" y="41"/>
                    <a:pt x="1" y="41"/>
                  </a:cubicBezTo>
                  <a:cubicBezTo>
                    <a:pt x="1" y="40"/>
                    <a:pt x="1" y="40"/>
                    <a:pt x="1" y="39"/>
                  </a:cubicBezTo>
                  <a:cubicBezTo>
                    <a:pt x="1" y="40"/>
                    <a:pt x="2" y="40"/>
                    <a:pt x="2" y="40"/>
                  </a:cubicBezTo>
                  <a:cubicBezTo>
                    <a:pt x="1" y="41"/>
                    <a:pt x="1" y="42"/>
                    <a:pt x="1" y="42"/>
                  </a:cubicBezTo>
                  <a:moveTo>
                    <a:pt x="23" y="31"/>
                  </a:moveTo>
                  <a:cubicBezTo>
                    <a:pt x="22" y="31"/>
                    <a:pt x="22" y="31"/>
                    <a:pt x="22" y="31"/>
                  </a:cubicBezTo>
                  <a:cubicBezTo>
                    <a:pt x="22" y="31"/>
                    <a:pt x="22" y="31"/>
                    <a:pt x="22" y="31"/>
                  </a:cubicBezTo>
                  <a:cubicBezTo>
                    <a:pt x="23" y="30"/>
                    <a:pt x="23" y="29"/>
                    <a:pt x="23" y="29"/>
                  </a:cubicBezTo>
                  <a:cubicBezTo>
                    <a:pt x="23" y="29"/>
                    <a:pt x="23" y="29"/>
                    <a:pt x="23" y="29"/>
                  </a:cubicBezTo>
                  <a:cubicBezTo>
                    <a:pt x="24" y="29"/>
                    <a:pt x="24" y="29"/>
                    <a:pt x="24" y="29"/>
                  </a:cubicBezTo>
                  <a:cubicBezTo>
                    <a:pt x="23" y="30"/>
                    <a:pt x="23" y="30"/>
                    <a:pt x="23" y="31"/>
                  </a:cubicBezTo>
                  <a:moveTo>
                    <a:pt x="22" y="31"/>
                  </a:moveTo>
                  <a:cubicBezTo>
                    <a:pt x="21" y="31"/>
                    <a:pt x="21" y="31"/>
                    <a:pt x="21" y="31"/>
                  </a:cubicBezTo>
                  <a:cubicBezTo>
                    <a:pt x="21" y="30"/>
                    <a:pt x="22" y="29"/>
                    <a:pt x="22" y="29"/>
                  </a:cubicBezTo>
                  <a:cubicBezTo>
                    <a:pt x="23" y="29"/>
                    <a:pt x="23" y="29"/>
                    <a:pt x="23" y="29"/>
                  </a:cubicBezTo>
                  <a:cubicBezTo>
                    <a:pt x="23" y="29"/>
                    <a:pt x="22" y="30"/>
                    <a:pt x="22" y="31"/>
                  </a:cubicBezTo>
                  <a:cubicBezTo>
                    <a:pt x="22" y="31"/>
                    <a:pt x="22" y="31"/>
                    <a:pt x="22" y="31"/>
                  </a:cubicBezTo>
                  <a:moveTo>
                    <a:pt x="20" y="31"/>
                  </a:moveTo>
                  <a:cubicBezTo>
                    <a:pt x="19" y="31"/>
                    <a:pt x="19" y="31"/>
                    <a:pt x="18" y="31"/>
                  </a:cubicBezTo>
                  <a:cubicBezTo>
                    <a:pt x="19" y="30"/>
                    <a:pt x="19" y="30"/>
                    <a:pt x="19" y="30"/>
                  </a:cubicBezTo>
                  <a:cubicBezTo>
                    <a:pt x="19" y="30"/>
                    <a:pt x="20" y="29"/>
                    <a:pt x="20" y="28"/>
                  </a:cubicBezTo>
                  <a:cubicBezTo>
                    <a:pt x="20" y="28"/>
                    <a:pt x="21" y="28"/>
                    <a:pt x="22" y="29"/>
                  </a:cubicBezTo>
                  <a:cubicBezTo>
                    <a:pt x="21" y="29"/>
                    <a:pt x="20" y="30"/>
                    <a:pt x="20" y="31"/>
                  </a:cubicBezTo>
                  <a:moveTo>
                    <a:pt x="18" y="31"/>
                  </a:moveTo>
                  <a:cubicBezTo>
                    <a:pt x="17" y="31"/>
                    <a:pt x="17" y="31"/>
                    <a:pt x="16" y="31"/>
                  </a:cubicBezTo>
                  <a:cubicBezTo>
                    <a:pt x="17" y="30"/>
                    <a:pt x="17" y="29"/>
                    <a:pt x="18" y="28"/>
                  </a:cubicBezTo>
                  <a:cubicBezTo>
                    <a:pt x="18" y="28"/>
                    <a:pt x="18" y="28"/>
                    <a:pt x="18" y="28"/>
                  </a:cubicBezTo>
                  <a:cubicBezTo>
                    <a:pt x="18" y="28"/>
                    <a:pt x="19" y="28"/>
                    <a:pt x="19" y="28"/>
                  </a:cubicBezTo>
                  <a:cubicBezTo>
                    <a:pt x="19" y="29"/>
                    <a:pt x="19" y="29"/>
                    <a:pt x="18" y="30"/>
                  </a:cubicBezTo>
                  <a:cubicBezTo>
                    <a:pt x="18" y="30"/>
                    <a:pt x="18" y="31"/>
                    <a:pt x="18" y="31"/>
                  </a:cubicBezTo>
                  <a:moveTo>
                    <a:pt x="2" y="30"/>
                  </a:moveTo>
                  <a:cubicBezTo>
                    <a:pt x="2" y="29"/>
                    <a:pt x="2" y="29"/>
                    <a:pt x="2" y="28"/>
                  </a:cubicBezTo>
                  <a:cubicBezTo>
                    <a:pt x="3" y="28"/>
                    <a:pt x="3" y="28"/>
                    <a:pt x="3" y="28"/>
                  </a:cubicBezTo>
                  <a:cubicBezTo>
                    <a:pt x="3" y="28"/>
                    <a:pt x="3" y="28"/>
                    <a:pt x="3" y="28"/>
                  </a:cubicBezTo>
                  <a:cubicBezTo>
                    <a:pt x="3" y="29"/>
                    <a:pt x="3" y="29"/>
                    <a:pt x="3" y="29"/>
                  </a:cubicBezTo>
                  <a:cubicBezTo>
                    <a:pt x="2" y="30"/>
                    <a:pt x="2" y="30"/>
                    <a:pt x="2" y="30"/>
                  </a:cubicBezTo>
                  <a:moveTo>
                    <a:pt x="16" y="30"/>
                  </a:moveTo>
                  <a:cubicBezTo>
                    <a:pt x="16" y="30"/>
                    <a:pt x="16" y="29"/>
                    <a:pt x="16" y="28"/>
                  </a:cubicBezTo>
                  <a:cubicBezTo>
                    <a:pt x="17" y="28"/>
                    <a:pt x="17" y="28"/>
                    <a:pt x="17" y="28"/>
                  </a:cubicBezTo>
                  <a:cubicBezTo>
                    <a:pt x="17" y="29"/>
                    <a:pt x="16" y="30"/>
                    <a:pt x="16" y="30"/>
                  </a:cubicBezTo>
                  <a:moveTo>
                    <a:pt x="3" y="31"/>
                  </a:moveTo>
                  <a:cubicBezTo>
                    <a:pt x="3" y="31"/>
                    <a:pt x="3" y="31"/>
                    <a:pt x="3" y="31"/>
                  </a:cubicBezTo>
                  <a:cubicBezTo>
                    <a:pt x="3" y="30"/>
                    <a:pt x="3" y="29"/>
                    <a:pt x="4" y="28"/>
                  </a:cubicBezTo>
                  <a:cubicBezTo>
                    <a:pt x="4" y="28"/>
                    <a:pt x="4" y="28"/>
                    <a:pt x="4" y="28"/>
                  </a:cubicBezTo>
                  <a:cubicBezTo>
                    <a:pt x="3" y="31"/>
                    <a:pt x="3" y="31"/>
                    <a:pt x="3" y="31"/>
                  </a:cubicBezTo>
                  <a:cubicBezTo>
                    <a:pt x="3" y="31"/>
                    <a:pt x="3" y="31"/>
                    <a:pt x="3" y="31"/>
                  </a:cubicBezTo>
                  <a:cubicBezTo>
                    <a:pt x="3" y="31"/>
                    <a:pt x="3" y="31"/>
                    <a:pt x="3" y="31"/>
                  </a:cubicBezTo>
                  <a:moveTo>
                    <a:pt x="4" y="31"/>
                  </a:moveTo>
                  <a:cubicBezTo>
                    <a:pt x="5" y="28"/>
                    <a:pt x="5" y="28"/>
                    <a:pt x="5" y="28"/>
                  </a:cubicBezTo>
                  <a:cubicBezTo>
                    <a:pt x="5" y="28"/>
                    <a:pt x="6" y="28"/>
                    <a:pt x="6" y="28"/>
                  </a:cubicBezTo>
                  <a:cubicBezTo>
                    <a:pt x="6" y="29"/>
                    <a:pt x="5" y="30"/>
                    <a:pt x="5" y="31"/>
                  </a:cubicBezTo>
                  <a:cubicBezTo>
                    <a:pt x="5" y="31"/>
                    <a:pt x="5" y="31"/>
                    <a:pt x="5" y="31"/>
                  </a:cubicBezTo>
                  <a:cubicBezTo>
                    <a:pt x="5" y="31"/>
                    <a:pt x="5" y="31"/>
                    <a:pt x="5" y="31"/>
                  </a:cubicBezTo>
                  <a:cubicBezTo>
                    <a:pt x="4" y="31"/>
                    <a:pt x="4" y="31"/>
                    <a:pt x="4" y="31"/>
                  </a:cubicBezTo>
                  <a:moveTo>
                    <a:pt x="5" y="31"/>
                  </a:moveTo>
                  <a:cubicBezTo>
                    <a:pt x="6" y="30"/>
                    <a:pt x="7" y="29"/>
                    <a:pt x="7" y="28"/>
                  </a:cubicBezTo>
                  <a:cubicBezTo>
                    <a:pt x="8" y="28"/>
                    <a:pt x="8" y="28"/>
                    <a:pt x="8" y="28"/>
                  </a:cubicBezTo>
                  <a:cubicBezTo>
                    <a:pt x="8" y="29"/>
                    <a:pt x="7" y="30"/>
                    <a:pt x="7" y="31"/>
                  </a:cubicBezTo>
                  <a:cubicBezTo>
                    <a:pt x="6" y="31"/>
                    <a:pt x="6" y="31"/>
                    <a:pt x="5" y="31"/>
                  </a:cubicBezTo>
                  <a:moveTo>
                    <a:pt x="7" y="21"/>
                  </a:moveTo>
                  <a:cubicBezTo>
                    <a:pt x="7" y="20"/>
                    <a:pt x="7" y="19"/>
                    <a:pt x="7" y="18"/>
                  </a:cubicBezTo>
                  <a:cubicBezTo>
                    <a:pt x="7" y="19"/>
                    <a:pt x="7" y="20"/>
                    <a:pt x="7" y="21"/>
                  </a:cubicBezTo>
                  <a:cubicBezTo>
                    <a:pt x="7" y="21"/>
                    <a:pt x="7" y="21"/>
                    <a:pt x="7" y="21"/>
                  </a:cubicBezTo>
                  <a:moveTo>
                    <a:pt x="28" y="16"/>
                  </a:moveTo>
                  <a:cubicBezTo>
                    <a:pt x="28" y="15"/>
                    <a:pt x="28" y="15"/>
                    <a:pt x="28" y="15"/>
                  </a:cubicBezTo>
                  <a:cubicBezTo>
                    <a:pt x="28" y="15"/>
                    <a:pt x="28" y="15"/>
                    <a:pt x="28" y="15"/>
                  </a:cubicBezTo>
                  <a:cubicBezTo>
                    <a:pt x="28" y="16"/>
                    <a:pt x="28" y="16"/>
                    <a:pt x="28" y="16"/>
                  </a:cubicBezTo>
                  <a:moveTo>
                    <a:pt x="22" y="17"/>
                  </a:moveTo>
                  <a:cubicBezTo>
                    <a:pt x="22" y="16"/>
                    <a:pt x="22" y="15"/>
                    <a:pt x="22" y="15"/>
                  </a:cubicBezTo>
                  <a:cubicBezTo>
                    <a:pt x="23" y="15"/>
                    <a:pt x="23" y="15"/>
                    <a:pt x="23" y="15"/>
                  </a:cubicBezTo>
                  <a:cubicBezTo>
                    <a:pt x="22" y="15"/>
                    <a:pt x="22" y="16"/>
                    <a:pt x="22" y="17"/>
                  </a:cubicBezTo>
                  <a:moveTo>
                    <a:pt x="22" y="18"/>
                  </a:moveTo>
                  <a:cubicBezTo>
                    <a:pt x="22" y="17"/>
                    <a:pt x="23" y="15"/>
                    <a:pt x="24" y="14"/>
                  </a:cubicBezTo>
                  <a:cubicBezTo>
                    <a:pt x="25" y="14"/>
                    <a:pt x="25" y="14"/>
                    <a:pt x="25" y="14"/>
                  </a:cubicBezTo>
                  <a:cubicBezTo>
                    <a:pt x="24" y="15"/>
                    <a:pt x="23" y="16"/>
                    <a:pt x="23" y="17"/>
                  </a:cubicBezTo>
                  <a:cubicBezTo>
                    <a:pt x="23" y="17"/>
                    <a:pt x="23" y="17"/>
                    <a:pt x="23" y="17"/>
                  </a:cubicBezTo>
                  <a:cubicBezTo>
                    <a:pt x="23" y="17"/>
                    <a:pt x="22" y="17"/>
                    <a:pt x="22" y="18"/>
                  </a:cubicBezTo>
                  <a:moveTo>
                    <a:pt x="21" y="15"/>
                  </a:moveTo>
                  <a:cubicBezTo>
                    <a:pt x="20" y="14"/>
                    <a:pt x="20" y="14"/>
                    <a:pt x="20" y="14"/>
                  </a:cubicBezTo>
                  <a:cubicBezTo>
                    <a:pt x="20" y="14"/>
                    <a:pt x="20" y="14"/>
                    <a:pt x="20" y="14"/>
                  </a:cubicBezTo>
                  <a:cubicBezTo>
                    <a:pt x="21" y="14"/>
                    <a:pt x="21" y="14"/>
                    <a:pt x="21" y="14"/>
                  </a:cubicBezTo>
                  <a:cubicBezTo>
                    <a:pt x="21" y="14"/>
                    <a:pt x="21" y="14"/>
                    <a:pt x="21" y="14"/>
                  </a:cubicBezTo>
                  <a:cubicBezTo>
                    <a:pt x="21" y="14"/>
                    <a:pt x="21" y="14"/>
                    <a:pt x="21" y="14"/>
                  </a:cubicBezTo>
                  <a:cubicBezTo>
                    <a:pt x="21" y="15"/>
                    <a:pt x="21" y="15"/>
                    <a:pt x="21" y="15"/>
                  </a:cubicBezTo>
                  <a:moveTo>
                    <a:pt x="27" y="16"/>
                  </a:moveTo>
                  <a:cubicBezTo>
                    <a:pt x="28" y="14"/>
                    <a:pt x="28" y="14"/>
                    <a:pt x="28" y="14"/>
                  </a:cubicBezTo>
                  <a:cubicBezTo>
                    <a:pt x="29" y="13"/>
                    <a:pt x="29" y="13"/>
                    <a:pt x="29" y="13"/>
                  </a:cubicBezTo>
                  <a:cubicBezTo>
                    <a:pt x="28" y="14"/>
                    <a:pt x="28" y="14"/>
                    <a:pt x="28" y="15"/>
                  </a:cubicBezTo>
                  <a:cubicBezTo>
                    <a:pt x="28" y="15"/>
                    <a:pt x="28" y="15"/>
                    <a:pt x="28" y="15"/>
                  </a:cubicBezTo>
                  <a:cubicBezTo>
                    <a:pt x="27" y="16"/>
                    <a:pt x="27" y="16"/>
                    <a:pt x="27" y="16"/>
                  </a:cubicBezTo>
                  <a:cubicBezTo>
                    <a:pt x="27" y="16"/>
                    <a:pt x="27" y="16"/>
                    <a:pt x="27" y="16"/>
                  </a:cubicBezTo>
                  <a:cubicBezTo>
                    <a:pt x="27" y="16"/>
                    <a:pt x="27" y="16"/>
                    <a:pt x="27" y="16"/>
                  </a:cubicBezTo>
                  <a:moveTo>
                    <a:pt x="24" y="17"/>
                  </a:moveTo>
                  <a:cubicBezTo>
                    <a:pt x="24" y="16"/>
                    <a:pt x="25" y="15"/>
                    <a:pt x="25" y="14"/>
                  </a:cubicBezTo>
                  <a:cubicBezTo>
                    <a:pt x="25" y="14"/>
                    <a:pt x="25" y="14"/>
                    <a:pt x="25" y="14"/>
                  </a:cubicBezTo>
                  <a:cubicBezTo>
                    <a:pt x="28" y="13"/>
                    <a:pt x="28" y="13"/>
                    <a:pt x="28" y="13"/>
                  </a:cubicBezTo>
                  <a:cubicBezTo>
                    <a:pt x="28" y="13"/>
                    <a:pt x="28" y="13"/>
                    <a:pt x="28" y="13"/>
                  </a:cubicBezTo>
                  <a:cubicBezTo>
                    <a:pt x="26" y="16"/>
                    <a:pt x="26" y="16"/>
                    <a:pt x="26" y="16"/>
                  </a:cubicBezTo>
                  <a:cubicBezTo>
                    <a:pt x="25" y="16"/>
                    <a:pt x="25" y="16"/>
                    <a:pt x="25" y="16"/>
                  </a:cubicBezTo>
                  <a:cubicBezTo>
                    <a:pt x="26" y="16"/>
                    <a:pt x="26" y="15"/>
                    <a:pt x="26" y="14"/>
                  </a:cubicBezTo>
                  <a:cubicBezTo>
                    <a:pt x="26" y="14"/>
                    <a:pt x="26" y="14"/>
                    <a:pt x="26" y="14"/>
                  </a:cubicBezTo>
                  <a:cubicBezTo>
                    <a:pt x="26" y="14"/>
                    <a:pt x="26" y="14"/>
                    <a:pt x="26" y="14"/>
                  </a:cubicBezTo>
                  <a:cubicBezTo>
                    <a:pt x="25" y="15"/>
                    <a:pt x="25" y="16"/>
                    <a:pt x="24" y="17"/>
                  </a:cubicBezTo>
                  <a:cubicBezTo>
                    <a:pt x="24" y="17"/>
                    <a:pt x="24" y="17"/>
                    <a:pt x="24" y="17"/>
                  </a:cubicBezTo>
                  <a:moveTo>
                    <a:pt x="20" y="14"/>
                  </a:moveTo>
                  <a:cubicBezTo>
                    <a:pt x="19" y="13"/>
                    <a:pt x="19" y="13"/>
                    <a:pt x="19" y="13"/>
                  </a:cubicBezTo>
                  <a:cubicBezTo>
                    <a:pt x="21" y="11"/>
                    <a:pt x="21" y="11"/>
                    <a:pt x="21" y="11"/>
                  </a:cubicBezTo>
                  <a:cubicBezTo>
                    <a:pt x="21" y="12"/>
                    <a:pt x="21" y="12"/>
                    <a:pt x="21" y="12"/>
                  </a:cubicBezTo>
                  <a:cubicBezTo>
                    <a:pt x="21" y="12"/>
                    <a:pt x="21" y="12"/>
                    <a:pt x="21" y="12"/>
                  </a:cubicBezTo>
                  <a:cubicBezTo>
                    <a:pt x="21" y="13"/>
                    <a:pt x="20" y="13"/>
                    <a:pt x="20" y="14"/>
                  </a:cubicBezTo>
                  <a:moveTo>
                    <a:pt x="14" y="14"/>
                  </a:moveTo>
                  <a:cubicBezTo>
                    <a:pt x="14" y="13"/>
                    <a:pt x="14" y="13"/>
                    <a:pt x="14" y="13"/>
                  </a:cubicBezTo>
                  <a:cubicBezTo>
                    <a:pt x="14" y="12"/>
                    <a:pt x="15" y="12"/>
                    <a:pt x="15" y="11"/>
                  </a:cubicBezTo>
                  <a:cubicBezTo>
                    <a:pt x="15" y="12"/>
                    <a:pt x="15" y="13"/>
                    <a:pt x="14" y="14"/>
                  </a:cubicBezTo>
                  <a:cubicBezTo>
                    <a:pt x="14" y="14"/>
                    <a:pt x="14" y="14"/>
                    <a:pt x="14" y="14"/>
                  </a:cubicBezTo>
                  <a:moveTo>
                    <a:pt x="19" y="13"/>
                  </a:moveTo>
                  <a:cubicBezTo>
                    <a:pt x="19" y="13"/>
                    <a:pt x="19" y="13"/>
                    <a:pt x="19" y="13"/>
                  </a:cubicBezTo>
                  <a:cubicBezTo>
                    <a:pt x="18" y="13"/>
                    <a:pt x="18" y="13"/>
                    <a:pt x="18" y="13"/>
                  </a:cubicBezTo>
                  <a:cubicBezTo>
                    <a:pt x="20" y="10"/>
                    <a:pt x="20" y="10"/>
                    <a:pt x="20" y="10"/>
                  </a:cubicBezTo>
                  <a:cubicBezTo>
                    <a:pt x="20" y="10"/>
                    <a:pt x="20" y="10"/>
                    <a:pt x="20" y="10"/>
                  </a:cubicBezTo>
                  <a:cubicBezTo>
                    <a:pt x="21" y="11"/>
                    <a:pt x="21" y="11"/>
                    <a:pt x="21" y="11"/>
                  </a:cubicBezTo>
                  <a:cubicBezTo>
                    <a:pt x="20" y="11"/>
                    <a:pt x="20" y="11"/>
                    <a:pt x="20" y="11"/>
                  </a:cubicBezTo>
                  <a:cubicBezTo>
                    <a:pt x="19" y="13"/>
                    <a:pt x="19" y="13"/>
                    <a:pt x="19" y="13"/>
                  </a:cubicBezTo>
                  <a:moveTo>
                    <a:pt x="14" y="15"/>
                  </a:moveTo>
                  <a:cubicBezTo>
                    <a:pt x="14" y="15"/>
                    <a:pt x="14" y="15"/>
                    <a:pt x="14" y="15"/>
                  </a:cubicBezTo>
                  <a:cubicBezTo>
                    <a:pt x="15" y="14"/>
                    <a:pt x="15" y="14"/>
                    <a:pt x="15" y="14"/>
                  </a:cubicBezTo>
                  <a:cubicBezTo>
                    <a:pt x="15" y="13"/>
                    <a:pt x="16" y="12"/>
                    <a:pt x="16" y="11"/>
                  </a:cubicBezTo>
                  <a:cubicBezTo>
                    <a:pt x="16" y="11"/>
                    <a:pt x="16" y="11"/>
                    <a:pt x="16" y="11"/>
                  </a:cubicBezTo>
                  <a:cubicBezTo>
                    <a:pt x="16" y="10"/>
                    <a:pt x="17" y="10"/>
                    <a:pt x="17" y="10"/>
                  </a:cubicBezTo>
                  <a:cubicBezTo>
                    <a:pt x="16" y="11"/>
                    <a:pt x="16" y="13"/>
                    <a:pt x="15" y="14"/>
                  </a:cubicBezTo>
                  <a:cubicBezTo>
                    <a:pt x="15" y="14"/>
                    <a:pt x="15" y="15"/>
                    <a:pt x="14" y="15"/>
                  </a:cubicBezTo>
                  <a:moveTo>
                    <a:pt x="16" y="13"/>
                  </a:moveTo>
                  <a:cubicBezTo>
                    <a:pt x="17" y="12"/>
                    <a:pt x="17" y="11"/>
                    <a:pt x="18" y="10"/>
                  </a:cubicBezTo>
                  <a:cubicBezTo>
                    <a:pt x="18" y="10"/>
                    <a:pt x="18" y="10"/>
                    <a:pt x="18" y="10"/>
                  </a:cubicBezTo>
                  <a:cubicBezTo>
                    <a:pt x="18" y="10"/>
                    <a:pt x="18" y="10"/>
                    <a:pt x="18" y="10"/>
                  </a:cubicBezTo>
                  <a:cubicBezTo>
                    <a:pt x="19" y="10"/>
                    <a:pt x="19" y="10"/>
                    <a:pt x="19" y="10"/>
                  </a:cubicBezTo>
                  <a:cubicBezTo>
                    <a:pt x="18" y="13"/>
                    <a:pt x="18" y="13"/>
                    <a:pt x="18" y="13"/>
                  </a:cubicBezTo>
                  <a:cubicBezTo>
                    <a:pt x="17" y="13"/>
                    <a:pt x="17" y="13"/>
                    <a:pt x="17" y="13"/>
                  </a:cubicBezTo>
                  <a:cubicBezTo>
                    <a:pt x="16" y="13"/>
                    <a:pt x="16" y="13"/>
                    <a:pt x="16" y="13"/>
                  </a:cubicBezTo>
                  <a:moveTo>
                    <a:pt x="8" y="22"/>
                  </a:moveTo>
                  <a:cubicBezTo>
                    <a:pt x="8" y="21"/>
                    <a:pt x="8" y="21"/>
                    <a:pt x="8" y="21"/>
                  </a:cubicBezTo>
                  <a:cubicBezTo>
                    <a:pt x="8" y="19"/>
                    <a:pt x="6" y="12"/>
                    <a:pt x="7" y="8"/>
                  </a:cubicBezTo>
                  <a:cubicBezTo>
                    <a:pt x="7" y="6"/>
                    <a:pt x="10" y="3"/>
                    <a:pt x="12" y="2"/>
                  </a:cubicBezTo>
                  <a:cubicBezTo>
                    <a:pt x="13" y="2"/>
                    <a:pt x="15" y="1"/>
                    <a:pt x="17" y="1"/>
                  </a:cubicBezTo>
                  <a:cubicBezTo>
                    <a:pt x="19" y="1"/>
                    <a:pt x="22" y="2"/>
                    <a:pt x="24" y="3"/>
                  </a:cubicBezTo>
                  <a:cubicBezTo>
                    <a:pt x="27" y="5"/>
                    <a:pt x="28" y="8"/>
                    <a:pt x="29" y="12"/>
                  </a:cubicBezTo>
                  <a:cubicBezTo>
                    <a:pt x="22" y="14"/>
                    <a:pt x="22" y="14"/>
                    <a:pt x="22" y="14"/>
                  </a:cubicBezTo>
                  <a:cubicBezTo>
                    <a:pt x="22" y="12"/>
                    <a:pt x="22" y="10"/>
                    <a:pt x="21" y="9"/>
                  </a:cubicBezTo>
                  <a:cubicBezTo>
                    <a:pt x="20" y="9"/>
                    <a:pt x="19" y="9"/>
                    <a:pt x="19" y="9"/>
                  </a:cubicBezTo>
                  <a:cubicBezTo>
                    <a:pt x="18" y="9"/>
                    <a:pt x="18" y="9"/>
                    <a:pt x="18" y="9"/>
                  </a:cubicBezTo>
                  <a:cubicBezTo>
                    <a:pt x="16" y="9"/>
                    <a:pt x="14" y="10"/>
                    <a:pt x="13" y="12"/>
                  </a:cubicBezTo>
                  <a:cubicBezTo>
                    <a:pt x="13" y="13"/>
                    <a:pt x="13" y="14"/>
                    <a:pt x="13" y="15"/>
                  </a:cubicBezTo>
                  <a:cubicBezTo>
                    <a:pt x="13" y="16"/>
                    <a:pt x="13" y="16"/>
                    <a:pt x="13" y="16"/>
                  </a:cubicBezTo>
                  <a:cubicBezTo>
                    <a:pt x="13" y="16"/>
                    <a:pt x="13" y="16"/>
                    <a:pt x="13" y="16"/>
                  </a:cubicBezTo>
                  <a:cubicBezTo>
                    <a:pt x="13" y="16"/>
                    <a:pt x="13" y="16"/>
                    <a:pt x="13" y="16"/>
                  </a:cubicBezTo>
                  <a:cubicBezTo>
                    <a:pt x="13" y="16"/>
                    <a:pt x="14" y="17"/>
                    <a:pt x="14" y="17"/>
                  </a:cubicBezTo>
                  <a:cubicBezTo>
                    <a:pt x="14" y="19"/>
                    <a:pt x="14" y="21"/>
                    <a:pt x="15" y="22"/>
                  </a:cubicBezTo>
                  <a:cubicBezTo>
                    <a:pt x="15" y="22"/>
                    <a:pt x="15" y="22"/>
                    <a:pt x="15" y="22"/>
                  </a:cubicBezTo>
                  <a:cubicBezTo>
                    <a:pt x="16" y="23"/>
                    <a:pt x="16" y="23"/>
                    <a:pt x="16" y="23"/>
                  </a:cubicBezTo>
                  <a:cubicBezTo>
                    <a:pt x="24" y="22"/>
                    <a:pt x="24" y="22"/>
                    <a:pt x="24" y="22"/>
                  </a:cubicBezTo>
                  <a:cubicBezTo>
                    <a:pt x="24" y="24"/>
                    <a:pt x="24" y="26"/>
                    <a:pt x="24" y="28"/>
                  </a:cubicBezTo>
                  <a:cubicBezTo>
                    <a:pt x="22" y="27"/>
                    <a:pt x="20" y="27"/>
                    <a:pt x="18" y="27"/>
                  </a:cubicBezTo>
                  <a:cubicBezTo>
                    <a:pt x="17" y="27"/>
                    <a:pt x="16" y="27"/>
                    <a:pt x="16" y="27"/>
                  </a:cubicBezTo>
                  <a:cubicBezTo>
                    <a:pt x="15" y="28"/>
                    <a:pt x="15" y="28"/>
                    <a:pt x="15" y="28"/>
                  </a:cubicBezTo>
                  <a:cubicBezTo>
                    <a:pt x="15" y="28"/>
                    <a:pt x="15" y="28"/>
                    <a:pt x="15" y="28"/>
                  </a:cubicBezTo>
                  <a:cubicBezTo>
                    <a:pt x="15" y="28"/>
                    <a:pt x="15" y="28"/>
                    <a:pt x="15" y="28"/>
                  </a:cubicBezTo>
                  <a:cubicBezTo>
                    <a:pt x="15" y="31"/>
                    <a:pt x="14" y="34"/>
                    <a:pt x="12" y="36"/>
                  </a:cubicBezTo>
                  <a:cubicBezTo>
                    <a:pt x="12" y="37"/>
                    <a:pt x="12" y="37"/>
                    <a:pt x="12" y="37"/>
                  </a:cubicBezTo>
                  <a:cubicBezTo>
                    <a:pt x="13" y="37"/>
                    <a:pt x="17" y="39"/>
                    <a:pt x="23" y="39"/>
                  </a:cubicBezTo>
                  <a:cubicBezTo>
                    <a:pt x="25" y="39"/>
                    <a:pt x="27" y="39"/>
                    <a:pt x="29" y="38"/>
                  </a:cubicBezTo>
                  <a:cubicBezTo>
                    <a:pt x="30" y="40"/>
                    <a:pt x="30" y="41"/>
                    <a:pt x="31" y="43"/>
                  </a:cubicBezTo>
                  <a:cubicBezTo>
                    <a:pt x="31" y="43"/>
                    <a:pt x="31" y="43"/>
                    <a:pt x="31" y="43"/>
                  </a:cubicBezTo>
                  <a:cubicBezTo>
                    <a:pt x="29" y="44"/>
                    <a:pt x="27" y="45"/>
                    <a:pt x="24" y="45"/>
                  </a:cubicBezTo>
                  <a:cubicBezTo>
                    <a:pt x="22" y="45"/>
                    <a:pt x="20" y="45"/>
                    <a:pt x="18" y="44"/>
                  </a:cubicBezTo>
                  <a:cubicBezTo>
                    <a:pt x="14" y="43"/>
                    <a:pt x="11" y="42"/>
                    <a:pt x="9" y="42"/>
                  </a:cubicBezTo>
                  <a:cubicBezTo>
                    <a:pt x="7" y="42"/>
                    <a:pt x="6" y="43"/>
                    <a:pt x="5" y="44"/>
                  </a:cubicBezTo>
                  <a:cubicBezTo>
                    <a:pt x="5" y="42"/>
                    <a:pt x="4" y="41"/>
                    <a:pt x="3" y="40"/>
                  </a:cubicBezTo>
                  <a:cubicBezTo>
                    <a:pt x="3" y="40"/>
                    <a:pt x="2" y="39"/>
                    <a:pt x="2" y="38"/>
                  </a:cubicBezTo>
                  <a:cubicBezTo>
                    <a:pt x="1" y="38"/>
                    <a:pt x="1" y="38"/>
                    <a:pt x="1" y="38"/>
                  </a:cubicBezTo>
                  <a:cubicBezTo>
                    <a:pt x="2" y="37"/>
                    <a:pt x="2" y="37"/>
                    <a:pt x="2" y="37"/>
                  </a:cubicBezTo>
                  <a:cubicBezTo>
                    <a:pt x="4" y="36"/>
                    <a:pt x="6" y="34"/>
                    <a:pt x="7" y="32"/>
                  </a:cubicBezTo>
                  <a:cubicBezTo>
                    <a:pt x="7" y="32"/>
                    <a:pt x="7" y="32"/>
                    <a:pt x="7" y="32"/>
                  </a:cubicBezTo>
                  <a:cubicBezTo>
                    <a:pt x="8" y="31"/>
                    <a:pt x="9" y="29"/>
                    <a:pt x="9" y="28"/>
                  </a:cubicBezTo>
                  <a:cubicBezTo>
                    <a:pt x="9" y="27"/>
                    <a:pt x="9" y="27"/>
                    <a:pt x="9" y="27"/>
                  </a:cubicBezTo>
                  <a:cubicBezTo>
                    <a:pt x="9" y="27"/>
                    <a:pt x="9" y="27"/>
                    <a:pt x="9" y="27"/>
                  </a:cubicBezTo>
                  <a:cubicBezTo>
                    <a:pt x="9" y="27"/>
                    <a:pt x="9" y="27"/>
                    <a:pt x="9" y="27"/>
                  </a:cubicBezTo>
                  <a:cubicBezTo>
                    <a:pt x="9" y="27"/>
                    <a:pt x="9" y="27"/>
                    <a:pt x="9" y="27"/>
                  </a:cubicBezTo>
                  <a:cubicBezTo>
                    <a:pt x="9" y="27"/>
                    <a:pt x="9" y="27"/>
                    <a:pt x="9" y="27"/>
                  </a:cubicBezTo>
                  <a:cubicBezTo>
                    <a:pt x="9" y="27"/>
                    <a:pt x="9" y="27"/>
                    <a:pt x="9" y="27"/>
                  </a:cubicBezTo>
                  <a:cubicBezTo>
                    <a:pt x="8" y="27"/>
                    <a:pt x="8" y="27"/>
                    <a:pt x="8" y="27"/>
                  </a:cubicBezTo>
                  <a:cubicBezTo>
                    <a:pt x="8" y="27"/>
                    <a:pt x="8" y="27"/>
                    <a:pt x="8" y="27"/>
                  </a:cubicBezTo>
                  <a:cubicBezTo>
                    <a:pt x="6" y="27"/>
                    <a:pt x="5" y="27"/>
                    <a:pt x="2" y="27"/>
                  </a:cubicBezTo>
                  <a:cubicBezTo>
                    <a:pt x="3" y="22"/>
                    <a:pt x="3" y="22"/>
                    <a:pt x="3" y="22"/>
                  </a:cubicBezTo>
                  <a:cubicBezTo>
                    <a:pt x="8" y="22"/>
                    <a:pt x="8" y="22"/>
                    <a:pt x="8" y="22"/>
                  </a:cubicBezTo>
                  <a:cubicBezTo>
                    <a:pt x="8" y="22"/>
                    <a:pt x="8" y="22"/>
                    <a:pt x="8" y="22"/>
                  </a:cubicBezTo>
                  <a:cubicBezTo>
                    <a:pt x="8" y="22"/>
                    <a:pt x="8" y="22"/>
                    <a:pt x="8" y="22"/>
                  </a:cubicBezTo>
                  <a:moveTo>
                    <a:pt x="17" y="0"/>
                  </a:moveTo>
                  <a:cubicBezTo>
                    <a:pt x="15" y="0"/>
                    <a:pt x="13" y="0"/>
                    <a:pt x="12" y="1"/>
                  </a:cubicBezTo>
                  <a:cubicBezTo>
                    <a:pt x="9" y="2"/>
                    <a:pt x="6" y="5"/>
                    <a:pt x="6" y="8"/>
                  </a:cubicBezTo>
                  <a:cubicBezTo>
                    <a:pt x="6" y="9"/>
                    <a:pt x="6" y="9"/>
                    <a:pt x="6" y="9"/>
                  </a:cubicBezTo>
                  <a:cubicBezTo>
                    <a:pt x="6" y="9"/>
                    <a:pt x="6" y="9"/>
                    <a:pt x="6" y="9"/>
                  </a:cubicBezTo>
                  <a:cubicBezTo>
                    <a:pt x="5" y="12"/>
                    <a:pt x="5" y="17"/>
                    <a:pt x="6" y="21"/>
                  </a:cubicBezTo>
                  <a:cubicBezTo>
                    <a:pt x="2" y="21"/>
                    <a:pt x="2" y="21"/>
                    <a:pt x="2" y="21"/>
                  </a:cubicBezTo>
                  <a:cubicBezTo>
                    <a:pt x="1" y="21"/>
                    <a:pt x="1" y="21"/>
                    <a:pt x="1" y="21"/>
                  </a:cubicBezTo>
                  <a:cubicBezTo>
                    <a:pt x="1" y="27"/>
                    <a:pt x="1" y="27"/>
                    <a:pt x="1" y="27"/>
                  </a:cubicBezTo>
                  <a:cubicBezTo>
                    <a:pt x="1" y="28"/>
                    <a:pt x="1" y="28"/>
                    <a:pt x="1" y="28"/>
                  </a:cubicBezTo>
                  <a:cubicBezTo>
                    <a:pt x="1" y="29"/>
                    <a:pt x="1" y="30"/>
                    <a:pt x="1" y="32"/>
                  </a:cubicBezTo>
                  <a:cubicBezTo>
                    <a:pt x="2" y="32"/>
                    <a:pt x="2" y="32"/>
                    <a:pt x="2" y="32"/>
                  </a:cubicBezTo>
                  <a:cubicBezTo>
                    <a:pt x="2" y="32"/>
                    <a:pt x="2" y="32"/>
                    <a:pt x="2" y="32"/>
                  </a:cubicBezTo>
                  <a:cubicBezTo>
                    <a:pt x="2" y="32"/>
                    <a:pt x="2" y="32"/>
                    <a:pt x="2" y="32"/>
                  </a:cubicBezTo>
                  <a:cubicBezTo>
                    <a:pt x="2" y="32"/>
                    <a:pt x="2" y="32"/>
                    <a:pt x="2" y="32"/>
                  </a:cubicBezTo>
                  <a:cubicBezTo>
                    <a:pt x="3" y="32"/>
                    <a:pt x="4" y="32"/>
                    <a:pt x="5" y="32"/>
                  </a:cubicBezTo>
                  <a:cubicBezTo>
                    <a:pt x="5" y="32"/>
                    <a:pt x="5" y="32"/>
                    <a:pt x="6" y="32"/>
                  </a:cubicBezTo>
                  <a:cubicBezTo>
                    <a:pt x="5" y="34"/>
                    <a:pt x="3" y="35"/>
                    <a:pt x="1" y="36"/>
                  </a:cubicBezTo>
                  <a:cubicBezTo>
                    <a:pt x="1" y="37"/>
                    <a:pt x="1" y="37"/>
                    <a:pt x="1" y="37"/>
                  </a:cubicBezTo>
                  <a:cubicBezTo>
                    <a:pt x="1" y="37"/>
                    <a:pt x="1" y="37"/>
                    <a:pt x="1" y="37"/>
                  </a:cubicBezTo>
                  <a:cubicBezTo>
                    <a:pt x="0" y="37"/>
                    <a:pt x="0" y="37"/>
                    <a:pt x="0" y="37"/>
                  </a:cubicBezTo>
                  <a:cubicBezTo>
                    <a:pt x="0" y="39"/>
                    <a:pt x="0" y="39"/>
                    <a:pt x="0" y="40"/>
                  </a:cubicBezTo>
                  <a:cubicBezTo>
                    <a:pt x="0" y="41"/>
                    <a:pt x="0" y="41"/>
                    <a:pt x="0" y="41"/>
                  </a:cubicBezTo>
                  <a:cubicBezTo>
                    <a:pt x="0" y="41"/>
                    <a:pt x="0" y="42"/>
                    <a:pt x="0" y="43"/>
                  </a:cubicBezTo>
                  <a:cubicBezTo>
                    <a:pt x="0" y="43"/>
                    <a:pt x="0" y="44"/>
                    <a:pt x="0" y="44"/>
                  </a:cubicBezTo>
                  <a:cubicBezTo>
                    <a:pt x="1" y="45"/>
                    <a:pt x="1" y="46"/>
                    <a:pt x="2" y="47"/>
                  </a:cubicBezTo>
                  <a:cubicBezTo>
                    <a:pt x="2" y="48"/>
                    <a:pt x="3" y="49"/>
                    <a:pt x="3" y="50"/>
                  </a:cubicBezTo>
                  <a:cubicBezTo>
                    <a:pt x="3" y="50"/>
                    <a:pt x="3" y="50"/>
                    <a:pt x="3" y="50"/>
                  </a:cubicBezTo>
                  <a:cubicBezTo>
                    <a:pt x="4" y="50"/>
                    <a:pt x="4" y="50"/>
                    <a:pt x="4" y="50"/>
                  </a:cubicBezTo>
                  <a:cubicBezTo>
                    <a:pt x="4" y="50"/>
                    <a:pt x="4" y="50"/>
                    <a:pt x="4" y="50"/>
                  </a:cubicBezTo>
                  <a:cubicBezTo>
                    <a:pt x="5" y="49"/>
                    <a:pt x="8" y="48"/>
                    <a:pt x="10" y="48"/>
                  </a:cubicBezTo>
                  <a:cubicBezTo>
                    <a:pt x="10" y="48"/>
                    <a:pt x="11" y="48"/>
                    <a:pt x="12" y="48"/>
                  </a:cubicBezTo>
                  <a:cubicBezTo>
                    <a:pt x="12" y="48"/>
                    <a:pt x="12" y="48"/>
                    <a:pt x="13" y="48"/>
                  </a:cubicBezTo>
                  <a:cubicBezTo>
                    <a:pt x="14" y="48"/>
                    <a:pt x="15" y="49"/>
                    <a:pt x="16" y="49"/>
                  </a:cubicBezTo>
                  <a:cubicBezTo>
                    <a:pt x="16" y="49"/>
                    <a:pt x="17" y="49"/>
                    <a:pt x="17" y="49"/>
                  </a:cubicBezTo>
                  <a:cubicBezTo>
                    <a:pt x="19" y="50"/>
                    <a:pt x="22" y="51"/>
                    <a:pt x="25" y="51"/>
                  </a:cubicBezTo>
                  <a:cubicBezTo>
                    <a:pt x="27" y="51"/>
                    <a:pt x="28" y="51"/>
                    <a:pt x="30" y="50"/>
                  </a:cubicBezTo>
                  <a:cubicBezTo>
                    <a:pt x="30" y="50"/>
                    <a:pt x="30" y="50"/>
                    <a:pt x="30" y="50"/>
                  </a:cubicBezTo>
                  <a:cubicBezTo>
                    <a:pt x="31" y="50"/>
                    <a:pt x="31" y="50"/>
                    <a:pt x="31" y="50"/>
                  </a:cubicBezTo>
                  <a:cubicBezTo>
                    <a:pt x="31" y="50"/>
                    <a:pt x="31" y="50"/>
                    <a:pt x="31" y="50"/>
                  </a:cubicBezTo>
                  <a:cubicBezTo>
                    <a:pt x="31" y="49"/>
                    <a:pt x="31" y="49"/>
                    <a:pt x="31" y="49"/>
                  </a:cubicBezTo>
                  <a:cubicBezTo>
                    <a:pt x="31" y="48"/>
                    <a:pt x="31" y="48"/>
                    <a:pt x="31" y="48"/>
                  </a:cubicBezTo>
                  <a:cubicBezTo>
                    <a:pt x="32" y="47"/>
                    <a:pt x="32" y="46"/>
                    <a:pt x="32" y="44"/>
                  </a:cubicBezTo>
                  <a:cubicBezTo>
                    <a:pt x="32" y="44"/>
                    <a:pt x="32" y="44"/>
                    <a:pt x="32" y="44"/>
                  </a:cubicBezTo>
                  <a:cubicBezTo>
                    <a:pt x="32" y="44"/>
                    <a:pt x="32" y="44"/>
                    <a:pt x="32" y="44"/>
                  </a:cubicBezTo>
                  <a:cubicBezTo>
                    <a:pt x="32" y="43"/>
                    <a:pt x="32" y="43"/>
                    <a:pt x="32" y="43"/>
                  </a:cubicBezTo>
                  <a:cubicBezTo>
                    <a:pt x="32" y="43"/>
                    <a:pt x="32" y="43"/>
                    <a:pt x="32" y="43"/>
                  </a:cubicBezTo>
                  <a:cubicBezTo>
                    <a:pt x="32" y="43"/>
                    <a:pt x="32" y="43"/>
                    <a:pt x="32" y="43"/>
                  </a:cubicBezTo>
                  <a:cubicBezTo>
                    <a:pt x="31" y="41"/>
                    <a:pt x="31" y="40"/>
                    <a:pt x="31" y="38"/>
                  </a:cubicBezTo>
                  <a:cubicBezTo>
                    <a:pt x="30" y="37"/>
                    <a:pt x="30" y="37"/>
                    <a:pt x="30" y="37"/>
                  </a:cubicBezTo>
                  <a:cubicBezTo>
                    <a:pt x="30" y="37"/>
                    <a:pt x="30" y="37"/>
                    <a:pt x="30" y="37"/>
                  </a:cubicBezTo>
                  <a:cubicBezTo>
                    <a:pt x="27" y="38"/>
                    <a:pt x="25" y="38"/>
                    <a:pt x="23" y="38"/>
                  </a:cubicBezTo>
                  <a:cubicBezTo>
                    <a:pt x="18" y="38"/>
                    <a:pt x="15" y="37"/>
                    <a:pt x="13" y="36"/>
                  </a:cubicBezTo>
                  <a:cubicBezTo>
                    <a:pt x="14" y="35"/>
                    <a:pt x="15" y="34"/>
                    <a:pt x="16" y="32"/>
                  </a:cubicBezTo>
                  <a:cubicBezTo>
                    <a:pt x="19" y="32"/>
                    <a:pt x="21" y="32"/>
                    <a:pt x="23" y="32"/>
                  </a:cubicBezTo>
                  <a:cubicBezTo>
                    <a:pt x="24" y="32"/>
                    <a:pt x="24" y="32"/>
                    <a:pt x="24" y="32"/>
                  </a:cubicBezTo>
                  <a:cubicBezTo>
                    <a:pt x="24" y="32"/>
                    <a:pt x="24" y="32"/>
                    <a:pt x="24" y="32"/>
                  </a:cubicBezTo>
                  <a:cubicBezTo>
                    <a:pt x="24" y="32"/>
                    <a:pt x="24" y="32"/>
                    <a:pt x="24" y="32"/>
                  </a:cubicBezTo>
                  <a:cubicBezTo>
                    <a:pt x="24" y="31"/>
                    <a:pt x="25" y="30"/>
                    <a:pt x="25" y="29"/>
                  </a:cubicBezTo>
                  <a:cubicBezTo>
                    <a:pt x="25" y="29"/>
                    <a:pt x="25" y="29"/>
                    <a:pt x="25" y="29"/>
                  </a:cubicBezTo>
                  <a:cubicBezTo>
                    <a:pt x="25" y="28"/>
                    <a:pt x="25" y="28"/>
                    <a:pt x="25" y="28"/>
                  </a:cubicBezTo>
                  <a:cubicBezTo>
                    <a:pt x="25" y="26"/>
                    <a:pt x="25" y="24"/>
                    <a:pt x="25" y="22"/>
                  </a:cubicBezTo>
                  <a:cubicBezTo>
                    <a:pt x="25" y="22"/>
                    <a:pt x="25" y="22"/>
                    <a:pt x="25" y="22"/>
                  </a:cubicBezTo>
                  <a:cubicBezTo>
                    <a:pt x="25" y="21"/>
                    <a:pt x="25" y="21"/>
                    <a:pt x="25" y="21"/>
                  </a:cubicBezTo>
                  <a:cubicBezTo>
                    <a:pt x="16" y="21"/>
                    <a:pt x="16" y="21"/>
                    <a:pt x="16" y="21"/>
                  </a:cubicBezTo>
                  <a:cubicBezTo>
                    <a:pt x="15" y="21"/>
                    <a:pt x="15" y="19"/>
                    <a:pt x="15" y="18"/>
                  </a:cubicBezTo>
                  <a:cubicBezTo>
                    <a:pt x="15" y="17"/>
                    <a:pt x="15" y="17"/>
                    <a:pt x="15" y="17"/>
                  </a:cubicBezTo>
                  <a:cubicBezTo>
                    <a:pt x="15" y="16"/>
                    <a:pt x="16" y="14"/>
                    <a:pt x="17" y="14"/>
                  </a:cubicBezTo>
                  <a:cubicBezTo>
                    <a:pt x="17" y="14"/>
                    <a:pt x="18" y="14"/>
                    <a:pt x="18" y="14"/>
                  </a:cubicBezTo>
                  <a:cubicBezTo>
                    <a:pt x="18" y="14"/>
                    <a:pt x="18" y="14"/>
                    <a:pt x="18" y="14"/>
                  </a:cubicBezTo>
                  <a:cubicBezTo>
                    <a:pt x="19" y="14"/>
                    <a:pt x="19" y="14"/>
                    <a:pt x="19" y="15"/>
                  </a:cubicBezTo>
                  <a:cubicBezTo>
                    <a:pt x="20" y="15"/>
                    <a:pt x="20" y="16"/>
                    <a:pt x="20" y="17"/>
                  </a:cubicBezTo>
                  <a:cubicBezTo>
                    <a:pt x="20" y="18"/>
                    <a:pt x="20" y="18"/>
                    <a:pt x="20" y="18"/>
                  </a:cubicBezTo>
                  <a:cubicBezTo>
                    <a:pt x="21" y="19"/>
                    <a:pt x="21" y="19"/>
                    <a:pt x="21" y="19"/>
                  </a:cubicBezTo>
                  <a:cubicBezTo>
                    <a:pt x="21" y="19"/>
                    <a:pt x="21" y="19"/>
                    <a:pt x="21" y="19"/>
                  </a:cubicBezTo>
                  <a:cubicBezTo>
                    <a:pt x="21" y="19"/>
                    <a:pt x="21" y="19"/>
                    <a:pt x="21" y="19"/>
                  </a:cubicBezTo>
                  <a:cubicBezTo>
                    <a:pt x="21" y="19"/>
                    <a:pt x="21" y="19"/>
                    <a:pt x="21" y="19"/>
                  </a:cubicBezTo>
                  <a:cubicBezTo>
                    <a:pt x="22" y="19"/>
                    <a:pt x="22" y="19"/>
                    <a:pt x="22" y="19"/>
                  </a:cubicBezTo>
                  <a:cubicBezTo>
                    <a:pt x="24" y="18"/>
                    <a:pt x="26" y="17"/>
                    <a:pt x="29" y="16"/>
                  </a:cubicBezTo>
                  <a:cubicBezTo>
                    <a:pt x="29" y="16"/>
                    <a:pt x="29" y="16"/>
                    <a:pt x="29" y="16"/>
                  </a:cubicBezTo>
                  <a:cubicBezTo>
                    <a:pt x="29" y="16"/>
                    <a:pt x="29" y="16"/>
                    <a:pt x="29" y="16"/>
                  </a:cubicBezTo>
                  <a:cubicBezTo>
                    <a:pt x="30" y="15"/>
                    <a:pt x="30" y="13"/>
                    <a:pt x="30" y="12"/>
                  </a:cubicBezTo>
                  <a:cubicBezTo>
                    <a:pt x="30" y="12"/>
                    <a:pt x="30" y="12"/>
                    <a:pt x="30" y="12"/>
                  </a:cubicBezTo>
                  <a:cubicBezTo>
                    <a:pt x="29" y="7"/>
                    <a:pt x="27" y="4"/>
                    <a:pt x="24" y="2"/>
                  </a:cubicBezTo>
                  <a:cubicBezTo>
                    <a:pt x="22" y="1"/>
                    <a:pt x="19" y="0"/>
                    <a:pt x="1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3200">
                <a:solidFill>
                  <a:prstClr val="black"/>
                </a:solidFill>
              </a:endParaRPr>
            </a:p>
          </p:txBody>
        </p:sp>
        <p:sp>
          <p:nvSpPr>
            <p:cNvPr id="217" name="Freeform 193"/>
            <p:cNvSpPr>
              <a:spLocks noEditPoints="1"/>
            </p:cNvSpPr>
            <p:nvPr/>
          </p:nvSpPr>
          <p:spPr bwMode="auto">
            <a:xfrm>
              <a:off x="3546" y="2115"/>
              <a:ext cx="105" cy="64"/>
            </a:xfrm>
            <a:custGeom>
              <a:avLst/>
              <a:gdLst>
                <a:gd name="T0" fmla="*/ 35 w 44"/>
                <a:gd name="T1" fmla="*/ 26 h 27"/>
                <a:gd name="T2" fmla="*/ 43 w 44"/>
                <a:gd name="T3" fmla="*/ 14 h 27"/>
                <a:gd name="T4" fmla="*/ 43 w 44"/>
                <a:gd name="T5" fmla="*/ 26 h 27"/>
                <a:gd name="T6" fmla="*/ 35 w 44"/>
                <a:gd name="T7" fmla="*/ 26 h 27"/>
                <a:gd name="T8" fmla="*/ 5 w 44"/>
                <a:gd name="T9" fmla="*/ 26 h 27"/>
                <a:gd name="T10" fmla="*/ 2 w 44"/>
                <a:gd name="T11" fmla="*/ 26 h 27"/>
                <a:gd name="T12" fmla="*/ 2 w 44"/>
                <a:gd name="T13" fmla="*/ 10 h 27"/>
                <a:gd name="T14" fmla="*/ 1 w 44"/>
                <a:gd name="T15" fmla="*/ 8 h 27"/>
                <a:gd name="T16" fmla="*/ 2 w 44"/>
                <a:gd name="T17" fmla="*/ 2 h 27"/>
                <a:gd name="T18" fmla="*/ 2 w 44"/>
                <a:gd name="T19" fmla="*/ 1 h 27"/>
                <a:gd name="T20" fmla="*/ 21 w 44"/>
                <a:gd name="T21" fmla="*/ 1 h 27"/>
                <a:gd name="T22" fmla="*/ 4 w 44"/>
                <a:gd name="T23" fmla="*/ 25 h 27"/>
                <a:gd name="T24" fmla="*/ 5 w 44"/>
                <a:gd name="T25" fmla="*/ 26 h 27"/>
                <a:gd name="T26" fmla="*/ 5 w 44"/>
                <a:gd name="T27" fmla="*/ 26 h 27"/>
                <a:gd name="T28" fmla="*/ 22 w 44"/>
                <a:gd name="T29" fmla="*/ 1 h 27"/>
                <a:gd name="T30" fmla="*/ 30 w 44"/>
                <a:gd name="T31" fmla="*/ 1 h 27"/>
                <a:gd name="T32" fmla="*/ 13 w 44"/>
                <a:gd name="T33" fmla="*/ 25 h 27"/>
                <a:gd name="T34" fmla="*/ 13 w 44"/>
                <a:gd name="T35" fmla="*/ 26 h 27"/>
                <a:gd name="T36" fmla="*/ 11 w 44"/>
                <a:gd name="T37" fmla="*/ 26 h 27"/>
                <a:gd name="T38" fmla="*/ 10 w 44"/>
                <a:gd name="T39" fmla="*/ 26 h 27"/>
                <a:gd name="T40" fmla="*/ 6 w 44"/>
                <a:gd name="T41" fmla="*/ 26 h 27"/>
                <a:gd name="T42" fmla="*/ 5 w 44"/>
                <a:gd name="T43" fmla="*/ 26 h 27"/>
                <a:gd name="T44" fmla="*/ 14 w 44"/>
                <a:gd name="T45" fmla="*/ 26 h 27"/>
                <a:gd name="T46" fmla="*/ 31 w 44"/>
                <a:gd name="T47" fmla="*/ 1 h 27"/>
                <a:gd name="T48" fmla="*/ 38 w 44"/>
                <a:gd name="T49" fmla="*/ 1 h 27"/>
                <a:gd name="T50" fmla="*/ 43 w 44"/>
                <a:gd name="T51" fmla="*/ 1 h 27"/>
                <a:gd name="T52" fmla="*/ 43 w 44"/>
                <a:gd name="T53" fmla="*/ 3 h 27"/>
                <a:gd name="T54" fmla="*/ 43 w 44"/>
                <a:gd name="T55" fmla="*/ 3 h 27"/>
                <a:gd name="T56" fmla="*/ 43 w 44"/>
                <a:gd name="T57" fmla="*/ 13 h 27"/>
                <a:gd name="T58" fmla="*/ 43 w 44"/>
                <a:gd name="T59" fmla="*/ 13 h 27"/>
                <a:gd name="T60" fmla="*/ 34 w 44"/>
                <a:gd name="T61" fmla="*/ 25 h 27"/>
                <a:gd name="T62" fmla="*/ 35 w 44"/>
                <a:gd name="T63" fmla="*/ 26 h 27"/>
                <a:gd name="T64" fmla="*/ 14 w 44"/>
                <a:gd name="T65" fmla="*/ 26 h 27"/>
                <a:gd name="T66" fmla="*/ 22 w 44"/>
                <a:gd name="T67" fmla="*/ 0 h 27"/>
                <a:gd name="T68" fmla="*/ 22 w 44"/>
                <a:gd name="T69" fmla="*/ 0 h 27"/>
                <a:gd name="T70" fmla="*/ 2 w 44"/>
                <a:gd name="T71" fmla="*/ 0 h 27"/>
                <a:gd name="T72" fmla="*/ 1 w 44"/>
                <a:gd name="T73" fmla="*/ 1 h 27"/>
                <a:gd name="T74" fmla="*/ 0 w 44"/>
                <a:gd name="T75" fmla="*/ 8 h 27"/>
                <a:gd name="T76" fmla="*/ 1 w 44"/>
                <a:gd name="T77" fmla="*/ 10 h 27"/>
                <a:gd name="T78" fmla="*/ 1 w 44"/>
                <a:gd name="T79" fmla="*/ 26 h 27"/>
                <a:gd name="T80" fmla="*/ 2 w 44"/>
                <a:gd name="T81" fmla="*/ 27 h 27"/>
                <a:gd name="T82" fmla="*/ 6 w 44"/>
                <a:gd name="T83" fmla="*/ 27 h 27"/>
                <a:gd name="T84" fmla="*/ 10 w 44"/>
                <a:gd name="T85" fmla="*/ 27 h 27"/>
                <a:gd name="T86" fmla="*/ 43 w 44"/>
                <a:gd name="T87" fmla="*/ 27 h 27"/>
                <a:gd name="T88" fmla="*/ 44 w 44"/>
                <a:gd name="T89" fmla="*/ 26 h 27"/>
                <a:gd name="T90" fmla="*/ 44 w 44"/>
                <a:gd name="T91" fmla="*/ 3 h 27"/>
                <a:gd name="T92" fmla="*/ 44 w 44"/>
                <a:gd name="T93" fmla="*/ 3 h 27"/>
                <a:gd name="T94" fmla="*/ 44 w 44"/>
                <a:gd name="T95" fmla="*/ 1 h 27"/>
                <a:gd name="T96" fmla="*/ 43 w 44"/>
                <a:gd name="T97" fmla="*/ 0 h 27"/>
                <a:gd name="T98" fmla="*/ 22 w 44"/>
                <a:gd name="T99" fmla="*/ 0 h 27"/>
                <a:gd name="T100" fmla="*/ 22 w 44"/>
                <a:gd name="T10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4" h="27">
                  <a:moveTo>
                    <a:pt x="35" y="26"/>
                  </a:moveTo>
                  <a:cubicBezTo>
                    <a:pt x="38" y="22"/>
                    <a:pt x="40" y="18"/>
                    <a:pt x="43" y="14"/>
                  </a:cubicBezTo>
                  <a:cubicBezTo>
                    <a:pt x="43" y="26"/>
                    <a:pt x="43" y="26"/>
                    <a:pt x="43" y="26"/>
                  </a:cubicBezTo>
                  <a:cubicBezTo>
                    <a:pt x="35" y="26"/>
                    <a:pt x="35" y="26"/>
                    <a:pt x="35" y="26"/>
                  </a:cubicBezTo>
                  <a:moveTo>
                    <a:pt x="5" y="26"/>
                  </a:moveTo>
                  <a:cubicBezTo>
                    <a:pt x="3" y="26"/>
                    <a:pt x="2" y="26"/>
                    <a:pt x="2" y="26"/>
                  </a:cubicBezTo>
                  <a:cubicBezTo>
                    <a:pt x="2" y="10"/>
                    <a:pt x="2" y="10"/>
                    <a:pt x="2" y="10"/>
                  </a:cubicBezTo>
                  <a:cubicBezTo>
                    <a:pt x="2" y="9"/>
                    <a:pt x="2" y="9"/>
                    <a:pt x="1" y="8"/>
                  </a:cubicBezTo>
                  <a:cubicBezTo>
                    <a:pt x="1" y="6"/>
                    <a:pt x="1" y="2"/>
                    <a:pt x="2" y="2"/>
                  </a:cubicBezTo>
                  <a:cubicBezTo>
                    <a:pt x="2" y="1"/>
                    <a:pt x="2" y="1"/>
                    <a:pt x="2" y="1"/>
                  </a:cubicBezTo>
                  <a:cubicBezTo>
                    <a:pt x="21" y="1"/>
                    <a:pt x="21" y="1"/>
                    <a:pt x="21" y="1"/>
                  </a:cubicBezTo>
                  <a:cubicBezTo>
                    <a:pt x="15" y="9"/>
                    <a:pt x="9" y="17"/>
                    <a:pt x="4" y="25"/>
                  </a:cubicBezTo>
                  <a:cubicBezTo>
                    <a:pt x="5" y="26"/>
                    <a:pt x="5" y="26"/>
                    <a:pt x="5" y="26"/>
                  </a:cubicBezTo>
                  <a:moveTo>
                    <a:pt x="5" y="26"/>
                  </a:moveTo>
                  <a:cubicBezTo>
                    <a:pt x="10" y="17"/>
                    <a:pt x="16" y="9"/>
                    <a:pt x="22" y="1"/>
                  </a:cubicBezTo>
                  <a:cubicBezTo>
                    <a:pt x="30" y="1"/>
                    <a:pt x="30" y="1"/>
                    <a:pt x="30" y="1"/>
                  </a:cubicBezTo>
                  <a:cubicBezTo>
                    <a:pt x="24" y="9"/>
                    <a:pt x="18" y="17"/>
                    <a:pt x="13" y="25"/>
                  </a:cubicBezTo>
                  <a:cubicBezTo>
                    <a:pt x="13" y="26"/>
                    <a:pt x="13" y="26"/>
                    <a:pt x="13" y="26"/>
                  </a:cubicBezTo>
                  <a:cubicBezTo>
                    <a:pt x="11" y="26"/>
                    <a:pt x="11" y="26"/>
                    <a:pt x="11" y="26"/>
                  </a:cubicBezTo>
                  <a:cubicBezTo>
                    <a:pt x="10" y="26"/>
                    <a:pt x="10" y="26"/>
                    <a:pt x="10" y="26"/>
                  </a:cubicBezTo>
                  <a:cubicBezTo>
                    <a:pt x="9" y="26"/>
                    <a:pt x="7" y="26"/>
                    <a:pt x="6" y="26"/>
                  </a:cubicBezTo>
                  <a:cubicBezTo>
                    <a:pt x="5" y="26"/>
                    <a:pt x="5" y="26"/>
                    <a:pt x="5" y="26"/>
                  </a:cubicBezTo>
                  <a:moveTo>
                    <a:pt x="14" y="26"/>
                  </a:moveTo>
                  <a:cubicBezTo>
                    <a:pt x="20" y="17"/>
                    <a:pt x="25" y="9"/>
                    <a:pt x="31" y="1"/>
                  </a:cubicBezTo>
                  <a:cubicBezTo>
                    <a:pt x="38" y="1"/>
                    <a:pt x="38" y="1"/>
                    <a:pt x="38" y="1"/>
                  </a:cubicBezTo>
                  <a:cubicBezTo>
                    <a:pt x="43" y="1"/>
                    <a:pt x="43" y="1"/>
                    <a:pt x="43" y="1"/>
                  </a:cubicBezTo>
                  <a:cubicBezTo>
                    <a:pt x="43" y="1"/>
                    <a:pt x="43" y="2"/>
                    <a:pt x="43" y="3"/>
                  </a:cubicBezTo>
                  <a:cubicBezTo>
                    <a:pt x="43" y="3"/>
                    <a:pt x="43" y="3"/>
                    <a:pt x="43" y="3"/>
                  </a:cubicBezTo>
                  <a:cubicBezTo>
                    <a:pt x="43" y="13"/>
                    <a:pt x="43" y="13"/>
                    <a:pt x="43" y="13"/>
                  </a:cubicBezTo>
                  <a:cubicBezTo>
                    <a:pt x="43" y="13"/>
                    <a:pt x="43" y="13"/>
                    <a:pt x="43" y="13"/>
                  </a:cubicBezTo>
                  <a:cubicBezTo>
                    <a:pt x="40" y="17"/>
                    <a:pt x="37" y="21"/>
                    <a:pt x="34" y="25"/>
                  </a:cubicBezTo>
                  <a:cubicBezTo>
                    <a:pt x="35" y="26"/>
                    <a:pt x="35" y="26"/>
                    <a:pt x="35" y="26"/>
                  </a:cubicBezTo>
                  <a:cubicBezTo>
                    <a:pt x="14" y="26"/>
                    <a:pt x="14" y="26"/>
                    <a:pt x="14" y="26"/>
                  </a:cubicBezTo>
                  <a:moveTo>
                    <a:pt x="22" y="0"/>
                  </a:moveTo>
                  <a:cubicBezTo>
                    <a:pt x="22" y="0"/>
                    <a:pt x="22" y="0"/>
                    <a:pt x="22" y="0"/>
                  </a:cubicBezTo>
                  <a:cubicBezTo>
                    <a:pt x="2" y="0"/>
                    <a:pt x="2" y="0"/>
                    <a:pt x="2" y="0"/>
                  </a:cubicBezTo>
                  <a:cubicBezTo>
                    <a:pt x="2" y="0"/>
                    <a:pt x="1" y="1"/>
                    <a:pt x="1" y="1"/>
                  </a:cubicBezTo>
                  <a:cubicBezTo>
                    <a:pt x="0" y="2"/>
                    <a:pt x="0" y="5"/>
                    <a:pt x="0" y="8"/>
                  </a:cubicBezTo>
                  <a:cubicBezTo>
                    <a:pt x="1" y="9"/>
                    <a:pt x="1" y="9"/>
                    <a:pt x="1" y="10"/>
                  </a:cubicBezTo>
                  <a:cubicBezTo>
                    <a:pt x="1" y="26"/>
                    <a:pt x="1" y="26"/>
                    <a:pt x="1" y="26"/>
                  </a:cubicBezTo>
                  <a:cubicBezTo>
                    <a:pt x="1" y="26"/>
                    <a:pt x="1" y="27"/>
                    <a:pt x="2" y="27"/>
                  </a:cubicBezTo>
                  <a:cubicBezTo>
                    <a:pt x="3" y="27"/>
                    <a:pt x="4" y="27"/>
                    <a:pt x="6" y="27"/>
                  </a:cubicBezTo>
                  <a:cubicBezTo>
                    <a:pt x="7" y="27"/>
                    <a:pt x="9" y="27"/>
                    <a:pt x="10" y="27"/>
                  </a:cubicBezTo>
                  <a:cubicBezTo>
                    <a:pt x="43" y="27"/>
                    <a:pt x="43" y="27"/>
                    <a:pt x="43" y="27"/>
                  </a:cubicBezTo>
                  <a:cubicBezTo>
                    <a:pt x="44" y="26"/>
                    <a:pt x="44" y="26"/>
                    <a:pt x="44" y="26"/>
                  </a:cubicBezTo>
                  <a:cubicBezTo>
                    <a:pt x="44" y="3"/>
                    <a:pt x="44" y="3"/>
                    <a:pt x="44" y="3"/>
                  </a:cubicBezTo>
                  <a:cubicBezTo>
                    <a:pt x="44" y="3"/>
                    <a:pt x="44" y="3"/>
                    <a:pt x="44" y="3"/>
                  </a:cubicBezTo>
                  <a:cubicBezTo>
                    <a:pt x="44" y="2"/>
                    <a:pt x="44" y="1"/>
                    <a:pt x="44" y="1"/>
                  </a:cubicBezTo>
                  <a:cubicBezTo>
                    <a:pt x="43" y="0"/>
                    <a:pt x="43" y="0"/>
                    <a:pt x="43" y="0"/>
                  </a:cubicBezTo>
                  <a:cubicBezTo>
                    <a:pt x="22" y="0"/>
                    <a:pt x="22" y="0"/>
                    <a:pt x="22" y="0"/>
                  </a:cubicBezTo>
                  <a:cubicBezTo>
                    <a:pt x="22" y="0"/>
                    <a:pt x="22" y="0"/>
                    <a:pt x="2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3200">
                <a:solidFill>
                  <a:prstClr val="black"/>
                </a:solidFill>
              </a:endParaRPr>
            </a:p>
          </p:txBody>
        </p:sp>
        <p:sp>
          <p:nvSpPr>
            <p:cNvPr id="218" name="Freeform 194"/>
            <p:cNvSpPr>
              <a:spLocks noEditPoints="1"/>
            </p:cNvSpPr>
            <p:nvPr/>
          </p:nvSpPr>
          <p:spPr bwMode="auto">
            <a:xfrm>
              <a:off x="3499" y="2267"/>
              <a:ext cx="104" cy="95"/>
            </a:xfrm>
            <a:custGeom>
              <a:avLst/>
              <a:gdLst>
                <a:gd name="T0" fmla="*/ 4 w 44"/>
                <a:gd name="T1" fmla="*/ 36 h 40"/>
                <a:gd name="T2" fmla="*/ 16 w 44"/>
                <a:gd name="T3" fmla="*/ 39 h 40"/>
                <a:gd name="T4" fmla="*/ 16 w 44"/>
                <a:gd name="T5" fmla="*/ 39 h 40"/>
                <a:gd name="T6" fmla="*/ 28 w 44"/>
                <a:gd name="T7" fmla="*/ 34 h 40"/>
                <a:gd name="T8" fmla="*/ 30 w 44"/>
                <a:gd name="T9" fmla="*/ 15 h 40"/>
                <a:gd name="T10" fmla="*/ 35 w 44"/>
                <a:gd name="T11" fmla="*/ 12 h 40"/>
                <a:gd name="T12" fmla="*/ 37 w 44"/>
                <a:gd name="T13" fmla="*/ 20 h 40"/>
                <a:gd name="T14" fmla="*/ 30 w 44"/>
                <a:gd name="T15" fmla="*/ 20 h 40"/>
                <a:gd name="T16" fmla="*/ 35 w 44"/>
                <a:gd name="T17" fmla="*/ 8 h 40"/>
                <a:gd name="T18" fmla="*/ 33 w 44"/>
                <a:gd name="T19" fmla="*/ 26 h 40"/>
                <a:gd name="T20" fmla="*/ 30 w 44"/>
                <a:gd name="T21" fmla="*/ 22 h 40"/>
                <a:gd name="T22" fmla="*/ 39 w 44"/>
                <a:gd name="T23" fmla="*/ 13 h 40"/>
                <a:gd name="T24" fmla="*/ 31 w 44"/>
                <a:gd name="T25" fmla="*/ 12 h 40"/>
                <a:gd name="T26" fmla="*/ 30 w 44"/>
                <a:gd name="T27" fmla="*/ 11 h 40"/>
                <a:gd name="T28" fmla="*/ 29 w 44"/>
                <a:gd name="T29" fmla="*/ 8 h 40"/>
                <a:gd name="T30" fmla="*/ 24 w 44"/>
                <a:gd name="T31" fmla="*/ 15 h 40"/>
                <a:gd name="T32" fmla="*/ 24 w 44"/>
                <a:gd name="T33" fmla="*/ 15 h 40"/>
                <a:gd name="T34" fmla="*/ 29 w 44"/>
                <a:gd name="T35" fmla="*/ 10 h 40"/>
                <a:gd name="T36" fmla="*/ 25 w 44"/>
                <a:gd name="T37" fmla="*/ 22 h 40"/>
                <a:gd name="T38" fmla="*/ 25 w 44"/>
                <a:gd name="T39" fmla="*/ 22 h 40"/>
                <a:gd name="T40" fmla="*/ 28 w 44"/>
                <a:gd name="T41" fmla="*/ 20 h 40"/>
                <a:gd name="T42" fmla="*/ 25 w 44"/>
                <a:gd name="T43" fmla="*/ 26 h 40"/>
                <a:gd name="T44" fmla="*/ 28 w 44"/>
                <a:gd name="T45" fmla="*/ 31 h 40"/>
                <a:gd name="T46" fmla="*/ 24 w 44"/>
                <a:gd name="T47" fmla="*/ 36 h 40"/>
                <a:gd name="T48" fmla="*/ 3 w 44"/>
                <a:gd name="T49" fmla="*/ 32 h 40"/>
                <a:gd name="T50" fmla="*/ 5 w 44"/>
                <a:gd name="T51" fmla="*/ 9 h 40"/>
                <a:gd name="T52" fmla="*/ 27 w 44"/>
                <a:gd name="T53" fmla="*/ 9 h 40"/>
                <a:gd name="T54" fmla="*/ 24 w 44"/>
                <a:gd name="T55" fmla="*/ 12 h 40"/>
                <a:gd name="T56" fmla="*/ 8 w 44"/>
                <a:gd name="T57" fmla="*/ 8 h 40"/>
                <a:gd name="T58" fmla="*/ 16 w 44"/>
                <a:gd name="T59" fmla="*/ 5 h 40"/>
                <a:gd name="T60" fmla="*/ 24 w 44"/>
                <a:gd name="T61" fmla="*/ 7 h 40"/>
                <a:gd name="T62" fmla="*/ 23 w 44"/>
                <a:gd name="T63" fmla="*/ 7 h 40"/>
                <a:gd name="T64" fmla="*/ 9 w 44"/>
                <a:gd name="T65" fmla="*/ 7 h 40"/>
                <a:gd name="T66" fmla="*/ 9 w 44"/>
                <a:gd name="T67" fmla="*/ 8 h 40"/>
                <a:gd name="T68" fmla="*/ 22 w 44"/>
                <a:gd name="T69" fmla="*/ 8 h 40"/>
                <a:gd name="T70" fmla="*/ 13 w 44"/>
                <a:gd name="T71" fmla="*/ 7 h 40"/>
                <a:gd name="T72" fmla="*/ 16 w 44"/>
                <a:gd name="T73" fmla="*/ 8 h 40"/>
                <a:gd name="T74" fmla="*/ 15 w 44"/>
                <a:gd name="T75" fmla="*/ 7 h 40"/>
                <a:gd name="T76" fmla="*/ 18 w 44"/>
                <a:gd name="T77" fmla="*/ 8 h 40"/>
                <a:gd name="T78" fmla="*/ 15 w 44"/>
                <a:gd name="T79" fmla="*/ 6 h 40"/>
                <a:gd name="T80" fmla="*/ 21 w 44"/>
                <a:gd name="T81" fmla="*/ 9 h 40"/>
                <a:gd name="T82" fmla="*/ 2 w 44"/>
                <a:gd name="T83" fmla="*/ 6 h 40"/>
                <a:gd name="T84" fmla="*/ 16 w 44"/>
                <a:gd name="T85" fmla="*/ 1 h 40"/>
                <a:gd name="T86" fmla="*/ 27 w 44"/>
                <a:gd name="T87" fmla="*/ 8 h 40"/>
                <a:gd name="T88" fmla="*/ 4 w 44"/>
                <a:gd name="T89" fmla="*/ 8 h 40"/>
                <a:gd name="T90" fmla="*/ 1 w 44"/>
                <a:gd name="T91" fmla="*/ 5 h 40"/>
                <a:gd name="T92" fmla="*/ 1 w 44"/>
                <a:gd name="T93" fmla="*/ 23 h 40"/>
                <a:gd name="T94" fmla="*/ 3 w 44"/>
                <a:gd name="T95" fmla="*/ 34 h 40"/>
                <a:gd name="T96" fmla="*/ 3 w 44"/>
                <a:gd name="T97" fmla="*/ 36 h 40"/>
                <a:gd name="T98" fmla="*/ 3 w 44"/>
                <a:gd name="T99" fmla="*/ 37 h 40"/>
                <a:gd name="T100" fmla="*/ 28 w 44"/>
                <a:gd name="T101" fmla="*/ 37 h 40"/>
                <a:gd name="T102" fmla="*/ 28 w 44"/>
                <a:gd name="T103" fmla="*/ 35 h 40"/>
                <a:gd name="T104" fmla="*/ 29 w 44"/>
                <a:gd name="T105" fmla="*/ 34 h 40"/>
                <a:gd name="T106" fmla="*/ 29 w 44"/>
                <a:gd name="T107" fmla="*/ 25 h 40"/>
                <a:gd name="T108" fmla="*/ 42 w 44"/>
                <a:gd name="T109" fmla="*/ 11 h 40"/>
                <a:gd name="T110" fmla="*/ 30 w 44"/>
                <a:gd name="T111" fmla="*/ 9 h 40"/>
                <a:gd name="T112" fmla="*/ 30 w 44"/>
                <a:gd name="T113" fmla="*/ 5 h 40"/>
                <a:gd name="T114" fmla="*/ 16 w 44"/>
                <a:gd name="T11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4" h="40">
                  <a:moveTo>
                    <a:pt x="16" y="39"/>
                  </a:moveTo>
                  <a:cubicBezTo>
                    <a:pt x="15" y="39"/>
                    <a:pt x="14" y="39"/>
                    <a:pt x="12" y="39"/>
                  </a:cubicBezTo>
                  <a:cubicBezTo>
                    <a:pt x="9" y="39"/>
                    <a:pt x="5" y="37"/>
                    <a:pt x="4" y="36"/>
                  </a:cubicBezTo>
                  <a:cubicBezTo>
                    <a:pt x="4" y="35"/>
                    <a:pt x="4" y="35"/>
                    <a:pt x="4" y="35"/>
                  </a:cubicBezTo>
                  <a:cubicBezTo>
                    <a:pt x="6" y="37"/>
                    <a:pt x="9" y="38"/>
                    <a:pt x="14" y="39"/>
                  </a:cubicBezTo>
                  <a:cubicBezTo>
                    <a:pt x="15" y="39"/>
                    <a:pt x="15" y="39"/>
                    <a:pt x="16" y="39"/>
                  </a:cubicBezTo>
                  <a:cubicBezTo>
                    <a:pt x="20" y="39"/>
                    <a:pt x="24" y="38"/>
                    <a:pt x="27" y="36"/>
                  </a:cubicBezTo>
                  <a:cubicBezTo>
                    <a:pt x="27" y="36"/>
                    <a:pt x="27" y="36"/>
                    <a:pt x="27" y="36"/>
                  </a:cubicBezTo>
                  <a:cubicBezTo>
                    <a:pt x="26" y="37"/>
                    <a:pt x="23" y="39"/>
                    <a:pt x="16" y="39"/>
                  </a:cubicBezTo>
                  <a:moveTo>
                    <a:pt x="24" y="36"/>
                  </a:moveTo>
                  <a:cubicBezTo>
                    <a:pt x="26" y="34"/>
                    <a:pt x="27" y="33"/>
                    <a:pt x="28" y="32"/>
                  </a:cubicBezTo>
                  <a:cubicBezTo>
                    <a:pt x="28" y="32"/>
                    <a:pt x="28" y="33"/>
                    <a:pt x="28" y="34"/>
                  </a:cubicBezTo>
                  <a:cubicBezTo>
                    <a:pt x="27" y="34"/>
                    <a:pt x="26" y="35"/>
                    <a:pt x="24" y="36"/>
                  </a:cubicBezTo>
                  <a:moveTo>
                    <a:pt x="30" y="20"/>
                  </a:moveTo>
                  <a:cubicBezTo>
                    <a:pt x="30" y="19"/>
                    <a:pt x="30" y="17"/>
                    <a:pt x="30" y="15"/>
                  </a:cubicBezTo>
                  <a:cubicBezTo>
                    <a:pt x="30" y="15"/>
                    <a:pt x="30" y="15"/>
                    <a:pt x="30" y="15"/>
                  </a:cubicBezTo>
                  <a:cubicBezTo>
                    <a:pt x="30" y="15"/>
                    <a:pt x="30" y="14"/>
                    <a:pt x="31" y="13"/>
                  </a:cubicBezTo>
                  <a:cubicBezTo>
                    <a:pt x="32" y="12"/>
                    <a:pt x="33" y="12"/>
                    <a:pt x="35" y="12"/>
                  </a:cubicBezTo>
                  <a:cubicBezTo>
                    <a:pt x="35" y="12"/>
                    <a:pt x="35" y="12"/>
                    <a:pt x="35" y="12"/>
                  </a:cubicBezTo>
                  <a:cubicBezTo>
                    <a:pt x="36" y="12"/>
                    <a:pt x="38" y="12"/>
                    <a:pt x="38" y="13"/>
                  </a:cubicBezTo>
                  <a:cubicBezTo>
                    <a:pt x="39" y="16"/>
                    <a:pt x="39" y="18"/>
                    <a:pt x="37" y="20"/>
                  </a:cubicBezTo>
                  <a:cubicBezTo>
                    <a:pt x="36" y="21"/>
                    <a:pt x="35" y="22"/>
                    <a:pt x="33" y="22"/>
                  </a:cubicBezTo>
                  <a:cubicBezTo>
                    <a:pt x="32" y="22"/>
                    <a:pt x="31" y="21"/>
                    <a:pt x="30" y="20"/>
                  </a:cubicBezTo>
                  <a:cubicBezTo>
                    <a:pt x="30" y="20"/>
                    <a:pt x="30" y="20"/>
                    <a:pt x="30" y="20"/>
                  </a:cubicBezTo>
                  <a:moveTo>
                    <a:pt x="30" y="11"/>
                  </a:moveTo>
                  <a:cubicBezTo>
                    <a:pt x="31" y="9"/>
                    <a:pt x="33" y="8"/>
                    <a:pt x="35" y="8"/>
                  </a:cubicBezTo>
                  <a:cubicBezTo>
                    <a:pt x="35" y="8"/>
                    <a:pt x="35" y="8"/>
                    <a:pt x="35" y="8"/>
                  </a:cubicBezTo>
                  <a:cubicBezTo>
                    <a:pt x="38" y="8"/>
                    <a:pt x="40" y="9"/>
                    <a:pt x="41" y="11"/>
                  </a:cubicBezTo>
                  <a:cubicBezTo>
                    <a:pt x="43" y="16"/>
                    <a:pt x="41" y="21"/>
                    <a:pt x="39" y="23"/>
                  </a:cubicBezTo>
                  <a:cubicBezTo>
                    <a:pt x="37" y="25"/>
                    <a:pt x="35" y="26"/>
                    <a:pt x="33" y="26"/>
                  </a:cubicBezTo>
                  <a:cubicBezTo>
                    <a:pt x="32" y="26"/>
                    <a:pt x="31" y="25"/>
                    <a:pt x="30" y="25"/>
                  </a:cubicBezTo>
                  <a:cubicBezTo>
                    <a:pt x="29" y="25"/>
                    <a:pt x="29" y="25"/>
                    <a:pt x="29" y="25"/>
                  </a:cubicBezTo>
                  <a:cubicBezTo>
                    <a:pt x="29" y="24"/>
                    <a:pt x="29" y="23"/>
                    <a:pt x="30" y="22"/>
                  </a:cubicBezTo>
                  <a:cubicBezTo>
                    <a:pt x="31" y="22"/>
                    <a:pt x="32" y="23"/>
                    <a:pt x="33" y="23"/>
                  </a:cubicBezTo>
                  <a:cubicBezTo>
                    <a:pt x="35" y="23"/>
                    <a:pt x="36" y="22"/>
                    <a:pt x="37" y="21"/>
                  </a:cubicBezTo>
                  <a:cubicBezTo>
                    <a:pt x="40" y="19"/>
                    <a:pt x="40" y="16"/>
                    <a:pt x="39" y="13"/>
                  </a:cubicBezTo>
                  <a:cubicBezTo>
                    <a:pt x="38" y="11"/>
                    <a:pt x="37" y="11"/>
                    <a:pt x="35" y="11"/>
                  </a:cubicBezTo>
                  <a:cubicBezTo>
                    <a:pt x="35" y="11"/>
                    <a:pt x="35" y="11"/>
                    <a:pt x="35" y="11"/>
                  </a:cubicBezTo>
                  <a:cubicBezTo>
                    <a:pt x="33" y="11"/>
                    <a:pt x="31" y="12"/>
                    <a:pt x="31" y="12"/>
                  </a:cubicBezTo>
                  <a:cubicBezTo>
                    <a:pt x="30" y="13"/>
                    <a:pt x="30" y="13"/>
                    <a:pt x="30" y="13"/>
                  </a:cubicBezTo>
                  <a:cubicBezTo>
                    <a:pt x="30" y="13"/>
                    <a:pt x="30" y="12"/>
                    <a:pt x="30" y="11"/>
                  </a:cubicBezTo>
                  <a:cubicBezTo>
                    <a:pt x="30" y="11"/>
                    <a:pt x="30" y="11"/>
                    <a:pt x="30" y="11"/>
                  </a:cubicBezTo>
                  <a:moveTo>
                    <a:pt x="24" y="12"/>
                  </a:moveTo>
                  <a:cubicBezTo>
                    <a:pt x="24" y="12"/>
                    <a:pt x="24" y="12"/>
                    <a:pt x="24" y="12"/>
                  </a:cubicBezTo>
                  <a:cubicBezTo>
                    <a:pt x="26" y="11"/>
                    <a:pt x="28" y="9"/>
                    <a:pt x="29" y="8"/>
                  </a:cubicBezTo>
                  <a:cubicBezTo>
                    <a:pt x="29" y="8"/>
                    <a:pt x="29" y="8"/>
                    <a:pt x="29" y="8"/>
                  </a:cubicBezTo>
                  <a:cubicBezTo>
                    <a:pt x="29" y="8"/>
                    <a:pt x="29" y="9"/>
                    <a:pt x="29" y="10"/>
                  </a:cubicBezTo>
                  <a:cubicBezTo>
                    <a:pt x="24" y="15"/>
                    <a:pt x="24" y="15"/>
                    <a:pt x="24" y="15"/>
                  </a:cubicBezTo>
                  <a:cubicBezTo>
                    <a:pt x="24" y="15"/>
                    <a:pt x="24" y="15"/>
                    <a:pt x="24" y="15"/>
                  </a:cubicBezTo>
                  <a:cubicBezTo>
                    <a:pt x="24" y="15"/>
                    <a:pt x="24" y="15"/>
                    <a:pt x="24" y="15"/>
                  </a:cubicBezTo>
                  <a:cubicBezTo>
                    <a:pt x="24" y="15"/>
                    <a:pt x="24" y="15"/>
                    <a:pt x="24" y="15"/>
                  </a:cubicBezTo>
                  <a:cubicBezTo>
                    <a:pt x="25" y="15"/>
                    <a:pt x="25" y="15"/>
                    <a:pt x="25" y="15"/>
                  </a:cubicBezTo>
                  <a:cubicBezTo>
                    <a:pt x="25" y="14"/>
                    <a:pt x="25" y="14"/>
                    <a:pt x="25" y="14"/>
                  </a:cubicBezTo>
                  <a:cubicBezTo>
                    <a:pt x="29" y="10"/>
                    <a:pt x="29" y="10"/>
                    <a:pt x="29" y="10"/>
                  </a:cubicBezTo>
                  <a:cubicBezTo>
                    <a:pt x="29" y="12"/>
                    <a:pt x="29" y="14"/>
                    <a:pt x="29" y="16"/>
                  </a:cubicBezTo>
                  <a:cubicBezTo>
                    <a:pt x="29" y="16"/>
                    <a:pt x="29" y="16"/>
                    <a:pt x="29" y="16"/>
                  </a:cubicBezTo>
                  <a:cubicBezTo>
                    <a:pt x="25" y="22"/>
                    <a:pt x="25" y="22"/>
                    <a:pt x="25" y="22"/>
                  </a:cubicBezTo>
                  <a:cubicBezTo>
                    <a:pt x="25" y="22"/>
                    <a:pt x="25" y="22"/>
                    <a:pt x="25" y="22"/>
                  </a:cubicBezTo>
                  <a:cubicBezTo>
                    <a:pt x="25" y="22"/>
                    <a:pt x="25" y="22"/>
                    <a:pt x="25" y="22"/>
                  </a:cubicBezTo>
                  <a:cubicBezTo>
                    <a:pt x="25" y="22"/>
                    <a:pt x="25" y="22"/>
                    <a:pt x="25" y="22"/>
                  </a:cubicBezTo>
                  <a:cubicBezTo>
                    <a:pt x="29" y="17"/>
                    <a:pt x="29" y="17"/>
                    <a:pt x="29" y="17"/>
                  </a:cubicBezTo>
                  <a:cubicBezTo>
                    <a:pt x="29" y="18"/>
                    <a:pt x="29" y="19"/>
                    <a:pt x="29" y="20"/>
                  </a:cubicBezTo>
                  <a:cubicBezTo>
                    <a:pt x="28" y="20"/>
                    <a:pt x="28" y="20"/>
                    <a:pt x="28" y="20"/>
                  </a:cubicBezTo>
                  <a:cubicBezTo>
                    <a:pt x="24" y="25"/>
                    <a:pt x="24" y="25"/>
                    <a:pt x="24" y="25"/>
                  </a:cubicBezTo>
                  <a:cubicBezTo>
                    <a:pt x="24" y="26"/>
                    <a:pt x="24" y="26"/>
                    <a:pt x="24" y="26"/>
                  </a:cubicBezTo>
                  <a:cubicBezTo>
                    <a:pt x="25" y="26"/>
                    <a:pt x="25" y="26"/>
                    <a:pt x="25" y="26"/>
                  </a:cubicBezTo>
                  <a:cubicBezTo>
                    <a:pt x="25" y="26"/>
                    <a:pt x="25" y="26"/>
                    <a:pt x="25" y="26"/>
                  </a:cubicBezTo>
                  <a:cubicBezTo>
                    <a:pt x="29" y="21"/>
                    <a:pt x="29" y="21"/>
                    <a:pt x="29" y="21"/>
                  </a:cubicBezTo>
                  <a:cubicBezTo>
                    <a:pt x="28" y="24"/>
                    <a:pt x="28" y="28"/>
                    <a:pt x="28" y="31"/>
                  </a:cubicBezTo>
                  <a:cubicBezTo>
                    <a:pt x="28" y="31"/>
                    <a:pt x="28" y="31"/>
                    <a:pt x="28" y="31"/>
                  </a:cubicBezTo>
                  <a:cubicBezTo>
                    <a:pt x="26" y="33"/>
                    <a:pt x="25" y="34"/>
                    <a:pt x="24" y="36"/>
                  </a:cubicBezTo>
                  <a:cubicBezTo>
                    <a:pt x="24" y="36"/>
                    <a:pt x="24" y="36"/>
                    <a:pt x="24" y="36"/>
                  </a:cubicBezTo>
                  <a:cubicBezTo>
                    <a:pt x="21" y="37"/>
                    <a:pt x="19" y="38"/>
                    <a:pt x="16" y="38"/>
                  </a:cubicBezTo>
                  <a:cubicBezTo>
                    <a:pt x="15" y="38"/>
                    <a:pt x="15" y="38"/>
                    <a:pt x="14" y="38"/>
                  </a:cubicBezTo>
                  <a:cubicBezTo>
                    <a:pt x="6" y="37"/>
                    <a:pt x="3" y="33"/>
                    <a:pt x="3" y="32"/>
                  </a:cubicBezTo>
                  <a:cubicBezTo>
                    <a:pt x="2" y="29"/>
                    <a:pt x="2" y="26"/>
                    <a:pt x="2" y="23"/>
                  </a:cubicBezTo>
                  <a:cubicBezTo>
                    <a:pt x="2" y="18"/>
                    <a:pt x="2" y="12"/>
                    <a:pt x="1" y="8"/>
                  </a:cubicBezTo>
                  <a:cubicBezTo>
                    <a:pt x="2" y="8"/>
                    <a:pt x="3" y="9"/>
                    <a:pt x="5" y="9"/>
                  </a:cubicBezTo>
                  <a:cubicBezTo>
                    <a:pt x="8" y="10"/>
                    <a:pt x="12" y="10"/>
                    <a:pt x="16" y="10"/>
                  </a:cubicBezTo>
                  <a:cubicBezTo>
                    <a:pt x="18" y="10"/>
                    <a:pt x="20" y="10"/>
                    <a:pt x="23" y="10"/>
                  </a:cubicBezTo>
                  <a:cubicBezTo>
                    <a:pt x="24" y="10"/>
                    <a:pt x="26" y="9"/>
                    <a:pt x="27" y="9"/>
                  </a:cubicBezTo>
                  <a:cubicBezTo>
                    <a:pt x="26" y="10"/>
                    <a:pt x="25" y="11"/>
                    <a:pt x="24" y="12"/>
                  </a:cubicBezTo>
                  <a:cubicBezTo>
                    <a:pt x="24" y="12"/>
                    <a:pt x="24" y="12"/>
                    <a:pt x="24" y="12"/>
                  </a:cubicBezTo>
                  <a:cubicBezTo>
                    <a:pt x="24" y="12"/>
                    <a:pt x="24" y="12"/>
                    <a:pt x="24" y="12"/>
                  </a:cubicBezTo>
                  <a:moveTo>
                    <a:pt x="15" y="9"/>
                  </a:moveTo>
                  <a:cubicBezTo>
                    <a:pt x="13" y="9"/>
                    <a:pt x="11" y="9"/>
                    <a:pt x="9" y="8"/>
                  </a:cubicBezTo>
                  <a:cubicBezTo>
                    <a:pt x="8" y="8"/>
                    <a:pt x="8" y="8"/>
                    <a:pt x="8" y="8"/>
                  </a:cubicBezTo>
                  <a:cubicBezTo>
                    <a:pt x="8" y="7"/>
                    <a:pt x="8" y="7"/>
                    <a:pt x="8" y="7"/>
                  </a:cubicBezTo>
                  <a:cubicBezTo>
                    <a:pt x="9" y="7"/>
                    <a:pt x="9" y="7"/>
                    <a:pt x="9" y="7"/>
                  </a:cubicBezTo>
                  <a:cubicBezTo>
                    <a:pt x="11" y="6"/>
                    <a:pt x="13" y="5"/>
                    <a:pt x="16" y="5"/>
                  </a:cubicBezTo>
                  <a:cubicBezTo>
                    <a:pt x="16" y="5"/>
                    <a:pt x="17" y="5"/>
                    <a:pt x="17" y="5"/>
                  </a:cubicBezTo>
                  <a:cubicBezTo>
                    <a:pt x="20" y="5"/>
                    <a:pt x="21" y="6"/>
                    <a:pt x="24" y="7"/>
                  </a:cubicBezTo>
                  <a:cubicBezTo>
                    <a:pt x="24" y="7"/>
                    <a:pt x="24" y="7"/>
                    <a:pt x="24" y="7"/>
                  </a:cubicBezTo>
                  <a:cubicBezTo>
                    <a:pt x="24" y="7"/>
                    <a:pt x="24" y="7"/>
                    <a:pt x="24" y="7"/>
                  </a:cubicBezTo>
                  <a:cubicBezTo>
                    <a:pt x="24" y="7"/>
                    <a:pt x="24" y="7"/>
                    <a:pt x="24" y="7"/>
                  </a:cubicBezTo>
                  <a:cubicBezTo>
                    <a:pt x="23" y="7"/>
                    <a:pt x="23" y="7"/>
                    <a:pt x="23" y="7"/>
                  </a:cubicBezTo>
                  <a:cubicBezTo>
                    <a:pt x="21" y="6"/>
                    <a:pt x="20" y="6"/>
                    <a:pt x="17" y="6"/>
                  </a:cubicBezTo>
                  <a:cubicBezTo>
                    <a:pt x="17" y="6"/>
                    <a:pt x="16" y="6"/>
                    <a:pt x="16" y="6"/>
                  </a:cubicBezTo>
                  <a:cubicBezTo>
                    <a:pt x="13" y="6"/>
                    <a:pt x="11" y="6"/>
                    <a:pt x="9" y="7"/>
                  </a:cubicBezTo>
                  <a:cubicBezTo>
                    <a:pt x="9" y="7"/>
                    <a:pt x="9" y="7"/>
                    <a:pt x="9" y="7"/>
                  </a:cubicBezTo>
                  <a:cubicBezTo>
                    <a:pt x="9" y="8"/>
                    <a:pt x="9" y="8"/>
                    <a:pt x="9" y="8"/>
                  </a:cubicBezTo>
                  <a:cubicBezTo>
                    <a:pt x="9" y="8"/>
                    <a:pt x="9" y="8"/>
                    <a:pt x="9" y="8"/>
                  </a:cubicBezTo>
                  <a:cubicBezTo>
                    <a:pt x="11" y="8"/>
                    <a:pt x="13" y="9"/>
                    <a:pt x="15" y="9"/>
                  </a:cubicBezTo>
                  <a:cubicBezTo>
                    <a:pt x="17" y="9"/>
                    <a:pt x="19" y="8"/>
                    <a:pt x="21" y="8"/>
                  </a:cubicBezTo>
                  <a:cubicBezTo>
                    <a:pt x="22" y="8"/>
                    <a:pt x="22" y="8"/>
                    <a:pt x="22" y="8"/>
                  </a:cubicBezTo>
                  <a:cubicBezTo>
                    <a:pt x="21" y="8"/>
                    <a:pt x="19" y="7"/>
                    <a:pt x="16" y="7"/>
                  </a:cubicBezTo>
                  <a:cubicBezTo>
                    <a:pt x="16" y="7"/>
                    <a:pt x="15" y="7"/>
                    <a:pt x="15" y="7"/>
                  </a:cubicBezTo>
                  <a:cubicBezTo>
                    <a:pt x="14" y="7"/>
                    <a:pt x="13" y="7"/>
                    <a:pt x="13" y="7"/>
                  </a:cubicBezTo>
                  <a:cubicBezTo>
                    <a:pt x="13" y="7"/>
                    <a:pt x="14" y="8"/>
                    <a:pt x="15" y="8"/>
                  </a:cubicBezTo>
                  <a:cubicBezTo>
                    <a:pt x="16" y="8"/>
                    <a:pt x="17" y="8"/>
                    <a:pt x="17" y="8"/>
                  </a:cubicBezTo>
                  <a:cubicBezTo>
                    <a:pt x="17" y="8"/>
                    <a:pt x="17" y="8"/>
                    <a:pt x="16" y="8"/>
                  </a:cubicBezTo>
                  <a:cubicBezTo>
                    <a:pt x="16" y="8"/>
                    <a:pt x="16" y="8"/>
                    <a:pt x="15" y="8"/>
                  </a:cubicBezTo>
                  <a:cubicBezTo>
                    <a:pt x="15" y="7"/>
                    <a:pt x="15" y="7"/>
                    <a:pt x="15" y="7"/>
                  </a:cubicBezTo>
                  <a:cubicBezTo>
                    <a:pt x="15" y="7"/>
                    <a:pt x="15" y="7"/>
                    <a:pt x="15" y="7"/>
                  </a:cubicBezTo>
                  <a:cubicBezTo>
                    <a:pt x="16" y="7"/>
                    <a:pt x="16" y="7"/>
                    <a:pt x="16" y="7"/>
                  </a:cubicBezTo>
                  <a:cubicBezTo>
                    <a:pt x="17" y="7"/>
                    <a:pt x="18" y="7"/>
                    <a:pt x="18" y="8"/>
                  </a:cubicBezTo>
                  <a:cubicBezTo>
                    <a:pt x="18" y="8"/>
                    <a:pt x="18" y="8"/>
                    <a:pt x="18" y="8"/>
                  </a:cubicBezTo>
                  <a:cubicBezTo>
                    <a:pt x="18" y="8"/>
                    <a:pt x="17" y="8"/>
                    <a:pt x="15" y="8"/>
                  </a:cubicBezTo>
                  <a:cubicBezTo>
                    <a:pt x="13" y="8"/>
                    <a:pt x="12" y="8"/>
                    <a:pt x="12" y="7"/>
                  </a:cubicBezTo>
                  <a:cubicBezTo>
                    <a:pt x="12" y="7"/>
                    <a:pt x="15" y="6"/>
                    <a:pt x="15" y="6"/>
                  </a:cubicBezTo>
                  <a:cubicBezTo>
                    <a:pt x="15" y="6"/>
                    <a:pt x="16" y="6"/>
                    <a:pt x="16" y="6"/>
                  </a:cubicBezTo>
                  <a:cubicBezTo>
                    <a:pt x="19" y="6"/>
                    <a:pt x="22" y="7"/>
                    <a:pt x="22" y="8"/>
                  </a:cubicBezTo>
                  <a:cubicBezTo>
                    <a:pt x="22" y="8"/>
                    <a:pt x="21" y="9"/>
                    <a:pt x="21" y="9"/>
                  </a:cubicBezTo>
                  <a:cubicBezTo>
                    <a:pt x="19" y="9"/>
                    <a:pt x="17" y="9"/>
                    <a:pt x="15" y="9"/>
                  </a:cubicBezTo>
                  <a:moveTo>
                    <a:pt x="4" y="8"/>
                  </a:moveTo>
                  <a:cubicBezTo>
                    <a:pt x="2" y="7"/>
                    <a:pt x="2" y="7"/>
                    <a:pt x="2" y="6"/>
                  </a:cubicBezTo>
                  <a:cubicBezTo>
                    <a:pt x="2" y="5"/>
                    <a:pt x="2" y="5"/>
                    <a:pt x="2" y="5"/>
                  </a:cubicBezTo>
                  <a:cubicBezTo>
                    <a:pt x="3" y="4"/>
                    <a:pt x="7" y="2"/>
                    <a:pt x="9" y="1"/>
                  </a:cubicBezTo>
                  <a:cubicBezTo>
                    <a:pt x="11" y="1"/>
                    <a:pt x="13" y="1"/>
                    <a:pt x="16" y="1"/>
                  </a:cubicBezTo>
                  <a:cubicBezTo>
                    <a:pt x="20" y="1"/>
                    <a:pt x="25" y="1"/>
                    <a:pt x="26" y="2"/>
                  </a:cubicBezTo>
                  <a:cubicBezTo>
                    <a:pt x="28" y="3"/>
                    <a:pt x="29" y="4"/>
                    <a:pt x="29" y="5"/>
                  </a:cubicBezTo>
                  <a:cubicBezTo>
                    <a:pt x="29" y="6"/>
                    <a:pt x="28" y="7"/>
                    <a:pt x="27" y="8"/>
                  </a:cubicBezTo>
                  <a:cubicBezTo>
                    <a:pt x="26" y="5"/>
                    <a:pt x="22" y="4"/>
                    <a:pt x="16" y="4"/>
                  </a:cubicBezTo>
                  <a:cubicBezTo>
                    <a:pt x="15" y="4"/>
                    <a:pt x="14" y="5"/>
                    <a:pt x="13" y="5"/>
                  </a:cubicBezTo>
                  <a:cubicBezTo>
                    <a:pt x="8" y="5"/>
                    <a:pt x="4" y="7"/>
                    <a:pt x="4" y="8"/>
                  </a:cubicBezTo>
                  <a:moveTo>
                    <a:pt x="16" y="0"/>
                  </a:moveTo>
                  <a:cubicBezTo>
                    <a:pt x="13" y="0"/>
                    <a:pt x="11" y="0"/>
                    <a:pt x="9" y="0"/>
                  </a:cubicBezTo>
                  <a:cubicBezTo>
                    <a:pt x="7" y="1"/>
                    <a:pt x="2" y="3"/>
                    <a:pt x="1" y="5"/>
                  </a:cubicBezTo>
                  <a:cubicBezTo>
                    <a:pt x="1" y="5"/>
                    <a:pt x="0" y="6"/>
                    <a:pt x="1" y="6"/>
                  </a:cubicBezTo>
                  <a:cubicBezTo>
                    <a:pt x="0" y="6"/>
                    <a:pt x="0" y="6"/>
                    <a:pt x="0" y="6"/>
                  </a:cubicBezTo>
                  <a:cubicBezTo>
                    <a:pt x="1" y="11"/>
                    <a:pt x="1" y="17"/>
                    <a:pt x="1" y="23"/>
                  </a:cubicBezTo>
                  <a:cubicBezTo>
                    <a:pt x="1" y="27"/>
                    <a:pt x="1" y="30"/>
                    <a:pt x="2" y="32"/>
                  </a:cubicBezTo>
                  <a:cubicBezTo>
                    <a:pt x="2" y="32"/>
                    <a:pt x="2" y="32"/>
                    <a:pt x="2" y="32"/>
                  </a:cubicBezTo>
                  <a:cubicBezTo>
                    <a:pt x="2" y="33"/>
                    <a:pt x="2" y="34"/>
                    <a:pt x="3" y="34"/>
                  </a:cubicBezTo>
                  <a:cubicBezTo>
                    <a:pt x="3" y="34"/>
                    <a:pt x="3" y="34"/>
                    <a:pt x="3" y="34"/>
                  </a:cubicBezTo>
                  <a:cubicBezTo>
                    <a:pt x="3" y="35"/>
                    <a:pt x="3" y="36"/>
                    <a:pt x="3" y="36"/>
                  </a:cubicBezTo>
                  <a:cubicBezTo>
                    <a:pt x="3" y="36"/>
                    <a:pt x="3" y="36"/>
                    <a:pt x="3" y="36"/>
                  </a:cubicBezTo>
                  <a:cubicBezTo>
                    <a:pt x="3" y="36"/>
                    <a:pt x="3" y="36"/>
                    <a:pt x="3" y="36"/>
                  </a:cubicBezTo>
                  <a:cubicBezTo>
                    <a:pt x="3" y="37"/>
                    <a:pt x="3" y="37"/>
                    <a:pt x="3" y="37"/>
                  </a:cubicBezTo>
                  <a:cubicBezTo>
                    <a:pt x="3" y="37"/>
                    <a:pt x="3" y="37"/>
                    <a:pt x="3" y="37"/>
                  </a:cubicBezTo>
                  <a:cubicBezTo>
                    <a:pt x="5" y="38"/>
                    <a:pt x="9" y="40"/>
                    <a:pt x="12" y="40"/>
                  </a:cubicBezTo>
                  <a:cubicBezTo>
                    <a:pt x="14" y="40"/>
                    <a:pt x="15" y="40"/>
                    <a:pt x="16" y="40"/>
                  </a:cubicBezTo>
                  <a:cubicBezTo>
                    <a:pt x="23" y="40"/>
                    <a:pt x="27" y="38"/>
                    <a:pt x="28" y="37"/>
                  </a:cubicBezTo>
                  <a:cubicBezTo>
                    <a:pt x="28" y="37"/>
                    <a:pt x="28" y="37"/>
                    <a:pt x="28" y="37"/>
                  </a:cubicBezTo>
                  <a:cubicBezTo>
                    <a:pt x="28" y="37"/>
                    <a:pt x="28" y="37"/>
                    <a:pt x="28" y="37"/>
                  </a:cubicBezTo>
                  <a:cubicBezTo>
                    <a:pt x="28" y="35"/>
                    <a:pt x="28" y="35"/>
                    <a:pt x="28" y="35"/>
                  </a:cubicBezTo>
                  <a:cubicBezTo>
                    <a:pt x="28" y="35"/>
                    <a:pt x="29" y="35"/>
                    <a:pt x="29" y="34"/>
                  </a:cubicBezTo>
                  <a:cubicBezTo>
                    <a:pt x="29" y="34"/>
                    <a:pt x="29" y="34"/>
                    <a:pt x="29" y="34"/>
                  </a:cubicBezTo>
                  <a:cubicBezTo>
                    <a:pt x="29" y="34"/>
                    <a:pt x="29" y="34"/>
                    <a:pt x="29" y="34"/>
                  </a:cubicBezTo>
                  <a:cubicBezTo>
                    <a:pt x="29" y="34"/>
                    <a:pt x="29" y="34"/>
                    <a:pt x="29" y="34"/>
                  </a:cubicBezTo>
                  <a:cubicBezTo>
                    <a:pt x="29" y="34"/>
                    <a:pt x="29" y="34"/>
                    <a:pt x="29" y="34"/>
                  </a:cubicBezTo>
                  <a:cubicBezTo>
                    <a:pt x="29" y="31"/>
                    <a:pt x="29" y="28"/>
                    <a:pt x="29" y="25"/>
                  </a:cubicBezTo>
                  <a:cubicBezTo>
                    <a:pt x="31" y="26"/>
                    <a:pt x="32" y="27"/>
                    <a:pt x="33" y="27"/>
                  </a:cubicBezTo>
                  <a:cubicBezTo>
                    <a:pt x="35" y="27"/>
                    <a:pt x="38" y="26"/>
                    <a:pt x="39" y="24"/>
                  </a:cubicBezTo>
                  <a:cubicBezTo>
                    <a:pt x="42" y="22"/>
                    <a:pt x="44" y="17"/>
                    <a:pt x="42" y="11"/>
                  </a:cubicBezTo>
                  <a:cubicBezTo>
                    <a:pt x="40" y="8"/>
                    <a:pt x="38" y="7"/>
                    <a:pt x="35" y="7"/>
                  </a:cubicBezTo>
                  <a:cubicBezTo>
                    <a:pt x="35" y="7"/>
                    <a:pt x="35" y="7"/>
                    <a:pt x="35" y="7"/>
                  </a:cubicBezTo>
                  <a:cubicBezTo>
                    <a:pt x="33" y="7"/>
                    <a:pt x="31" y="7"/>
                    <a:pt x="30" y="9"/>
                  </a:cubicBezTo>
                  <a:cubicBezTo>
                    <a:pt x="30" y="9"/>
                    <a:pt x="30" y="9"/>
                    <a:pt x="30" y="9"/>
                  </a:cubicBezTo>
                  <a:cubicBezTo>
                    <a:pt x="30" y="9"/>
                    <a:pt x="30" y="9"/>
                    <a:pt x="30" y="9"/>
                  </a:cubicBezTo>
                  <a:cubicBezTo>
                    <a:pt x="30" y="8"/>
                    <a:pt x="30" y="6"/>
                    <a:pt x="30" y="5"/>
                  </a:cubicBezTo>
                  <a:cubicBezTo>
                    <a:pt x="30" y="5"/>
                    <a:pt x="30" y="5"/>
                    <a:pt x="30" y="5"/>
                  </a:cubicBezTo>
                  <a:cubicBezTo>
                    <a:pt x="30" y="4"/>
                    <a:pt x="30" y="2"/>
                    <a:pt x="26" y="1"/>
                  </a:cubicBezTo>
                  <a:cubicBezTo>
                    <a:pt x="25" y="0"/>
                    <a:pt x="21" y="0"/>
                    <a:pt x="1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3200">
                <a:solidFill>
                  <a:prstClr val="black"/>
                </a:solidFill>
              </a:endParaRPr>
            </a:p>
          </p:txBody>
        </p:sp>
        <p:sp>
          <p:nvSpPr>
            <p:cNvPr id="219" name="Freeform 195"/>
            <p:cNvSpPr>
              <a:spLocks noEditPoints="1"/>
            </p:cNvSpPr>
            <p:nvPr/>
          </p:nvSpPr>
          <p:spPr bwMode="auto">
            <a:xfrm>
              <a:off x="3396" y="2220"/>
              <a:ext cx="112" cy="78"/>
            </a:xfrm>
            <a:custGeom>
              <a:avLst/>
              <a:gdLst>
                <a:gd name="T0" fmla="*/ 18 w 47"/>
                <a:gd name="T1" fmla="*/ 22 h 33"/>
                <a:gd name="T2" fmla="*/ 17 w 47"/>
                <a:gd name="T3" fmla="*/ 22 h 33"/>
                <a:gd name="T4" fmla="*/ 3 w 47"/>
                <a:gd name="T5" fmla="*/ 19 h 33"/>
                <a:gd name="T6" fmla="*/ 1 w 47"/>
                <a:gd name="T7" fmla="*/ 11 h 33"/>
                <a:gd name="T8" fmla="*/ 16 w 47"/>
                <a:gd name="T9" fmla="*/ 2 h 33"/>
                <a:gd name="T10" fmla="*/ 19 w 47"/>
                <a:gd name="T11" fmla="*/ 2 h 33"/>
                <a:gd name="T12" fmla="*/ 24 w 47"/>
                <a:gd name="T13" fmla="*/ 1 h 33"/>
                <a:gd name="T14" fmla="*/ 32 w 47"/>
                <a:gd name="T15" fmla="*/ 1 h 33"/>
                <a:gd name="T16" fmla="*/ 44 w 47"/>
                <a:gd name="T17" fmla="*/ 7 h 33"/>
                <a:gd name="T18" fmla="*/ 44 w 47"/>
                <a:gd name="T19" fmla="*/ 7 h 33"/>
                <a:gd name="T20" fmla="*/ 41 w 47"/>
                <a:gd name="T21" fmla="*/ 20 h 33"/>
                <a:gd name="T22" fmla="*/ 35 w 47"/>
                <a:gd name="T23" fmla="*/ 27 h 33"/>
                <a:gd name="T24" fmla="*/ 33 w 47"/>
                <a:gd name="T25" fmla="*/ 31 h 33"/>
                <a:gd name="T26" fmla="*/ 34 w 47"/>
                <a:gd name="T27" fmla="*/ 27 h 33"/>
                <a:gd name="T28" fmla="*/ 35 w 47"/>
                <a:gd name="T29" fmla="*/ 22 h 33"/>
                <a:gd name="T30" fmla="*/ 33 w 47"/>
                <a:gd name="T31" fmla="*/ 21 h 33"/>
                <a:gd name="T32" fmla="*/ 31 w 47"/>
                <a:gd name="T33" fmla="*/ 21 h 33"/>
                <a:gd name="T34" fmla="*/ 25 w 47"/>
                <a:gd name="T35" fmla="*/ 22 h 33"/>
                <a:gd name="T36" fmla="*/ 18 w 47"/>
                <a:gd name="T37" fmla="*/ 22 h 33"/>
                <a:gd name="T38" fmla="*/ 32 w 47"/>
                <a:gd name="T39" fmla="*/ 0 h 33"/>
                <a:gd name="T40" fmla="*/ 24 w 47"/>
                <a:gd name="T41" fmla="*/ 0 h 33"/>
                <a:gd name="T42" fmla="*/ 19 w 47"/>
                <a:gd name="T43" fmla="*/ 1 h 33"/>
                <a:gd name="T44" fmla="*/ 16 w 47"/>
                <a:gd name="T45" fmla="*/ 1 h 33"/>
                <a:gd name="T46" fmla="*/ 0 w 47"/>
                <a:gd name="T47" fmla="*/ 11 h 33"/>
                <a:gd name="T48" fmla="*/ 3 w 47"/>
                <a:gd name="T49" fmla="*/ 19 h 33"/>
                <a:gd name="T50" fmla="*/ 17 w 47"/>
                <a:gd name="T51" fmla="*/ 23 h 33"/>
                <a:gd name="T52" fmla="*/ 18 w 47"/>
                <a:gd name="T53" fmla="*/ 23 h 33"/>
                <a:gd name="T54" fmla="*/ 25 w 47"/>
                <a:gd name="T55" fmla="*/ 22 h 33"/>
                <a:gd name="T56" fmla="*/ 31 w 47"/>
                <a:gd name="T57" fmla="*/ 22 h 33"/>
                <a:gd name="T58" fmla="*/ 33 w 47"/>
                <a:gd name="T59" fmla="*/ 22 h 33"/>
                <a:gd name="T60" fmla="*/ 34 w 47"/>
                <a:gd name="T61" fmla="*/ 22 h 33"/>
                <a:gd name="T62" fmla="*/ 33 w 47"/>
                <a:gd name="T63" fmla="*/ 27 h 33"/>
                <a:gd name="T64" fmla="*/ 31 w 47"/>
                <a:gd name="T65" fmla="*/ 32 h 33"/>
                <a:gd name="T66" fmla="*/ 31 w 47"/>
                <a:gd name="T67" fmla="*/ 33 h 33"/>
                <a:gd name="T68" fmla="*/ 32 w 47"/>
                <a:gd name="T69" fmla="*/ 33 h 33"/>
                <a:gd name="T70" fmla="*/ 32 w 47"/>
                <a:gd name="T71" fmla="*/ 33 h 33"/>
                <a:gd name="T72" fmla="*/ 36 w 47"/>
                <a:gd name="T73" fmla="*/ 28 h 33"/>
                <a:gd name="T74" fmla="*/ 41 w 47"/>
                <a:gd name="T75" fmla="*/ 21 h 33"/>
                <a:gd name="T76" fmla="*/ 45 w 47"/>
                <a:gd name="T77" fmla="*/ 7 h 33"/>
                <a:gd name="T78" fmla="*/ 45 w 47"/>
                <a:gd name="T79" fmla="*/ 6 h 33"/>
                <a:gd name="T80" fmla="*/ 45 w 47"/>
                <a:gd name="T81" fmla="*/ 6 h 33"/>
                <a:gd name="T82" fmla="*/ 44 w 47"/>
                <a:gd name="T83" fmla="*/ 5 h 33"/>
                <a:gd name="T84" fmla="*/ 44 w 47"/>
                <a:gd name="T85" fmla="*/ 5 h 33"/>
                <a:gd name="T86" fmla="*/ 32 w 47"/>
                <a:gd name="T8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7" h="33">
                  <a:moveTo>
                    <a:pt x="18" y="22"/>
                  </a:moveTo>
                  <a:cubicBezTo>
                    <a:pt x="17" y="22"/>
                    <a:pt x="17" y="22"/>
                    <a:pt x="17" y="22"/>
                  </a:cubicBezTo>
                  <a:cubicBezTo>
                    <a:pt x="12" y="22"/>
                    <a:pt x="6" y="22"/>
                    <a:pt x="3" y="19"/>
                  </a:cubicBezTo>
                  <a:cubicBezTo>
                    <a:pt x="2" y="17"/>
                    <a:pt x="1" y="14"/>
                    <a:pt x="1" y="11"/>
                  </a:cubicBezTo>
                  <a:cubicBezTo>
                    <a:pt x="2" y="2"/>
                    <a:pt x="9" y="2"/>
                    <a:pt x="16" y="2"/>
                  </a:cubicBezTo>
                  <a:cubicBezTo>
                    <a:pt x="17" y="2"/>
                    <a:pt x="18" y="2"/>
                    <a:pt x="19" y="2"/>
                  </a:cubicBezTo>
                  <a:cubicBezTo>
                    <a:pt x="21" y="2"/>
                    <a:pt x="22" y="2"/>
                    <a:pt x="24" y="1"/>
                  </a:cubicBezTo>
                  <a:cubicBezTo>
                    <a:pt x="27" y="1"/>
                    <a:pt x="29" y="1"/>
                    <a:pt x="32" y="1"/>
                  </a:cubicBezTo>
                  <a:cubicBezTo>
                    <a:pt x="38" y="1"/>
                    <a:pt x="42" y="3"/>
                    <a:pt x="44" y="7"/>
                  </a:cubicBezTo>
                  <a:cubicBezTo>
                    <a:pt x="44" y="7"/>
                    <a:pt x="44" y="7"/>
                    <a:pt x="44" y="7"/>
                  </a:cubicBezTo>
                  <a:cubicBezTo>
                    <a:pt x="46" y="12"/>
                    <a:pt x="45" y="17"/>
                    <a:pt x="41" y="20"/>
                  </a:cubicBezTo>
                  <a:cubicBezTo>
                    <a:pt x="40" y="20"/>
                    <a:pt x="39" y="22"/>
                    <a:pt x="35" y="27"/>
                  </a:cubicBezTo>
                  <a:cubicBezTo>
                    <a:pt x="35" y="28"/>
                    <a:pt x="34" y="30"/>
                    <a:pt x="33" y="31"/>
                  </a:cubicBezTo>
                  <a:cubicBezTo>
                    <a:pt x="33" y="29"/>
                    <a:pt x="34" y="28"/>
                    <a:pt x="34" y="27"/>
                  </a:cubicBezTo>
                  <a:cubicBezTo>
                    <a:pt x="35" y="25"/>
                    <a:pt x="35" y="23"/>
                    <a:pt x="35" y="22"/>
                  </a:cubicBezTo>
                  <a:cubicBezTo>
                    <a:pt x="35" y="21"/>
                    <a:pt x="34" y="21"/>
                    <a:pt x="33" y="21"/>
                  </a:cubicBezTo>
                  <a:cubicBezTo>
                    <a:pt x="32" y="21"/>
                    <a:pt x="32" y="21"/>
                    <a:pt x="31" y="21"/>
                  </a:cubicBezTo>
                  <a:cubicBezTo>
                    <a:pt x="29" y="21"/>
                    <a:pt x="27" y="21"/>
                    <a:pt x="25" y="22"/>
                  </a:cubicBezTo>
                  <a:cubicBezTo>
                    <a:pt x="22" y="22"/>
                    <a:pt x="20" y="22"/>
                    <a:pt x="18" y="22"/>
                  </a:cubicBezTo>
                  <a:moveTo>
                    <a:pt x="32" y="0"/>
                  </a:moveTo>
                  <a:cubicBezTo>
                    <a:pt x="29" y="0"/>
                    <a:pt x="27" y="0"/>
                    <a:pt x="24" y="0"/>
                  </a:cubicBezTo>
                  <a:cubicBezTo>
                    <a:pt x="22" y="1"/>
                    <a:pt x="21" y="1"/>
                    <a:pt x="19" y="1"/>
                  </a:cubicBezTo>
                  <a:cubicBezTo>
                    <a:pt x="18" y="1"/>
                    <a:pt x="17" y="1"/>
                    <a:pt x="16" y="1"/>
                  </a:cubicBezTo>
                  <a:cubicBezTo>
                    <a:pt x="9" y="1"/>
                    <a:pt x="1" y="1"/>
                    <a:pt x="0" y="11"/>
                  </a:cubicBezTo>
                  <a:cubicBezTo>
                    <a:pt x="0" y="15"/>
                    <a:pt x="1" y="17"/>
                    <a:pt x="3" y="19"/>
                  </a:cubicBezTo>
                  <a:cubicBezTo>
                    <a:pt x="6" y="23"/>
                    <a:pt x="12" y="23"/>
                    <a:pt x="17" y="23"/>
                  </a:cubicBezTo>
                  <a:cubicBezTo>
                    <a:pt x="18" y="23"/>
                    <a:pt x="18" y="23"/>
                    <a:pt x="18" y="23"/>
                  </a:cubicBezTo>
                  <a:cubicBezTo>
                    <a:pt x="20" y="23"/>
                    <a:pt x="23" y="23"/>
                    <a:pt x="25" y="22"/>
                  </a:cubicBezTo>
                  <a:cubicBezTo>
                    <a:pt x="27" y="22"/>
                    <a:pt x="29" y="22"/>
                    <a:pt x="31" y="22"/>
                  </a:cubicBezTo>
                  <a:cubicBezTo>
                    <a:pt x="32" y="22"/>
                    <a:pt x="32" y="22"/>
                    <a:pt x="33" y="22"/>
                  </a:cubicBezTo>
                  <a:cubicBezTo>
                    <a:pt x="34" y="22"/>
                    <a:pt x="34" y="22"/>
                    <a:pt x="34" y="22"/>
                  </a:cubicBezTo>
                  <a:cubicBezTo>
                    <a:pt x="35" y="23"/>
                    <a:pt x="34" y="25"/>
                    <a:pt x="33" y="27"/>
                  </a:cubicBezTo>
                  <a:cubicBezTo>
                    <a:pt x="33" y="28"/>
                    <a:pt x="32" y="30"/>
                    <a:pt x="31" y="32"/>
                  </a:cubicBezTo>
                  <a:cubicBezTo>
                    <a:pt x="31" y="33"/>
                    <a:pt x="31" y="33"/>
                    <a:pt x="31" y="33"/>
                  </a:cubicBezTo>
                  <a:cubicBezTo>
                    <a:pt x="32" y="33"/>
                    <a:pt x="32" y="33"/>
                    <a:pt x="32" y="33"/>
                  </a:cubicBezTo>
                  <a:cubicBezTo>
                    <a:pt x="32" y="33"/>
                    <a:pt x="32" y="33"/>
                    <a:pt x="32" y="33"/>
                  </a:cubicBezTo>
                  <a:cubicBezTo>
                    <a:pt x="32" y="33"/>
                    <a:pt x="32" y="33"/>
                    <a:pt x="36" y="28"/>
                  </a:cubicBezTo>
                  <a:cubicBezTo>
                    <a:pt x="38" y="25"/>
                    <a:pt x="41" y="21"/>
                    <a:pt x="41" y="21"/>
                  </a:cubicBezTo>
                  <a:cubicBezTo>
                    <a:pt x="46" y="18"/>
                    <a:pt x="47" y="12"/>
                    <a:pt x="45" y="7"/>
                  </a:cubicBezTo>
                  <a:cubicBezTo>
                    <a:pt x="45" y="6"/>
                    <a:pt x="45" y="6"/>
                    <a:pt x="45" y="6"/>
                  </a:cubicBezTo>
                  <a:cubicBezTo>
                    <a:pt x="45" y="6"/>
                    <a:pt x="45" y="6"/>
                    <a:pt x="45" y="6"/>
                  </a:cubicBezTo>
                  <a:cubicBezTo>
                    <a:pt x="44" y="5"/>
                    <a:pt x="44" y="5"/>
                    <a:pt x="44" y="5"/>
                  </a:cubicBezTo>
                  <a:cubicBezTo>
                    <a:pt x="44" y="5"/>
                    <a:pt x="44" y="5"/>
                    <a:pt x="44" y="5"/>
                  </a:cubicBezTo>
                  <a:cubicBezTo>
                    <a:pt x="41" y="0"/>
                    <a:pt x="36" y="0"/>
                    <a:pt x="3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3200">
                <a:solidFill>
                  <a:prstClr val="black"/>
                </a:solidFill>
              </a:endParaRPr>
            </a:p>
          </p:txBody>
        </p:sp>
        <p:sp>
          <p:nvSpPr>
            <p:cNvPr id="220" name="Freeform 196"/>
            <p:cNvSpPr>
              <a:spLocks noEditPoints="1"/>
            </p:cNvSpPr>
            <p:nvPr/>
          </p:nvSpPr>
          <p:spPr bwMode="auto">
            <a:xfrm>
              <a:off x="3439" y="2239"/>
              <a:ext cx="12" cy="14"/>
            </a:xfrm>
            <a:custGeom>
              <a:avLst/>
              <a:gdLst>
                <a:gd name="T0" fmla="*/ 3 w 5"/>
                <a:gd name="T1" fmla="*/ 5 h 6"/>
                <a:gd name="T2" fmla="*/ 2 w 5"/>
                <a:gd name="T3" fmla="*/ 4 h 6"/>
                <a:gd name="T4" fmla="*/ 2 w 5"/>
                <a:gd name="T5" fmla="*/ 1 h 6"/>
                <a:gd name="T6" fmla="*/ 3 w 5"/>
                <a:gd name="T7" fmla="*/ 1 h 6"/>
                <a:gd name="T8" fmla="*/ 4 w 5"/>
                <a:gd name="T9" fmla="*/ 1 h 6"/>
                <a:gd name="T10" fmla="*/ 4 w 5"/>
                <a:gd name="T11" fmla="*/ 2 h 6"/>
                <a:gd name="T12" fmla="*/ 4 w 5"/>
                <a:gd name="T13" fmla="*/ 3 h 6"/>
                <a:gd name="T14" fmla="*/ 4 w 5"/>
                <a:gd name="T15" fmla="*/ 4 h 6"/>
                <a:gd name="T16" fmla="*/ 3 w 5"/>
                <a:gd name="T17" fmla="*/ 5 h 6"/>
                <a:gd name="T18" fmla="*/ 3 w 5"/>
                <a:gd name="T19" fmla="*/ 0 h 6"/>
                <a:gd name="T20" fmla="*/ 1 w 5"/>
                <a:gd name="T21" fmla="*/ 1 h 6"/>
                <a:gd name="T22" fmla="*/ 1 w 5"/>
                <a:gd name="T23" fmla="*/ 4 h 6"/>
                <a:gd name="T24" fmla="*/ 3 w 5"/>
                <a:gd name="T25" fmla="*/ 6 h 6"/>
                <a:gd name="T26" fmla="*/ 4 w 5"/>
                <a:gd name="T27" fmla="*/ 5 h 6"/>
                <a:gd name="T28" fmla="*/ 5 w 5"/>
                <a:gd name="T29" fmla="*/ 4 h 6"/>
                <a:gd name="T30" fmla="*/ 5 w 5"/>
                <a:gd name="T31" fmla="*/ 2 h 6"/>
                <a:gd name="T32" fmla="*/ 5 w 5"/>
                <a:gd name="T33" fmla="*/ 1 h 6"/>
                <a:gd name="T34" fmla="*/ 3 w 5"/>
                <a:gd name="T35"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6">
                  <a:moveTo>
                    <a:pt x="3" y="5"/>
                  </a:moveTo>
                  <a:cubicBezTo>
                    <a:pt x="3" y="5"/>
                    <a:pt x="2" y="4"/>
                    <a:pt x="2" y="4"/>
                  </a:cubicBezTo>
                  <a:cubicBezTo>
                    <a:pt x="1" y="3"/>
                    <a:pt x="1" y="2"/>
                    <a:pt x="2" y="1"/>
                  </a:cubicBezTo>
                  <a:cubicBezTo>
                    <a:pt x="2" y="1"/>
                    <a:pt x="3" y="1"/>
                    <a:pt x="3" y="1"/>
                  </a:cubicBezTo>
                  <a:cubicBezTo>
                    <a:pt x="4" y="1"/>
                    <a:pt x="4" y="1"/>
                    <a:pt x="4" y="1"/>
                  </a:cubicBezTo>
                  <a:cubicBezTo>
                    <a:pt x="4" y="2"/>
                    <a:pt x="4" y="2"/>
                    <a:pt x="4" y="2"/>
                  </a:cubicBezTo>
                  <a:cubicBezTo>
                    <a:pt x="4" y="3"/>
                    <a:pt x="4" y="3"/>
                    <a:pt x="4" y="3"/>
                  </a:cubicBezTo>
                  <a:cubicBezTo>
                    <a:pt x="4" y="4"/>
                    <a:pt x="4" y="4"/>
                    <a:pt x="4" y="4"/>
                  </a:cubicBezTo>
                  <a:cubicBezTo>
                    <a:pt x="4" y="5"/>
                    <a:pt x="3" y="5"/>
                    <a:pt x="3" y="5"/>
                  </a:cubicBezTo>
                  <a:moveTo>
                    <a:pt x="3" y="0"/>
                  </a:moveTo>
                  <a:cubicBezTo>
                    <a:pt x="2" y="0"/>
                    <a:pt x="2" y="0"/>
                    <a:pt x="1" y="1"/>
                  </a:cubicBezTo>
                  <a:cubicBezTo>
                    <a:pt x="0" y="2"/>
                    <a:pt x="0" y="3"/>
                    <a:pt x="1" y="4"/>
                  </a:cubicBezTo>
                  <a:cubicBezTo>
                    <a:pt x="1" y="5"/>
                    <a:pt x="2" y="6"/>
                    <a:pt x="3" y="6"/>
                  </a:cubicBezTo>
                  <a:cubicBezTo>
                    <a:pt x="3" y="6"/>
                    <a:pt x="4" y="5"/>
                    <a:pt x="4" y="5"/>
                  </a:cubicBezTo>
                  <a:cubicBezTo>
                    <a:pt x="5" y="5"/>
                    <a:pt x="5" y="4"/>
                    <a:pt x="5" y="4"/>
                  </a:cubicBezTo>
                  <a:cubicBezTo>
                    <a:pt x="5" y="3"/>
                    <a:pt x="5" y="3"/>
                    <a:pt x="5" y="2"/>
                  </a:cubicBezTo>
                  <a:cubicBezTo>
                    <a:pt x="5" y="1"/>
                    <a:pt x="5" y="1"/>
                    <a:pt x="5" y="1"/>
                  </a:cubicBezTo>
                  <a:cubicBezTo>
                    <a:pt x="5" y="0"/>
                    <a:pt x="4"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3200">
                <a:solidFill>
                  <a:prstClr val="black"/>
                </a:solidFill>
              </a:endParaRPr>
            </a:p>
          </p:txBody>
        </p:sp>
        <p:sp>
          <p:nvSpPr>
            <p:cNvPr id="221" name="Freeform 197"/>
            <p:cNvSpPr>
              <a:spLocks noEditPoints="1"/>
            </p:cNvSpPr>
            <p:nvPr/>
          </p:nvSpPr>
          <p:spPr bwMode="auto">
            <a:xfrm>
              <a:off x="3461" y="2239"/>
              <a:ext cx="16" cy="21"/>
            </a:xfrm>
            <a:custGeom>
              <a:avLst/>
              <a:gdLst>
                <a:gd name="T0" fmla="*/ 1 w 7"/>
                <a:gd name="T1" fmla="*/ 8 h 9"/>
                <a:gd name="T2" fmla="*/ 1 w 7"/>
                <a:gd name="T3" fmla="*/ 2 h 9"/>
                <a:gd name="T4" fmla="*/ 1 w 7"/>
                <a:gd name="T5" fmla="*/ 2 h 9"/>
                <a:gd name="T6" fmla="*/ 1 w 7"/>
                <a:gd name="T7" fmla="*/ 1 h 9"/>
                <a:gd name="T8" fmla="*/ 6 w 7"/>
                <a:gd name="T9" fmla="*/ 7 h 9"/>
                <a:gd name="T10" fmla="*/ 1 w 7"/>
                <a:gd name="T11" fmla="*/ 8 h 9"/>
                <a:gd name="T12" fmla="*/ 1 w 7"/>
                <a:gd name="T13" fmla="*/ 0 h 9"/>
                <a:gd name="T14" fmla="*/ 1 w 7"/>
                <a:gd name="T15" fmla="*/ 1 h 9"/>
                <a:gd name="T16" fmla="*/ 0 w 7"/>
                <a:gd name="T17" fmla="*/ 1 h 9"/>
                <a:gd name="T18" fmla="*/ 0 w 7"/>
                <a:gd name="T19" fmla="*/ 2 h 9"/>
                <a:gd name="T20" fmla="*/ 0 w 7"/>
                <a:gd name="T21" fmla="*/ 9 h 9"/>
                <a:gd name="T22" fmla="*/ 1 w 7"/>
                <a:gd name="T23" fmla="*/ 9 h 9"/>
                <a:gd name="T24" fmla="*/ 7 w 7"/>
                <a:gd name="T25" fmla="*/ 7 h 9"/>
                <a:gd name="T26" fmla="*/ 7 w 7"/>
                <a:gd name="T27" fmla="*/ 7 h 9"/>
                <a:gd name="T28" fmla="*/ 1 w 7"/>
                <a:gd name="T29" fmla="*/ 0 h 9"/>
                <a:gd name="T30" fmla="*/ 1 w 7"/>
                <a:gd name="T3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 h="9">
                  <a:moveTo>
                    <a:pt x="1" y="8"/>
                  </a:moveTo>
                  <a:cubicBezTo>
                    <a:pt x="1" y="6"/>
                    <a:pt x="1" y="4"/>
                    <a:pt x="1" y="2"/>
                  </a:cubicBezTo>
                  <a:cubicBezTo>
                    <a:pt x="1" y="2"/>
                    <a:pt x="1" y="2"/>
                    <a:pt x="1" y="2"/>
                  </a:cubicBezTo>
                  <a:cubicBezTo>
                    <a:pt x="1" y="1"/>
                    <a:pt x="1" y="1"/>
                    <a:pt x="1" y="1"/>
                  </a:cubicBezTo>
                  <a:cubicBezTo>
                    <a:pt x="3" y="3"/>
                    <a:pt x="5" y="5"/>
                    <a:pt x="6" y="7"/>
                  </a:cubicBezTo>
                  <a:cubicBezTo>
                    <a:pt x="1" y="8"/>
                    <a:pt x="1" y="8"/>
                    <a:pt x="1" y="8"/>
                  </a:cubicBezTo>
                  <a:moveTo>
                    <a:pt x="1" y="0"/>
                  </a:moveTo>
                  <a:cubicBezTo>
                    <a:pt x="1" y="1"/>
                    <a:pt x="1" y="1"/>
                    <a:pt x="1" y="1"/>
                  </a:cubicBezTo>
                  <a:cubicBezTo>
                    <a:pt x="0" y="1"/>
                    <a:pt x="0" y="1"/>
                    <a:pt x="0" y="1"/>
                  </a:cubicBezTo>
                  <a:cubicBezTo>
                    <a:pt x="0" y="2"/>
                    <a:pt x="0" y="2"/>
                    <a:pt x="0" y="2"/>
                  </a:cubicBezTo>
                  <a:cubicBezTo>
                    <a:pt x="0" y="5"/>
                    <a:pt x="0" y="7"/>
                    <a:pt x="0" y="9"/>
                  </a:cubicBezTo>
                  <a:cubicBezTo>
                    <a:pt x="1" y="9"/>
                    <a:pt x="1" y="9"/>
                    <a:pt x="1" y="9"/>
                  </a:cubicBezTo>
                  <a:cubicBezTo>
                    <a:pt x="7" y="7"/>
                    <a:pt x="7" y="7"/>
                    <a:pt x="7" y="7"/>
                  </a:cubicBezTo>
                  <a:cubicBezTo>
                    <a:pt x="7" y="7"/>
                    <a:pt x="7" y="7"/>
                    <a:pt x="7" y="7"/>
                  </a:cubicBezTo>
                  <a:cubicBezTo>
                    <a:pt x="6" y="4"/>
                    <a:pt x="4" y="2"/>
                    <a:pt x="1" y="0"/>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3200">
                <a:solidFill>
                  <a:prstClr val="black"/>
                </a:solidFill>
              </a:endParaRPr>
            </a:p>
          </p:txBody>
        </p:sp>
        <p:sp>
          <p:nvSpPr>
            <p:cNvPr id="222" name="Freeform 198"/>
            <p:cNvSpPr>
              <a:spLocks noEditPoints="1"/>
            </p:cNvSpPr>
            <p:nvPr/>
          </p:nvSpPr>
          <p:spPr bwMode="auto">
            <a:xfrm>
              <a:off x="3670" y="2550"/>
              <a:ext cx="88" cy="79"/>
            </a:xfrm>
            <a:custGeom>
              <a:avLst/>
              <a:gdLst>
                <a:gd name="T0" fmla="*/ 29 w 37"/>
                <a:gd name="T1" fmla="*/ 29 h 33"/>
                <a:gd name="T2" fmla="*/ 27 w 37"/>
                <a:gd name="T3" fmla="*/ 30 h 33"/>
                <a:gd name="T4" fmla="*/ 27 w 37"/>
                <a:gd name="T5" fmla="*/ 29 h 33"/>
                <a:gd name="T6" fmla="*/ 9 w 37"/>
                <a:gd name="T7" fmla="*/ 27 h 33"/>
                <a:gd name="T8" fmla="*/ 11 w 37"/>
                <a:gd name="T9" fmla="*/ 26 h 33"/>
                <a:gd name="T10" fmla="*/ 7 w 37"/>
                <a:gd name="T11" fmla="*/ 26 h 33"/>
                <a:gd name="T12" fmla="*/ 33 w 37"/>
                <a:gd name="T13" fmla="*/ 19 h 33"/>
                <a:gd name="T14" fmla="*/ 11 w 37"/>
                <a:gd name="T15" fmla="*/ 19 h 33"/>
                <a:gd name="T16" fmla="*/ 8 w 37"/>
                <a:gd name="T17" fmla="*/ 20 h 33"/>
                <a:gd name="T18" fmla="*/ 13 w 37"/>
                <a:gd name="T19" fmla="*/ 24 h 33"/>
                <a:gd name="T20" fmla="*/ 16 w 37"/>
                <a:gd name="T21" fmla="*/ 31 h 33"/>
                <a:gd name="T22" fmla="*/ 15 w 37"/>
                <a:gd name="T23" fmla="*/ 22 h 33"/>
                <a:gd name="T24" fmla="*/ 14 w 37"/>
                <a:gd name="T25" fmla="*/ 19 h 33"/>
                <a:gd name="T26" fmla="*/ 22 w 37"/>
                <a:gd name="T27" fmla="*/ 28 h 33"/>
                <a:gd name="T28" fmla="*/ 13 w 37"/>
                <a:gd name="T29" fmla="*/ 28 h 33"/>
                <a:gd name="T30" fmla="*/ 12 w 37"/>
                <a:gd name="T31" fmla="*/ 18 h 33"/>
                <a:gd name="T32" fmla="*/ 11 w 37"/>
                <a:gd name="T33" fmla="*/ 17 h 33"/>
                <a:gd name="T34" fmla="*/ 7 w 37"/>
                <a:gd name="T35" fmla="*/ 17 h 33"/>
                <a:gd name="T36" fmla="*/ 9 w 37"/>
                <a:gd name="T37" fmla="*/ 19 h 33"/>
                <a:gd name="T38" fmla="*/ 12 w 37"/>
                <a:gd name="T39" fmla="*/ 17 h 33"/>
                <a:gd name="T40" fmla="*/ 6 w 37"/>
                <a:gd name="T41" fmla="*/ 17 h 33"/>
                <a:gd name="T42" fmla="*/ 33 w 37"/>
                <a:gd name="T43" fmla="*/ 19 h 33"/>
                <a:gd name="T44" fmla="*/ 29 w 37"/>
                <a:gd name="T45" fmla="*/ 15 h 33"/>
                <a:gd name="T46" fmla="*/ 30 w 37"/>
                <a:gd name="T47" fmla="*/ 17 h 33"/>
                <a:gd name="T48" fmla="*/ 31 w 37"/>
                <a:gd name="T49" fmla="*/ 15 h 33"/>
                <a:gd name="T50" fmla="*/ 33 w 37"/>
                <a:gd name="T51" fmla="*/ 15 h 33"/>
                <a:gd name="T52" fmla="*/ 33 w 37"/>
                <a:gd name="T53" fmla="*/ 19 h 33"/>
                <a:gd name="T54" fmla="*/ 18 w 37"/>
                <a:gd name="T55" fmla="*/ 12 h 33"/>
                <a:gd name="T56" fmla="*/ 17 w 37"/>
                <a:gd name="T57" fmla="*/ 11 h 33"/>
                <a:gd name="T58" fmla="*/ 15 w 37"/>
                <a:gd name="T59" fmla="*/ 12 h 33"/>
                <a:gd name="T60" fmla="*/ 22 w 37"/>
                <a:gd name="T61" fmla="*/ 9 h 33"/>
                <a:gd name="T62" fmla="*/ 10 w 37"/>
                <a:gd name="T63" fmla="*/ 9 h 33"/>
                <a:gd name="T64" fmla="*/ 11 w 37"/>
                <a:gd name="T65" fmla="*/ 4 h 33"/>
                <a:gd name="T66" fmla="*/ 19 w 37"/>
                <a:gd name="T67" fmla="*/ 7 h 33"/>
                <a:gd name="T68" fmla="*/ 18 w 37"/>
                <a:gd name="T69" fmla="*/ 7 h 33"/>
                <a:gd name="T70" fmla="*/ 18 w 37"/>
                <a:gd name="T71" fmla="*/ 10 h 33"/>
                <a:gd name="T72" fmla="*/ 13 w 37"/>
                <a:gd name="T73" fmla="*/ 7 h 33"/>
                <a:gd name="T74" fmla="*/ 26 w 37"/>
                <a:gd name="T75" fmla="*/ 12 h 33"/>
                <a:gd name="T76" fmla="*/ 32 w 37"/>
                <a:gd name="T77" fmla="*/ 8 h 33"/>
                <a:gd name="T78" fmla="*/ 22 w 37"/>
                <a:gd name="T79" fmla="*/ 24 h 33"/>
                <a:gd name="T80" fmla="*/ 19 w 37"/>
                <a:gd name="T81" fmla="*/ 16 h 33"/>
                <a:gd name="T82" fmla="*/ 22 w 37"/>
                <a:gd name="T83" fmla="*/ 2 h 33"/>
                <a:gd name="T84" fmla="*/ 27 w 37"/>
                <a:gd name="T85" fmla="*/ 16 h 33"/>
                <a:gd name="T86" fmla="*/ 33 w 37"/>
                <a:gd name="T87" fmla="*/ 21 h 33"/>
                <a:gd name="T88" fmla="*/ 23 w 37"/>
                <a:gd name="T89" fmla="*/ 28 h 33"/>
                <a:gd name="T90" fmla="*/ 13 w 37"/>
                <a:gd name="T91" fmla="*/ 16 h 33"/>
                <a:gd name="T92" fmla="*/ 6 w 37"/>
                <a:gd name="T93" fmla="*/ 12 h 33"/>
                <a:gd name="T94" fmla="*/ 14 w 37"/>
                <a:gd name="T95" fmla="*/ 13 h 33"/>
                <a:gd name="T96" fmla="*/ 19 w 37"/>
                <a:gd name="T97" fmla="*/ 18 h 33"/>
                <a:gd name="T98" fmla="*/ 22 w 37"/>
                <a:gd name="T99" fmla="*/ 1 h 33"/>
                <a:gd name="T100" fmla="*/ 7 w 37"/>
                <a:gd name="T101" fmla="*/ 8 h 33"/>
                <a:gd name="T102" fmla="*/ 6 w 37"/>
                <a:gd name="T103" fmla="*/ 25 h 33"/>
                <a:gd name="T104" fmla="*/ 15 w 37"/>
                <a:gd name="T105" fmla="*/ 33 h 33"/>
                <a:gd name="T106" fmla="*/ 26 w 37"/>
                <a:gd name="T107" fmla="*/ 31 h 33"/>
                <a:gd name="T108" fmla="*/ 29 w 37"/>
                <a:gd name="T109" fmla="*/ 30 h 33"/>
                <a:gd name="T110" fmla="*/ 36 w 37"/>
                <a:gd name="T111" fmla="*/ 22 h 33"/>
                <a:gd name="T112" fmla="*/ 33 w 37"/>
                <a:gd name="T113" fmla="*/ 7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7" h="33">
                  <a:moveTo>
                    <a:pt x="25" y="30"/>
                  </a:moveTo>
                  <a:cubicBezTo>
                    <a:pt x="25" y="30"/>
                    <a:pt x="24" y="30"/>
                    <a:pt x="24" y="30"/>
                  </a:cubicBezTo>
                  <a:cubicBezTo>
                    <a:pt x="24" y="29"/>
                    <a:pt x="24" y="29"/>
                    <a:pt x="24" y="29"/>
                  </a:cubicBezTo>
                  <a:cubicBezTo>
                    <a:pt x="25" y="29"/>
                    <a:pt x="25" y="29"/>
                    <a:pt x="25" y="29"/>
                  </a:cubicBezTo>
                  <a:cubicBezTo>
                    <a:pt x="25" y="30"/>
                    <a:pt x="25" y="30"/>
                    <a:pt x="25" y="30"/>
                  </a:cubicBezTo>
                  <a:moveTo>
                    <a:pt x="29" y="29"/>
                  </a:moveTo>
                  <a:cubicBezTo>
                    <a:pt x="29" y="29"/>
                    <a:pt x="29" y="29"/>
                    <a:pt x="29" y="29"/>
                  </a:cubicBezTo>
                  <a:cubicBezTo>
                    <a:pt x="30" y="29"/>
                    <a:pt x="30" y="29"/>
                    <a:pt x="30" y="29"/>
                  </a:cubicBezTo>
                  <a:cubicBezTo>
                    <a:pt x="29" y="29"/>
                    <a:pt x="29" y="29"/>
                    <a:pt x="29" y="29"/>
                  </a:cubicBezTo>
                  <a:moveTo>
                    <a:pt x="27" y="30"/>
                  </a:moveTo>
                  <a:cubicBezTo>
                    <a:pt x="26" y="30"/>
                    <a:pt x="26" y="30"/>
                    <a:pt x="26" y="30"/>
                  </a:cubicBezTo>
                  <a:cubicBezTo>
                    <a:pt x="26" y="30"/>
                    <a:pt x="26" y="30"/>
                    <a:pt x="26" y="30"/>
                  </a:cubicBezTo>
                  <a:cubicBezTo>
                    <a:pt x="26" y="30"/>
                    <a:pt x="25" y="29"/>
                    <a:pt x="25" y="29"/>
                  </a:cubicBezTo>
                  <a:cubicBezTo>
                    <a:pt x="25" y="29"/>
                    <a:pt x="25" y="29"/>
                    <a:pt x="25" y="29"/>
                  </a:cubicBezTo>
                  <a:cubicBezTo>
                    <a:pt x="26" y="29"/>
                    <a:pt x="26" y="29"/>
                    <a:pt x="26" y="29"/>
                  </a:cubicBezTo>
                  <a:cubicBezTo>
                    <a:pt x="26" y="29"/>
                    <a:pt x="26" y="29"/>
                    <a:pt x="26" y="29"/>
                  </a:cubicBezTo>
                  <a:cubicBezTo>
                    <a:pt x="27" y="30"/>
                    <a:pt x="27" y="30"/>
                    <a:pt x="27" y="30"/>
                  </a:cubicBezTo>
                  <a:cubicBezTo>
                    <a:pt x="27" y="30"/>
                    <a:pt x="27" y="30"/>
                    <a:pt x="27" y="30"/>
                  </a:cubicBezTo>
                  <a:moveTo>
                    <a:pt x="28" y="29"/>
                  </a:moveTo>
                  <a:cubicBezTo>
                    <a:pt x="28" y="29"/>
                    <a:pt x="28" y="29"/>
                    <a:pt x="28" y="29"/>
                  </a:cubicBezTo>
                  <a:cubicBezTo>
                    <a:pt x="28" y="29"/>
                    <a:pt x="28" y="29"/>
                    <a:pt x="28" y="29"/>
                  </a:cubicBezTo>
                  <a:cubicBezTo>
                    <a:pt x="28" y="29"/>
                    <a:pt x="28" y="29"/>
                    <a:pt x="28" y="29"/>
                  </a:cubicBezTo>
                  <a:cubicBezTo>
                    <a:pt x="28" y="29"/>
                    <a:pt x="28" y="29"/>
                    <a:pt x="28" y="29"/>
                  </a:cubicBezTo>
                  <a:cubicBezTo>
                    <a:pt x="28" y="29"/>
                    <a:pt x="28" y="29"/>
                    <a:pt x="28" y="29"/>
                  </a:cubicBezTo>
                  <a:moveTo>
                    <a:pt x="27" y="30"/>
                  </a:moveTo>
                  <a:cubicBezTo>
                    <a:pt x="27" y="29"/>
                    <a:pt x="27" y="29"/>
                    <a:pt x="27" y="29"/>
                  </a:cubicBezTo>
                  <a:cubicBezTo>
                    <a:pt x="27" y="29"/>
                    <a:pt x="27" y="29"/>
                    <a:pt x="27" y="29"/>
                  </a:cubicBezTo>
                  <a:cubicBezTo>
                    <a:pt x="28" y="30"/>
                    <a:pt x="28" y="30"/>
                    <a:pt x="28" y="30"/>
                  </a:cubicBezTo>
                  <a:cubicBezTo>
                    <a:pt x="27" y="30"/>
                    <a:pt x="27" y="30"/>
                    <a:pt x="27" y="30"/>
                  </a:cubicBezTo>
                  <a:moveTo>
                    <a:pt x="10" y="30"/>
                  </a:moveTo>
                  <a:cubicBezTo>
                    <a:pt x="9" y="29"/>
                    <a:pt x="8" y="28"/>
                    <a:pt x="7" y="27"/>
                  </a:cubicBezTo>
                  <a:cubicBezTo>
                    <a:pt x="7" y="27"/>
                    <a:pt x="7" y="27"/>
                    <a:pt x="7" y="27"/>
                  </a:cubicBezTo>
                  <a:cubicBezTo>
                    <a:pt x="8" y="27"/>
                    <a:pt x="8" y="27"/>
                    <a:pt x="9" y="27"/>
                  </a:cubicBezTo>
                  <a:cubicBezTo>
                    <a:pt x="9" y="27"/>
                    <a:pt x="9" y="27"/>
                    <a:pt x="9" y="27"/>
                  </a:cubicBezTo>
                  <a:cubicBezTo>
                    <a:pt x="9" y="27"/>
                    <a:pt x="9" y="27"/>
                    <a:pt x="9" y="27"/>
                  </a:cubicBezTo>
                  <a:cubicBezTo>
                    <a:pt x="9" y="27"/>
                    <a:pt x="9" y="27"/>
                    <a:pt x="9" y="27"/>
                  </a:cubicBezTo>
                  <a:cubicBezTo>
                    <a:pt x="9" y="27"/>
                    <a:pt x="9" y="27"/>
                    <a:pt x="9" y="27"/>
                  </a:cubicBezTo>
                  <a:cubicBezTo>
                    <a:pt x="10" y="27"/>
                    <a:pt x="10" y="27"/>
                    <a:pt x="10" y="27"/>
                  </a:cubicBezTo>
                  <a:cubicBezTo>
                    <a:pt x="11" y="27"/>
                    <a:pt x="11" y="27"/>
                    <a:pt x="11" y="27"/>
                  </a:cubicBezTo>
                  <a:cubicBezTo>
                    <a:pt x="11" y="27"/>
                    <a:pt x="11" y="27"/>
                    <a:pt x="11" y="27"/>
                  </a:cubicBezTo>
                  <a:cubicBezTo>
                    <a:pt x="11" y="27"/>
                    <a:pt x="11" y="27"/>
                    <a:pt x="11" y="27"/>
                  </a:cubicBezTo>
                  <a:cubicBezTo>
                    <a:pt x="12" y="29"/>
                    <a:pt x="12" y="29"/>
                    <a:pt x="12" y="29"/>
                  </a:cubicBezTo>
                  <a:cubicBezTo>
                    <a:pt x="12" y="29"/>
                    <a:pt x="12" y="29"/>
                    <a:pt x="12" y="29"/>
                  </a:cubicBezTo>
                  <a:cubicBezTo>
                    <a:pt x="11" y="29"/>
                    <a:pt x="11" y="29"/>
                    <a:pt x="10" y="30"/>
                  </a:cubicBezTo>
                  <a:moveTo>
                    <a:pt x="11" y="26"/>
                  </a:moveTo>
                  <a:cubicBezTo>
                    <a:pt x="11" y="26"/>
                    <a:pt x="11" y="26"/>
                    <a:pt x="11" y="26"/>
                  </a:cubicBezTo>
                  <a:cubicBezTo>
                    <a:pt x="10" y="26"/>
                    <a:pt x="10" y="26"/>
                    <a:pt x="10" y="26"/>
                  </a:cubicBezTo>
                  <a:cubicBezTo>
                    <a:pt x="11" y="26"/>
                    <a:pt x="11" y="26"/>
                    <a:pt x="11" y="26"/>
                  </a:cubicBezTo>
                  <a:cubicBezTo>
                    <a:pt x="11" y="26"/>
                    <a:pt x="11" y="26"/>
                    <a:pt x="11" y="26"/>
                  </a:cubicBezTo>
                  <a:moveTo>
                    <a:pt x="7" y="26"/>
                  </a:moveTo>
                  <a:cubicBezTo>
                    <a:pt x="7" y="25"/>
                    <a:pt x="7" y="25"/>
                    <a:pt x="7" y="25"/>
                  </a:cubicBezTo>
                  <a:cubicBezTo>
                    <a:pt x="8" y="25"/>
                    <a:pt x="8" y="25"/>
                    <a:pt x="8" y="25"/>
                  </a:cubicBezTo>
                  <a:cubicBezTo>
                    <a:pt x="8" y="26"/>
                    <a:pt x="8" y="26"/>
                    <a:pt x="8" y="26"/>
                  </a:cubicBezTo>
                  <a:cubicBezTo>
                    <a:pt x="7" y="26"/>
                    <a:pt x="7" y="26"/>
                    <a:pt x="7" y="26"/>
                  </a:cubicBezTo>
                  <a:cubicBezTo>
                    <a:pt x="7" y="26"/>
                    <a:pt x="7" y="26"/>
                    <a:pt x="7" y="26"/>
                  </a:cubicBezTo>
                  <a:moveTo>
                    <a:pt x="10" y="26"/>
                  </a:moveTo>
                  <a:cubicBezTo>
                    <a:pt x="9" y="26"/>
                    <a:pt x="9" y="26"/>
                    <a:pt x="9" y="26"/>
                  </a:cubicBezTo>
                  <a:cubicBezTo>
                    <a:pt x="9" y="25"/>
                    <a:pt x="9" y="25"/>
                    <a:pt x="9" y="25"/>
                  </a:cubicBezTo>
                  <a:cubicBezTo>
                    <a:pt x="9" y="25"/>
                    <a:pt x="9" y="25"/>
                    <a:pt x="9" y="25"/>
                  </a:cubicBezTo>
                  <a:cubicBezTo>
                    <a:pt x="10" y="26"/>
                    <a:pt x="10" y="26"/>
                    <a:pt x="10" y="26"/>
                  </a:cubicBezTo>
                  <a:moveTo>
                    <a:pt x="33" y="19"/>
                  </a:moveTo>
                  <a:cubicBezTo>
                    <a:pt x="33" y="19"/>
                    <a:pt x="33" y="19"/>
                    <a:pt x="33" y="19"/>
                  </a:cubicBezTo>
                  <a:cubicBezTo>
                    <a:pt x="33" y="19"/>
                    <a:pt x="33" y="19"/>
                    <a:pt x="33" y="19"/>
                  </a:cubicBezTo>
                  <a:cubicBezTo>
                    <a:pt x="33" y="19"/>
                    <a:pt x="33" y="19"/>
                    <a:pt x="33" y="19"/>
                  </a:cubicBezTo>
                  <a:moveTo>
                    <a:pt x="16" y="20"/>
                  </a:moveTo>
                  <a:cubicBezTo>
                    <a:pt x="16" y="20"/>
                    <a:pt x="16" y="20"/>
                    <a:pt x="16" y="20"/>
                  </a:cubicBezTo>
                  <a:cubicBezTo>
                    <a:pt x="16" y="20"/>
                    <a:pt x="16" y="20"/>
                    <a:pt x="16" y="20"/>
                  </a:cubicBezTo>
                  <a:cubicBezTo>
                    <a:pt x="15" y="20"/>
                    <a:pt x="15" y="20"/>
                    <a:pt x="15" y="20"/>
                  </a:cubicBezTo>
                  <a:cubicBezTo>
                    <a:pt x="15" y="20"/>
                    <a:pt x="15" y="20"/>
                    <a:pt x="15" y="20"/>
                  </a:cubicBezTo>
                  <a:cubicBezTo>
                    <a:pt x="14" y="18"/>
                    <a:pt x="14" y="18"/>
                    <a:pt x="14" y="18"/>
                  </a:cubicBezTo>
                  <a:cubicBezTo>
                    <a:pt x="15" y="19"/>
                    <a:pt x="15" y="20"/>
                    <a:pt x="16" y="20"/>
                  </a:cubicBezTo>
                  <a:moveTo>
                    <a:pt x="11" y="19"/>
                  </a:moveTo>
                  <a:cubicBezTo>
                    <a:pt x="10" y="18"/>
                    <a:pt x="10" y="18"/>
                    <a:pt x="10" y="18"/>
                  </a:cubicBezTo>
                  <a:cubicBezTo>
                    <a:pt x="10" y="18"/>
                    <a:pt x="10" y="18"/>
                    <a:pt x="10" y="18"/>
                  </a:cubicBezTo>
                  <a:cubicBezTo>
                    <a:pt x="11" y="19"/>
                    <a:pt x="11" y="19"/>
                    <a:pt x="11" y="19"/>
                  </a:cubicBezTo>
                  <a:cubicBezTo>
                    <a:pt x="11" y="19"/>
                    <a:pt x="11" y="19"/>
                    <a:pt x="11" y="19"/>
                  </a:cubicBezTo>
                  <a:moveTo>
                    <a:pt x="7" y="24"/>
                  </a:moveTo>
                  <a:cubicBezTo>
                    <a:pt x="5" y="23"/>
                    <a:pt x="3" y="21"/>
                    <a:pt x="2" y="18"/>
                  </a:cubicBezTo>
                  <a:cubicBezTo>
                    <a:pt x="4" y="19"/>
                    <a:pt x="4" y="19"/>
                    <a:pt x="4" y="19"/>
                  </a:cubicBezTo>
                  <a:cubicBezTo>
                    <a:pt x="4" y="19"/>
                    <a:pt x="4" y="19"/>
                    <a:pt x="4" y="19"/>
                  </a:cubicBezTo>
                  <a:cubicBezTo>
                    <a:pt x="5" y="20"/>
                    <a:pt x="7" y="20"/>
                    <a:pt x="8" y="20"/>
                  </a:cubicBezTo>
                  <a:cubicBezTo>
                    <a:pt x="8" y="21"/>
                    <a:pt x="8" y="21"/>
                    <a:pt x="8" y="21"/>
                  </a:cubicBezTo>
                  <a:cubicBezTo>
                    <a:pt x="8" y="21"/>
                    <a:pt x="8" y="21"/>
                    <a:pt x="8" y="21"/>
                  </a:cubicBezTo>
                  <a:cubicBezTo>
                    <a:pt x="8" y="21"/>
                    <a:pt x="8" y="21"/>
                    <a:pt x="8" y="21"/>
                  </a:cubicBezTo>
                  <a:cubicBezTo>
                    <a:pt x="9" y="21"/>
                    <a:pt x="9" y="21"/>
                    <a:pt x="9" y="21"/>
                  </a:cubicBezTo>
                  <a:cubicBezTo>
                    <a:pt x="9" y="20"/>
                    <a:pt x="9" y="20"/>
                    <a:pt x="9" y="20"/>
                  </a:cubicBezTo>
                  <a:cubicBezTo>
                    <a:pt x="9" y="20"/>
                    <a:pt x="9" y="20"/>
                    <a:pt x="9" y="20"/>
                  </a:cubicBezTo>
                  <a:cubicBezTo>
                    <a:pt x="10" y="20"/>
                    <a:pt x="11" y="20"/>
                    <a:pt x="11" y="20"/>
                  </a:cubicBezTo>
                  <a:cubicBezTo>
                    <a:pt x="12" y="21"/>
                    <a:pt x="13" y="22"/>
                    <a:pt x="13" y="22"/>
                  </a:cubicBezTo>
                  <a:cubicBezTo>
                    <a:pt x="13" y="23"/>
                    <a:pt x="13" y="24"/>
                    <a:pt x="13" y="24"/>
                  </a:cubicBezTo>
                  <a:cubicBezTo>
                    <a:pt x="13" y="25"/>
                    <a:pt x="13" y="25"/>
                    <a:pt x="13" y="25"/>
                  </a:cubicBezTo>
                  <a:cubicBezTo>
                    <a:pt x="14" y="25"/>
                    <a:pt x="14" y="25"/>
                    <a:pt x="14" y="25"/>
                  </a:cubicBezTo>
                  <a:cubicBezTo>
                    <a:pt x="14" y="25"/>
                    <a:pt x="14" y="25"/>
                    <a:pt x="14" y="25"/>
                  </a:cubicBezTo>
                  <a:cubicBezTo>
                    <a:pt x="14" y="25"/>
                    <a:pt x="14" y="25"/>
                    <a:pt x="14" y="25"/>
                  </a:cubicBezTo>
                  <a:cubicBezTo>
                    <a:pt x="14" y="27"/>
                    <a:pt x="14" y="27"/>
                    <a:pt x="14" y="27"/>
                  </a:cubicBezTo>
                  <a:cubicBezTo>
                    <a:pt x="14" y="27"/>
                    <a:pt x="14" y="27"/>
                    <a:pt x="14" y="28"/>
                  </a:cubicBezTo>
                  <a:cubicBezTo>
                    <a:pt x="14" y="28"/>
                    <a:pt x="14" y="29"/>
                    <a:pt x="14" y="29"/>
                  </a:cubicBezTo>
                  <a:cubicBezTo>
                    <a:pt x="15" y="31"/>
                    <a:pt x="15" y="31"/>
                    <a:pt x="15" y="31"/>
                  </a:cubicBezTo>
                  <a:cubicBezTo>
                    <a:pt x="16" y="31"/>
                    <a:pt x="16" y="31"/>
                    <a:pt x="16" y="31"/>
                  </a:cubicBezTo>
                  <a:cubicBezTo>
                    <a:pt x="16" y="31"/>
                    <a:pt x="16" y="31"/>
                    <a:pt x="16" y="31"/>
                  </a:cubicBezTo>
                  <a:cubicBezTo>
                    <a:pt x="16" y="31"/>
                    <a:pt x="16" y="31"/>
                    <a:pt x="16" y="31"/>
                  </a:cubicBezTo>
                  <a:cubicBezTo>
                    <a:pt x="15" y="29"/>
                    <a:pt x="15" y="29"/>
                    <a:pt x="15" y="29"/>
                  </a:cubicBezTo>
                  <a:cubicBezTo>
                    <a:pt x="14" y="28"/>
                    <a:pt x="14" y="28"/>
                    <a:pt x="14" y="28"/>
                  </a:cubicBezTo>
                  <a:cubicBezTo>
                    <a:pt x="15" y="27"/>
                    <a:pt x="15" y="27"/>
                    <a:pt x="15" y="27"/>
                  </a:cubicBezTo>
                  <a:cubicBezTo>
                    <a:pt x="15" y="27"/>
                    <a:pt x="15" y="27"/>
                    <a:pt x="15" y="27"/>
                  </a:cubicBezTo>
                  <a:cubicBezTo>
                    <a:pt x="14" y="25"/>
                    <a:pt x="14" y="25"/>
                    <a:pt x="14" y="25"/>
                  </a:cubicBezTo>
                  <a:cubicBezTo>
                    <a:pt x="14" y="24"/>
                    <a:pt x="14" y="24"/>
                    <a:pt x="14" y="24"/>
                  </a:cubicBezTo>
                  <a:cubicBezTo>
                    <a:pt x="14" y="24"/>
                    <a:pt x="14" y="23"/>
                    <a:pt x="15" y="22"/>
                  </a:cubicBezTo>
                  <a:cubicBezTo>
                    <a:pt x="14" y="22"/>
                    <a:pt x="14" y="22"/>
                    <a:pt x="14" y="22"/>
                  </a:cubicBezTo>
                  <a:cubicBezTo>
                    <a:pt x="13" y="21"/>
                    <a:pt x="13" y="20"/>
                    <a:pt x="12" y="19"/>
                  </a:cubicBezTo>
                  <a:cubicBezTo>
                    <a:pt x="13" y="19"/>
                    <a:pt x="13" y="19"/>
                    <a:pt x="13" y="19"/>
                  </a:cubicBezTo>
                  <a:cubicBezTo>
                    <a:pt x="13" y="19"/>
                    <a:pt x="13" y="19"/>
                    <a:pt x="13" y="19"/>
                  </a:cubicBezTo>
                  <a:cubicBezTo>
                    <a:pt x="13" y="19"/>
                    <a:pt x="13" y="19"/>
                    <a:pt x="13" y="19"/>
                  </a:cubicBezTo>
                  <a:cubicBezTo>
                    <a:pt x="13" y="19"/>
                    <a:pt x="13" y="19"/>
                    <a:pt x="13" y="19"/>
                  </a:cubicBezTo>
                  <a:cubicBezTo>
                    <a:pt x="13" y="19"/>
                    <a:pt x="13" y="19"/>
                    <a:pt x="13" y="19"/>
                  </a:cubicBezTo>
                  <a:cubicBezTo>
                    <a:pt x="14" y="19"/>
                    <a:pt x="14" y="19"/>
                    <a:pt x="14" y="19"/>
                  </a:cubicBezTo>
                  <a:cubicBezTo>
                    <a:pt x="14" y="19"/>
                    <a:pt x="14" y="19"/>
                    <a:pt x="14" y="19"/>
                  </a:cubicBezTo>
                  <a:cubicBezTo>
                    <a:pt x="14" y="19"/>
                    <a:pt x="14" y="19"/>
                    <a:pt x="14" y="19"/>
                  </a:cubicBezTo>
                  <a:cubicBezTo>
                    <a:pt x="14" y="20"/>
                    <a:pt x="15" y="21"/>
                    <a:pt x="15" y="21"/>
                  </a:cubicBezTo>
                  <a:cubicBezTo>
                    <a:pt x="16" y="21"/>
                    <a:pt x="16" y="21"/>
                    <a:pt x="16" y="21"/>
                  </a:cubicBezTo>
                  <a:cubicBezTo>
                    <a:pt x="17" y="21"/>
                    <a:pt x="17" y="21"/>
                    <a:pt x="17" y="21"/>
                  </a:cubicBezTo>
                  <a:cubicBezTo>
                    <a:pt x="17" y="21"/>
                    <a:pt x="17" y="21"/>
                    <a:pt x="17" y="21"/>
                  </a:cubicBezTo>
                  <a:cubicBezTo>
                    <a:pt x="17" y="22"/>
                    <a:pt x="17" y="22"/>
                    <a:pt x="17" y="22"/>
                  </a:cubicBezTo>
                  <a:cubicBezTo>
                    <a:pt x="18" y="22"/>
                    <a:pt x="18" y="22"/>
                    <a:pt x="18" y="22"/>
                  </a:cubicBezTo>
                  <a:cubicBezTo>
                    <a:pt x="19" y="25"/>
                    <a:pt x="19" y="25"/>
                    <a:pt x="19" y="25"/>
                  </a:cubicBezTo>
                  <a:cubicBezTo>
                    <a:pt x="20" y="27"/>
                    <a:pt x="21" y="28"/>
                    <a:pt x="22" y="28"/>
                  </a:cubicBezTo>
                  <a:cubicBezTo>
                    <a:pt x="22" y="29"/>
                    <a:pt x="22" y="30"/>
                    <a:pt x="23" y="30"/>
                  </a:cubicBezTo>
                  <a:cubicBezTo>
                    <a:pt x="22" y="31"/>
                    <a:pt x="20" y="32"/>
                    <a:pt x="19" y="32"/>
                  </a:cubicBezTo>
                  <a:cubicBezTo>
                    <a:pt x="18" y="32"/>
                    <a:pt x="18" y="32"/>
                    <a:pt x="17" y="32"/>
                  </a:cubicBezTo>
                  <a:cubicBezTo>
                    <a:pt x="17" y="32"/>
                    <a:pt x="17" y="32"/>
                    <a:pt x="17" y="32"/>
                  </a:cubicBezTo>
                  <a:cubicBezTo>
                    <a:pt x="16" y="32"/>
                    <a:pt x="16" y="31"/>
                    <a:pt x="15" y="31"/>
                  </a:cubicBezTo>
                  <a:cubicBezTo>
                    <a:pt x="15" y="32"/>
                    <a:pt x="15" y="32"/>
                    <a:pt x="15" y="32"/>
                  </a:cubicBezTo>
                  <a:cubicBezTo>
                    <a:pt x="14" y="29"/>
                    <a:pt x="14" y="29"/>
                    <a:pt x="14" y="29"/>
                  </a:cubicBezTo>
                  <a:cubicBezTo>
                    <a:pt x="13" y="29"/>
                    <a:pt x="13" y="29"/>
                    <a:pt x="13" y="29"/>
                  </a:cubicBezTo>
                  <a:cubicBezTo>
                    <a:pt x="13" y="28"/>
                    <a:pt x="13" y="28"/>
                    <a:pt x="13" y="28"/>
                  </a:cubicBezTo>
                  <a:cubicBezTo>
                    <a:pt x="12" y="26"/>
                    <a:pt x="12" y="26"/>
                    <a:pt x="12" y="26"/>
                  </a:cubicBezTo>
                  <a:cubicBezTo>
                    <a:pt x="12" y="26"/>
                    <a:pt x="12" y="25"/>
                    <a:pt x="11" y="25"/>
                  </a:cubicBezTo>
                  <a:cubicBezTo>
                    <a:pt x="11" y="24"/>
                    <a:pt x="10" y="24"/>
                    <a:pt x="10" y="24"/>
                  </a:cubicBezTo>
                  <a:cubicBezTo>
                    <a:pt x="9" y="24"/>
                    <a:pt x="9" y="24"/>
                    <a:pt x="9" y="24"/>
                  </a:cubicBezTo>
                  <a:cubicBezTo>
                    <a:pt x="8" y="24"/>
                    <a:pt x="8" y="24"/>
                    <a:pt x="7" y="24"/>
                  </a:cubicBezTo>
                  <a:moveTo>
                    <a:pt x="12" y="18"/>
                  </a:moveTo>
                  <a:cubicBezTo>
                    <a:pt x="12" y="18"/>
                    <a:pt x="12" y="18"/>
                    <a:pt x="12" y="18"/>
                  </a:cubicBezTo>
                  <a:cubicBezTo>
                    <a:pt x="13" y="18"/>
                    <a:pt x="13" y="18"/>
                    <a:pt x="13" y="18"/>
                  </a:cubicBezTo>
                  <a:cubicBezTo>
                    <a:pt x="12" y="18"/>
                    <a:pt x="12" y="18"/>
                    <a:pt x="12" y="18"/>
                  </a:cubicBezTo>
                  <a:moveTo>
                    <a:pt x="6" y="18"/>
                  </a:moveTo>
                  <a:cubicBezTo>
                    <a:pt x="5" y="18"/>
                    <a:pt x="5" y="18"/>
                    <a:pt x="5" y="18"/>
                  </a:cubicBezTo>
                  <a:cubicBezTo>
                    <a:pt x="6" y="17"/>
                    <a:pt x="6" y="17"/>
                    <a:pt x="6" y="17"/>
                  </a:cubicBezTo>
                  <a:cubicBezTo>
                    <a:pt x="6" y="18"/>
                    <a:pt x="6" y="18"/>
                    <a:pt x="6" y="18"/>
                  </a:cubicBezTo>
                  <a:moveTo>
                    <a:pt x="11" y="19"/>
                  </a:moveTo>
                  <a:cubicBezTo>
                    <a:pt x="11" y="18"/>
                    <a:pt x="11" y="18"/>
                    <a:pt x="11" y="18"/>
                  </a:cubicBezTo>
                  <a:cubicBezTo>
                    <a:pt x="10" y="17"/>
                    <a:pt x="10" y="17"/>
                    <a:pt x="10" y="17"/>
                  </a:cubicBezTo>
                  <a:cubicBezTo>
                    <a:pt x="11" y="17"/>
                    <a:pt x="11" y="17"/>
                    <a:pt x="11" y="17"/>
                  </a:cubicBezTo>
                  <a:cubicBezTo>
                    <a:pt x="11" y="17"/>
                    <a:pt x="11" y="17"/>
                    <a:pt x="11" y="17"/>
                  </a:cubicBezTo>
                  <a:cubicBezTo>
                    <a:pt x="11" y="17"/>
                    <a:pt x="11" y="17"/>
                    <a:pt x="11" y="17"/>
                  </a:cubicBezTo>
                  <a:cubicBezTo>
                    <a:pt x="11" y="17"/>
                    <a:pt x="11" y="17"/>
                    <a:pt x="11" y="17"/>
                  </a:cubicBezTo>
                  <a:cubicBezTo>
                    <a:pt x="12" y="19"/>
                    <a:pt x="12" y="19"/>
                    <a:pt x="12" y="19"/>
                  </a:cubicBezTo>
                  <a:cubicBezTo>
                    <a:pt x="12" y="19"/>
                    <a:pt x="12" y="19"/>
                    <a:pt x="12" y="19"/>
                  </a:cubicBezTo>
                  <a:cubicBezTo>
                    <a:pt x="11" y="19"/>
                    <a:pt x="11" y="19"/>
                    <a:pt x="11" y="19"/>
                  </a:cubicBezTo>
                  <a:cubicBezTo>
                    <a:pt x="11" y="19"/>
                    <a:pt x="11" y="19"/>
                    <a:pt x="11" y="19"/>
                  </a:cubicBezTo>
                  <a:moveTo>
                    <a:pt x="9" y="19"/>
                  </a:moveTo>
                  <a:cubicBezTo>
                    <a:pt x="8" y="19"/>
                    <a:pt x="8" y="19"/>
                    <a:pt x="8" y="19"/>
                  </a:cubicBezTo>
                  <a:cubicBezTo>
                    <a:pt x="8" y="18"/>
                    <a:pt x="8" y="18"/>
                    <a:pt x="7" y="17"/>
                  </a:cubicBezTo>
                  <a:cubicBezTo>
                    <a:pt x="8" y="17"/>
                    <a:pt x="8" y="17"/>
                    <a:pt x="9" y="17"/>
                  </a:cubicBezTo>
                  <a:cubicBezTo>
                    <a:pt x="9" y="17"/>
                    <a:pt x="9" y="17"/>
                    <a:pt x="9" y="17"/>
                  </a:cubicBezTo>
                  <a:cubicBezTo>
                    <a:pt x="9" y="17"/>
                    <a:pt x="9" y="17"/>
                    <a:pt x="9" y="17"/>
                  </a:cubicBezTo>
                  <a:cubicBezTo>
                    <a:pt x="9" y="18"/>
                    <a:pt x="10" y="18"/>
                    <a:pt x="10" y="19"/>
                  </a:cubicBezTo>
                  <a:cubicBezTo>
                    <a:pt x="9" y="19"/>
                    <a:pt x="9" y="19"/>
                    <a:pt x="9" y="19"/>
                  </a:cubicBezTo>
                  <a:cubicBezTo>
                    <a:pt x="9" y="18"/>
                    <a:pt x="9" y="18"/>
                    <a:pt x="9" y="18"/>
                  </a:cubicBezTo>
                  <a:cubicBezTo>
                    <a:pt x="8" y="17"/>
                    <a:pt x="8" y="17"/>
                    <a:pt x="8" y="17"/>
                  </a:cubicBezTo>
                  <a:cubicBezTo>
                    <a:pt x="8" y="18"/>
                    <a:pt x="8" y="18"/>
                    <a:pt x="8" y="18"/>
                  </a:cubicBezTo>
                  <a:cubicBezTo>
                    <a:pt x="9" y="19"/>
                    <a:pt x="9" y="19"/>
                    <a:pt x="9" y="19"/>
                  </a:cubicBezTo>
                  <a:moveTo>
                    <a:pt x="12" y="18"/>
                  </a:moveTo>
                  <a:cubicBezTo>
                    <a:pt x="12" y="17"/>
                    <a:pt x="12" y="17"/>
                    <a:pt x="12" y="17"/>
                  </a:cubicBezTo>
                  <a:cubicBezTo>
                    <a:pt x="12" y="17"/>
                    <a:pt x="12" y="17"/>
                    <a:pt x="12" y="17"/>
                  </a:cubicBezTo>
                  <a:cubicBezTo>
                    <a:pt x="12" y="17"/>
                    <a:pt x="12" y="17"/>
                    <a:pt x="12" y="17"/>
                  </a:cubicBezTo>
                  <a:cubicBezTo>
                    <a:pt x="12" y="18"/>
                    <a:pt x="12" y="18"/>
                    <a:pt x="12" y="18"/>
                  </a:cubicBezTo>
                  <a:cubicBezTo>
                    <a:pt x="12" y="18"/>
                    <a:pt x="12" y="18"/>
                    <a:pt x="12" y="18"/>
                  </a:cubicBezTo>
                  <a:cubicBezTo>
                    <a:pt x="12" y="18"/>
                    <a:pt x="12" y="18"/>
                    <a:pt x="12" y="18"/>
                  </a:cubicBezTo>
                  <a:moveTo>
                    <a:pt x="13" y="18"/>
                  </a:moveTo>
                  <a:cubicBezTo>
                    <a:pt x="12" y="17"/>
                    <a:pt x="12" y="17"/>
                    <a:pt x="12" y="17"/>
                  </a:cubicBezTo>
                  <a:cubicBezTo>
                    <a:pt x="13" y="17"/>
                    <a:pt x="13" y="17"/>
                    <a:pt x="13" y="17"/>
                  </a:cubicBezTo>
                  <a:cubicBezTo>
                    <a:pt x="13" y="17"/>
                    <a:pt x="13" y="17"/>
                    <a:pt x="13" y="17"/>
                  </a:cubicBezTo>
                  <a:cubicBezTo>
                    <a:pt x="13" y="17"/>
                    <a:pt x="13" y="17"/>
                    <a:pt x="13" y="17"/>
                  </a:cubicBezTo>
                  <a:cubicBezTo>
                    <a:pt x="14" y="18"/>
                    <a:pt x="14" y="18"/>
                    <a:pt x="14" y="18"/>
                  </a:cubicBezTo>
                  <a:cubicBezTo>
                    <a:pt x="13" y="18"/>
                    <a:pt x="13" y="18"/>
                    <a:pt x="13" y="18"/>
                  </a:cubicBezTo>
                  <a:cubicBezTo>
                    <a:pt x="13" y="18"/>
                    <a:pt x="13" y="18"/>
                    <a:pt x="13" y="18"/>
                  </a:cubicBezTo>
                  <a:moveTo>
                    <a:pt x="7" y="19"/>
                  </a:moveTo>
                  <a:cubicBezTo>
                    <a:pt x="7" y="19"/>
                    <a:pt x="7" y="19"/>
                    <a:pt x="7" y="19"/>
                  </a:cubicBezTo>
                  <a:cubicBezTo>
                    <a:pt x="6" y="17"/>
                    <a:pt x="6" y="17"/>
                    <a:pt x="6" y="17"/>
                  </a:cubicBezTo>
                  <a:cubicBezTo>
                    <a:pt x="6" y="17"/>
                    <a:pt x="6" y="17"/>
                    <a:pt x="6" y="17"/>
                  </a:cubicBezTo>
                  <a:cubicBezTo>
                    <a:pt x="6" y="17"/>
                    <a:pt x="6" y="17"/>
                    <a:pt x="6" y="17"/>
                  </a:cubicBezTo>
                  <a:cubicBezTo>
                    <a:pt x="7" y="17"/>
                    <a:pt x="7" y="17"/>
                    <a:pt x="7" y="17"/>
                  </a:cubicBezTo>
                  <a:cubicBezTo>
                    <a:pt x="7" y="17"/>
                    <a:pt x="7" y="17"/>
                    <a:pt x="7" y="17"/>
                  </a:cubicBezTo>
                  <a:cubicBezTo>
                    <a:pt x="7" y="18"/>
                    <a:pt x="7" y="18"/>
                    <a:pt x="7" y="19"/>
                  </a:cubicBezTo>
                  <a:moveTo>
                    <a:pt x="33" y="19"/>
                  </a:moveTo>
                  <a:cubicBezTo>
                    <a:pt x="32" y="18"/>
                    <a:pt x="32" y="18"/>
                    <a:pt x="32" y="18"/>
                  </a:cubicBezTo>
                  <a:cubicBezTo>
                    <a:pt x="32" y="18"/>
                    <a:pt x="32" y="17"/>
                    <a:pt x="32" y="16"/>
                  </a:cubicBezTo>
                  <a:cubicBezTo>
                    <a:pt x="32" y="17"/>
                    <a:pt x="32" y="18"/>
                    <a:pt x="33" y="19"/>
                  </a:cubicBezTo>
                  <a:moveTo>
                    <a:pt x="28" y="16"/>
                  </a:moveTo>
                  <a:cubicBezTo>
                    <a:pt x="28" y="15"/>
                    <a:pt x="28" y="15"/>
                    <a:pt x="28" y="15"/>
                  </a:cubicBezTo>
                  <a:cubicBezTo>
                    <a:pt x="28" y="15"/>
                    <a:pt x="28" y="15"/>
                    <a:pt x="28" y="15"/>
                  </a:cubicBezTo>
                  <a:cubicBezTo>
                    <a:pt x="28" y="15"/>
                    <a:pt x="28" y="15"/>
                    <a:pt x="28" y="15"/>
                  </a:cubicBezTo>
                  <a:cubicBezTo>
                    <a:pt x="28" y="16"/>
                    <a:pt x="28" y="16"/>
                    <a:pt x="28" y="16"/>
                  </a:cubicBezTo>
                  <a:moveTo>
                    <a:pt x="30" y="17"/>
                  </a:moveTo>
                  <a:cubicBezTo>
                    <a:pt x="29" y="17"/>
                    <a:pt x="29" y="17"/>
                    <a:pt x="29" y="17"/>
                  </a:cubicBezTo>
                  <a:cubicBezTo>
                    <a:pt x="29" y="16"/>
                    <a:pt x="29" y="16"/>
                    <a:pt x="29" y="15"/>
                  </a:cubicBezTo>
                  <a:cubicBezTo>
                    <a:pt x="29" y="15"/>
                    <a:pt x="29" y="15"/>
                    <a:pt x="29" y="15"/>
                  </a:cubicBezTo>
                  <a:cubicBezTo>
                    <a:pt x="29" y="16"/>
                    <a:pt x="29" y="16"/>
                    <a:pt x="30" y="17"/>
                  </a:cubicBezTo>
                  <a:moveTo>
                    <a:pt x="34" y="16"/>
                  </a:moveTo>
                  <a:cubicBezTo>
                    <a:pt x="34" y="16"/>
                    <a:pt x="34" y="15"/>
                    <a:pt x="33" y="15"/>
                  </a:cubicBezTo>
                  <a:cubicBezTo>
                    <a:pt x="34" y="15"/>
                    <a:pt x="34" y="15"/>
                    <a:pt x="34" y="15"/>
                  </a:cubicBezTo>
                  <a:cubicBezTo>
                    <a:pt x="35" y="15"/>
                    <a:pt x="35" y="15"/>
                    <a:pt x="35" y="15"/>
                  </a:cubicBezTo>
                  <a:cubicBezTo>
                    <a:pt x="34" y="16"/>
                    <a:pt x="34" y="16"/>
                    <a:pt x="34" y="16"/>
                  </a:cubicBezTo>
                  <a:moveTo>
                    <a:pt x="31" y="17"/>
                  </a:moveTo>
                  <a:cubicBezTo>
                    <a:pt x="30" y="17"/>
                    <a:pt x="30" y="17"/>
                    <a:pt x="30" y="17"/>
                  </a:cubicBezTo>
                  <a:cubicBezTo>
                    <a:pt x="30" y="17"/>
                    <a:pt x="30" y="17"/>
                    <a:pt x="30" y="17"/>
                  </a:cubicBezTo>
                  <a:cubicBezTo>
                    <a:pt x="30" y="17"/>
                    <a:pt x="30" y="16"/>
                    <a:pt x="29" y="15"/>
                  </a:cubicBezTo>
                  <a:cubicBezTo>
                    <a:pt x="30" y="15"/>
                    <a:pt x="30" y="15"/>
                    <a:pt x="30" y="15"/>
                  </a:cubicBezTo>
                  <a:cubicBezTo>
                    <a:pt x="31" y="17"/>
                    <a:pt x="31" y="17"/>
                    <a:pt x="31" y="17"/>
                  </a:cubicBezTo>
                  <a:moveTo>
                    <a:pt x="32" y="18"/>
                  </a:moveTo>
                  <a:cubicBezTo>
                    <a:pt x="31" y="18"/>
                    <a:pt x="31" y="18"/>
                    <a:pt x="31" y="18"/>
                  </a:cubicBezTo>
                  <a:cubicBezTo>
                    <a:pt x="30" y="15"/>
                    <a:pt x="30" y="15"/>
                    <a:pt x="30" y="15"/>
                  </a:cubicBezTo>
                  <a:cubicBezTo>
                    <a:pt x="31" y="15"/>
                    <a:pt x="31" y="15"/>
                    <a:pt x="31" y="15"/>
                  </a:cubicBezTo>
                  <a:cubicBezTo>
                    <a:pt x="31" y="15"/>
                    <a:pt x="31" y="15"/>
                    <a:pt x="31" y="15"/>
                  </a:cubicBezTo>
                  <a:cubicBezTo>
                    <a:pt x="31" y="15"/>
                    <a:pt x="31" y="15"/>
                    <a:pt x="31" y="15"/>
                  </a:cubicBezTo>
                  <a:cubicBezTo>
                    <a:pt x="31" y="15"/>
                    <a:pt x="31" y="15"/>
                    <a:pt x="31" y="15"/>
                  </a:cubicBezTo>
                  <a:cubicBezTo>
                    <a:pt x="31" y="16"/>
                    <a:pt x="31" y="17"/>
                    <a:pt x="32" y="18"/>
                  </a:cubicBezTo>
                  <a:moveTo>
                    <a:pt x="33" y="19"/>
                  </a:moveTo>
                  <a:cubicBezTo>
                    <a:pt x="33" y="17"/>
                    <a:pt x="32" y="16"/>
                    <a:pt x="32" y="14"/>
                  </a:cubicBezTo>
                  <a:cubicBezTo>
                    <a:pt x="32" y="14"/>
                    <a:pt x="32" y="14"/>
                    <a:pt x="32" y="14"/>
                  </a:cubicBezTo>
                  <a:cubicBezTo>
                    <a:pt x="32" y="14"/>
                    <a:pt x="32" y="14"/>
                    <a:pt x="32" y="14"/>
                  </a:cubicBezTo>
                  <a:cubicBezTo>
                    <a:pt x="32" y="14"/>
                    <a:pt x="32" y="14"/>
                    <a:pt x="32" y="14"/>
                  </a:cubicBezTo>
                  <a:cubicBezTo>
                    <a:pt x="33" y="15"/>
                    <a:pt x="33" y="15"/>
                    <a:pt x="33" y="15"/>
                  </a:cubicBezTo>
                  <a:cubicBezTo>
                    <a:pt x="33" y="15"/>
                    <a:pt x="33" y="15"/>
                    <a:pt x="33" y="15"/>
                  </a:cubicBezTo>
                  <a:cubicBezTo>
                    <a:pt x="33" y="16"/>
                    <a:pt x="33" y="16"/>
                    <a:pt x="34" y="17"/>
                  </a:cubicBezTo>
                  <a:cubicBezTo>
                    <a:pt x="34" y="17"/>
                    <a:pt x="34" y="17"/>
                    <a:pt x="34" y="17"/>
                  </a:cubicBezTo>
                  <a:cubicBezTo>
                    <a:pt x="34" y="17"/>
                    <a:pt x="34" y="17"/>
                    <a:pt x="34" y="17"/>
                  </a:cubicBezTo>
                  <a:cubicBezTo>
                    <a:pt x="33" y="15"/>
                    <a:pt x="33" y="15"/>
                    <a:pt x="33" y="15"/>
                  </a:cubicBezTo>
                  <a:cubicBezTo>
                    <a:pt x="33" y="15"/>
                    <a:pt x="33" y="15"/>
                    <a:pt x="33" y="15"/>
                  </a:cubicBezTo>
                  <a:cubicBezTo>
                    <a:pt x="32" y="16"/>
                    <a:pt x="32" y="16"/>
                    <a:pt x="32" y="16"/>
                  </a:cubicBezTo>
                  <a:cubicBezTo>
                    <a:pt x="33" y="18"/>
                    <a:pt x="33" y="18"/>
                    <a:pt x="33" y="18"/>
                  </a:cubicBezTo>
                  <a:cubicBezTo>
                    <a:pt x="33" y="18"/>
                    <a:pt x="33" y="18"/>
                    <a:pt x="33" y="18"/>
                  </a:cubicBezTo>
                  <a:cubicBezTo>
                    <a:pt x="33" y="19"/>
                    <a:pt x="33" y="19"/>
                    <a:pt x="33" y="19"/>
                  </a:cubicBezTo>
                  <a:moveTo>
                    <a:pt x="10" y="17"/>
                  </a:moveTo>
                  <a:cubicBezTo>
                    <a:pt x="9" y="17"/>
                    <a:pt x="9" y="17"/>
                    <a:pt x="9" y="17"/>
                  </a:cubicBezTo>
                  <a:cubicBezTo>
                    <a:pt x="9" y="17"/>
                    <a:pt x="9" y="17"/>
                    <a:pt x="9" y="17"/>
                  </a:cubicBezTo>
                  <a:cubicBezTo>
                    <a:pt x="8" y="17"/>
                    <a:pt x="7" y="16"/>
                    <a:pt x="6" y="16"/>
                  </a:cubicBezTo>
                  <a:cubicBezTo>
                    <a:pt x="6" y="16"/>
                    <a:pt x="6" y="16"/>
                    <a:pt x="6" y="16"/>
                  </a:cubicBezTo>
                  <a:cubicBezTo>
                    <a:pt x="6" y="15"/>
                    <a:pt x="6" y="14"/>
                    <a:pt x="7" y="14"/>
                  </a:cubicBezTo>
                  <a:cubicBezTo>
                    <a:pt x="8" y="15"/>
                    <a:pt x="9" y="16"/>
                    <a:pt x="10" y="17"/>
                  </a:cubicBezTo>
                  <a:moveTo>
                    <a:pt x="18" y="14"/>
                  </a:moveTo>
                  <a:cubicBezTo>
                    <a:pt x="18" y="12"/>
                    <a:pt x="18" y="12"/>
                    <a:pt x="18" y="12"/>
                  </a:cubicBezTo>
                  <a:cubicBezTo>
                    <a:pt x="18" y="13"/>
                    <a:pt x="18" y="13"/>
                    <a:pt x="18" y="13"/>
                  </a:cubicBezTo>
                  <a:cubicBezTo>
                    <a:pt x="18" y="14"/>
                    <a:pt x="18" y="14"/>
                    <a:pt x="18" y="14"/>
                  </a:cubicBezTo>
                  <a:moveTo>
                    <a:pt x="18" y="14"/>
                  </a:moveTo>
                  <a:cubicBezTo>
                    <a:pt x="18" y="14"/>
                    <a:pt x="18" y="14"/>
                    <a:pt x="18" y="14"/>
                  </a:cubicBezTo>
                  <a:cubicBezTo>
                    <a:pt x="18" y="14"/>
                    <a:pt x="17" y="13"/>
                    <a:pt x="17" y="13"/>
                  </a:cubicBezTo>
                  <a:cubicBezTo>
                    <a:pt x="17" y="13"/>
                    <a:pt x="17" y="13"/>
                    <a:pt x="17" y="13"/>
                  </a:cubicBezTo>
                  <a:cubicBezTo>
                    <a:pt x="17" y="13"/>
                    <a:pt x="17" y="13"/>
                    <a:pt x="17" y="13"/>
                  </a:cubicBezTo>
                  <a:cubicBezTo>
                    <a:pt x="16" y="11"/>
                    <a:pt x="16" y="11"/>
                    <a:pt x="16" y="11"/>
                  </a:cubicBezTo>
                  <a:cubicBezTo>
                    <a:pt x="17" y="11"/>
                    <a:pt x="17" y="11"/>
                    <a:pt x="17" y="11"/>
                  </a:cubicBezTo>
                  <a:cubicBezTo>
                    <a:pt x="17" y="11"/>
                    <a:pt x="17" y="11"/>
                    <a:pt x="17" y="11"/>
                  </a:cubicBezTo>
                  <a:cubicBezTo>
                    <a:pt x="17" y="11"/>
                    <a:pt x="17" y="11"/>
                    <a:pt x="17" y="11"/>
                  </a:cubicBezTo>
                  <a:cubicBezTo>
                    <a:pt x="18" y="14"/>
                    <a:pt x="18" y="14"/>
                    <a:pt x="18" y="14"/>
                  </a:cubicBezTo>
                  <a:moveTo>
                    <a:pt x="16" y="13"/>
                  </a:moveTo>
                  <a:cubicBezTo>
                    <a:pt x="16" y="13"/>
                    <a:pt x="16" y="13"/>
                    <a:pt x="16" y="13"/>
                  </a:cubicBezTo>
                  <a:cubicBezTo>
                    <a:pt x="15" y="12"/>
                    <a:pt x="15" y="11"/>
                    <a:pt x="15" y="11"/>
                  </a:cubicBezTo>
                  <a:cubicBezTo>
                    <a:pt x="16" y="11"/>
                    <a:pt x="16" y="11"/>
                    <a:pt x="16" y="11"/>
                  </a:cubicBezTo>
                  <a:cubicBezTo>
                    <a:pt x="16" y="13"/>
                    <a:pt x="16" y="13"/>
                    <a:pt x="16" y="13"/>
                  </a:cubicBezTo>
                  <a:moveTo>
                    <a:pt x="15" y="12"/>
                  </a:moveTo>
                  <a:cubicBezTo>
                    <a:pt x="15" y="12"/>
                    <a:pt x="15" y="12"/>
                    <a:pt x="15" y="12"/>
                  </a:cubicBezTo>
                  <a:cubicBezTo>
                    <a:pt x="15" y="12"/>
                    <a:pt x="15" y="12"/>
                    <a:pt x="15" y="12"/>
                  </a:cubicBezTo>
                  <a:cubicBezTo>
                    <a:pt x="14" y="12"/>
                    <a:pt x="14" y="12"/>
                    <a:pt x="14" y="12"/>
                  </a:cubicBezTo>
                  <a:cubicBezTo>
                    <a:pt x="14" y="12"/>
                    <a:pt x="14" y="12"/>
                    <a:pt x="14" y="12"/>
                  </a:cubicBezTo>
                  <a:cubicBezTo>
                    <a:pt x="14" y="12"/>
                    <a:pt x="14" y="11"/>
                    <a:pt x="14" y="11"/>
                  </a:cubicBezTo>
                  <a:cubicBezTo>
                    <a:pt x="14" y="11"/>
                    <a:pt x="14" y="11"/>
                    <a:pt x="14" y="11"/>
                  </a:cubicBezTo>
                  <a:cubicBezTo>
                    <a:pt x="14" y="11"/>
                    <a:pt x="14" y="11"/>
                    <a:pt x="14" y="11"/>
                  </a:cubicBezTo>
                  <a:cubicBezTo>
                    <a:pt x="15" y="11"/>
                    <a:pt x="15" y="12"/>
                    <a:pt x="15" y="12"/>
                  </a:cubicBezTo>
                  <a:moveTo>
                    <a:pt x="22" y="9"/>
                  </a:moveTo>
                  <a:cubicBezTo>
                    <a:pt x="21" y="8"/>
                    <a:pt x="21" y="8"/>
                    <a:pt x="21" y="8"/>
                  </a:cubicBezTo>
                  <a:cubicBezTo>
                    <a:pt x="22" y="9"/>
                    <a:pt x="22" y="9"/>
                    <a:pt x="22" y="9"/>
                  </a:cubicBezTo>
                  <a:cubicBezTo>
                    <a:pt x="22" y="9"/>
                    <a:pt x="22" y="9"/>
                    <a:pt x="22" y="9"/>
                  </a:cubicBezTo>
                  <a:cubicBezTo>
                    <a:pt x="22" y="9"/>
                    <a:pt x="22" y="9"/>
                    <a:pt x="22" y="9"/>
                  </a:cubicBezTo>
                  <a:moveTo>
                    <a:pt x="11" y="9"/>
                  </a:moveTo>
                  <a:cubicBezTo>
                    <a:pt x="11" y="8"/>
                    <a:pt x="11" y="8"/>
                    <a:pt x="11" y="8"/>
                  </a:cubicBezTo>
                  <a:cubicBezTo>
                    <a:pt x="11" y="9"/>
                    <a:pt x="11" y="9"/>
                    <a:pt x="11" y="9"/>
                  </a:cubicBezTo>
                  <a:cubicBezTo>
                    <a:pt x="11" y="9"/>
                    <a:pt x="11" y="9"/>
                    <a:pt x="11" y="9"/>
                  </a:cubicBezTo>
                  <a:moveTo>
                    <a:pt x="10" y="9"/>
                  </a:moveTo>
                  <a:cubicBezTo>
                    <a:pt x="9" y="8"/>
                    <a:pt x="9" y="8"/>
                    <a:pt x="8" y="8"/>
                  </a:cubicBezTo>
                  <a:cubicBezTo>
                    <a:pt x="9" y="8"/>
                    <a:pt x="9" y="7"/>
                    <a:pt x="9" y="7"/>
                  </a:cubicBezTo>
                  <a:cubicBezTo>
                    <a:pt x="10" y="7"/>
                    <a:pt x="10" y="8"/>
                    <a:pt x="10" y="9"/>
                  </a:cubicBezTo>
                  <a:moveTo>
                    <a:pt x="12" y="7"/>
                  </a:moveTo>
                  <a:cubicBezTo>
                    <a:pt x="11" y="7"/>
                    <a:pt x="11" y="7"/>
                    <a:pt x="11" y="7"/>
                  </a:cubicBezTo>
                  <a:cubicBezTo>
                    <a:pt x="11" y="7"/>
                    <a:pt x="11" y="7"/>
                    <a:pt x="11" y="7"/>
                  </a:cubicBezTo>
                  <a:cubicBezTo>
                    <a:pt x="11" y="7"/>
                    <a:pt x="11" y="7"/>
                    <a:pt x="11" y="7"/>
                  </a:cubicBezTo>
                  <a:cubicBezTo>
                    <a:pt x="10" y="6"/>
                    <a:pt x="10" y="6"/>
                    <a:pt x="10" y="6"/>
                  </a:cubicBezTo>
                  <a:cubicBezTo>
                    <a:pt x="10" y="5"/>
                    <a:pt x="11" y="4"/>
                    <a:pt x="11" y="4"/>
                  </a:cubicBezTo>
                  <a:cubicBezTo>
                    <a:pt x="11" y="4"/>
                    <a:pt x="13" y="4"/>
                    <a:pt x="15" y="4"/>
                  </a:cubicBezTo>
                  <a:cubicBezTo>
                    <a:pt x="18" y="4"/>
                    <a:pt x="19" y="4"/>
                    <a:pt x="20" y="5"/>
                  </a:cubicBezTo>
                  <a:cubicBezTo>
                    <a:pt x="20" y="5"/>
                    <a:pt x="20" y="5"/>
                    <a:pt x="20" y="5"/>
                  </a:cubicBezTo>
                  <a:cubicBezTo>
                    <a:pt x="20" y="6"/>
                    <a:pt x="20" y="6"/>
                    <a:pt x="20" y="6"/>
                  </a:cubicBezTo>
                  <a:cubicBezTo>
                    <a:pt x="21" y="9"/>
                    <a:pt x="21" y="9"/>
                    <a:pt x="21" y="9"/>
                  </a:cubicBezTo>
                  <a:cubicBezTo>
                    <a:pt x="21" y="10"/>
                    <a:pt x="21" y="10"/>
                    <a:pt x="21" y="10"/>
                  </a:cubicBezTo>
                  <a:cubicBezTo>
                    <a:pt x="20" y="7"/>
                    <a:pt x="20" y="7"/>
                    <a:pt x="20" y="7"/>
                  </a:cubicBezTo>
                  <a:cubicBezTo>
                    <a:pt x="19" y="7"/>
                    <a:pt x="19" y="7"/>
                    <a:pt x="19" y="7"/>
                  </a:cubicBezTo>
                  <a:cubicBezTo>
                    <a:pt x="19" y="7"/>
                    <a:pt x="19" y="7"/>
                    <a:pt x="19" y="7"/>
                  </a:cubicBezTo>
                  <a:cubicBezTo>
                    <a:pt x="20" y="10"/>
                    <a:pt x="20" y="10"/>
                    <a:pt x="20" y="10"/>
                  </a:cubicBezTo>
                  <a:cubicBezTo>
                    <a:pt x="21" y="11"/>
                    <a:pt x="21" y="11"/>
                    <a:pt x="21" y="11"/>
                  </a:cubicBezTo>
                  <a:cubicBezTo>
                    <a:pt x="20" y="11"/>
                    <a:pt x="20" y="11"/>
                    <a:pt x="20" y="11"/>
                  </a:cubicBezTo>
                  <a:cubicBezTo>
                    <a:pt x="19" y="11"/>
                    <a:pt x="19" y="11"/>
                    <a:pt x="19" y="11"/>
                  </a:cubicBezTo>
                  <a:cubicBezTo>
                    <a:pt x="19" y="9"/>
                    <a:pt x="18" y="8"/>
                    <a:pt x="19" y="7"/>
                  </a:cubicBezTo>
                  <a:cubicBezTo>
                    <a:pt x="18" y="6"/>
                    <a:pt x="18" y="6"/>
                    <a:pt x="18" y="6"/>
                  </a:cubicBezTo>
                  <a:cubicBezTo>
                    <a:pt x="18" y="6"/>
                    <a:pt x="18" y="6"/>
                    <a:pt x="18" y="6"/>
                  </a:cubicBezTo>
                  <a:cubicBezTo>
                    <a:pt x="18" y="7"/>
                    <a:pt x="18" y="7"/>
                    <a:pt x="18" y="7"/>
                  </a:cubicBezTo>
                  <a:cubicBezTo>
                    <a:pt x="18" y="7"/>
                    <a:pt x="18" y="7"/>
                    <a:pt x="18" y="7"/>
                  </a:cubicBezTo>
                  <a:cubicBezTo>
                    <a:pt x="18" y="8"/>
                    <a:pt x="18" y="10"/>
                    <a:pt x="19" y="11"/>
                  </a:cubicBezTo>
                  <a:cubicBezTo>
                    <a:pt x="19" y="12"/>
                    <a:pt x="19" y="12"/>
                    <a:pt x="19" y="12"/>
                  </a:cubicBezTo>
                  <a:cubicBezTo>
                    <a:pt x="19" y="12"/>
                    <a:pt x="19" y="12"/>
                    <a:pt x="19" y="12"/>
                  </a:cubicBezTo>
                  <a:cubicBezTo>
                    <a:pt x="19" y="12"/>
                    <a:pt x="19" y="12"/>
                    <a:pt x="19" y="12"/>
                  </a:cubicBezTo>
                  <a:cubicBezTo>
                    <a:pt x="17" y="8"/>
                    <a:pt x="17" y="8"/>
                    <a:pt x="17" y="8"/>
                  </a:cubicBezTo>
                  <a:cubicBezTo>
                    <a:pt x="17" y="8"/>
                    <a:pt x="17" y="8"/>
                    <a:pt x="17" y="8"/>
                  </a:cubicBezTo>
                  <a:cubicBezTo>
                    <a:pt x="17" y="8"/>
                    <a:pt x="17" y="8"/>
                    <a:pt x="17" y="8"/>
                  </a:cubicBezTo>
                  <a:cubicBezTo>
                    <a:pt x="18" y="10"/>
                    <a:pt x="18" y="10"/>
                    <a:pt x="18" y="10"/>
                  </a:cubicBezTo>
                  <a:cubicBezTo>
                    <a:pt x="18" y="10"/>
                    <a:pt x="18" y="10"/>
                    <a:pt x="18" y="10"/>
                  </a:cubicBezTo>
                  <a:cubicBezTo>
                    <a:pt x="17" y="10"/>
                    <a:pt x="17" y="10"/>
                    <a:pt x="17" y="10"/>
                  </a:cubicBezTo>
                  <a:cubicBezTo>
                    <a:pt x="14" y="10"/>
                    <a:pt x="14" y="10"/>
                    <a:pt x="14" y="10"/>
                  </a:cubicBezTo>
                  <a:cubicBezTo>
                    <a:pt x="14" y="10"/>
                    <a:pt x="14" y="10"/>
                    <a:pt x="14" y="10"/>
                  </a:cubicBezTo>
                  <a:cubicBezTo>
                    <a:pt x="14" y="10"/>
                    <a:pt x="14" y="10"/>
                    <a:pt x="14" y="10"/>
                  </a:cubicBezTo>
                  <a:cubicBezTo>
                    <a:pt x="14" y="8"/>
                    <a:pt x="14" y="8"/>
                    <a:pt x="14" y="8"/>
                  </a:cubicBezTo>
                  <a:cubicBezTo>
                    <a:pt x="13" y="7"/>
                    <a:pt x="13" y="7"/>
                    <a:pt x="13" y="7"/>
                  </a:cubicBezTo>
                  <a:cubicBezTo>
                    <a:pt x="13" y="7"/>
                    <a:pt x="13" y="7"/>
                    <a:pt x="13" y="7"/>
                  </a:cubicBezTo>
                  <a:cubicBezTo>
                    <a:pt x="13" y="7"/>
                    <a:pt x="13" y="7"/>
                    <a:pt x="13" y="7"/>
                  </a:cubicBezTo>
                  <a:cubicBezTo>
                    <a:pt x="13" y="7"/>
                    <a:pt x="13" y="7"/>
                    <a:pt x="13" y="7"/>
                  </a:cubicBezTo>
                  <a:cubicBezTo>
                    <a:pt x="12" y="7"/>
                    <a:pt x="12" y="7"/>
                    <a:pt x="12" y="7"/>
                  </a:cubicBezTo>
                  <a:cubicBezTo>
                    <a:pt x="12" y="7"/>
                    <a:pt x="12" y="7"/>
                    <a:pt x="12" y="7"/>
                  </a:cubicBezTo>
                  <a:cubicBezTo>
                    <a:pt x="12" y="7"/>
                    <a:pt x="12" y="7"/>
                    <a:pt x="12" y="7"/>
                  </a:cubicBezTo>
                  <a:cubicBezTo>
                    <a:pt x="12" y="7"/>
                    <a:pt x="12" y="7"/>
                    <a:pt x="12" y="7"/>
                  </a:cubicBezTo>
                  <a:cubicBezTo>
                    <a:pt x="12" y="7"/>
                    <a:pt x="12" y="7"/>
                    <a:pt x="12" y="7"/>
                  </a:cubicBezTo>
                  <a:moveTo>
                    <a:pt x="28" y="14"/>
                  </a:moveTo>
                  <a:cubicBezTo>
                    <a:pt x="27" y="14"/>
                    <a:pt x="27" y="14"/>
                    <a:pt x="27" y="14"/>
                  </a:cubicBezTo>
                  <a:cubicBezTo>
                    <a:pt x="27" y="13"/>
                    <a:pt x="26" y="12"/>
                    <a:pt x="26" y="12"/>
                  </a:cubicBezTo>
                  <a:cubicBezTo>
                    <a:pt x="26" y="12"/>
                    <a:pt x="26" y="12"/>
                    <a:pt x="26" y="12"/>
                  </a:cubicBezTo>
                  <a:cubicBezTo>
                    <a:pt x="25" y="11"/>
                    <a:pt x="25" y="11"/>
                    <a:pt x="25" y="10"/>
                  </a:cubicBezTo>
                  <a:cubicBezTo>
                    <a:pt x="25" y="10"/>
                    <a:pt x="25" y="10"/>
                    <a:pt x="25" y="10"/>
                  </a:cubicBezTo>
                  <a:cubicBezTo>
                    <a:pt x="25" y="7"/>
                    <a:pt x="25" y="7"/>
                    <a:pt x="25" y="7"/>
                  </a:cubicBezTo>
                  <a:cubicBezTo>
                    <a:pt x="25" y="7"/>
                    <a:pt x="25" y="6"/>
                    <a:pt x="25" y="6"/>
                  </a:cubicBezTo>
                  <a:cubicBezTo>
                    <a:pt x="25" y="5"/>
                    <a:pt x="25" y="5"/>
                    <a:pt x="24" y="4"/>
                  </a:cubicBezTo>
                  <a:cubicBezTo>
                    <a:pt x="24" y="3"/>
                    <a:pt x="23" y="2"/>
                    <a:pt x="23" y="2"/>
                  </a:cubicBezTo>
                  <a:cubicBezTo>
                    <a:pt x="25" y="3"/>
                    <a:pt x="30" y="5"/>
                    <a:pt x="31" y="7"/>
                  </a:cubicBezTo>
                  <a:cubicBezTo>
                    <a:pt x="31" y="7"/>
                    <a:pt x="31" y="7"/>
                    <a:pt x="31" y="7"/>
                  </a:cubicBezTo>
                  <a:cubicBezTo>
                    <a:pt x="31" y="8"/>
                    <a:pt x="31" y="8"/>
                    <a:pt x="32" y="8"/>
                  </a:cubicBezTo>
                  <a:cubicBezTo>
                    <a:pt x="32" y="9"/>
                    <a:pt x="32" y="9"/>
                    <a:pt x="33" y="9"/>
                  </a:cubicBezTo>
                  <a:cubicBezTo>
                    <a:pt x="33" y="9"/>
                    <a:pt x="33" y="9"/>
                    <a:pt x="33" y="9"/>
                  </a:cubicBezTo>
                  <a:cubicBezTo>
                    <a:pt x="35" y="14"/>
                    <a:pt x="35" y="14"/>
                    <a:pt x="35" y="14"/>
                  </a:cubicBezTo>
                  <a:cubicBezTo>
                    <a:pt x="35" y="14"/>
                    <a:pt x="35" y="14"/>
                    <a:pt x="34" y="14"/>
                  </a:cubicBezTo>
                  <a:cubicBezTo>
                    <a:pt x="34" y="14"/>
                    <a:pt x="33" y="14"/>
                    <a:pt x="33" y="14"/>
                  </a:cubicBezTo>
                  <a:cubicBezTo>
                    <a:pt x="32" y="13"/>
                    <a:pt x="32" y="13"/>
                    <a:pt x="32" y="13"/>
                  </a:cubicBezTo>
                  <a:cubicBezTo>
                    <a:pt x="32" y="13"/>
                    <a:pt x="32" y="13"/>
                    <a:pt x="32" y="13"/>
                  </a:cubicBezTo>
                  <a:cubicBezTo>
                    <a:pt x="28" y="14"/>
                    <a:pt x="28" y="14"/>
                    <a:pt x="28" y="14"/>
                  </a:cubicBezTo>
                  <a:moveTo>
                    <a:pt x="22" y="24"/>
                  </a:moveTo>
                  <a:cubicBezTo>
                    <a:pt x="22" y="24"/>
                    <a:pt x="22" y="24"/>
                    <a:pt x="22" y="24"/>
                  </a:cubicBezTo>
                  <a:cubicBezTo>
                    <a:pt x="22" y="23"/>
                    <a:pt x="22" y="23"/>
                    <a:pt x="22" y="23"/>
                  </a:cubicBezTo>
                  <a:cubicBezTo>
                    <a:pt x="20" y="21"/>
                    <a:pt x="20" y="21"/>
                    <a:pt x="20" y="21"/>
                  </a:cubicBezTo>
                  <a:cubicBezTo>
                    <a:pt x="20" y="21"/>
                    <a:pt x="20" y="20"/>
                    <a:pt x="20" y="20"/>
                  </a:cubicBezTo>
                  <a:cubicBezTo>
                    <a:pt x="20" y="19"/>
                    <a:pt x="20" y="19"/>
                    <a:pt x="20" y="19"/>
                  </a:cubicBezTo>
                  <a:cubicBezTo>
                    <a:pt x="20" y="19"/>
                    <a:pt x="20" y="19"/>
                    <a:pt x="20" y="19"/>
                  </a:cubicBezTo>
                  <a:cubicBezTo>
                    <a:pt x="20" y="18"/>
                    <a:pt x="20" y="18"/>
                    <a:pt x="20" y="18"/>
                  </a:cubicBezTo>
                  <a:cubicBezTo>
                    <a:pt x="20" y="18"/>
                    <a:pt x="20" y="17"/>
                    <a:pt x="20" y="17"/>
                  </a:cubicBezTo>
                  <a:cubicBezTo>
                    <a:pt x="19" y="16"/>
                    <a:pt x="19" y="16"/>
                    <a:pt x="19" y="16"/>
                  </a:cubicBezTo>
                  <a:cubicBezTo>
                    <a:pt x="19" y="15"/>
                    <a:pt x="19" y="14"/>
                    <a:pt x="20" y="14"/>
                  </a:cubicBezTo>
                  <a:cubicBezTo>
                    <a:pt x="20" y="13"/>
                    <a:pt x="20" y="13"/>
                    <a:pt x="20" y="13"/>
                  </a:cubicBezTo>
                  <a:cubicBezTo>
                    <a:pt x="20" y="13"/>
                    <a:pt x="20" y="13"/>
                    <a:pt x="20" y="13"/>
                  </a:cubicBezTo>
                  <a:cubicBezTo>
                    <a:pt x="23" y="10"/>
                    <a:pt x="23" y="10"/>
                    <a:pt x="23" y="10"/>
                  </a:cubicBezTo>
                  <a:cubicBezTo>
                    <a:pt x="23" y="9"/>
                    <a:pt x="23" y="9"/>
                    <a:pt x="23" y="9"/>
                  </a:cubicBezTo>
                  <a:cubicBezTo>
                    <a:pt x="23" y="9"/>
                    <a:pt x="23" y="8"/>
                    <a:pt x="23" y="8"/>
                  </a:cubicBezTo>
                  <a:cubicBezTo>
                    <a:pt x="22" y="7"/>
                    <a:pt x="21" y="5"/>
                    <a:pt x="21" y="4"/>
                  </a:cubicBezTo>
                  <a:cubicBezTo>
                    <a:pt x="21" y="3"/>
                    <a:pt x="22" y="2"/>
                    <a:pt x="22" y="1"/>
                  </a:cubicBezTo>
                  <a:cubicBezTo>
                    <a:pt x="22" y="2"/>
                    <a:pt x="22" y="2"/>
                    <a:pt x="22" y="2"/>
                  </a:cubicBezTo>
                  <a:cubicBezTo>
                    <a:pt x="23" y="3"/>
                    <a:pt x="23" y="4"/>
                    <a:pt x="24" y="4"/>
                  </a:cubicBezTo>
                  <a:cubicBezTo>
                    <a:pt x="24" y="5"/>
                    <a:pt x="25" y="5"/>
                    <a:pt x="25" y="6"/>
                  </a:cubicBezTo>
                  <a:cubicBezTo>
                    <a:pt x="25" y="6"/>
                    <a:pt x="25" y="7"/>
                    <a:pt x="25" y="7"/>
                  </a:cubicBezTo>
                  <a:cubicBezTo>
                    <a:pt x="24" y="9"/>
                    <a:pt x="24" y="9"/>
                    <a:pt x="24" y="9"/>
                  </a:cubicBezTo>
                  <a:cubicBezTo>
                    <a:pt x="24" y="10"/>
                    <a:pt x="24" y="10"/>
                    <a:pt x="24" y="10"/>
                  </a:cubicBezTo>
                  <a:cubicBezTo>
                    <a:pt x="24" y="11"/>
                    <a:pt x="25" y="11"/>
                    <a:pt x="25" y="12"/>
                  </a:cubicBezTo>
                  <a:cubicBezTo>
                    <a:pt x="25" y="12"/>
                    <a:pt x="25" y="12"/>
                    <a:pt x="25" y="12"/>
                  </a:cubicBezTo>
                  <a:cubicBezTo>
                    <a:pt x="25" y="12"/>
                    <a:pt x="25" y="12"/>
                    <a:pt x="25" y="12"/>
                  </a:cubicBezTo>
                  <a:cubicBezTo>
                    <a:pt x="25" y="14"/>
                    <a:pt x="26" y="15"/>
                    <a:pt x="27" y="16"/>
                  </a:cubicBezTo>
                  <a:cubicBezTo>
                    <a:pt x="27" y="17"/>
                    <a:pt x="28" y="17"/>
                    <a:pt x="29" y="18"/>
                  </a:cubicBezTo>
                  <a:cubicBezTo>
                    <a:pt x="29" y="18"/>
                    <a:pt x="29" y="18"/>
                    <a:pt x="29" y="18"/>
                  </a:cubicBezTo>
                  <a:cubicBezTo>
                    <a:pt x="30" y="18"/>
                    <a:pt x="30" y="18"/>
                    <a:pt x="30" y="18"/>
                  </a:cubicBezTo>
                  <a:cubicBezTo>
                    <a:pt x="30" y="18"/>
                    <a:pt x="30" y="18"/>
                    <a:pt x="30" y="18"/>
                  </a:cubicBezTo>
                  <a:cubicBezTo>
                    <a:pt x="30" y="19"/>
                    <a:pt x="30" y="19"/>
                    <a:pt x="30" y="19"/>
                  </a:cubicBezTo>
                  <a:cubicBezTo>
                    <a:pt x="30" y="19"/>
                    <a:pt x="30" y="19"/>
                    <a:pt x="30" y="19"/>
                  </a:cubicBezTo>
                  <a:cubicBezTo>
                    <a:pt x="30" y="19"/>
                    <a:pt x="30" y="19"/>
                    <a:pt x="30" y="19"/>
                  </a:cubicBezTo>
                  <a:cubicBezTo>
                    <a:pt x="31" y="19"/>
                    <a:pt x="32" y="20"/>
                    <a:pt x="33" y="21"/>
                  </a:cubicBezTo>
                  <a:cubicBezTo>
                    <a:pt x="33" y="21"/>
                    <a:pt x="33" y="21"/>
                    <a:pt x="33" y="21"/>
                  </a:cubicBezTo>
                  <a:cubicBezTo>
                    <a:pt x="34" y="21"/>
                    <a:pt x="34" y="21"/>
                    <a:pt x="34" y="21"/>
                  </a:cubicBezTo>
                  <a:cubicBezTo>
                    <a:pt x="35" y="22"/>
                    <a:pt x="35" y="22"/>
                    <a:pt x="35" y="22"/>
                  </a:cubicBezTo>
                  <a:cubicBezTo>
                    <a:pt x="33" y="24"/>
                    <a:pt x="32" y="26"/>
                    <a:pt x="31" y="28"/>
                  </a:cubicBezTo>
                  <a:cubicBezTo>
                    <a:pt x="30" y="28"/>
                    <a:pt x="28" y="27"/>
                    <a:pt x="27" y="27"/>
                  </a:cubicBezTo>
                  <a:cubicBezTo>
                    <a:pt x="26" y="27"/>
                    <a:pt x="26" y="27"/>
                    <a:pt x="25" y="28"/>
                  </a:cubicBezTo>
                  <a:cubicBezTo>
                    <a:pt x="25" y="28"/>
                    <a:pt x="25" y="28"/>
                    <a:pt x="25" y="28"/>
                  </a:cubicBezTo>
                  <a:cubicBezTo>
                    <a:pt x="25" y="28"/>
                    <a:pt x="24" y="28"/>
                    <a:pt x="24" y="28"/>
                  </a:cubicBezTo>
                  <a:cubicBezTo>
                    <a:pt x="24" y="28"/>
                    <a:pt x="24" y="28"/>
                    <a:pt x="24" y="28"/>
                  </a:cubicBezTo>
                  <a:cubicBezTo>
                    <a:pt x="23" y="28"/>
                    <a:pt x="23" y="28"/>
                    <a:pt x="23" y="28"/>
                  </a:cubicBezTo>
                  <a:cubicBezTo>
                    <a:pt x="22" y="27"/>
                    <a:pt x="21" y="26"/>
                    <a:pt x="20" y="25"/>
                  </a:cubicBezTo>
                  <a:cubicBezTo>
                    <a:pt x="19" y="22"/>
                    <a:pt x="19" y="22"/>
                    <a:pt x="19" y="22"/>
                  </a:cubicBezTo>
                  <a:cubicBezTo>
                    <a:pt x="18" y="21"/>
                    <a:pt x="18" y="21"/>
                    <a:pt x="18" y="21"/>
                  </a:cubicBezTo>
                  <a:cubicBezTo>
                    <a:pt x="17" y="21"/>
                    <a:pt x="17" y="21"/>
                    <a:pt x="17" y="21"/>
                  </a:cubicBezTo>
                  <a:cubicBezTo>
                    <a:pt x="17" y="21"/>
                    <a:pt x="17" y="21"/>
                    <a:pt x="17" y="21"/>
                  </a:cubicBezTo>
                  <a:cubicBezTo>
                    <a:pt x="17" y="20"/>
                    <a:pt x="17" y="20"/>
                    <a:pt x="17" y="20"/>
                  </a:cubicBezTo>
                  <a:cubicBezTo>
                    <a:pt x="17" y="20"/>
                    <a:pt x="17" y="20"/>
                    <a:pt x="17" y="20"/>
                  </a:cubicBezTo>
                  <a:cubicBezTo>
                    <a:pt x="16" y="19"/>
                    <a:pt x="15" y="18"/>
                    <a:pt x="14" y="17"/>
                  </a:cubicBezTo>
                  <a:cubicBezTo>
                    <a:pt x="13" y="16"/>
                    <a:pt x="13" y="16"/>
                    <a:pt x="13" y="16"/>
                  </a:cubicBezTo>
                  <a:cubicBezTo>
                    <a:pt x="13" y="16"/>
                    <a:pt x="13" y="16"/>
                    <a:pt x="13" y="16"/>
                  </a:cubicBezTo>
                  <a:cubicBezTo>
                    <a:pt x="13" y="16"/>
                    <a:pt x="13" y="16"/>
                    <a:pt x="13" y="16"/>
                  </a:cubicBezTo>
                  <a:cubicBezTo>
                    <a:pt x="12" y="16"/>
                    <a:pt x="12" y="16"/>
                    <a:pt x="11" y="17"/>
                  </a:cubicBezTo>
                  <a:cubicBezTo>
                    <a:pt x="11" y="16"/>
                    <a:pt x="11" y="16"/>
                    <a:pt x="11" y="16"/>
                  </a:cubicBezTo>
                  <a:cubicBezTo>
                    <a:pt x="11" y="17"/>
                    <a:pt x="11" y="17"/>
                    <a:pt x="11" y="17"/>
                  </a:cubicBezTo>
                  <a:cubicBezTo>
                    <a:pt x="10" y="16"/>
                    <a:pt x="8" y="14"/>
                    <a:pt x="7" y="13"/>
                  </a:cubicBezTo>
                  <a:cubicBezTo>
                    <a:pt x="7" y="13"/>
                    <a:pt x="7" y="13"/>
                    <a:pt x="7" y="13"/>
                  </a:cubicBezTo>
                  <a:cubicBezTo>
                    <a:pt x="7" y="13"/>
                    <a:pt x="7" y="13"/>
                    <a:pt x="7" y="13"/>
                  </a:cubicBezTo>
                  <a:cubicBezTo>
                    <a:pt x="6" y="12"/>
                    <a:pt x="6" y="12"/>
                    <a:pt x="6" y="12"/>
                  </a:cubicBezTo>
                  <a:cubicBezTo>
                    <a:pt x="6" y="11"/>
                    <a:pt x="7" y="10"/>
                    <a:pt x="8" y="9"/>
                  </a:cubicBezTo>
                  <a:cubicBezTo>
                    <a:pt x="9" y="9"/>
                    <a:pt x="9" y="10"/>
                    <a:pt x="10" y="10"/>
                  </a:cubicBezTo>
                  <a:cubicBezTo>
                    <a:pt x="11" y="10"/>
                    <a:pt x="11" y="10"/>
                    <a:pt x="11" y="10"/>
                  </a:cubicBezTo>
                  <a:cubicBezTo>
                    <a:pt x="13" y="9"/>
                    <a:pt x="13" y="9"/>
                    <a:pt x="13" y="9"/>
                  </a:cubicBezTo>
                  <a:cubicBezTo>
                    <a:pt x="13" y="10"/>
                    <a:pt x="13" y="10"/>
                    <a:pt x="13" y="10"/>
                  </a:cubicBezTo>
                  <a:cubicBezTo>
                    <a:pt x="13" y="11"/>
                    <a:pt x="13" y="11"/>
                    <a:pt x="13" y="11"/>
                  </a:cubicBezTo>
                  <a:cubicBezTo>
                    <a:pt x="13" y="11"/>
                    <a:pt x="13" y="11"/>
                    <a:pt x="13" y="11"/>
                  </a:cubicBezTo>
                  <a:cubicBezTo>
                    <a:pt x="13" y="11"/>
                    <a:pt x="14" y="12"/>
                    <a:pt x="14" y="12"/>
                  </a:cubicBezTo>
                  <a:cubicBezTo>
                    <a:pt x="14" y="13"/>
                    <a:pt x="14" y="13"/>
                    <a:pt x="14" y="13"/>
                  </a:cubicBezTo>
                  <a:cubicBezTo>
                    <a:pt x="14" y="13"/>
                    <a:pt x="14" y="13"/>
                    <a:pt x="14" y="13"/>
                  </a:cubicBezTo>
                  <a:cubicBezTo>
                    <a:pt x="15" y="13"/>
                    <a:pt x="15" y="13"/>
                    <a:pt x="15" y="13"/>
                  </a:cubicBezTo>
                  <a:cubicBezTo>
                    <a:pt x="15" y="13"/>
                    <a:pt x="16" y="13"/>
                    <a:pt x="16" y="13"/>
                  </a:cubicBezTo>
                  <a:cubicBezTo>
                    <a:pt x="16" y="14"/>
                    <a:pt x="16" y="14"/>
                    <a:pt x="16" y="14"/>
                  </a:cubicBezTo>
                  <a:cubicBezTo>
                    <a:pt x="17" y="14"/>
                    <a:pt x="17" y="14"/>
                    <a:pt x="17" y="14"/>
                  </a:cubicBezTo>
                  <a:cubicBezTo>
                    <a:pt x="17" y="14"/>
                    <a:pt x="17" y="14"/>
                    <a:pt x="17" y="14"/>
                  </a:cubicBezTo>
                  <a:cubicBezTo>
                    <a:pt x="17" y="15"/>
                    <a:pt x="17" y="15"/>
                    <a:pt x="17" y="15"/>
                  </a:cubicBezTo>
                  <a:cubicBezTo>
                    <a:pt x="19" y="18"/>
                    <a:pt x="19" y="18"/>
                    <a:pt x="19" y="18"/>
                  </a:cubicBezTo>
                  <a:cubicBezTo>
                    <a:pt x="19" y="18"/>
                    <a:pt x="19" y="18"/>
                    <a:pt x="19" y="18"/>
                  </a:cubicBezTo>
                  <a:cubicBezTo>
                    <a:pt x="19" y="18"/>
                    <a:pt x="19" y="18"/>
                    <a:pt x="19" y="18"/>
                  </a:cubicBezTo>
                  <a:cubicBezTo>
                    <a:pt x="19" y="19"/>
                    <a:pt x="18" y="19"/>
                    <a:pt x="18" y="20"/>
                  </a:cubicBezTo>
                  <a:cubicBezTo>
                    <a:pt x="19" y="21"/>
                    <a:pt x="19" y="21"/>
                    <a:pt x="19" y="22"/>
                  </a:cubicBezTo>
                  <a:cubicBezTo>
                    <a:pt x="21" y="24"/>
                    <a:pt x="21" y="24"/>
                    <a:pt x="21" y="24"/>
                  </a:cubicBezTo>
                  <a:cubicBezTo>
                    <a:pt x="22" y="24"/>
                    <a:pt x="22" y="24"/>
                    <a:pt x="22" y="24"/>
                  </a:cubicBezTo>
                  <a:moveTo>
                    <a:pt x="22" y="1"/>
                  </a:moveTo>
                  <a:cubicBezTo>
                    <a:pt x="22" y="1"/>
                    <a:pt x="22" y="1"/>
                    <a:pt x="22" y="1"/>
                  </a:cubicBezTo>
                  <a:cubicBezTo>
                    <a:pt x="22" y="1"/>
                    <a:pt x="22" y="1"/>
                    <a:pt x="22" y="1"/>
                  </a:cubicBezTo>
                  <a:cubicBezTo>
                    <a:pt x="22" y="1"/>
                    <a:pt x="22" y="1"/>
                    <a:pt x="22" y="1"/>
                  </a:cubicBezTo>
                  <a:moveTo>
                    <a:pt x="22" y="0"/>
                  </a:moveTo>
                  <a:cubicBezTo>
                    <a:pt x="22" y="0"/>
                    <a:pt x="22" y="0"/>
                    <a:pt x="22" y="0"/>
                  </a:cubicBezTo>
                  <a:cubicBezTo>
                    <a:pt x="22" y="0"/>
                    <a:pt x="20" y="2"/>
                    <a:pt x="20" y="3"/>
                  </a:cubicBezTo>
                  <a:cubicBezTo>
                    <a:pt x="19" y="3"/>
                    <a:pt x="17" y="3"/>
                    <a:pt x="15" y="3"/>
                  </a:cubicBezTo>
                  <a:cubicBezTo>
                    <a:pt x="13" y="3"/>
                    <a:pt x="10" y="3"/>
                    <a:pt x="10" y="3"/>
                  </a:cubicBezTo>
                  <a:cubicBezTo>
                    <a:pt x="10" y="3"/>
                    <a:pt x="10" y="3"/>
                    <a:pt x="10" y="3"/>
                  </a:cubicBezTo>
                  <a:cubicBezTo>
                    <a:pt x="10" y="3"/>
                    <a:pt x="9" y="6"/>
                    <a:pt x="7" y="8"/>
                  </a:cubicBezTo>
                  <a:cubicBezTo>
                    <a:pt x="7" y="8"/>
                    <a:pt x="7" y="8"/>
                    <a:pt x="7" y="8"/>
                  </a:cubicBezTo>
                  <a:cubicBezTo>
                    <a:pt x="7" y="8"/>
                    <a:pt x="7" y="8"/>
                    <a:pt x="7" y="8"/>
                  </a:cubicBezTo>
                  <a:cubicBezTo>
                    <a:pt x="6" y="9"/>
                    <a:pt x="5" y="10"/>
                    <a:pt x="5" y="12"/>
                  </a:cubicBezTo>
                  <a:cubicBezTo>
                    <a:pt x="5" y="12"/>
                    <a:pt x="5" y="12"/>
                    <a:pt x="5" y="12"/>
                  </a:cubicBezTo>
                  <a:cubicBezTo>
                    <a:pt x="6" y="13"/>
                    <a:pt x="6" y="13"/>
                    <a:pt x="6" y="13"/>
                  </a:cubicBezTo>
                  <a:cubicBezTo>
                    <a:pt x="5" y="14"/>
                    <a:pt x="5" y="15"/>
                    <a:pt x="5" y="16"/>
                  </a:cubicBezTo>
                  <a:cubicBezTo>
                    <a:pt x="5" y="16"/>
                    <a:pt x="4" y="17"/>
                    <a:pt x="4" y="18"/>
                  </a:cubicBezTo>
                  <a:cubicBezTo>
                    <a:pt x="1" y="17"/>
                    <a:pt x="1" y="17"/>
                    <a:pt x="1" y="17"/>
                  </a:cubicBezTo>
                  <a:cubicBezTo>
                    <a:pt x="0" y="17"/>
                    <a:pt x="0" y="17"/>
                    <a:pt x="0" y="17"/>
                  </a:cubicBezTo>
                  <a:cubicBezTo>
                    <a:pt x="0" y="18"/>
                    <a:pt x="0" y="18"/>
                    <a:pt x="0" y="18"/>
                  </a:cubicBezTo>
                  <a:cubicBezTo>
                    <a:pt x="1" y="21"/>
                    <a:pt x="4" y="23"/>
                    <a:pt x="6" y="25"/>
                  </a:cubicBezTo>
                  <a:cubicBezTo>
                    <a:pt x="6" y="25"/>
                    <a:pt x="6" y="25"/>
                    <a:pt x="6" y="25"/>
                  </a:cubicBezTo>
                  <a:cubicBezTo>
                    <a:pt x="6" y="26"/>
                    <a:pt x="6" y="26"/>
                    <a:pt x="6" y="26"/>
                  </a:cubicBezTo>
                  <a:cubicBezTo>
                    <a:pt x="6" y="27"/>
                    <a:pt x="6" y="27"/>
                    <a:pt x="6" y="27"/>
                  </a:cubicBezTo>
                  <a:cubicBezTo>
                    <a:pt x="7" y="28"/>
                    <a:pt x="9" y="29"/>
                    <a:pt x="10" y="31"/>
                  </a:cubicBezTo>
                  <a:cubicBezTo>
                    <a:pt x="10" y="31"/>
                    <a:pt x="10" y="31"/>
                    <a:pt x="10" y="31"/>
                  </a:cubicBezTo>
                  <a:cubicBezTo>
                    <a:pt x="11" y="31"/>
                    <a:pt x="11" y="31"/>
                    <a:pt x="11" y="31"/>
                  </a:cubicBezTo>
                  <a:cubicBezTo>
                    <a:pt x="11" y="30"/>
                    <a:pt x="12" y="30"/>
                    <a:pt x="13" y="29"/>
                  </a:cubicBezTo>
                  <a:cubicBezTo>
                    <a:pt x="14" y="32"/>
                    <a:pt x="14" y="32"/>
                    <a:pt x="14" y="32"/>
                  </a:cubicBezTo>
                  <a:cubicBezTo>
                    <a:pt x="15" y="33"/>
                    <a:pt x="15" y="33"/>
                    <a:pt x="15" y="33"/>
                  </a:cubicBezTo>
                  <a:cubicBezTo>
                    <a:pt x="15" y="33"/>
                    <a:pt x="15" y="33"/>
                    <a:pt x="15" y="33"/>
                  </a:cubicBezTo>
                  <a:cubicBezTo>
                    <a:pt x="16" y="33"/>
                    <a:pt x="16" y="33"/>
                    <a:pt x="17" y="33"/>
                  </a:cubicBezTo>
                  <a:cubicBezTo>
                    <a:pt x="17" y="33"/>
                    <a:pt x="17" y="33"/>
                    <a:pt x="17" y="33"/>
                  </a:cubicBezTo>
                  <a:cubicBezTo>
                    <a:pt x="18" y="33"/>
                    <a:pt x="18" y="33"/>
                    <a:pt x="19" y="33"/>
                  </a:cubicBezTo>
                  <a:cubicBezTo>
                    <a:pt x="21" y="33"/>
                    <a:pt x="23" y="32"/>
                    <a:pt x="24" y="30"/>
                  </a:cubicBezTo>
                  <a:cubicBezTo>
                    <a:pt x="25" y="30"/>
                    <a:pt x="25" y="31"/>
                    <a:pt x="26" y="31"/>
                  </a:cubicBezTo>
                  <a:cubicBezTo>
                    <a:pt x="26" y="31"/>
                    <a:pt x="26" y="31"/>
                    <a:pt x="26" y="31"/>
                  </a:cubicBezTo>
                  <a:cubicBezTo>
                    <a:pt x="26" y="31"/>
                    <a:pt x="26" y="31"/>
                    <a:pt x="26" y="31"/>
                  </a:cubicBezTo>
                  <a:cubicBezTo>
                    <a:pt x="26" y="31"/>
                    <a:pt x="26" y="31"/>
                    <a:pt x="26" y="31"/>
                  </a:cubicBezTo>
                  <a:cubicBezTo>
                    <a:pt x="27" y="31"/>
                    <a:pt x="27" y="31"/>
                    <a:pt x="27" y="31"/>
                  </a:cubicBezTo>
                  <a:cubicBezTo>
                    <a:pt x="27" y="31"/>
                    <a:pt x="27" y="31"/>
                    <a:pt x="27" y="31"/>
                  </a:cubicBezTo>
                  <a:cubicBezTo>
                    <a:pt x="27" y="30"/>
                    <a:pt x="27" y="30"/>
                    <a:pt x="27" y="30"/>
                  </a:cubicBezTo>
                  <a:cubicBezTo>
                    <a:pt x="28" y="30"/>
                    <a:pt x="28" y="30"/>
                    <a:pt x="28" y="30"/>
                  </a:cubicBezTo>
                  <a:cubicBezTo>
                    <a:pt x="28" y="30"/>
                    <a:pt x="28" y="30"/>
                    <a:pt x="28" y="30"/>
                  </a:cubicBezTo>
                  <a:cubicBezTo>
                    <a:pt x="28" y="30"/>
                    <a:pt x="28" y="30"/>
                    <a:pt x="28" y="30"/>
                  </a:cubicBezTo>
                  <a:cubicBezTo>
                    <a:pt x="28" y="30"/>
                    <a:pt x="28" y="30"/>
                    <a:pt x="28" y="30"/>
                  </a:cubicBezTo>
                  <a:cubicBezTo>
                    <a:pt x="29" y="30"/>
                    <a:pt x="29" y="30"/>
                    <a:pt x="29" y="30"/>
                  </a:cubicBezTo>
                  <a:cubicBezTo>
                    <a:pt x="29" y="30"/>
                    <a:pt x="29" y="30"/>
                    <a:pt x="29" y="30"/>
                  </a:cubicBezTo>
                  <a:cubicBezTo>
                    <a:pt x="29" y="30"/>
                    <a:pt x="29" y="30"/>
                    <a:pt x="29" y="30"/>
                  </a:cubicBezTo>
                  <a:cubicBezTo>
                    <a:pt x="29" y="30"/>
                    <a:pt x="29" y="30"/>
                    <a:pt x="29" y="30"/>
                  </a:cubicBezTo>
                  <a:cubicBezTo>
                    <a:pt x="29" y="30"/>
                    <a:pt x="29" y="30"/>
                    <a:pt x="29" y="30"/>
                  </a:cubicBezTo>
                  <a:cubicBezTo>
                    <a:pt x="30" y="30"/>
                    <a:pt x="30" y="30"/>
                    <a:pt x="30" y="30"/>
                  </a:cubicBezTo>
                  <a:cubicBezTo>
                    <a:pt x="30" y="30"/>
                    <a:pt x="30" y="30"/>
                    <a:pt x="30" y="30"/>
                  </a:cubicBezTo>
                  <a:cubicBezTo>
                    <a:pt x="31" y="30"/>
                    <a:pt x="31" y="30"/>
                    <a:pt x="31" y="30"/>
                  </a:cubicBezTo>
                  <a:cubicBezTo>
                    <a:pt x="31" y="29"/>
                    <a:pt x="31" y="29"/>
                    <a:pt x="31" y="29"/>
                  </a:cubicBezTo>
                  <a:cubicBezTo>
                    <a:pt x="33" y="27"/>
                    <a:pt x="34" y="25"/>
                    <a:pt x="36" y="23"/>
                  </a:cubicBezTo>
                  <a:cubicBezTo>
                    <a:pt x="36" y="22"/>
                    <a:pt x="36" y="22"/>
                    <a:pt x="36" y="22"/>
                  </a:cubicBezTo>
                  <a:cubicBezTo>
                    <a:pt x="36" y="22"/>
                    <a:pt x="36" y="22"/>
                    <a:pt x="36" y="22"/>
                  </a:cubicBezTo>
                  <a:cubicBezTo>
                    <a:pt x="34" y="20"/>
                    <a:pt x="34" y="20"/>
                    <a:pt x="34" y="20"/>
                  </a:cubicBezTo>
                  <a:cubicBezTo>
                    <a:pt x="34" y="18"/>
                    <a:pt x="35" y="16"/>
                    <a:pt x="36" y="15"/>
                  </a:cubicBezTo>
                  <a:cubicBezTo>
                    <a:pt x="36" y="15"/>
                    <a:pt x="36" y="15"/>
                    <a:pt x="36" y="15"/>
                  </a:cubicBezTo>
                  <a:cubicBezTo>
                    <a:pt x="37" y="14"/>
                    <a:pt x="37" y="14"/>
                    <a:pt x="37" y="14"/>
                  </a:cubicBezTo>
                  <a:cubicBezTo>
                    <a:pt x="37" y="14"/>
                    <a:pt x="37" y="14"/>
                    <a:pt x="37" y="14"/>
                  </a:cubicBezTo>
                  <a:cubicBezTo>
                    <a:pt x="37" y="14"/>
                    <a:pt x="37" y="14"/>
                    <a:pt x="37" y="14"/>
                  </a:cubicBezTo>
                  <a:cubicBezTo>
                    <a:pt x="34" y="8"/>
                    <a:pt x="34" y="8"/>
                    <a:pt x="34" y="8"/>
                  </a:cubicBezTo>
                  <a:cubicBezTo>
                    <a:pt x="33" y="7"/>
                    <a:pt x="33" y="7"/>
                    <a:pt x="33" y="7"/>
                  </a:cubicBezTo>
                  <a:cubicBezTo>
                    <a:pt x="33" y="8"/>
                    <a:pt x="33" y="8"/>
                    <a:pt x="33" y="8"/>
                  </a:cubicBezTo>
                  <a:cubicBezTo>
                    <a:pt x="32" y="8"/>
                    <a:pt x="32" y="8"/>
                    <a:pt x="32" y="8"/>
                  </a:cubicBezTo>
                  <a:cubicBezTo>
                    <a:pt x="32" y="7"/>
                    <a:pt x="32" y="7"/>
                    <a:pt x="32" y="7"/>
                  </a:cubicBezTo>
                  <a:cubicBezTo>
                    <a:pt x="32" y="6"/>
                    <a:pt x="32" y="6"/>
                    <a:pt x="32" y="6"/>
                  </a:cubicBezTo>
                  <a:cubicBezTo>
                    <a:pt x="30" y="3"/>
                    <a:pt x="23" y="0"/>
                    <a:pt x="2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3200">
                <a:solidFill>
                  <a:prstClr val="black"/>
                </a:solidFill>
              </a:endParaRPr>
            </a:p>
          </p:txBody>
        </p:sp>
        <p:sp>
          <p:nvSpPr>
            <p:cNvPr id="223" name="Freeform 199"/>
            <p:cNvSpPr>
              <a:spLocks noEditPoints="1"/>
            </p:cNvSpPr>
            <p:nvPr/>
          </p:nvSpPr>
          <p:spPr bwMode="auto">
            <a:xfrm>
              <a:off x="3993" y="2512"/>
              <a:ext cx="96" cy="105"/>
            </a:xfrm>
            <a:custGeom>
              <a:avLst/>
              <a:gdLst>
                <a:gd name="T0" fmla="*/ 26 w 40"/>
                <a:gd name="T1" fmla="*/ 40 h 44"/>
                <a:gd name="T2" fmla="*/ 22 w 40"/>
                <a:gd name="T3" fmla="*/ 38 h 44"/>
                <a:gd name="T4" fmla="*/ 26 w 40"/>
                <a:gd name="T5" fmla="*/ 38 h 44"/>
                <a:gd name="T6" fmla="*/ 23 w 40"/>
                <a:gd name="T7" fmla="*/ 39 h 44"/>
                <a:gd name="T8" fmla="*/ 22 w 40"/>
                <a:gd name="T9" fmla="*/ 36 h 44"/>
                <a:gd name="T10" fmla="*/ 7 w 40"/>
                <a:gd name="T11" fmla="*/ 35 h 44"/>
                <a:gd name="T12" fmla="*/ 25 w 40"/>
                <a:gd name="T13" fmla="*/ 34 h 44"/>
                <a:gd name="T14" fmla="*/ 8 w 40"/>
                <a:gd name="T15" fmla="*/ 33 h 44"/>
                <a:gd name="T16" fmla="*/ 23 w 40"/>
                <a:gd name="T17" fmla="*/ 33 h 44"/>
                <a:gd name="T18" fmla="*/ 7 w 40"/>
                <a:gd name="T19" fmla="*/ 32 h 44"/>
                <a:gd name="T20" fmla="*/ 28 w 40"/>
                <a:gd name="T21" fmla="*/ 37 h 44"/>
                <a:gd name="T22" fmla="*/ 30 w 40"/>
                <a:gd name="T23" fmla="*/ 27 h 44"/>
                <a:gd name="T24" fmla="*/ 33 w 40"/>
                <a:gd name="T25" fmla="*/ 36 h 44"/>
                <a:gd name="T26" fmla="*/ 25 w 40"/>
                <a:gd name="T27" fmla="*/ 19 h 44"/>
                <a:gd name="T28" fmla="*/ 26 w 40"/>
                <a:gd name="T29" fmla="*/ 18 h 44"/>
                <a:gd name="T30" fmla="*/ 15 w 40"/>
                <a:gd name="T31" fmla="*/ 19 h 44"/>
                <a:gd name="T32" fmla="*/ 16 w 40"/>
                <a:gd name="T33" fmla="*/ 15 h 44"/>
                <a:gd name="T34" fmla="*/ 18 w 40"/>
                <a:gd name="T35" fmla="*/ 15 h 44"/>
                <a:gd name="T36" fmla="*/ 24 w 40"/>
                <a:gd name="T37" fmla="*/ 15 h 44"/>
                <a:gd name="T38" fmla="*/ 7 w 40"/>
                <a:gd name="T39" fmla="*/ 15 h 44"/>
                <a:gd name="T40" fmla="*/ 17 w 40"/>
                <a:gd name="T41" fmla="*/ 14 h 44"/>
                <a:gd name="T42" fmla="*/ 16 w 40"/>
                <a:gd name="T43" fmla="*/ 12 h 44"/>
                <a:gd name="T44" fmla="*/ 17 w 40"/>
                <a:gd name="T45" fmla="*/ 12 h 44"/>
                <a:gd name="T46" fmla="*/ 5 w 40"/>
                <a:gd name="T47" fmla="*/ 11 h 44"/>
                <a:gd name="T48" fmla="*/ 6 w 40"/>
                <a:gd name="T49" fmla="*/ 11 h 44"/>
                <a:gd name="T50" fmla="*/ 27 w 40"/>
                <a:gd name="T51" fmla="*/ 10 h 44"/>
                <a:gd name="T52" fmla="*/ 17 w 40"/>
                <a:gd name="T53" fmla="*/ 11 h 44"/>
                <a:gd name="T54" fmla="*/ 14 w 40"/>
                <a:gd name="T55" fmla="*/ 11 h 44"/>
                <a:gd name="T56" fmla="*/ 29 w 40"/>
                <a:gd name="T57" fmla="*/ 13 h 44"/>
                <a:gd name="T58" fmla="*/ 29 w 40"/>
                <a:gd name="T59" fmla="*/ 11 h 44"/>
                <a:gd name="T60" fmla="*/ 33 w 40"/>
                <a:gd name="T61" fmla="*/ 20 h 44"/>
                <a:gd name="T62" fmla="*/ 26 w 40"/>
                <a:gd name="T63" fmla="*/ 21 h 44"/>
                <a:gd name="T64" fmla="*/ 27 w 40"/>
                <a:gd name="T65" fmla="*/ 20 h 44"/>
                <a:gd name="T66" fmla="*/ 27 w 40"/>
                <a:gd name="T67" fmla="*/ 9 h 44"/>
                <a:gd name="T68" fmla="*/ 16 w 40"/>
                <a:gd name="T69" fmla="*/ 7 h 44"/>
                <a:gd name="T70" fmla="*/ 17 w 40"/>
                <a:gd name="T71" fmla="*/ 7 h 44"/>
                <a:gd name="T72" fmla="*/ 21 w 40"/>
                <a:gd name="T73" fmla="*/ 8 h 44"/>
                <a:gd name="T74" fmla="*/ 25 w 40"/>
                <a:gd name="T75" fmla="*/ 13 h 44"/>
                <a:gd name="T76" fmla="*/ 22 w 40"/>
                <a:gd name="T77" fmla="*/ 18 h 44"/>
                <a:gd name="T78" fmla="*/ 14 w 40"/>
                <a:gd name="T79" fmla="*/ 24 h 44"/>
                <a:gd name="T80" fmla="*/ 18 w 40"/>
                <a:gd name="T81" fmla="*/ 24 h 44"/>
                <a:gd name="T82" fmla="*/ 25 w 40"/>
                <a:gd name="T83" fmla="*/ 22 h 44"/>
                <a:gd name="T84" fmla="*/ 34 w 40"/>
                <a:gd name="T85" fmla="*/ 25 h 44"/>
                <a:gd name="T86" fmla="*/ 21 w 40"/>
                <a:gd name="T87" fmla="*/ 33 h 44"/>
                <a:gd name="T88" fmla="*/ 19 w 40"/>
                <a:gd name="T89" fmla="*/ 40 h 44"/>
                <a:gd name="T90" fmla="*/ 14 w 40"/>
                <a:gd name="T91" fmla="*/ 23 h 44"/>
                <a:gd name="T92" fmla="*/ 18 w 40"/>
                <a:gd name="T93" fmla="*/ 13 h 44"/>
                <a:gd name="T94" fmla="*/ 2 w 40"/>
                <a:gd name="T95" fmla="*/ 21 h 44"/>
                <a:gd name="T96" fmla="*/ 13 w 40"/>
                <a:gd name="T97" fmla="*/ 2 h 44"/>
                <a:gd name="T98" fmla="*/ 13 w 40"/>
                <a:gd name="T99" fmla="*/ 11 h 44"/>
                <a:gd name="T100" fmla="*/ 6 w 40"/>
                <a:gd name="T101" fmla="*/ 19 h 44"/>
                <a:gd name="T102" fmla="*/ 6 w 40"/>
                <a:gd name="T103" fmla="*/ 20 h 44"/>
                <a:gd name="T104" fmla="*/ 13 w 40"/>
                <a:gd name="T105" fmla="*/ 18 h 44"/>
                <a:gd name="T106" fmla="*/ 16 w 40"/>
                <a:gd name="T107" fmla="*/ 16 h 44"/>
                <a:gd name="T108" fmla="*/ 7 w 40"/>
                <a:gd name="T109" fmla="*/ 29 h 44"/>
                <a:gd name="T110" fmla="*/ 1 w 40"/>
                <a:gd name="T111" fmla="*/ 16 h 44"/>
                <a:gd name="T112" fmla="*/ 6 w 40"/>
                <a:gd name="T113" fmla="*/ 32 h 44"/>
                <a:gd name="T114" fmla="*/ 8 w 40"/>
                <a:gd name="T115" fmla="*/ 37 h 44"/>
                <a:gd name="T116" fmla="*/ 9 w 40"/>
                <a:gd name="T117" fmla="*/ 40 h 44"/>
                <a:gd name="T118" fmla="*/ 27 w 40"/>
                <a:gd name="T119" fmla="*/ 41 h 44"/>
                <a:gd name="T120" fmla="*/ 34 w 40"/>
                <a:gd name="T121" fmla="*/ 35 h 44"/>
                <a:gd name="T122" fmla="*/ 33 w 40"/>
                <a:gd name="T123" fmla="*/ 8 h 44"/>
                <a:gd name="T124" fmla="*/ 17 w 40"/>
                <a:gd name="T125" fmla="*/ 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 h="44">
                  <a:moveTo>
                    <a:pt x="21" y="38"/>
                  </a:moveTo>
                  <a:cubicBezTo>
                    <a:pt x="21" y="38"/>
                    <a:pt x="21" y="38"/>
                    <a:pt x="21" y="38"/>
                  </a:cubicBezTo>
                  <a:cubicBezTo>
                    <a:pt x="22" y="38"/>
                    <a:pt x="22" y="38"/>
                    <a:pt x="22" y="38"/>
                  </a:cubicBezTo>
                  <a:cubicBezTo>
                    <a:pt x="21" y="38"/>
                    <a:pt x="21" y="38"/>
                    <a:pt x="21" y="38"/>
                  </a:cubicBezTo>
                  <a:moveTo>
                    <a:pt x="26" y="40"/>
                  </a:moveTo>
                  <a:cubicBezTo>
                    <a:pt x="26" y="39"/>
                    <a:pt x="25" y="39"/>
                    <a:pt x="25" y="39"/>
                  </a:cubicBezTo>
                  <a:cubicBezTo>
                    <a:pt x="25" y="39"/>
                    <a:pt x="26" y="39"/>
                    <a:pt x="26" y="38"/>
                  </a:cubicBezTo>
                  <a:cubicBezTo>
                    <a:pt x="26" y="39"/>
                    <a:pt x="26" y="39"/>
                    <a:pt x="26" y="40"/>
                  </a:cubicBezTo>
                  <a:moveTo>
                    <a:pt x="9" y="38"/>
                  </a:moveTo>
                  <a:cubicBezTo>
                    <a:pt x="9" y="37"/>
                    <a:pt x="9" y="37"/>
                    <a:pt x="9" y="37"/>
                  </a:cubicBezTo>
                  <a:cubicBezTo>
                    <a:pt x="9" y="37"/>
                    <a:pt x="9" y="37"/>
                    <a:pt x="9" y="37"/>
                  </a:cubicBezTo>
                  <a:cubicBezTo>
                    <a:pt x="9" y="38"/>
                    <a:pt x="9" y="38"/>
                    <a:pt x="9" y="38"/>
                  </a:cubicBezTo>
                  <a:moveTo>
                    <a:pt x="22" y="38"/>
                  </a:moveTo>
                  <a:cubicBezTo>
                    <a:pt x="22" y="38"/>
                    <a:pt x="22" y="38"/>
                    <a:pt x="22" y="38"/>
                  </a:cubicBezTo>
                  <a:cubicBezTo>
                    <a:pt x="23" y="37"/>
                    <a:pt x="23" y="37"/>
                    <a:pt x="24" y="36"/>
                  </a:cubicBezTo>
                  <a:cubicBezTo>
                    <a:pt x="23" y="37"/>
                    <a:pt x="23" y="38"/>
                    <a:pt x="22" y="38"/>
                  </a:cubicBezTo>
                  <a:moveTo>
                    <a:pt x="23" y="39"/>
                  </a:moveTo>
                  <a:cubicBezTo>
                    <a:pt x="23" y="39"/>
                    <a:pt x="22" y="39"/>
                    <a:pt x="22" y="39"/>
                  </a:cubicBezTo>
                  <a:cubicBezTo>
                    <a:pt x="23" y="38"/>
                    <a:pt x="25" y="37"/>
                    <a:pt x="26" y="36"/>
                  </a:cubicBezTo>
                  <a:cubicBezTo>
                    <a:pt x="26" y="36"/>
                    <a:pt x="26" y="36"/>
                    <a:pt x="26" y="36"/>
                  </a:cubicBezTo>
                  <a:cubicBezTo>
                    <a:pt x="26" y="36"/>
                    <a:pt x="26" y="36"/>
                    <a:pt x="26" y="36"/>
                  </a:cubicBezTo>
                  <a:cubicBezTo>
                    <a:pt x="26" y="37"/>
                    <a:pt x="26" y="37"/>
                    <a:pt x="26" y="37"/>
                  </a:cubicBezTo>
                  <a:cubicBezTo>
                    <a:pt x="26" y="37"/>
                    <a:pt x="26" y="37"/>
                    <a:pt x="26" y="37"/>
                  </a:cubicBezTo>
                  <a:cubicBezTo>
                    <a:pt x="26" y="38"/>
                    <a:pt x="26" y="38"/>
                    <a:pt x="26" y="38"/>
                  </a:cubicBezTo>
                  <a:cubicBezTo>
                    <a:pt x="25" y="38"/>
                    <a:pt x="25" y="39"/>
                    <a:pt x="24" y="39"/>
                  </a:cubicBezTo>
                  <a:cubicBezTo>
                    <a:pt x="24" y="39"/>
                    <a:pt x="24" y="39"/>
                    <a:pt x="24" y="39"/>
                  </a:cubicBezTo>
                  <a:cubicBezTo>
                    <a:pt x="24" y="39"/>
                    <a:pt x="24" y="39"/>
                    <a:pt x="24" y="39"/>
                  </a:cubicBezTo>
                  <a:cubicBezTo>
                    <a:pt x="26" y="38"/>
                    <a:pt x="26" y="38"/>
                    <a:pt x="26" y="38"/>
                  </a:cubicBezTo>
                  <a:cubicBezTo>
                    <a:pt x="26" y="37"/>
                    <a:pt x="26" y="37"/>
                    <a:pt x="26" y="37"/>
                  </a:cubicBezTo>
                  <a:cubicBezTo>
                    <a:pt x="25" y="37"/>
                    <a:pt x="25" y="37"/>
                    <a:pt x="25" y="37"/>
                  </a:cubicBezTo>
                  <a:cubicBezTo>
                    <a:pt x="23" y="39"/>
                    <a:pt x="23" y="39"/>
                    <a:pt x="23" y="39"/>
                  </a:cubicBezTo>
                  <a:cubicBezTo>
                    <a:pt x="23" y="39"/>
                    <a:pt x="23" y="39"/>
                    <a:pt x="23" y="39"/>
                  </a:cubicBezTo>
                  <a:moveTo>
                    <a:pt x="8" y="37"/>
                  </a:moveTo>
                  <a:cubicBezTo>
                    <a:pt x="8" y="36"/>
                    <a:pt x="8" y="36"/>
                    <a:pt x="8" y="36"/>
                  </a:cubicBezTo>
                  <a:cubicBezTo>
                    <a:pt x="9" y="35"/>
                    <a:pt x="9" y="35"/>
                    <a:pt x="9" y="35"/>
                  </a:cubicBezTo>
                  <a:cubicBezTo>
                    <a:pt x="9" y="36"/>
                    <a:pt x="9" y="36"/>
                    <a:pt x="9" y="36"/>
                  </a:cubicBezTo>
                  <a:cubicBezTo>
                    <a:pt x="9" y="36"/>
                    <a:pt x="9" y="36"/>
                    <a:pt x="9" y="36"/>
                  </a:cubicBezTo>
                  <a:cubicBezTo>
                    <a:pt x="8" y="37"/>
                    <a:pt x="8" y="37"/>
                    <a:pt x="8" y="37"/>
                  </a:cubicBezTo>
                  <a:moveTo>
                    <a:pt x="22" y="37"/>
                  </a:moveTo>
                  <a:cubicBezTo>
                    <a:pt x="22" y="36"/>
                    <a:pt x="22" y="36"/>
                    <a:pt x="22" y="36"/>
                  </a:cubicBezTo>
                  <a:cubicBezTo>
                    <a:pt x="25" y="34"/>
                    <a:pt x="25" y="34"/>
                    <a:pt x="25" y="34"/>
                  </a:cubicBezTo>
                  <a:cubicBezTo>
                    <a:pt x="26" y="35"/>
                    <a:pt x="26" y="35"/>
                    <a:pt x="26" y="35"/>
                  </a:cubicBezTo>
                  <a:cubicBezTo>
                    <a:pt x="26" y="36"/>
                    <a:pt x="26" y="36"/>
                    <a:pt x="26" y="36"/>
                  </a:cubicBezTo>
                  <a:cubicBezTo>
                    <a:pt x="26" y="35"/>
                    <a:pt x="26" y="35"/>
                    <a:pt x="26" y="35"/>
                  </a:cubicBezTo>
                  <a:cubicBezTo>
                    <a:pt x="25" y="35"/>
                    <a:pt x="25" y="35"/>
                    <a:pt x="25" y="35"/>
                  </a:cubicBezTo>
                  <a:cubicBezTo>
                    <a:pt x="24" y="36"/>
                    <a:pt x="23" y="36"/>
                    <a:pt x="22" y="37"/>
                  </a:cubicBezTo>
                  <a:moveTo>
                    <a:pt x="8" y="36"/>
                  </a:moveTo>
                  <a:cubicBezTo>
                    <a:pt x="7" y="35"/>
                    <a:pt x="7" y="35"/>
                    <a:pt x="7" y="35"/>
                  </a:cubicBezTo>
                  <a:cubicBezTo>
                    <a:pt x="8" y="34"/>
                    <a:pt x="8" y="34"/>
                    <a:pt x="8" y="34"/>
                  </a:cubicBezTo>
                  <a:cubicBezTo>
                    <a:pt x="9" y="34"/>
                    <a:pt x="9" y="34"/>
                    <a:pt x="9" y="34"/>
                  </a:cubicBezTo>
                  <a:cubicBezTo>
                    <a:pt x="8" y="36"/>
                    <a:pt x="8" y="36"/>
                    <a:pt x="8" y="36"/>
                  </a:cubicBezTo>
                  <a:moveTo>
                    <a:pt x="23" y="35"/>
                  </a:moveTo>
                  <a:cubicBezTo>
                    <a:pt x="23" y="35"/>
                    <a:pt x="23" y="35"/>
                    <a:pt x="23" y="35"/>
                  </a:cubicBezTo>
                  <a:cubicBezTo>
                    <a:pt x="23" y="35"/>
                    <a:pt x="23" y="35"/>
                    <a:pt x="23" y="35"/>
                  </a:cubicBezTo>
                  <a:cubicBezTo>
                    <a:pt x="23" y="35"/>
                    <a:pt x="24" y="34"/>
                    <a:pt x="25" y="34"/>
                  </a:cubicBezTo>
                  <a:cubicBezTo>
                    <a:pt x="25" y="34"/>
                    <a:pt x="25" y="34"/>
                    <a:pt x="25" y="34"/>
                  </a:cubicBezTo>
                  <a:cubicBezTo>
                    <a:pt x="23" y="35"/>
                    <a:pt x="23" y="35"/>
                    <a:pt x="23" y="35"/>
                  </a:cubicBezTo>
                  <a:moveTo>
                    <a:pt x="7" y="35"/>
                  </a:moveTo>
                  <a:cubicBezTo>
                    <a:pt x="7" y="35"/>
                    <a:pt x="7" y="35"/>
                    <a:pt x="7" y="35"/>
                  </a:cubicBezTo>
                  <a:cubicBezTo>
                    <a:pt x="7" y="34"/>
                    <a:pt x="7" y="34"/>
                    <a:pt x="7" y="34"/>
                  </a:cubicBezTo>
                  <a:cubicBezTo>
                    <a:pt x="7" y="34"/>
                    <a:pt x="7" y="34"/>
                    <a:pt x="7" y="34"/>
                  </a:cubicBezTo>
                  <a:cubicBezTo>
                    <a:pt x="7" y="33"/>
                    <a:pt x="7" y="33"/>
                    <a:pt x="8" y="33"/>
                  </a:cubicBezTo>
                  <a:cubicBezTo>
                    <a:pt x="8" y="33"/>
                    <a:pt x="8" y="33"/>
                    <a:pt x="8" y="33"/>
                  </a:cubicBezTo>
                  <a:cubicBezTo>
                    <a:pt x="8" y="33"/>
                    <a:pt x="8" y="33"/>
                    <a:pt x="8" y="33"/>
                  </a:cubicBezTo>
                  <a:cubicBezTo>
                    <a:pt x="8" y="33"/>
                    <a:pt x="8" y="33"/>
                    <a:pt x="8" y="33"/>
                  </a:cubicBezTo>
                  <a:cubicBezTo>
                    <a:pt x="7" y="35"/>
                    <a:pt x="7" y="35"/>
                    <a:pt x="7" y="35"/>
                  </a:cubicBezTo>
                  <a:moveTo>
                    <a:pt x="23" y="34"/>
                  </a:moveTo>
                  <a:cubicBezTo>
                    <a:pt x="23" y="34"/>
                    <a:pt x="23" y="34"/>
                    <a:pt x="23" y="34"/>
                  </a:cubicBezTo>
                  <a:cubicBezTo>
                    <a:pt x="23" y="33"/>
                    <a:pt x="24" y="33"/>
                    <a:pt x="24" y="33"/>
                  </a:cubicBezTo>
                  <a:cubicBezTo>
                    <a:pt x="25" y="33"/>
                    <a:pt x="25" y="33"/>
                    <a:pt x="25" y="33"/>
                  </a:cubicBezTo>
                  <a:cubicBezTo>
                    <a:pt x="24" y="33"/>
                    <a:pt x="23" y="34"/>
                    <a:pt x="23" y="34"/>
                  </a:cubicBezTo>
                  <a:moveTo>
                    <a:pt x="23" y="33"/>
                  </a:moveTo>
                  <a:cubicBezTo>
                    <a:pt x="23" y="32"/>
                    <a:pt x="24" y="32"/>
                    <a:pt x="24" y="32"/>
                  </a:cubicBezTo>
                  <a:cubicBezTo>
                    <a:pt x="24" y="31"/>
                    <a:pt x="24" y="31"/>
                    <a:pt x="24" y="31"/>
                  </a:cubicBezTo>
                  <a:cubicBezTo>
                    <a:pt x="24" y="32"/>
                    <a:pt x="24" y="32"/>
                    <a:pt x="24" y="32"/>
                  </a:cubicBezTo>
                  <a:cubicBezTo>
                    <a:pt x="23" y="33"/>
                    <a:pt x="23" y="33"/>
                    <a:pt x="23" y="33"/>
                  </a:cubicBezTo>
                  <a:moveTo>
                    <a:pt x="7" y="33"/>
                  </a:moveTo>
                  <a:cubicBezTo>
                    <a:pt x="6" y="33"/>
                    <a:pt x="6" y="32"/>
                    <a:pt x="6" y="31"/>
                  </a:cubicBezTo>
                  <a:cubicBezTo>
                    <a:pt x="7" y="31"/>
                    <a:pt x="7" y="31"/>
                    <a:pt x="7" y="31"/>
                  </a:cubicBezTo>
                  <a:cubicBezTo>
                    <a:pt x="7" y="31"/>
                    <a:pt x="7" y="32"/>
                    <a:pt x="7" y="32"/>
                  </a:cubicBezTo>
                  <a:cubicBezTo>
                    <a:pt x="7" y="32"/>
                    <a:pt x="7" y="33"/>
                    <a:pt x="7" y="33"/>
                  </a:cubicBezTo>
                  <a:moveTo>
                    <a:pt x="30" y="23"/>
                  </a:moveTo>
                  <a:cubicBezTo>
                    <a:pt x="30" y="23"/>
                    <a:pt x="30" y="23"/>
                    <a:pt x="30" y="23"/>
                  </a:cubicBezTo>
                  <a:cubicBezTo>
                    <a:pt x="31" y="22"/>
                    <a:pt x="31" y="22"/>
                    <a:pt x="31" y="22"/>
                  </a:cubicBezTo>
                  <a:cubicBezTo>
                    <a:pt x="30" y="23"/>
                    <a:pt x="30" y="23"/>
                    <a:pt x="30" y="23"/>
                  </a:cubicBezTo>
                  <a:cubicBezTo>
                    <a:pt x="30" y="23"/>
                    <a:pt x="30" y="23"/>
                    <a:pt x="30" y="23"/>
                  </a:cubicBezTo>
                  <a:moveTo>
                    <a:pt x="28" y="40"/>
                  </a:moveTo>
                  <a:cubicBezTo>
                    <a:pt x="27" y="39"/>
                    <a:pt x="27" y="38"/>
                    <a:pt x="28" y="37"/>
                  </a:cubicBezTo>
                  <a:cubicBezTo>
                    <a:pt x="28" y="36"/>
                    <a:pt x="28" y="36"/>
                    <a:pt x="28" y="36"/>
                  </a:cubicBezTo>
                  <a:cubicBezTo>
                    <a:pt x="28" y="36"/>
                    <a:pt x="28" y="36"/>
                    <a:pt x="28" y="36"/>
                  </a:cubicBezTo>
                  <a:cubicBezTo>
                    <a:pt x="25" y="32"/>
                    <a:pt x="25" y="32"/>
                    <a:pt x="25" y="32"/>
                  </a:cubicBezTo>
                  <a:cubicBezTo>
                    <a:pt x="26" y="31"/>
                    <a:pt x="26" y="31"/>
                    <a:pt x="26" y="31"/>
                  </a:cubicBezTo>
                  <a:cubicBezTo>
                    <a:pt x="27" y="30"/>
                    <a:pt x="27" y="29"/>
                    <a:pt x="28" y="28"/>
                  </a:cubicBezTo>
                  <a:cubicBezTo>
                    <a:pt x="28" y="28"/>
                    <a:pt x="28" y="28"/>
                    <a:pt x="28" y="28"/>
                  </a:cubicBezTo>
                  <a:cubicBezTo>
                    <a:pt x="28" y="28"/>
                    <a:pt x="29" y="27"/>
                    <a:pt x="29" y="27"/>
                  </a:cubicBezTo>
                  <a:cubicBezTo>
                    <a:pt x="30" y="27"/>
                    <a:pt x="30" y="27"/>
                    <a:pt x="30" y="27"/>
                  </a:cubicBezTo>
                  <a:cubicBezTo>
                    <a:pt x="33" y="26"/>
                    <a:pt x="33" y="26"/>
                    <a:pt x="33" y="26"/>
                  </a:cubicBezTo>
                  <a:cubicBezTo>
                    <a:pt x="33" y="26"/>
                    <a:pt x="34" y="26"/>
                    <a:pt x="34" y="26"/>
                  </a:cubicBezTo>
                  <a:cubicBezTo>
                    <a:pt x="35" y="26"/>
                    <a:pt x="36" y="25"/>
                    <a:pt x="36" y="25"/>
                  </a:cubicBezTo>
                  <a:cubicBezTo>
                    <a:pt x="37" y="24"/>
                    <a:pt x="38" y="23"/>
                    <a:pt x="39" y="22"/>
                  </a:cubicBezTo>
                  <a:cubicBezTo>
                    <a:pt x="38" y="25"/>
                    <a:pt x="37" y="31"/>
                    <a:pt x="35" y="33"/>
                  </a:cubicBezTo>
                  <a:cubicBezTo>
                    <a:pt x="34" y="33"/>
                    <a:pt x="34" y="33"/>
                    <a:pt x="34" y="33"/>
                  </a:cubicBezTo>
                  <a:cubicBezTo>
                    <a:pt x="34" y="33"/>
                    <a:pt x="33" y="34"/>
                    <a:pt x="33" y="34"/>
                  </a:cubicBezTo>
                  <a:cubicBezTo>
                    <a:pt x="33" y="35"/>
                    <a:pt x="33" y="35"/>
                    <a:pt x="33" y="36"/>
                  </a:cubicBezTo>
                  <a:cubicBezTo>
                    <a:pt x="28" y="40"/>
                    <a:pt x="28" y="40"/>
                    <a:pt x="28" y="40"/>
                  </a:cubicBezTo>
                  <a:moveTo>
                    <a:pt x="39" y="21"/>
                  </a:moveTo>
                  <a:cubicBezTo>
                    <a:pt x="39" y="21"/>
                    <a:pt x="39" y="21"/>
                    <a:pt x="39" y="21"/>
                  </a:cubicBezTo>
                  <a:cubicBezTo>
                    <a:pt x="39" y="21"/>
                    <a:pt x="39" y="21"/>
                    <a:pt x="39" y="21"/>
                  </a:cubicBezTo>
                  <a:cubicBezTo>
                    <a:pt x="39" y="21"/>
                    <a:pt x="39" y="21"/>
                    <a:pt x="39" y="21"/>
                  </a:cubicBezTo>
                  <a:moveTo>
                    <a:pt x="24" y="20"/>
                  </a:moveTo>
                  <a:cubicBezTo>
                    <a:pt x="23" y="20"/>
                    <a:pt x="23" y="20"/>
                    <a:pt x="23" y="20"/>
                  </a:cubicBezTo>
                  <a:cubicBezTo>
                    <a:pt x="25" y="19"/>
                    <a:pt x="25" y="19"/>
                    <a:pt x="25" y="19"/>
                  </a:cubicBezTo>
                  <a:cubicBezTo>
                    <a:pt x="24" y="20"/>
                    <a:pt x="24" y="20"/>
                    <a:pt x="24" y="20"/>
                  </a:cubicBezTo>
                  <a:moveTo>
                    <a:pt x="22" y="20"/>
                  </a:moveTo>
                  <a:cubicBezTo>
                    <a:pt x="22" y="20"/>
                    <a:pt x="22" y="20"/>
                    <a:pt x="22" y="20"/>
                  </a:cubicBezTo>
                  <a:cubicBezTo>
                    <a:pt x="23" y="20"/>
                    <a:pt x="23" y="19"/>
                    <a:pt x="24" y="18"/>
                  </a:cubicBezTo>
                  <a:cubicBezTo>
                    <a:pt x="24" y="18"/>
                    <a:pt x="24" y="18"/>
                    <a:pt x="24" y="18"/>
                  </a:cubicBezTo>
                  <a:cubicBezTo>
                    <a:pt x="24" y="18"/>
                    <a:pt x="24" y="18"/>
                    <a:pt x="24" y="18"/>
                  </a:cubicBezTo>
                  <a:cubicBezTo>
                    <a:pt x="26" y="17"/>
                    <a:pt x="26" y="17"/>
                    <a:pt x="26" y="17"/>
                  </a:cubicBezTo>
                  <a:cubicBezTo>
                    <a:pt x="26" y="18"/>
                    <a:pt x="26" y="18"/>
                    <a:pt x="26" y="18"/>
                  </a:cubicBezTo>
                  <a:cubicBezTo>
                    <a:pt x="26" y="18"/>
                    <a:pt x="26" y="18"/>
                    <a:pt x="26" y="18"/>
                  </a:cubicBezTo>
                  <a:cubicBezTo>
                    <a:pt x="26" y="18"/>
                    <a:pt x="26" y="18"/>
                    <a:pt x="26" y="18"/>
                  </a:cubicBezTo>
                  <a:cubicBezTo>
                    <a:pt x="22" y="20"/>
                    <a:pt x="22" y="20"/>
                    <a:pt x="22" y="20"/>
                  </a:cubicBezTo>
                  <a:moveTo>
                    <a:pt x="15" y="20"/>
                  </a:moveTo>
                  <a:cubicBezTo>
                    <a:pt x="15" y="20"/>
                    <a:pt x="15" y="20"/>
                    <a:pt x="15" y="20"/>
                  </a:cubicBezTo>
                  <a:cubicBezTo>
                    <a:pt x="15" y="19"/>
                    <a:pt x="15" y="19"/>
                    <a:pt x="15" y="19"/>
                  </a:cubicBezTo>
                  <a:cubicBezTo>
                    <a:pt x="15" y="19"/>
                    <a:pt x="15" y="19"/>
                    <a:pt x="15" y="19"/>
                  </a:cubicBezTo>
                  <a:cubicBezTo>
                    <a:pt x="15" y="19"/>
                    <a:pt x="15" y="19"/>
                    <a:pt x="15" y="19"/>
                  </a:cubicBezTo>
                  <a:cubicBezTo>
                    <a:pt x="17" y="17"/>
                    <a:pt x="17" y="17"/>
                    <a:pt x="17" y="17"/>
                  </a:cubicBezTo>
                  <a:cubicBezTo>
                    <a:pt x="16" y="18"/>
                    <a:pt x="16" y="19"/>
                    <a:pt x="15" y="20"/>
                  </a:cubicBezTo>
                  <a:moveTo>
                    <a:pt x="24" y="17"/>
                  </a:moveTo>
                  <a:cubicBezTo>
                    <a:pt x="24" y="17"/>
                    <a:pt x="24" y="17"/>
                    <a:pt x="24" y="17"/>
                  </a:cubicBezTo>
                  <a:cubicBezTo>
                    <a:pt x="24" y="16"/>
                    <a:pt x="25" y="16"/>
                    <a:pt x="26" y="16"/>
                  </a:cubicBezTo>
                  <a:cubicBezTo>
                    <a:pt x="26" y="16"/>
                    <a:pt x="26" y="16"/>
                    <a:pt x="26" y="16"/>
                  </a:cubicBezTo>
                  <a:cubicBezTo>
                    <a:pt x="24" y="17"/>
                    <a:pt x="24" y="17"/>
                    <a:pt x="24" y="17"/>
                  </a:cubicBezTo>
                  <a:moveTo>
                    <a:pt x="16" y="15"/>
                  </a:moveTo>
                  <a:cubicBezTo>
                    <a:pt x="16" y="15"/>
                    <a:pt x="16" y="15"/>
                    <a:pt x="16" y="15"/>
                  </a:cubicBezTo>
                  <a:cubicBezTo>
                    <a:pt x="16" y="15"/>
                    <a:pt x="16" y="15"/>
                    <a:pt x="16" y="15"/>
                  </a:cubicBezTo>
                  <a:cubicBezTo>
                    <a:pt x="16" y="15"/>
                    <a:pt x="16" y="15"/>
                    <a:pt x="16" y="15"/>
                  </a:cubicBezTo>
                  <a:moveTo>
                    <a:pt x="17" y="16"/>
                  </a:moveTo>
                  <a:cubicBezTo>
                    <a:pt x="17" y="16"/>
                    <a:pt x="17" y="16"/>
                    <a:pt x="17" y="16"/>
                  </a:cubicBezTo>
                  <a:cubicBezTo>
                    <a:pt x="16" y="16"/>
                    <a:pt x="16" y="16"/>
                    <a:pt x="16" y="16"/>
                  </a:cubicBezTo>
                  <a:cubicBezTo>
                    <a:pt x="18" y="14"/>
                    <a:pt x="18" y="14"/>
                    <a:pt x="18" y="14"/>
                  </a:cubicBezTo>
                  <a:cubicBezTo>
                    <a:pt x="18" y="15"/>
                    <a:pt x="18" y="15"/>
                    <a:pt x="18" y="15"/>
                  </a:cubicBezTo>
                  <a:cubicBezTo>
                    <a:pt x="18" y="15"/>
                    <a:pt x="18" y="15"/>
                    <a:pt x="18" y="15"/>
                  </a:cubicBezTo>
                  <a:cubicBezTo>
                    <a:pt x="18" y="15"/>
                    <a:pt x="18" y="15"/>
                    <a:pt x="18" y="15"/>
                  </a:cubicBezTo>
                  <a:cubicBezTo>
                    <a:pt x="17" y="16"/>
                    <a:pt x="17" y="16"/>
                    <a:pt x="17" y="16"/>
                  </a:cubicBezTo>
                  <a:moveTo>
                    <a:pt x="24" y="16"/>
                  </a:moveTo>
                  <a:cubicBezTo>
                    <a:pt x="24" y="16"/>
                    <a:pt x="24" y="16"/>
                    <a:pt x="24" y="16"/>
                  </a:cubicBezTo>
                  <a:cubicBezTo>
                    <a:pt x="24" y="16"/>
                    <a:pt x="24" y="16"/>
                    <a:pt x="24" y="16"/>
                  </a:cubicBezTo>
                  <a:cubicBezTo>
                    <a:pt x="24" y="15"/>
                    <a:pt x="24" y="15"/>
                    <a:pt x="24" y="15"/>
                  </a:cubicBezTo>
                  <a:cubicBezTo>
                    <a:pt x="24" y="15"/>
                    <a:pt x="24" y="15"/>
                    <a:pt x="24" y="15"/>
                  </a:cubicBezTo>
                  <a:cubicBezTo>
                    <a:pt x="25" y="15"/>
                    <a:pt x="25" y="15"/>
                    <a:pt x="25" y="14"/>
                  </a:cubicBezTo>
                  <a:cubicBezTo>
                    <a:pt x="25" y="15"/>
                    <a:pt x="25" y="15"/>
                    <a:pt x="25" y="15"/>
                  </a:cubicBezTo>
                  <a:cubicBezTo>
                    <a:pt x="25" y="15"/>
                    <a:pt x="25" y="15"/>
                    <a:pt x="25" y="15"/>
                  </a:cubicBezTo>
                  <a:cubicBezTo>
                    <a:pt x="25" y="15"/>
                    <a:pt x="24" y="16"/>
                    <a:pt x="24" y="16"/>
                  </a:cubicBezTo>
                  <a:moveTo>
                    <a:pt x="7" y="16"/>
                  </a:moveTo>
                  <a:cubicBezTo>
                    <a:pt x="6" y="15"/>
                    <a:pt x="6" y="15"/>
                    <a:pt x="6" y="15"/>
                  </a:cubicBezTo>
                  <a:cubicBezTo>
                    <a:pt x="7" y="14"/>
                    <a:pt x="7" y="14"/>
                    <a:pt x="7" y="14"/>
                  </a:cubicBezTo>
                  <a:cubicBezTo>
                    <a:pt x="7" y="15"/>
                    <a:pt x="7" y="15"/>
                    <a:pt x="7" y="15"/>
                  </a:cubicBezTo>
                  <a:cubicBezTo>
                    <a:pt x="7" y="16"/>
                    <a:pt x="7" y="16"/>
                    <a:pt x="7" y="16"/>
                  </a:cubicBezTo>
                  <a:moveTo>
                    <a:pt x="17" y="14"/>
                  </a:moveTo>
                  <a:cubicBezTo>
                    <a:pt x="17" y="14"/>
                    <a:pt x="17" y="14"/>
                    <a:pt x="17" y="14"/>
                  </a:cubicBezTo>
                  <a:cubicBezTo>
                    <a:pt x="17" y="14"/>
                    <a:pt x="17" y="14"/>
                    <a:pt x="17" y="14"/>
                  </a:cubicBezTo>
                  <a:cubicBezTo>
                    <a:pt x="18" y="13"/>
                    <a:pt x="18" y="13"/>
                    <a:pt x="18" y="13"/>
                  </a:cubicBezTo>
                  <a:cubicBezTo>
                    <a:pt x="18" y="14"/>
                    <a:pt x="18" y="14"/>
                    <a:pt x="18" y="14"/>
                  </a:cubicBezTo>
                  <a:cubicBezTo>
                    <a:pt x="18" y="14"/>
                    <a:pt x="18" y="14"/>
                    <a:pt x="18" y="14"/>
                  </a:cubicBezTo>
                  <a:cubicBezTo>
                    <a:pt x="17" y="14"/>
                    <a:pt x="17" y="14"/>
                    <a:pt x="17" y="14"/>
                  </a:cubicBezTo>
                  <a:moveTo>
                    <a:pt x="6" y="14"/>
                  </a:moveTo>
                  <a:cubicBezTo>
                    <a:pt x="6" y="13"/>
                    <a:pt x="6" y="13"/>
                    <a:pt x="6" y="13"/>
                  </a:cubicBezTo>
                  <a:cubicBezTo>
                    <a:pt x="7" y="12"/>
                    <a:pt x="7" y="12"/>
                    <a:pt x="7" y="12"/>
                  </a:cubicBezTo>
                  <a:cubicBezTo>
                    <a:pt x="7" y="13"/>
                    <a:pt x="7" y="13"/>
                    <a:pt x="7" y="13"/>
                  </a:cubicBezTo>
                  <a:cubicBezTo>
                    <a:pt x="6" y="14"/>
                    <a:pt x="6" y="14"/>
                    <a:pt x="6" y="14"/>
                  </a:cubicBezTo>
                  <a:moveTo>
                    <a:pt x="15" y="13"/>
                  </a:moveTo>
                  <a:cubicBezTo>
                    <a:pt x="15" y="13"/>
                    <a:pt x="15" y="13"/>
                    <a:pt x="15" y="13"/>
                  </a:cubicBezTo>
                  <a:cubicBezTo>
                    <a:pt x="16" y="12"/>
                    <a:pt x="16" y="12"/>
                    <a:pt x="16" y="12"/>
                  </a:cubicBezTo>
                  <a:cubicBezTo>
                    <a:pt x="16" y="12"/>
                    <a:pt x="16" y="12"/>
                    <a:pt x="16" y="12"/>
                  </a:cubicBezTo>
                  <a:cubicBezTo>
                    <a:pt x="15" y="13"/>
                    <a:pt x="15" y="13"/>
                    <a:pt x="15" y="13"/>
                  </a:cubicBezTo>
                  <a:moveTo>
                    <a:pt x="16" y="14"/>
                  </a:moveTo>
                  <a:cubicBezTo>
                    <a:pt x="16" y="14"/>
                    <a:pt x="16" y="14"/>
                    <a:pt x="16" y="14"/>
                  </a:cubicBezTo>
                  <a:cubicBezTo>
                    <a:pt x="16" y="14"/>
                    <a:pt x="16" y="14"/>
                    <a:pt x="16" y="14"/>
                  </a:cubicBezTo>
                  <a:cubicBezTo>
                    <a:pt x="16" y="14"/>
                    <a:pt x="16" y="14"/>
                    <a:pt x="16" y="14"/>
                  </a:cubicBezTo>
                  <a:cubicBezTo>
                    <a:pt x="16" y="13"/>
                    <a:pt x="16" y="13"/>
                    <a:pt x="16" y="13"/>
                  </a:cubicBezTo>
                  <a:cubicBezTo>
                    <a:pt x="16" y="12"/>
                    <a:pt x="17" y="12"/>
                    <a:pt x="17" y="12"/>
                  </a:cubicBezTo>
                  <a:cubicBezTo>
                    <a:pt x="17" y="13"/>
                    <a:pt x="17" y="13"/>
                    <a:pt x="17" y="13"/>
                  </a:cubicBezTo>
                  <a:cubicBezTo>
                    <a:pt x="17" y="13"/>
                    <a:pt x="17" y="13"/>
                    <a:pt x="17" y="13"/>
                  </a:cubicBezTo>
                  <a:cubicBezTo>
                    <a:pt x="17" y="13"/>
                    <a:pt x="17" y="13"/>
                    <a:pt x="17" y="13"/>
                  </a:cubicBezTo>
                  <a:cubicBezTo>
                    <a:pt x="16" y="14"/>
                    <a:pt x="16" y="14"/>
                    <a:pt x="16" y="14"/>
                  </a:cubicBezTo>
                  <a:moveTo>
                    <a:pt x="4" y="17"/>
                  </a:moveTo>
                  <a:cubicBezTo>
                    <a:pt x="4" y="17"/>
                    <a:pt x="3" y="16"/>
                    <a:pt x="3" y="16"/>
                  </a:cubicBezTo>
                  <a:cubicBezTo>
                    <a:pt x="4" y="14"/>
                    <a:pt x="4" y="13"/>
                    <a:pt x="5" y="11"/>
                  </a:cubicBezTo>
                  <a:cubicBezTo>
                    <a:pt x="5" y="11"/>
                    <a:pt x="5" y="11"/>
                    <a:pt x="5" y="11"/>
                  </a:cubicBezTo>
                  <a:cubicBezTo>
                    <a:pt x="5" y="12"/>
                    <a:pt x="5" y="13"/>
                    <a:pt x="6" y="13"/>
                  </a:cubicBezTo>
                  <a:cubicBezTo>
                    <a:pt x="5" y="13"/>
                    <a:pt x="5" y="13"/>
                    <a:pt x="5" y="13"/>
                  </a:cubicBezTo>
                  <a:cubicBezTo>
                    <a:pt x="5" y="14"/>
                    <a:pt x="5" y="14"/>
                    <a:pt x="5" y="14"/>
                  </a:cubicBezTo>
                  <a:cubicBezTo>
                    <a:pt x="6" y="14"/>
                    <a:pt x="6" y="14"/>
                    <a:pt x="6" y="14"/>
                  </a:cubicBezTo>
                  <a:cubicBezTo>
                    <a:pt x="6" y="15"/>
                    <a:pt x="6" y="15"/>
                    <a:pt x="6" y="16"/>
                  </a:cubicBezTo>
                  <a:cubicBezTo>
                    <a:pt x="4" y="17"/>
                    <a:pt x="4" y="17"/>
                    <a:pt x="4" y="17"/>
                  </a:cubicBezTo>
                  <a:moveTo>
                    <a:pt x="6" y="12"/>
                  </a:moveTo>
                  <a:cubicBezTo>
                    <a:pt x="6" y="11"/>
                    <a:pt x="6" y="11"/>
                    <a:pt x="6" y="11"/>
                  </a:cubicBezTo>
                  <a:cubicBezTo>
                    <a:pt x="6" y="11"/>
                    <a:pt x="6" y="11"/>
                    <a:pt x="6" y="11"/>
                  </a:cubicBezTo>
                  <a:cubicBezTo>
                    <a:pt x="7" y="11"/>
                    <a:pt x="7" y="11"/>
                    <a:pt x="7" y="11"/>
                  </a:cubicBezTo>
                  <a:cubicBezTo>
                    <a:pt x="7" y="12"/>
                    <a:pt x="7" y="12"/>
                    <a:pt x="7" y="12"/>
                  </a:cubicBezTo>
                  <a:cubicBezTo>
                    <a:pt x="6" y="12"/>
                    <a:pt x="6" y="12"/>
                    <a:pt x="6" y="12"/>
                  </a:cubicBezTo>
                  <a:moveTo>
                    <a:pt x="27" y="10"/>
                  </a:moveTo>
                  <a:cubicBezTo>
                    <a:pt x="27" y="10"/>
                    <a:pt x="27" y="10"/>
                    <a:pt x="27" y="10"/>
                  </a:cubicBezTo>
                  <a:cubicBezTo>
                    <a:pt x="27" y="10"/>
                    <a:pt x="27" y="10"/>
                    <a:pt x="28" y="10"/>
                  </a:cubicBezTo>
                  <a:cubicBezTo>
                    <a:pt x="27" y="10"/>
                    <a:pt x="27" y="10"/>
                    <a:pt x="27" y="10"/>
                  </a:cubicBezTo>
                  <a:moveTo>
                    <a:pt x="28" y="9"/>
                  </a:moveTo>
                  <a:cubicBezTo>
                    <a:pt x="28" y="9"/>
                    <a:pt x="28" y="9"/>
                    <a:pt x="28" y="9"/>
                  </a:cubicBezTo>
                  <a:cubicBezTo>
                    <a:pt x="28" y="9"/>
                    <a:pt x="28" y="9"/>
                    <a:pt x="28" y="9"/>
                  </a:cubicBezTo>
                  <a:cubicBezTo>
                    <a:pt x="28" y="9"/>
                    <a:pt x="28" y="9"/>
                    <a:pt x="28" y="9"/>
                  </a:cubicBezTo>
                  <a:moveTo>
                    <a:pt x="14" y="11"/>
                  </a:moveTo>
                  <a:cubicBezTo>
                    <a:pt x="14" y="10"/>
                    <a:pt x="14" y="10"/>
                    <a:pt x="14" y="10"/>
                  </a:cubicBezTo>
                  <a:cubicBezTo>
                    <a:pt x="15" y="10"/>
                    <a:pt x="16" y="9"/>
                    <a:pt x="16" y="9"/>
                  </a:cubicBezTo>
                  <a:cubicBezTo>
                    <a:pt x="16" y="9"/>
                    <a:pt x="16" y="10"/>
                    <a:pt x="17" y="11"/>
                  </a:cubicBezTo>
                  <a:cubicBezTo>
                    <a:pt x="17" y="11"/>
                    <a:pt x="17" y="11"/>
                    <a:pt x="17" y="11"/>
                  </a:cubicBezTo>
                  <a:cubicBezTo>
                    <a:pt x="17" y="11"/>
                    <a:pt x="17" y="11"/>
                    <a:pt x="17" y="11"/>
                  </a:cubicBezTo>
                  <a:cubicBezTo>
                    <a:pt x="16" y="11"/>
                    <a:pt x="15" y="12"/>
                    <a:pt x="15" y="12"/>
                  </a:cubicBezTo>
                  <a:cubicBezTo>
                    <a:pt x="14" y="12"/>
                    <a:pt x="14" y="12"/>
                    <a:pt x="14" y="12"/>
                  </a:cubicBezTo>
                  <a:cubicBezTo>
                    <a:pt x="16" y="10"/>
                    <a:pt x="16" y="10"/>
                    <a:pt x="16" y="10"/>
                  </a:cubicBezTo>
                  <a:cubicBezTo>
                    <a:pt x="16" y="10"/>
                    <a:pt x="16" y="10"/>
                    <a:pt x="16" y="10"/>
                  </a:cubicBezTo>
                  <a:cubicBezTo>
                    <a:pt x="16" y="10"/>
                    <a:pt x="16" y="10"/>
                    <a:pt x="16" y="10"/>
                  </a:cubicBezTo>
                  <a:cubicBezTo>
                    <a:pt x="14" y="11"/>
                    <a:pt x="14" y="11"/>
                    <a:pt x="14" y="11"/>
                  </a:cubicBezTo>
                  <a:moveTo>
                    <a:pt x="27" y="19"/>
                  </a:moveTo>
                  <a:cubicBezTo>
                    <a:pt x="27" y="18"/>
                    <a:pt x="27" y="18"/>
                    <a:pt x="27" y="18"/>
                  </a:cubicBezTo>
                  <a:cubicBezTo>
                    <a:pt x="28" y="18"/>
                    <a:pt x="28" y="18"/>
                    <a:pt x="28" y="18"/>
                  </a:cubicBezTo>
                  <a:cubicBezTo>
                    <a:pt x="27" y="14"/>
                    <a:pt x="27" y="14"/>
                    <a:pt x="27" y="14"/>
                  </a:cubicBezTo>
                  <a:cubicBezTo>
                    <a:pt x="27" y="14"/>
                    <a:pt x="27" y="14"/>
                    <a:pt x="27" y="14"/>
                  </a:cubicBezTo>
                  <a:cubicBezTo>
                    <a:pt x="27" y="14"/>
                    <a:pt x="27" y="14"/>
                    <a:pt x="27" y="14"/>
                  </a:cubicBezTo>
                  <a:cubicBezTo>
                    <a:pt x="29" y="13"/>
                    <a:pt x="29" y="13"/>
                    <a:pt x="29" y="13"/>
                  </a:cubicBezTo>
                  <a:cubicBezTo>
                    <a:pt x="29" y="13"/>
                    <a:pt x="29" y="13"/>
                    <a:pt x="29" y="13"/>
                  </a:cubicBezTo>
                  <a:cubicBezTo>
                    <a:pt x="29" y="12"/>
                    <a:pt x="29" y="12"/>
                    <a:pt x="29" y="12"/>
                  </a:cubicBezTo>
                  <a:cubicBezTo>
                    <a:pt x="29" y="12"/>
                    <a:pt x="29" y="12"/>
                    <a:pt x="29" y="12"/>
                  </a:cubicBezTo>
                  <a:cubicBezTo>
                    <a:pt x="29" y="12"/>
                    <a:pt x="29" y="12"/>
                    <a:pt x="29" y="12"/>
                  </a:cubicBezTo>
                  <a:cubicBezTo>
                    <a:pt x="29" y="12"/>
                    <a:pt x="29" y="12"/>
                    <a:pt x="29" y="12"/>
                  </a:cubicBezTo>
                  <a:cubicBezTo>
                    <a:pt x="29" y="11"/>
                    <a:pt x="29" y="11"/>
                    <a:pt x="29" y="11"/>
                  </a:cubicBezTo>
                  <a:cubicBezTo>
                    <a:pt x="30" y="11"/>
                    <a:pt x="30" y="11"/>
                    <a:pt x="30" y="11"/>
                  </a:cubicBezTo>
                  <a:cubicBezTo>
                    <a:pt x="29" y="11"/>
                    <a:pt x="29" y="11"/>
                    <a:pt x="29" y="11"/>
                  </a:cubicBezTo>
                  <a:cubicBezTo>
                    <a:pt x="29" y="11"/>
                    <a:pt x="29" y="11"/>
                    <a:pt x="29" y="11"/>
                  </a:cubicBezTo>
                  <a:cubicBezTo>
                    <a:pt x="29" y="10"/>
                    <a:pt x="29" y="10"/>
                    <a:pt x="29" y="10"/>
                  </a:cubicBezTo>
                  <a:cubicBezTo>
                    <a:pt x="29" y="10"/>
                    <a:pt x="29" y="10"/>
                    <a:pt x="29" y="10"/>
                  </a:cubicBezTo>
                  <a:cubicBezTo>
                    <a:pt x="29" y="9"/>
                    <a:pt x="29" y="9"/>
                    <a:pt x="29" y="9"/>
                  </a:cubicBezTo>
                  <a:cubicBezTo>
                    <a:pt x="29" y="9"/>
                    <a:pt x="29" y="9"/>
                    <a:pt x="30" y="8"/>
                  </a:cubicBezTo>
                  <a:cubicBezTo>
                    <a:pt x="31" y="9"/>
                    <a:pt x="32" y="9"/>
                    <a:pt x="32" y="9"/>
                  </a:cubicBezTo>
                  <a:cubicBezTo>
                    <a:pt x="33" y="12"/>
                    <a:pt x="35" y="18"/>
                    <a:pt x="34" y="19"/>
                  </a:cubicBezTo>
                  <a:cubicBezTo>
                    <a:pt x="34" y="20"/>
                    <a:pt x="34" y="20"/>
                    <a:pt x="34" y="20"/>
                  </a:cubicBezTo>
                  <a:cubicBezTo>
                    <a:pt x="33" y="20"/>
                    <a:pt x="33" y="20"/>
                    <a:pt x="33" y="20"/>
                  </a:cubicBezTo>
                  <a:cubicBezTo>
                    <a:pt x="29" y="23"/>
                    <a:pt x="29" y="23"/>
                    <a:pt x="29" y="23"/>
                  </a:cubicBezTo>
                  <a:cubicBezTo>
                    <a:pt x="28" y="22"/>
                    <a:pt x="28" y="22"/>
                    <a:pt x="28" y="22"/>
                  </a:cubicBezTo>
                  <a:cubicBezTo>
                    <a:pt x="32" y="20"/>
                    <a:pt x="32" y="20"/>
                    <a:pt x="32" y="20"/>
                  </a:cubicBezTo>
                  <a:cubicBezTo>
                    <a:pt x="32" y="19"/>
                    <a:pt x="32" y="19"/>
                    <a:pt x="32" y="19"/>
                  </a:cubicBezTo>
                  <a:cubicBezTo>
                    <a:pt x="31" y="19"/>
                    <a:pt x="31" y="19"/>
                    <a:pt x="31" y="19"/>
                  </a:cubicBezTo>
                  <a:cubicBezTo>
                    <a:pt x="28" y="22"/>
                    <a:pt x="28" y="22"/>
                    <a:pt x="28" y="22"/>
                  </a:cubicBezTo>
                  <a:cubicBezTo>
                    <a:pt x="28" y="22"/>
                    <a:pt x="28" y="22"/>
                    <a:pt x="28" y="22"/>
                  </a:cubicBezTo>
                  <a:cubicBezTo>
                    <a:pt x="26" y="21"/>
                    <a:pt x="26" y="21"/>
                    <a:pt x="26" y="21"/>
                  </a:cubicBezTo>
                  <a:cubicBezTo>
                    <a:pt x="27" y="21"/>
                    <a:pt x="27" y="21"/>
                    <a:pt x="27" y="21"/>
                  </a:cubicBezTo>
                  <a:cubicBezTo>
                    <a:pt x="28" y="20"/>
                    <a:pt x="29" y="19"/>
                    <a:pt x="31" y="19"/>
                  </a:cubicBezTo>
                  <a:cubicBezTo>
                    <a:pt x="31" y="19"/>
                    <a:pt x="31" y="19"/>
                    <a:pt x="31" y="19"/>
                  </a:cubicBezTo>
                  <a:cubicBezTo>
                    <a:pt x="32" y="18"/>
                    <a:pt x="32" y="18"/>
                    <a:pt x="32" y="18"/>
                  </a:cubicBezTo>
                  <a:cubicBezTo>
                    <a:pt x="32" y="18"/>
                    <a:pt x="32" y="18"/>
                    <a:pt x="32" y="18"/>
                  </a:cubicBezTo>
                  <a:cubicBezTo>
                    <a:pt x="31" y="18"/>
                    <a:pt x="31" y="18"/>
                    <a:pt x="31" y="18"/>
                  </a:cubicBezTo>
                  <a:cubicBezTo>
                    <a:pt x="31" y="18"/>
                    <a:pt x="31" y="18"/>
                    <a:pt x="31" y="18"/>
                  </a:cubicBezTo>
                  <a:cubicBezTo>
                    <a:pt x="29" y="18"/>
                    <a:pt x="28" y="19"/>
                    <a:pt x="27" y="20"/>
                  </a:cubicBezTo>
                  <a:cubicBezTo>
                    <a:pt x="26" y="21"/>
                    <a:pt x="26" y="21"/>
                    <a:pt x="26" y="21"/>
                  </a:cubicBezTo>
                  <a:cubicBezTo>
                    <a:pt x="25" y="21"/>
                    <a:pt x="25" y="21"/>
                    <a:pt x="25" y="21"/>
                  </a:cubicBezTo>
                  <a:cubicBezTo>
                    <a:pt x="25" y="21"/>
                    <a:pt x="25" y="21"/>
                    <a:pt x="25" y="21"/>
                  </a:cubicBezTo>
                  <a:cubicBezTo>
                    <a:pt x="30" y="18"/>
                    <a:pt x="30" y="18"/>
                    <a:pt x="30" y="18"/>
                  </a:cubicBezTo>
                  <a:cubicBezTo>
                    <a:pt x="30" y="17"/>
                    <a:pt x="30" y="17"/>
                    <a:pt x="30" y="17"/>
                  </a:cubicBezTo>
                  <a:cubicBezTo>
                    <a:pt x="29" y="17"/>
                    <a:pt x="29" y="17"/>
                    <a:pt x="29" y="17"/>
                  </a:cubicBezTo>
                  <a:cubicBezTo>
                    <a:pt x="27" y="19"/>
                    <a:pt x="27" y="19"/>
                    <a:pt x="27" y="19"/>
                  </a:cubicBezTo>
                  <a:moveTo>
                    <a:pt x="27" y="9"/>
                  </a:moveTo>
                  <a:cubicBezTo>
                    <a:pt x="27" y="8"/>
                    <a:pt x="27" y="8"/>
                    <a:pt x="27" y="7"/>
                  </a:cubicBezTo>
                  <a:cubicBezTo>
                    <a:pt x="28" y="8"/>
                    <a:pt x="28" y="8"/>
                    <a:pt x="29" y="8"/>
                  </a:cubicBezTo>
                  <a:cubicBezTo>
                    <a:pt x="28" y="8"/>
                    <a:pt x="27" y="9"/>
                    <a:pt x="27" y="9"/>
                  </a:cubicBezTo>
                  <a:moveTo>
                    <a:pt x="14" y="9"/>
                  </a:moveTo>
                  <a:cubicBezTo>
                    <a:pt x="14" y="8"/>
                    <a:pt x="14" y="8"/>
                    <a:pt x="14" y="8"/>
                  </a:cubicBezTo>
                  <a:cubicBezTo>
                    <a:pt x="16" y="7"/>
                    <a:pt x="16" y="7"/>
                    <a:pt x="16" y="7"/>
                  </a:cubicBezTo>
                  <a:cubicBezTo>
                    <a:pt x="16" y="7"/>
                    <a:pt x="16" y="7"/>
                    <a:pt x="16" y="7"/>
                  </a:cubicBezTo>
                  <a:cubicBezTo>
                    <a:pt x="16" y="7"/>
                    <a:pt x="16" y="7"/>
                    <a:pt x="16" y="7"/>
                  </a:cubicBezTo>
                  <a:cubicBezTo>
                    <a:pt x="16" y="8"/>
                    <a:pt x="16" y="8"/>
                    <a:pt x="16" y="8"/>
                  </a:cubicBezTo>
                  <a:cubicBezTo>
                    <a:pt x="16" y="8"/>
                    <a:pt x="16" y="8"/>
                    <a:pt x="16" y="8"/>
                  </a:cubicBezTo>
                  <a:cubicBezTo>
                    <a:pt x="16" y="8"/>
                    <a:pt x="15" y="9"/>
                    <a:pt x="14" y="9"/>
                  </a:cubicBezTo>
                  <a:moveTo>
                    <a:pt x="17" y="12"/>
                  </a:moveTo>
                  <a:cubicBezTo>
                    <a:pt x="17" y="11"/>
                    <a:pt x="17" y="11"/>
                    <a:pt x="17" y="11"/>
                  </a:cubicBezTo>
                  <a:cubicBezTo>
                    <a:pt x="17" y="10"/>
                    <a:pt x="17" y="10"/>
                    <a:pt x="17" y="10"/>
                  </a:cubicBezTo>
                  <a:cubicBezTo>
                    <a:pt x="17" y="9"/>
                    <a:pt x="17" y="8"/>
                    <a:pt x="17" y="7"/>
                  </a:cubicBezTo>
                  <a:cubicBezTo>
                    <a:pt x="17" y="7"/>
                    <a:pt x="17" y="7"/>
                    <a:pt x="17" y="7"/>
                  </a:cubicBezTo>
                  <a:cubicBezTo>
                    <a:pt x="17" y="7"/>
                    <a:pt x="18" y="7"/>
                    <a:pt x="18" y="7"/>
                  </a:cubicBezTo>
                  <a:cubicBezTo>
                    <a:pt x="19" y="7"/>
                    <a:pt x="19" y="7"/>
                    <a:pt x="20" y="7"/>
                  </a:cubicBezTo>
                  <a:cubicBezTo>
                    <a:pt x="19" y="9"/>
                    <a:pt x="18" y="10"/>
                    <a:pt x="17" y="12"/>
                  </a:cubicBezTo>
                  <a:moveTo>
                    <a:pt x="14" y="7"/>
                  </a:moveTo>
                  <a:cubicBezTo>
                    <a:pt x="15" y="7"/>
                    <a:pt x="15" y="7"/>
                    <a:pt x="15" y="7"/>
                  </a:cubicBezTo>
                  <a:cubicBezTo>
                    <a:pt x="16" y="7"/>
                    <a:pt x="16" y="7"/>
                    <a:pt x="16" y="7"/>
                  </a:cubicBezTo>
                  <a:cubicBezTo>
                    <a:pt x="14" y="7"/>
                    <a:pt x="14" y="7"/>
                    <a:pt x="14" y="7"/>
                  </a:cubicBezTo>
                  <a:moveTo>
                    <a:pt x="21" y="8"/>
                  </a:moveTo>
                  <a:cubicBezTo>
                    <a:pt x="21" y="7"/>
                    <a:pt x="21" y="7"/>
                    <a:pt x="21" y="7"/>
                  </a:cubicBezTo>
                  <a:cubicBezTo>
                    <a:pt x="22" y="5"/>
                    <a:pt x="22" y="5"/>
                    <a:pt x="22" y="5"/>
                  </a:cubicBezTo>
                  <a:cubicBezTo>
                    <a:pt x="23" y="5"/>
                    <a:pt x="24" y="6"/>
                    <a:pt x="26" y="7"/>
                  </a:cubicBezTo>
                  <a:cubicBezTo>
                    <a:pt x="26" y="8"/>
                    <a:pt x="25" y="9"/>
                    <a:pt x="25" y="10"/>
                  </a:cubicBezTo>
                  <a:cubicBezTo>
                    <a:pt x="25" y="11"/>
                    <a:pt x="25" y="11"/>
                    <a:pt x="25" y="11"/>
                  </a:cubicBezTo>
                  <a:cubicBezTo>
                    <a:pt x="27" y="12"/>
                    <a:pt x="27" y="12"/>
                    <a:pt x="27" y="12"/>
                  </a:cubicBezTo>
                  <a:cubicBezTo>
                    <a:pt x="26" y="13"/>
                    <a:pt x="26" y="13"/>
                    <a:pt x="26" y="13"/>
                  </a:cubicBezTo>
                  <a:cubicBezTo>
                    <a:pt x="25" y="13"/>
                    <a:pt x="25" y="13"/>
                    <a:pt x="25" y="13"/>
                  </a:cubicBezTo>
                  <a:cubicBezTo>
                    <a:pt x="25" y="14"/>
                    <a:pt x="25" y="14"/>
                    <a:pt x="25" y="14"/>
                  </a:cubicBezTo>
                  <a:cubicBezTo>
                    <a:pt x="25" y="14"/>
                    <a:pt x="24" y="14"/>
                    <a:pt x="24" y="15"/>
                  </a:cubicBezTo>
                  <a:cubicBezTo>
                    <a:pt x="23" y="15"/>
                    <a:pt x="23" y="15"/>
                    <a:pt x="23" y="15"/>
                  </a:cubicBezTo>
                  <a:cubicBezTo>
                    <a:pt x="23" y="16"/>
                    <a:pt x="23" y="16"/>
                    <a:pt x="23" y="16"/>
                  </a:cubicBezTo>
                  <a:cubicBezTo>
                    <a:pt x="23" y="16"/>
                    <a:pt x="23" y="16"/>
                    <a:pt x="23" y="16"/>
                  </a:cubicBezTo>
                  <a:cubicBezTo>
                    <a:pt x="23" y="17"/>
                    <a:pt x="23" y="17"/>
                    <a:pt x="23" y="18"/>
                  </a:cubicBezTo>
                  <a:cubicBezTo>
                    <a:pt x="23" y="18"/>
                    <a:pt x="23" y="18"/>
                    <a:pt x="23" y="18"/>
                  </a:cubicBezTo>
                  <a:cubicBezTo>
                    <a:pt x="22" y="18"/>
                    <a:pt x="22" y="18"/>
                    <a:pt x="22" y="18"/>
                  </a:cubicBezTo>
                  <a:cubicBezTo>
                    <a:pt x="23" y="19"/>
                    <a:pt x="23" y="19"/>
                    <a:pt x="23" y="19"/>
                  </a:cubicBezTo>
                  <a:cubicBezTo>
                    <a:pt x="22" y="19"/>
                    <a:pt x="22" y="19"/>
                    <a:pt x="22" y="19"/>
                  </a:cubicBezTo>
                  <a:cubicBezTo>
                    <a:pt x="18" y="22"/>
                    <a:pt x="18" y="22"/>
                    <a:pt x="18" y="22"/>
                  </a:cubicBezTo>
                  <a:cubicBezTo>
                    <a:pt x="18" y="22"/>
                    <a:pt x="18" y="22"/>
                    <a:pt x="18" y="22"/>
                  </a:cubicBezTo>
                  <a:cubicBezTo>
                    <a:pt x="18" y="22"/>
                    <a:pt x="18" y="22"/>
                    <a:pt x="18" y="22"/>
                  </a:cubicBezTo>
                  <a:cubicBezTo>
                    <a:pt x="18" y="22"/>
                    <a:pt x="18" y="22"/>
                    <a:pt x="17" y="22"/>
                  </a:cubicBezTo>
                  <a:cubicBezTo>
                    <a:pt x="17" y="22"/>
                    <a:pt x="16" y="22"/>
                    <a:pt x="16" y="22"/>
                  </a:cubicBezTo>
                  <a:cubicBezTo>
                    <a:pt x="15" y="23"/>
                    <a:pt x="15" y="23"/>
                    <a:pt x="14" y="24"/>
                  </a:cubicBezTo>
                  <a:cubicBezTo>
                    <a:pt x="12" y="26"/>
                    <a:pt x="12" y="26"/>
                    <a:pt x="12" y="26"/>
                  </a:cubicBezTo>
                  <a:cubicBezTo>
                    <a:pt x="12" y="27"/>
                    <a:pt x="12" y="27"/>
                    <a:pt x="12" y="27"/>
                  </a:cubicBezTo>
                  <a:cubicBezTo>
                    <a:pt x="13" y="28"/>
                    <a:pt x="13" y="28"/>
                    <a:pt x="13" y="28"/>
                  </a:cubicBezTo>
                  <a:cubicBezTo>
                    <a:pt x="13" y="27"/>
                    <a:pt x="13" y="27"/>
                    <a:pt x="13" y="27"/>
                  </a:cubicBezTo>
                  <a:cubicBezTo>
                    <a:pt x="15" y="25"/>
                    <a:pt x="15" y="25"/>
                    <a:pt x="15" y="25"/>
                  </a:cubicBezTo>
                  <a:cubicBezTo>
                    <a:pt x="16" y="24"/>
                    <a:pt x="16" y="24"/>
                    <a:pt x="17" y="24"/>
                  </a:cubicBezTo>
                  <a:cubicBezTo>
                    <a:pt x="17" y="23"/>
                    <a:pt x="17" y="23"/>
                    <a:pt x="17" y="23"/>
                  </a:cubicBezTo>
                  <a:cubicBezTo>
                    <a:pt x="17" y="23"/>
                    <a:pt x="18" y="24"/>
                    <a:pt x="18" y="24"/>
                  </a:cubicBezTo>
                  <a:cubicBezTo>
                    <a:pt x="18" y="24"/>
                    <a:pt x="18" y="24"/>
                    <a:pt x="18" y="24"/>
                  </a:cubicBezTo>
                  <a:cubicBezTo>
                    <a:pt x="19" y="24"/>
                    <a:pt x="19" y="24"/>
                    <a:pt x="19" y="24"/>
                  </a:cubicBezTo>
                  <a:cubicBezTo>
                    <a:pt x="19" y="24"/>
                    <a:pt x="20" y="23"/>
                    <a:pt x="20" y="23"/>
                  </a:cubicBezTo>
                  <a:cubicBezTo>
                    <a:pt x="20" y="22"/>
                    <a:pt x="21" y="22"/>
                    <a:pt x="21" y="22"/>
                  </a:cubicBezTo>
                  <a:cubicBezTo>
                    <a:pt x="22" y="21"/>
                    <a:pt x="22" y="21"/>
                    <a:pt x="23" y="21"/>
                  </a:cubicBezTo>
                  <a:cubicBezTo>
                    <a:pt x="23" y="21"/>
                    <a:pt x="24" y="21"/>
                    <a:pt x="24" y="22"/>
                  </a:cubicBezTo>
                  <a:cubicBezTo>
                    <a:pt x="24" y="22"/>
                    <a:pt x="24" y="22"/>
                    <a:pt x="24" y="22"/>
                  </a:cubicBezTo>
                  <a:cubicBezTo>
                    <a:pt x="25" y="22"/>
                    <a:pt x="25" y="22"/>
                    <a:pt x="25" y="22"/>
                  </a:cubicBezTo>
                  <a:cubicBezTo>
                    <a:pt x="29" y="24"/>
                    <a:pt x="29" y="24"/>
                    <a:pt x="29" y="24"/>
                  </a:cubicBezTo>
                  <a:cubicBezTo>
                    <a:pt x="30" y="24"/>
                    <a:pt x="30" y="24"/>
                    <a:pt x="30" y="24"/>
                  </a:cubicBezTo>
                  <a:cubicBezTo>
                    <a:pt x="30" y="24"/>
                    <a:pt x="31" y="24"/>
                    <a:pt x="31" y="24"/>
                  </a:cubicBezTo>
                  <a:cubicBezTo>
                    <a:pt x="32" y="23"/>
                    <a:pt x="34" y="22"/>
                    <a:pt x="35" y="20"/>
                  </a:cubicBezTo>
                  <a:cubicBezTo>
                    <a:pt x="36" y="20"/>
                    <a:pt x="38" y="21"/>
                    <a:pt x="39" y="21"/>
                  </a:cubicBezTo>
                  <a:cubicBezTo>
                    <a:pt x="38" y="21"/>
                    <a:pt x="38" y="21"/>
                    <a:pt x="38" y="21"/>
                  </a:cubicBezTo>
                  <a:cubicBezTo>
                    <a:pt x="37" y="22"/>
                    <a:pt x="37" y="23"/>
                    <a:pt x="36" y="24"/>
                  </a:cubicBezTo>
                  <a:cubicBezTo>
                    <a:pt x="35" y="25"/>
                    <a:pt x="35" y="25"/>
                    <a:pt x="34" y="25"/>
                  </a:cubicBezTo>
                  <a:cubicBezTo>
                    <a:pt x="34" y="26"/>
                    <a:pt x="33" y="26"/>
                    <a:pt x="33" y="26"/>
                  </a:cubicBezTo>
                  <a:cubicBezTo>
                    <a:pt x="30" y="26"/>
                    <a:pt x="30" y="26"/>
                    <a:pt x="30" y="26"/>
                  </a:cubicBezTo>
                  <a:cubicBezTo>
                    <a:pt x="29" y="26"/>
                    <a:pt x="29" y="26"/>
                    <a:pt x="29" y="26"/>
                  </a:cubicBezTo>
                  <a:cubicBezTo>
                    <a:pt x="28" y="27"/>
                    <a:pt x="28" y="27"/>
                    <a:pt x="28" y="28"/>
                  </a:cubicBezTo>
                  <a:cubicBezTo>
                    <a:pt x="28" y="27"/>
                    <a:pt x="28" y="27"/>
                    <a:pt x="28" y="27"/>
                  </a:cubicBezTo>
                  <a:cubicBezTo>
                    <a:pt x="27" y="27"/>
                    <a:pt x="27" y="27"/>
                    <a:pt x="27" y="27"/>
                  </a:cubicBezTo>
                  <a:cubicBezTo>
                    <a:pt x="25" y="28"/>
                    <a:pt x="24" y="29"/>
                    <a:pt x="23" y="31"/>
                  </a:cubicBezTo>
                  <a:cubicBezTo>
                    <a:pt x="22" y="31"/>
                    <a:pt x="22" y="32"/>
                    <a:pt x="21" y="33"/>
                  </a:cubicBezTo>
                  <a:cubicBezTo>
                    <a:pt x="21" y="34"/>
                    <a:pt x="21" y="34"/>
                    <a:pt x="21" y="34"/>
                  </a:cubicBezTo>
                  <a:cubicBezTo>
                    <a:pt x="21" y="35"/>
                    <a:pt x="21" y="35"/>
                    <a:pt x="21" y="35"/>
                  </a:cubicBezTo>
                  <a:cubicBezTo>
                    <a:pt x="21" y="35"/>
                    <a:pt x="21" y="35"/>
                    <a:pt x="21" y="35"/>
                  </a:cubicBezTo>
                  <a:cubicBezTo>
                    <a:pt x="21" y="35"/>
                    <a:pt x="21" y="35"/>
                    <a:pt x="21" y="35"/>
                  </a:cubicBezTo>
                  <a:cubicBezTo>
                    <a:pt x="21" y="36"/>
                    <a:pt x="21" y="36"/>
                    <a:pt x="21" y="36"/>
                  </a:cubicBezTo>
                  <a:cubicBezTo>
                    <a:pt x="21" y="36"/>
                    <a:pt x="21" y="36"/>
                    <a:pt x="21" y="36"/>
                  </a:cubicBezTo>
                  <a:cubicBezTo>
                    <a:pt x="21" y="37"/>
                    <a:pt x="20" y="38"/>
                    <a:pt x="19" y="39"/>
                  </a:cubicBezTo>
                  <a:cubicBezTo>
                    <a:pt x="19" y="40"/>
                    <a:pt x="19" y="40"/>
                    <a:pt x="19" y="40"/>
                  </a:cubicBezTo>
                  <a:cubicBezTo>
                    <a:pt x="18" y="42"/>
                    <a:pt x="18" y="42"/>
                    <a:pt x="18" y="42"/>
                  </a:cubicBezTo>
                  <a:cubicBezTo>
                    <a:pt x="15" y="41"/>
                    <a:pt x="13" y="40"/>
                    <a:pt x="10" y="39"/>
                  </a:cubicBezTo>
                  <a:cubicBezTo>
                    <a:pt x="11" y="37"/>
                    <a:pt x="10" y="34"/>
                    <a:pt x="9" y="32"/>
                  </a:cubicBezTo>
                  <a:cubicBezTo>
                    <a:pt x="9" y="32"/>
                    <a:pt x="9" y="32"/>
                    <a:pt x="9" y="32"/>
                  </a:cubicBezTo>
                  <a:cubicBezTo>
                    <a:pt x="9" y="32"/>
                    <a:pt x="8" y="31"/>
                    <a:pt x="8" y="31"/>
                  </a:cubicBezTo>
                  <a:cubicBezTo>
                    <a:pt x="9" y="30"/>
                    <a:pt x="9" y="30"/>
                    <a:pt x="9" y="30"/>
                  </a:cubicBezTo>
                  <a:cubicBezTo>
                    <a:pt x="9" y="29"/>
                    <a:pt x="10" y="27"/>
                    <a:pt x="11" y="26"/>
                  </a:cubicBezTo>
                  <a:cubicBezTo>
                    <a:pt x="14" y="23"/>
                    <a:pt x="14" y="23"/>
                    <a:pt x="14" y="23"/>
                  </a:cubicBezTo>
                  <a:cubicBezTo>
                    <a:pt x="15" y="23"/>
                    <a:pt x="15" y="22"/>
                    <a:pt x="15" y="22"/>
                  </a:cubicBezTo>
                  <a:cubicBezTo>
                    <a:pt x="15" y="21"/>
                    <a:pt x="15" y="21"/>
                    <a:pt x="15" y="21"/>
                  </a:cubicBezTo>
                  <a:cubicBezTo>
                    <a:pt x="15" y="21"/>
                    <a:pt x="15" y="21"/>
                    <a:pt x="15" y="21"/>
                  </a:cubicBezTo>
                  <a:cubicBezTo>
                    <a:pt x="15" y="21"/>
                    <a:pt x="15" y="21"/>
                    <a:pt x="15" y="21"/>
                  </a:cubicBezTo>
                  <a:cubicBezTo>
                    <a:pt x="16" y="19"/>
                    <a:pt x="17" y="18"/>
                    <a:pt x="18" y="16"/>
                  </a:cubicBezTo>
                  <a:cubicBezTo>
                    <a:pt x="19" y="16"/>
                    <a:pt x="19" y="16"/>
                    <a:pt x="19" y="16"/>
                  </a:cubicBezTo>
                  <a:cubicBezTo>
                    <a:pt x="19" y="15"/>
                    <a:pt x="19" y="15"/>
                    <a:pt x="19" y="15"/>
                  </a:cubicBezTo>
                  <a:cubicBezTo>
                    <a:pt x="19" y="14"/>
                    <a:pt x="18" y="13"/>
                    <a:pt x="18" y="13"/>
                  </a:cubicBezTo>
                  <a:cubicBezTo>
                    <a:pt x="18" y="13"/>
                    <a:pt x="18" y="13"/>
                    <a:pt x="18" y="13"/>
                  </a:cubicBezTo>
                  <a:cubicBezTo>
                    <a:pt x="18" y="13"/>
                    <a:pt x="18" y="13"/>
                    <a:pt x="18" y="13"/>
                  </a:cubicBezTo>
                  <a:cubicBezTo>
                    <a:pt x="19" y="11"/>
                    <a:pt x="20" y="9"/>
                    <a:pt x="20" y="7"/>
                  </a:cubicBezTo>
                  <a:cubicBezTo>
                    <a:pt x="21" y="8"/>
                    <a:pt x="21" y="8"/>
                    <a:pt x="21" y="8"/>
                  </a:cubicBezTo>
                  <a:moveTo>
                    <a:pt x="6" y="30"/>
                  </a:moveTo>
                  <a:cubicBezTo>
                    <a:pt x="3" y="29"/>
                    <a:pt x="2" y="27"/>
                    <a:pt x="2" y="25"/>
                  </a:cubicBezTo>
                  <a:cubicBezTo>
                    <a:pt x="2" y="24"/>
                    <a:pt x="2" y="24"/>
                    <a:pt x="2" y="24"/>
                  </a:cubicBezTo>
                  <a:cubicBezTo>
                    <a:pt x="2" y="23"/>
                    <a:pt x="2" y="22"/>
                    <a:pt x="2" y="21"/>
                  </a:cubicBezTo>
                  <a:cubicBezTo>
                    <a:pt x="5" y="19"/>
                    <a:pt x="5" y="19"/>
                    <a:pt x="5" y="19"/>
                  </a:cubicBezTo>
                  <a:cubicBezTo>
                    <a:pt x="5" y="19"/>
                    <a:pt x="5" y="19"/>
                    <a:pt x="5" y="19"/>
                  </a:cubicBezTo>
                  <a:cubicBezTo>
                    <a:pt x="5" y="19"/>
                    <a:pt x="5" y="19"/>
                    <a:pt x="5" y="19"/>
                  </a:cubicBezTo>
                  <a:cubicBezTo>
                    <a:pt x="7" y="17"/>
                    <a:pt x="7" y="17"/>
                    <a:pt x="7" y="17"/>
                  </a:cubicBezTo>
                  <a:cubicBezTo>
                    <a:pt x="8" y="17"/>
                    <a:pt x="8" y="16"/>
                    <a:pt x="8" y="15"/>
                  </a:cubicBezTo>
                  <a:cubicBezTo>
                    <a:pt x="9" y="15"/>
                    <a:pt x="9" y="14"/>
                    <a:pt x="9" y="14"/>
                  </a:cubicBezTo>
                  <a:cubicBezTo>
                    <a:pt x="8" y="12"/>
                    <a:pt x="8" y="11"/>
                    <a:pt x="8" y="10"/>
                  </a:cubicBezTo>
                  <a:cubicBezTo>
                    <a:pt x="9" y="7"/>
                    <a:pt x="11" y="5"/>
                    <a:pt x="13" y="2"/>
                  </a:cubicBezTo>
                  <a:cubicBezTo>
                    <a:pt x="13" y="6"/>
                    <a:pt x="13" y="6"/>
                    <a:pt x="13" y="6"/>
                  </a:cubicBezTo>
                  <a:cubicBezTo>
                    <a:pt x="13" y="6"/>
                    <a:pt x="13" y="6"/>
                    <a:pt x="13" y="6"/>
                  </a:cubicBezTo>
                  <a:cubicBezTo>
                    <a:pt x="13" y="7"/>
                    <a:pt x="13" y="9"/>
                    <a:pt x="13" y="10"/>
                  </a:cubicBezTo>
                  <a:cubicBezTo>
                    <a:pt x="12" y="11"/>
                    <a:pt x="12" y="11"/>
                    <a:pt x="12" y="11"/>
                  </a:cubicBezTo>
                  <a:cubicBezTo>
                    <a:pt x="12" y="11"/>
                    <a:pt x="12" y="11"/>
                    <a:pt x="12" y="11"/>
                  </a:cubicBezTo>
                  <a:cubicBezTo>
                    <a:pt x="12" y="11"/>
                    <a:pt x="12" y="11"/>
                    <a:pt x="12" y="11"/>
                  </a:cubicBezTo>
                  <a:cubicBezTo>
                    <a:pt x="12" y="11"/>
                    <a:pt x="12" y="11"/>
                    <a:pt x="12" y="11"/>
                  </a:cubicBezTo>
                  <a:cubicBezTo>
                    <a:pt x="13" y="11"/>
                    <a:pt x="13" y="11"/>
                    <a:pt x="13" y="11"/>
                  </a:cubicBezTo>
                  <a:cubicBezTo>
                    <a:pt x="13" y="12"/>
                    <a:pt x="14" y="13"/>
                    <a:pt x="14" y="14"/>
                  </a:cubicBezTo>
                  <a:cubicBezTo>
                    <a:pt x="13" y="15"/>
                    <a:pt x="12" y="16"/>
                    <a:pt x="12" y="17"/>
                  </a:cubicBezTo>
                  <a:cubicBezTo>
                    <a:pt x="11" y="17"/>
                    <a:pt x="10" y="17"/>
                    <a:pt x="10" y="18"/>
                  </a:cubicBezTo>
                  <a:cubicBezTo>
                    <a:pt x="9" y="18"/>
                    <a:pt x="9" y="18"/>
                    <a:pt x="9" y="18"/>
                  </a:cubicBezTo>
                  <a:cubicBezTo>
                    <a:pt x="9" y="18"/>
                    <a:pt x="9" y="18"/>
                    <a:pt x="9" y="18"/>
                  </a:cubicBezTo>
                  <a:cubicBezTo>
                    <a:pt x="9" y="19"/>
                    <a:pt x="9" y="19"/>
                    <a:pt x="9" y="19"/>
                  </a:cubicBezTo>
                  <a:cubicBezTo>
                    <a:pt x="7" y="19"/>
                    <a:pt x="7" y="19"/>
                    <a:pt x="7" y="19"/>
                  </a:cubicBezTo>
                  <a:cubicBezTo>
                    <a:pt x="7" y="19"/>
                    <a:pt x="7" y="19"/>
                    <a:pt x="6" y="19"/>
                  </a:cubicBezTo>
                  <a:cubicBezTo>
                    <a:pt x="6" y="19"/>
                    <a:pt x="6" y="19"/>
                    <a:pt x="6" y="19"/>
                  </a:cubicBezTo>
                  <a:cubicBezTo>
                    <a:pt x="5" y="19"/>
                    <a:pt x="5" y="20"/>
                    <a:pt x="4" y="20"/>
                  </a:cubicBezTo>
                  <a:cubicBezTo>
                    <a:pt x="3" y="22"/>
                    <a:pt x="3" y="22"/>
                    <a:pt x="3" y="22"/>
                  </a:cubicBezTo>
                  <a:cubicBezTo>
                    <a:pt x="3" y="22"/>
                    <a:pt x="3" y="22"/>
                    <a:pt x="3" y="22"/>
                  </a:cubicBezTo>
                  <a:cubicBezTo>
                    <a:pt x="3" y="22"/>
                    <a:pt x="3" y="22"/>
                    <a:pt x="3" y="22"/>
                  </a:cubicBezTo>
                  <a:cubicBezTo>
                    <a:pt x="3" y="22"/>
                    <a:pt x="3" y="22"/>
                    <a:pt x="3" y="22"/>
                  </a:cubicBezTo>
                  <a:cubicBezTo>
                    <a:pt x="5" y="20"/>
                    <a:pt x="5" y="20"/>
                    <a:pt x="5" y="20"/>
                  </a:cubicBezTo>
                  <a:cubicBezTo>
                    <a:pt x="5" y="20"/>
                    <a:pt x="6" y="20"/>
                    <a:pt x="6" y="20"/>
                  </a:cubicBezTo>
                  <a:cubicBezTo>
                    <a:pt x="7" y="20"/>
                    <a:pt x="7" y="20"/>
                    <a:pt x="7" y="20"/>
                  </a:cubicBezTo>
                  <a:cubicBezTo>
                    <a:pt x="7" y="20"/>
                    <a:pt x="7" y="20"/>
                    <a:pt x="7" y="20"/>
                  </a:cubicBezTo>
                  <a:cubicBezTo>
                    <a:pt x="9" y="19"/>
                    <a:pt x="9" y="19"/>
                    <a:pt x="9" y="19"/>
                  </a:cubicBezTo>
                  <a:cubicBezTo>
                    <a:pt x="9" y="19"/>
                    <a:pt x="9" y="19"/>
                    <a:pt x="9" y="19"/>
                  </a:cubicBezTo>
                  <a:cubicBezTo>
                    <a:pt x="10" y="19"/>
                    <a:pt x="10" y="19"/>
                    <a:pt x="10" y="19"/>
                  </a:cubicBezTo>
                  <a:cubicBezTo>
                    <a:pt x="11" y="19"/>
                    <a:pt x="11" y="18"/>
                    <a:pt x="12" y="18"/>
                  </a:cubicBezTo>
                  <a:cubicBezTo>
                    <a:pt x="12" y="18"/>
                    <a:pt x="12" y="18"/>
                    <a:pt x="12" y="18"/>
                  </a:cubicBezTo>
                  <a:cubicBezTo>
                    <a:pt x="13" y="18"/>
                    <a:pt x="13" y="18"/>
                    <a:pt x="13" y="18"/>
                  </a:cubicBezTo>
                  <a:cubicBezTo>
                    <a:pt x="13" y="17"/>
                    <a:pt x="14" y="16"/>
                    <a:pt x="15" y="15"/>
                  </a:cubicBezTo>
                  <a:cubicBezTo>
                    <a:pt x="16" y="16"/>
                    <a:pt x="16" y="16"/>
                    <a:pt x="16" y="16"/>
                  </a:cubicBezTo>
                  <a:cubicBezTo>
                    <a:pt x="16" y="16"/>
                    <a:pt x="16" y="16"/>
                    <a:pt x="16" y="16"/>
                  </a:cubicBezTo>
                  <a:cubicBezTo>
                    <a:pt x="16" y="16"/>
                    <a:pt x="16" y="16"/>
                    <a:pt x="16" y="16"/>
                  </a:cubicBezTo>
                  <a:cubicBezTo>
                    <a:pt x="16" y="16"/>
                    <a:pt x="16" y="16"/>
                    <a:pt x="16" y="16"/>
                  </a:cubicBezTo>
                  <a:cubicBezTo>
                    <a:pt x="16" y="16"/>
                    <a:pt x="16" y="16"/>
                    <a:pt x="16" y="16"/>
                  </a:cubicBezTo>
                  <a:cubicBezTo>
                    <a:pt x="16" y="16"/>
                    <a:pt x="16" y="16"/>
                    <a:pt x="16" y="16"/>
                  </a:cubicBezTo>
                  <a:cubicBezTo>
                    <a:pt x="16" y="16"/>
                    <a:pt x="16" y="16"/>
                    <a:pt x="16" y="16"/>
                  </a:cubicBezTo>
                  <a:cubicBezTo>
                    <a:pt x="15" y="17"/>
                    <a:pt x="14" y="18"/>
                    <a:pt x="14" y="19"/>
                  </a:cubicBezTo>
                  <a:cubicBezTo>
                    <a:pt x="14" y="20"/>
                    <a:pt x="14" y="20"/>
                    <a:pt x="14" y="20"/>
                  </a:cubicBezTo>
                  <a:cubicBezTo>
                    <a:pt x="14" y="21"/>
                    <a:pt x="14" y="21"/>
                    <a:pt x="14" y="21"/>
                  </a:cubicBezTo>
                  <a:cubicBezTo>
                    <a:pt x="14" y="21"/>
                    <a:pt x="14" y="21"/>
                    <a:pt x="14" y="21"/>
                  </a:cubicBezTo>
                  <a:cubicBezTo>
                    <a:pt x="14" y="21"/>
                    <a:pt x="14" y="21"/>
                    <a:pt x="14" y="21"/>
                  </a:cubicBezTo>
                  <a:cubicBezTo>
                    <a:pt x="13" y="22"/>
                    <a:pt x="13" y="22"/>
                    <a:pt x="13" y="22"/>
                  </a:cubicBezTo>
                  <a:cubicBezTo>
                    <a:pt x="10" y="25"/>
                    <a:pt x="10" y="25"/>
                    <a:pt x="10" y="25"/>
                  </a:cubicBezTo>
                  <a:cubicBezTo>
                    <a:pt x="9" y="26"/>
                    <a:pt x="8" y="27"/>
                    <a:pt x="7" y="29"/>
                  </a:cubicBezTo>
                  <a:cubicBezTo>
                    <a:pt x="7" y="29"/>
                    <a:pt x="6" y="30"/>
                    <a:pt x="6" y="30"/>
                  </a:cubicBezTo>
                  <a:moveTo>
                    <a:pt x="14" y="0"/>
                  </a:moveTo>
                  <a:cubicBezTo>
                    <a:pt x="13" y="0"/>
                    <a:pt x="13" y="0"/>
                    <a:pt x="13" y="0"/>
                  </a:cubicBezTo>
                  <a:cubicBezTo>
                    <a:pt x="10" y="3"/>
                    <a:pt x="8" y="6"/>
                    <a:pt x="7" y="10"/>
                  </a:cubicBezTo>
                  <a:cubicBezTo>
                    <a:pt x="7" y="10"/>
                    <a:pt x="7" y="10"/>
                    <a:pt x="7" y="10"/>
                  </a:cubicBezTo>
                  <a:cubicBezTo>
                    <a:pt x="6" y="9"/>
                    <a:pt x="6" y="9"/>
                    <a:pt x="6" y="9"/>
                  </a:cubicBezTo>
                  <a:cubicBezTo>
                    <a:pt x="5" y="10"/>
                    <a:pt x="5" y="10"/>
                    <a:pt x="5" y="10"/>
                  </a:cubicBezTo>
                  <a:cubicBezTo>
                    <a:pt x="4" y="12"/>
                    <a:pt x="2" y="14"/>
                    <a:pt x="1" y="16"/>
                  </a:cubicBezTo>
                  <a:cubicBezTo>
                    <a:pt x="1" y="16"/>
                    <a:pt x="1" y="16"/>
                    <a:pt x="1" y="16"/>
                  </a:cubicBezTo>
                  <a:cubicBezTo>
                    <a:pt x="1" y="17"/>
                    <a:pt x="1" y="17"/>
                    <a:pt x="1" y="17"/>
                  </a:cubicBezTo>
                  <a:cubicBezTo>
                    <a:pt x="2" y="17"/>
                    <a:pt x="3" y="18"/>
                    <a:pt x="3" y="18"/>
                  </a:cubicBezTo>
                  <a:cubicBezTo>
                    <a:pt x="0" y="21"/>
                    <a:pt x="0" y="21"/>
                    <a:pt x="0" y="21"/>
                  </a:cubicBezTo>
                  <a:cubicBezTo>
                    <a:pt x="0" y="22"/>
                    <a:pt x="0" y="22"/>
                    <a:pt x="0" y="22"/>
                  </a:cubicBezTo>
                  <a:cubicBezTo>
                    <a:pt x="1" y="22"/>
                    <a:pt x="1" y="23"/>
                    <a:pt x="1" y="24"/>
                  </a:cubicBezTo>
                  <a:cubicBezTo>
                    <a:pt x="1" y="25"/>
                    <a:pt x="1" y="25"/>
                    <a:pt x="1" y="25"/>
                  </a:cubicBezTo>
                  <a:cubicBezTo>
                    <a:pt x="1" y="28"/>
                    <a:pt x="3" y="31"/>
                    <a:pt x="6" y="32"/>
                  </a:cubicBezTo>
                  <a:cubicBezTo>
                    <a:pt x="6" y="33"/>
                    <a:pt x="6" y="34"/>
                    <a:pt x="6" y="35"/>
                  </a:cubicBezTo>
                  <a:cubicBezTo>
                    <a:pt x="6" y="35"/>
                    <a:pt x="6" y="35"/>
                    <a:pt x="6" y="35"/>
                  </a:cubicBezTo>
                  <a:cubicBezTo>
                    <a:pt x="7" y="36"/>
                    <a:pt x="7" y="36"/>
                    <a:pt x="7" y="36"/>
                  </a:cubicBezTo>
                  <a:cubicBezTo>
                    <a:pt x="7" y="36"/>
                    <a:pt x="7" y="36"/>
                    <a:pt x="7" y="36"/>
                  </a:cubicBezTo>
                  <a:cubicBezTo>
                    <a:pt x="7" y="37"/>
                    <a:pt x="7" y="37"/>
                    <a:pt x="7" y="37"/>
                  </a:cubicBezTo>
                  <a:cubicBezTo>
                    <a:pt x="7" y="37"/>
                    <a:pt x="7" y="37"/>
                    <a:pt x="7" y="37"/>
                  </a:cubicBezTo>
                  <a:cubicBezTo>
                    <a:pt x="7" y="37"/>
                    <a:pt x="7" y="37"/>
                    <a:pt x="7" y="37"/>
                  </a:cubicBezTo>
                  <a:cubicBezTo>
                    <a:pt x="8" y="37"/>
                    <a:pt x="8" y="37"/>
                    <a:pt x="8" y="37"/>
                  </a:cubicBezTo>
                  <a:cubicBezTo>
                    <a:pt x="8" y="37"/>
                    <a:pt x="8" y="37"/>
                    <a:pt x="8" y="37"/>
                  </a:cubicBezTo>
                  <a:cubicBezTo>
                    <a:pt x="8" y="38"/>
                    <a:pt x="8" y="38"/>
                    <a:pt x="8" y="38"/>
                  </a:cubicBezTo>
                  <a:cubicBezTo>
                    <a:pt x="8" y="38"/>
                    <a:pt x="8" y="38"/>
                    <a:pt x="8" y="38"/>
                  </a:cubicBezTo>
                  <a:cubicBezTo>
                    <a:pt x="8" y="38"/>
                    <a:pt x="8" y="38"/>
                    <a:pt x="8" y="38"/>
                  </a:cubicBezTo>
                  <a:cubicBezTo>
                    <a:pt x="8" y="38"/>
                    <a:pt x="8" y="38"/>
                    <a:pt x="8" y="39"/>
                  </a:cubicBezTo>
                  <a:cubicBezTo>
                    <a:pt x="8" y="39"/>
                    <a:pt x="8" y="39"/>
                    <a:pt x="8" y="39"/>
                  </a:cubicBezTo>
                  <a:cubicBezTo>
                    <a:pt x="8" y="40"/>
                    <a:pt x="8" y="40"/>
                    <a:pt x="8" y="40"/>
                  </a:cubicBezTo>
                  <a:cubicBezTo>
                    <a:pt x="9" y="40"/>
                    <a:pt x="9" y="40"/>
                    <a:pt x="9" y="40"/>
                  </a:cubicBezTo>
                  <a:cubicBezTo>
                    <a:pt x="12" y="41"/>
                    <a:pt x="15" y="42"/>
                    <a:pt x="18" y="44"/>
                  </a:cubicBezTo>
                  <a:cubicBezTo>
                    <a:pt x="18" y="44"/>
                    <a:pt x="18" y="44"/>
                    <a:pt x="18" y="44"/>
                  </a:cubicBezTo>
                  <a:cubicBezTo>
                    <a:pt x="18" y="44"/>
                    <a:pt x="18" y="44"/>
                    <a:pt x="18" y="44"/>
                  </a:cubicBezTo>
                  <a:cubicBezTo>
                    <a:pt x="19" y="43"/>
                    <a:pt x="19" y="43"/>
                    <a:pt x="19" y="43"/>
                  </a:cubicBezTo>
                  <a:cubicBezTo>
                    <a:pt x="21" y="40"/>
                    <a:pt x="21" y="40"/>
                    <a:pt x="21" y="40"/>
                  </a:cubicBezTo>
                  <a:cubicBezTo>
                    <a:pt x="21" y="40"/>
                    <a:pt x="21" y="40"/>
                    <a:pt x="21" y="40"/>
                  </a:cubicBezTo>
                  <a:cubicBezTo>
                    <a:pt x="23" y="40"/>
                    <a:pt x="25" y="41"/>
                    <a:pt x="27" y="41"/>
                  </a:cubicBezTo>
                  <a:cubicBezTo>
                    <a:pt x="27" y="41"/>
                    <a:pt x="27" y="41"/>
                    <a:pt x="27" y="41"/>
                  </a:cubicBezTo>
                  <a:cubicBezTo>
                    <a:pt x="28" y="42"/>
                    <a:pt x="28" y="42"/>
                    <a:pt x="28" y="42"/>
                  </a:cubicBezTo>
                  <a:cubicBezTo>
                    <a:pt x="28" y="41"/>
                    <a:pt x="28" y="41"/>
                    <a:pt x="28" y="41"/>
                  </a:cubicBezTo>
                  <a:cubicBezTo>
                    <a:pt x="28" y="41"/>
                    <a:pt x="28" y="41"/>
                    <a:pt x="28" y="41"/>
                  </a:cubicBezTo>
                  <a:cubicBezTo>
                    <a:pt x="28" y="41"/>
                    <a:pt x="28" y="41"/>
                    <a:pt x="28" y="41"/>
                  </a:cubicBezTo>
                  <a:cubicBezTo>
                    <a:pt x="35" y="37"/>
                    <a:pt x="35" y="37"/>
                    <a:pt x="35" y="37"/>
                  </a:cubicBezTo>
                  <a:cubicBezTo>
                    <a:pt x="35" y="36"/>
                    <a:pt x="35" y="36"/>
                    <a:pt x="35" y="36"/>
                  </a:cubicBezTo>
                  <a:cubicBezTo>
                    <a:pt x="34" y="35"/>
                    <a:pt x="34" y="35"/>
                    <a:pt x="34" y="35"/>
                  </a:cubicBezTo>
                  <a:cubicBezTo>
                    <a:pt x="34" y="35"/>
                    <a:pt x="34" y="35"/>
                    <a:pt x="34" y="35"/>
                  </a:cubicBezTo>
                  <a:cubicBezTo>
                    <a:pt x="34" y="35"/>
                    <a:pt x="34" y="35"/>
                    <a:pt x="34" y="35"/>
                  </a:cubicBezTo>
                  <a:cubicBezTo>
                    <a:pt x="35" y="34"/>
                    <a:pt x="35" y="34"/>
                    <a:pt x="35" y="34"/>
                  </a:cubicBezTo>
                  <a:cubicBezTo>
                    <a:pt x="36" y="34"/>
                    <a:pt x="36" y="34"/>
                    <a:pt x="36" y="34"/>
                  </a:cubicBezTo>
                  <a:cubicBezTo>
                    <a:pt x="39" y="31"/>
                    <a:pt x="40" y="21"/>
                    <a:pt x="40" y="21"/>
                  </a:cubicBezTo>
                  <a:cubicBezTo>
                    <a:pt x="40" y="20"/>
                    <a:pt x="40" y="20"/>
                    <a:pt x="40" y="20"/>
                  </a:cubicBezTo>
                  <a:cubicBezTo>
                    <a:pt x="40" y="20"/>
                    <a:pt x="37" y="19"/>
                    <a:pt x="36" y="19"/>
                  </a:cubicBezTo>
                  <a:cubicBezTo>
                    <a:pt x="36" y="16"/>
                    <a:pt x="34" y="9"/>
                    <a:pt x="33" y="8"/>
                  </a:cubicBezTo>
                  <a:cubicBezTo>
                    <a:pt x="33" y="8"/>
                    <a:pt x="33" y="8"/>
                    <a:pt x="33" y="8"/>
                  </a:cubicBezTo>
                  <a:cubicBezTo>
                    <a:pt x="33" y="8"/>
                    <a:pt x="29" y="7"/>
                    <a:pt x="27" y="6"/>
                  </a:cubicBezTo>
                  <a:cubicBezTo>
                    <a:pt x="26" y="5"/>
                    <a:pt x="26" y="5"/>
                    <a:pt x="26" y="5"/>
                  </a:cubicBezTo>
                  <a:cubicBezTo>
                    <a:pt x="26" y="5"/>
                    <a:pt x="26" y="5"/>
                    <a:pt x="26" y="5"/>
                  </a:cubicBezTo>
                  <a:cubicBezTo>
                    <a:pt x="25" y="5"/>
                    <a:pt x="23" y="4"/>
                    <a:pt x="22" y="4"/>
                  </a:cubicBezTo>
                  <a:cubicBezTo>
                    <a:pt x="21" y="4"/>
                    <a:pt x="21" y="4"/>
                    <a:pt x="21" y="4"/>
                  </a:cubicBezTo>
                  <a:cubicBezTo>
                    <a:pt x="20" y="6"/>
                    <a:pt x="20" y="6"/>
                    <a:pt x="20" y="6"/>
                  </a:cubicBezTo>
                  <a:cubicBezTo>
                    <a:pt x="20" y="5"/>
                    <a:pt x="19" y="5"/>
                    <a:pt x="18" y="5"/>
                  </a:cubicBezTo>
                  <a:cubicBezTo>
                    <a:pt x="18" y="5"/>
                    <a:pt x="17" y="5"/>
                    <a:pt x="17" y="6"/>
                  </a:cubicBezTo>
                  <a:cubicBezTo>
                    <a:pt x="16" y="5"/>
                    <a:pt x="15" y="5"/>
                    <a:pt x="15" y="5"/>
                  </a:cubicBezTo>
                  <a:cubicBezTo>
                    <a:pt x="14" y="1"/>
                    <a:pt x="14" y="1"/>
                    <a:pt x="14" y="1"/>
                  </a:cubicBezTo>
                  <a:cubicBezTo>
                    <a:pt x="14" y="0"/>
                    <a:pt x="14" y="0"/>
                    <a:pt x="1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3200">
                <a:solidFill>
                  <a:prstClr val="black"/>
                </a:solidFill>
              </a:endParaRPr>
            </a:p>
          </p:txBody>
        </p:sp>
        <p:sp>
          <p:nvSpPr>
            <p:cNvPr id="224" name="Freeform 200"/>
            <p:cNvSpPr>
              <a:spLocks noEditPoints="1"/>
            </p:cNvSpPr>
            <p:nvPr/>
          </p:nvSpPr>
          <p:spPr bwMode="auto">
            <a:xfrm>
              <a:off x="4274" y="2091"/>
              <a:ext cx="53" cy="60"/>
            </a:xfrm>
            <a:custGeom>
              <a:avLst/>
              <a:gdLst>
                <a:gd name="T0" fmla="*/ 16 w 22"/>
                <a:gd name="T1" fmla="*/ 15 h 25"/>
                <a:gd name="T2" fmla="*/ 14 w 22"/>
                <a:gd name="T3" fmla="*/ 16 h 25"/>
                <a:gd name="T4" fmla="*/ 8 w 22"/>
                <a:gd name="T5" fmla="*/ 14 h 25"/>
                <a:gd name="T6" fmla="*/ 1 w 22"/>
                <a:gd name="T7" fmla="*/ 24 h 25"/>
                <a:gd name="T8" fmla="*/ 18 w 22"/>
                <a:gd name="T9" fmla="*/ 11 h 25"/>
                <a:gd name="T10" fmla="*/ 17 w 22"/>
                <a:gd name="T11" fmla="*/ 11 h 25"/>
                <a:gd name="T12" fmla="*/ 17 w 22"/>
                <a:gd name="T13" fmla="*/ 11 h 25"/>
                <a:gd name="T14" fmla="*/ 8 w 22"/>
                <a:gd name="T15" fmla="*/ 13 h 25"/>
                <a:gd name="T16" fmla="*/ 10 w 22"/>
                <a:gd name="T17" fmla="*/ 5 h 25"/>
                <a:gd name="T18" fmla="*/ 10 w 22"/>
                <a:gd name="T19" fmla="*/ 6 h 25"/>
                <a:gd name="T20" fmla="*/ 10 w 22"/>
                <a:gd name="T21" fmla="*/ 7 h 25"/>
                <a:gd name="T22" fmla="*/ 15 w 22"/>
                <a:gd name="T23" fmla="*/ 13 h 25"/>
                <a:gd name="T24" fmla="*/ 16 w 22"/>
                <a:gd name="T25" fmla="*/ 13 h 25"/>
                <a:gd name="T26" fmla="*/ 18 w 22"/>
                <a:gd name="T27" fmla="*/ 12 h 25"/>
                <a:gd name="T28" fmla="*/ 15 w 22"/>
                <a:gd name="T29" fmla="*/ 14 h 25"/>
                <a:gd name="T30" fmla="*/ 18 w 22"/>
                <a:gd name="T31" fmla="*/ 14 h 25"/>
                <a:gd name="T32" fmla="*/ 14 w 22"/>
                <a:gd name="T33" fmla="*/ 14 h 25"/>
                <a:gd name="T34" fmla="*/ 17 w 22"/>
                <a:gd name="T35" fmla="*/ 15 h 25"/>
                <a:gd name="T36" fmla="*/ 16 w 22"/>
                <a:gd name="T37" fmla="*/ 15 h 25"/>
                <a:gd name="T38" fmla="*/ 13 w 22"/>
                <a:gd name="T39" fmla="*/ 16 h 25"/>
                <a:gd name="T40" fmla="*/ 11 w 22"/>
                <a:gd name="T41" fmla="*/ 11 h 25"/>
                <a:gd name="T42" fmla="*/ 14 w 22"/>
                <a:gd name="T43" fmla="*/ 3 h 25"/>
                <a:gd name="T44" fmla="*/ 19 w 22"/>
                <a:gd name="T45" fmla="*/ 6 h 25"/>
                <a:gd name="T46" fmla="*/ 19 w 22"/>
                <a:gd name="T47" fmla="*/ 7 h 25"/>
                <a:gd name="T48" fmla="*/ 17 w 22"/>
                <a:gd name="T49" fmla="*/ 7 h 25"/>
                <a:gd name="T50" fmla="*/ 19 w 22"/>
                <a:gd name="T51" fmla="*/ 7 h 25"/>
                <a:gd name="T52" fmla="*/ 16 w 22"/>
                <a:gd name="T53" fmla="*/ 7 h 25"/>
                <a:gd name="T54" fmla="*/ 18 w 22"/>
                <a:gd name="T55" fmla="*/ 9 h 25"/>
                <a:gd name="T56" fmla="*/ 16 w 22"/>
                <a:gd name="T57" fmla="*/ 8 h 25"/>
                <a:gd name="T58" fmla="*/ 17 w 22"/>
                <a:gd name="T59" fmla="*/ 9 h 25"/>
                <a:gd name="T60" fmla="*/ 15 w 22"/>
                <a:gd name="T61" fmla="*/ 9 h 25"/>
                <a:gd name="T62" fmla="*/ 17 w 22"/>
                <a:gd name="T63" fmla="*/ 10 h 25"/>
                <a:gd name="T64" fmla="*/ 15 w 22"/>
                <a:gd name="T65" fmla="*/ 10 h 25"/>
                <a:gd name="T66" fmla="*/ 14 w 22"/>
                <a:gd name="T67" fmla="*/ 11 h 25"/>
                <a:gd name="T68" fmla="*/ 16 w 22"/>
                <a:gd name="T69" fmla="*/ 11 h 25"/>
                <a:gd name="T70" fmla="*/ 14 w 22"/>
                <a:gd name="T71" fmla="*/ 11 h 25"/>
                <a:gd name="T72" fmla="*/ 14 w 22"/>
                <a:gd name="T73" fmla="*/ 12 h 25"/>
                <a:gd name="T74" fmla="*/ 15 w 22"/>
                <a:gd name="T75" fmla="*/ 3 h 25"/>
                <a:gd name="T76" fmla="*/ 20 w 22"/>
                <a:gd name="T77" fmla="*/ 2 h 25"/>
                <a:gd name="T78" fmla="*/ 19 w 22"/>
                <a:gd name="T79" fmla="*/ 5 h 25"/>
                <a:gd name="T80" fmla="*/ 14 w 22"/>
                <a:gd name="T81" fmla="*/ 0 h 25"/>
                <a:gd name="T82" fmla="*/ 11 w 22"/>
                <a:gd name="T83" fmla="*/ 4 h 25"/>
                <a:gd name="T84" fmla="*/ 6 w 22"/>
                <a:gd name="T85" fmla="*/ 9 h 25"/>
                <a:gd name="T86" fmla="*/ 1 w 22"/>
                <a:gd name="T87" fmla="*/ 21 h 25"/>
                <a:gd name="T88" fmla="*/ 0 w 22"/>
                <a:gd name="T89" fmla="*/ 25 h 25"/>
                <a:gd name="T90" fmla="*/ 4 w 22"/>
                <a:gd name="T91" fmla="*/ 23 h 25"/>
                <a:gd name="T92" fmla="*/ 12 w 22"/>
                <a:gd name="T93" fmla="*/ 17 h 25"/>
                <a:gd name="T94" fmla="*/ 19 w 22"/>
                <a:gd name="T95" fmla="*/ 9 h 25"/>
                <a:gd name="T96" fmla="*/ 21 w 22"/>
                <a:gd name="T97" fmla="*/ 5 h 25"/>
                <a:gd name="T98" fmla="*/ 16 w 22"/>
                <a:gd name="T9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 h="25">
                  <a:moveTo>
                    <a:pt x="14" y="16"/>
                  </a:moveTo>
                  <a:cubicBezTo>
                    <a:pt x="13" y="16"/>
                    <a:pt x="13" y="16"/>
                    <a:pt x="13" y="16"/>
                  </a:cubicBezTo>
                  <a:cubicBezTo>
                    <a:pt x="14" y="16"/>
                    <a:pt x="16" y="15"/>
                    <a:pt x="16" y="15"/>
                  </a:cubicBezTo>
                  <a:cubicBezTo>
                    <a:pt x="16" y="16"/>
                    <a:pt x="15" y="16"/>
                    <a:pt x="15" y="16"/>
                  </a:cubicBezTo>
                  <a:cubicBezTo>
                    <a:pt x="15" y="16"/>
                    <a:pt x="15" y="16"/>
                    <a:pt x="15" y="16"/>
                  </a:cubicBezTo>
                  <a:cubicBezTo>
                    <a:pt x="14" y="16"/>
                    <a:pt x="14" y="16"/>
                    <a:pt x="14" y="16"/>
                  </a:cubicBezTo>
                  <a:moveTo>
                    <a:pt x="1" y="24"/>
                  </a:moveTo>
                  <a:cubicBezTo>
                    <a:pt x="1" y="23"/>
                    <a:pt x="2" y="22"/>
                    <a:pt x="2" y="21"/>
                  </a:cubicBezTo>
                  <a:cubicBezTo>
                    <a:pt x="2" y="21"/>
                    <a:pt x="6" y="17"/>
                    <a:pt x="8" y="14"/>
                  </a:cubicBezTo>
                  <a:cubicBezTo>
                    <a:pt x="8" y="15"/>
                    <a:pt x="9" y="15"/>
                    <a:pt x="9" y="15"/>
                  </a:cubicBezTo>
                  <a:cubicBezTo>
                    <a:pt x="3" y="23"/>
                    <a:pt x="3" y="23"/>
                    <a:pt x="3" y="23"/>
                  </a:cubicBezTo>
                  <a:cubicBezTo>
                    <a:pt x="1" y="24"/>
                    <a:pt x="1" y="24"/>
                    <a:pt x="1" y="24"/>
                  </a:cubicBezTo>
                  <a:moveTo>
                    <a:pt x="18" y="11"/>
                  </a:moveTo>
                  <a:cubicBezTo>
                    <a:pt x="18" y="11"/>
                    <a:pt x="18" y="11"/>
                    <a:pt x="18" y="11"/>
                  </a:cubicBezTo>
                  <a:cubicBezTo>
                    <a:pt x="18" y="11"/>
                    <a:pt x="18" y="11"/>
                    <a:pt x="18" y="11"/>
                  </a:cubicBezTo>
                  <a:cubicBezTo>
                    <a:pt x="18" y="11"/>
                    <a:pt x="18" y="11"/>
                    <a:pt x="18" y="11"/>
                  </a:cubicBezTo>
                  <a:cubicBezTo>
                    <a:pt x="18" y="11"/>
                    <a:pt x="18" y="11"/>
                    <a:pt x="18" y="11"/>
                  </a:cubicBezTo>
                  <a:moveTo>
                    <a:pt x="17" y="11"/>
                  </a:moveTo>
                  <a:cubicBezTo>
                    <a:pt x="18" y="10"/>
                    <a:pt x="18" y="10"/>
                    <a:pt x="18" y="10"/>
                  </a:cubicBezTo>
                  <a:cubicBezTo>
                    <a:pt x="18" y="10"/>
                    <a:pt x="18" y="10"/>
                    <a:pt x="18" y="10"/>
                  </a:cubicBezTo>
                  <a:cubicBezTo>
                    <a:pt x="17" y="11"/>
                    <a:pt x="17" y="11"/>
                    <a:pt x="17" y="11"/>
                  </a:cubicBezTo>
                  <a:moveTo>
                    <a:pt x="13" y="16"/>
                  </a:moveTo>
                  <a:cubicBezTo>
                    <a:pt x="13" y="16"/>
                    <a:pt x="13" y="16"/>
                    <a:pt x="13" y="16"/>
                  </a:cubicBezTo>
                  <a:cubicBezTo>
                    <a:pt x="11" y="15"/>
                    <a:pt x="9" y="14"/>
                    <a:pt x="8" y="13"/>
                  </a:cubicBezTo>
                  <a:cubicBezTo>
                    <a:pt x="7" y="12"/>
                    <a:pt x="7" y="11"/>
                    <a:pt x="7" y="9"/>
                  </a:cubicBezTo>
                  <a:cubicBezTo>
                    <a:pt x="7" y="8"/>
                    <a:pt x="7" y="7"/>
                    <a:pt x="8" y="6"/>
                  </a:cubicBezTo>
                  <a:cubicBezTo>
                    <a:pt x="9" y="5"/>
                    <a:pt x="10" y="5"/>
                    <a:pt x="10" y="5"/>
                  </a:cubicBezTo>
                  <a:cubicBezTo>
                    <a:pt x="10" y="5"/>
                    <a:pt x="11" y="5"/>
                    <a:pt x="11" y="5"/>
                  </a:cubicBezTo>
                  <a:cubicBezTo>
                    <a:pt x="10" y="6"/>
                    <a:pt x="10" y="6"/>
                    <a:pt x="10" y="6"/>
                  </a:cubicBezTo>
                  <a:cubicBezTo>
                    <a:pt x="10" y="6"/>
                    <a:pt x="10" y="6"/>
                    <a:pt x="10" y="6"/>
                  </a:cubicBezTo>
                  <a:cubicBezTo>
                    <a:pt x="10" y="7"/>
                    <a:pt x="10" y="7"/>
                    <a:pt x="10" y="7"/>
                  </a:cubicBezTo>
                  <a:cubicBezTo>
                    <a:pt x="10" y="7"/>
                    <a:pt x="10" y="7"/>
                    <a:pt x="10" y="7"/>
                  </a:cubicBezTo>
                  <a:cubicBezTo>
                    <a:pt x="10" y="7"/>
                    <a:pt x="10" y="7"/>
                    <a:pt x="10" y="7"/>
                  </a:cubicBezTo>
                  <a:cubicBezTo>
                    <a:pt x="9" y="8"/>
                    <a:pt x="9" y="10"/>
                    <a:pt x="11" y="12"/>
                  </a:cubicBezTo>
                  <a:cubicBezTo>
                    <a:pt x="11" y="12"/>
                    <a:pt x="13" y="13"/>
                    <a:pt x="14" y="13"/>
                  </a:cubicBezTo>
                  <a:cubicBezTo>
                    <a:pt x="14" y="13"/>
                    <a:pt x="15" y="13"/>
                    <a:pt x="15" y="13"/>
                  </a:cubicBezTo>
                  <a:cubicBezTo>
                    <a:pt x="15" y="13"/>
                    <a:pt x="15" y="13"/>
                    <a:pt x="15" y="13"/>
                  </a:cubicBezTo>
                  <a:cubicBezTo>
                    <a:pt x="15" y="13"/>
                    <a:pt x="15" y="13"/>
                    <a:pt x="15" y="13"/>
                  </a:cubicBezTo>
                  <a:cubicBezTo>
                    <a:pt x="16" y="13"/>
                    <a:pt x="16" y="13"/>
                    <a:pt x="16" y="13"/>
                  </a:cubicBezTo>
                  <a:cubicBezTo>
                    <a:pt x="16" y="12"/>
                    <a:pt x="17" y="12"/>
                    <a:pt x="18" y="12"/>
                  </a:cubicBezTo>
                  <a:cubicBezTo>
                    <a:pt x="18" y="12"/>
                    <a:pt x="18" y="12"/>
                    <a:pt x="18" y="12"/>
                  </a:cubicBezTo>
                  <a:cubicBezTo>
                    <a:pt x="18" y="12"/>
                    <a:pt x="18" y="12"/>
                    <a:pt x="18" y="12"/>
                  </a:cubicBezTo>
                  <a:cubicBezTo>
                    <a:pt x="17" y="13"/>
                    <a:pt x="16" y="13"/>
                    <a:pt x="15" y="13"/>
                  </a:cubicBezTo>
                  <a:cubicBezTo>
                    <a:pt x="14" y="13"/>
                    <a:pt x="14" y="13"/>
                    <a:pt x="14" y="13"/>
                  </a:cubicBezTo>
                  <a:cubicBezTo>
                    <a:pt x="15" y="14"/>
                    <a:pt x="15" y="14"/>
                    <a:pt x="15" y="14"/>
                  </a:cubicBezTo>
                  <a:cubicBezTo>
                    <a:pt x="16" y="13"/>
                    <a:pt x="17" y="13"/>
                    <a:pt x="18" y="13"/>
                  </a:cubicBezTo>
                  <a:cubicBezTo>
                    <a:pt x="18" y="13"/>
                    <a:pt x="18" y="13"/>
                    <a:pt x="18" y="13"/>
                  </a:cubicBezTo>
                  <a:cubicBezTo>
                    <a:pt x="18" y="13"/>
                    <a:pt x="18" y="13"/>
                    <a:pt x="18" y="14"/>
                  </a:cubicBezTo>
                  <a:cubicBezTo>
                    <a:pt x="18" y="13"/>
                    <a:pt x="18" y="13"/>
                    <a:pt x="18" y="13"/>
                  </a:cubicBezTo>
                  <a:cubicBezTo>
                    <a:pt x="16" y="14"/>
                    <a:pt x="15" y="14"/>
                    <a:pt x="14" y="14"/>
                  </a:cubicBezTo>
                  <a:cubicBezTo>
                    <a:pt x="14" y="14"/>
                    <a:pt x="14" y="14"/>
                    <a:pt x="14" y="14"/>
                  </a:cubicBezTo>
                  <a:cubicBezTo>
                    <a:pt x="14" y="15"/>
                    <a:pt x="14" y="15"/>
                    <a:pt x="14" y="15"/>
                  </a:cubicBezTo>
                  <a:cubicBezTo>
                    <a:pt x="15" y="15"/>
                    <a:pt x="17" y="14"/>
                    <a:pt x="18" y="14"/>
                  </a:cubicBezTo>
                  <a:cubicBezTo>
                    <a:pt x="17" y="15"/>
                    <a:pt x="17" y="15"/>
                    <a:pt x="17" y="15"/>
                  </a:cubicBezTo>
                  <a:cubicBezTo>
                    <a:pt x="17" y="15"/>
                    <a:pt x="17" y="15"/>
                    <a:pt x="17" y="15"/>
                  </a:cubicBezTo>
                  <a:cubicBezTo>
                    <a:pt x="17" y="15"/>
                    <a:pt x="17" y="15"/>
                    <a:pt x="17" y="15"/>
                  </a:cubicBezTo>
                  <a:cubicBezTo>
                    <a:pt x="16" y="15"/>
                    <a:pt x="16" y="15"/>
                    <a:pt x="16" y="15"/>
                  </a:cubicBezTo>
                  <a:cubicBezTo>
                    <a:pt x="16" y="15"/>
                    <a:pt x="16" y="15"/>
                    <a:pt x="16" y="15"/>
                  </a:cubicBezTo>
                  <a:cubicBezTo>
                    <a:pt x="13" y="15"/>
                    <a:pt x="13" y="15"/>
                    <a:pt x="13" y="15"/>
                  </a:cubicBezTo>
                  <a:cubicBezTo>
                    <a:pt x="13" y="16"/>
                    <a:pt x="13" y="16"/>
                    <a:pt x="13" y="16"/>
                  </a:cubicBezTo>
                  <a:cubicBezTo>
                    <a:pt x="13" y="16"/>
                    <a:pt x="13" y="16"/>
                    <a:pt x="13" y="16"/>
                  </a:cubicBezTo>
                  <a:moveTo>
                    <a:pt x="14" y="12"/>
                  </a:moveTo>
                  <a:cubicBezTo>
                    <a:pt x="13" y="12"/>
                    <a:pt x="12" y="12"/>
                    <a:pt x="11" y="11"/>
                  </a:cubicBezTo>
                  <a:cubicBezTo>
                    <a:pt x="10" y="10"/>
                    <a:pt x="10" y="8"/>
                    <a:pt x="11" y="7"/>
                  </a:cubicBezTo>
                  <a:cubicBezTo>
                    <a:pt x="11" y="6"/>
                    <a:pt x="12" y="6"/>
                    <a:pt x="12" y="5"/>
                  </a:cubicBezTo>
                  <a:cubicBezTo>
                    <a:pt x="13" y="4"/>
                    <a:pt x="13" y="3"/>
                    <a:pt x="14" y="3"/>
                  </a:cubicBezTo>
                  <a:cubicBezTo>
                    <a:pt x="14" y="3"/>
                    <a:pt x="14" y="3"/>
                    <a:pt x="14" y="3"/>
                  </a:cubicBezTo>
                  <a:cubicBezTo>
                    <a:pt x="14" y="4"/>
                    <a:pt x="14" y="5"/>
                    <a:pt x="15" y="5"/>
                  </a:cubicBezTo>
                  <a:cubicBezTo>
                    <a:pt x="17" y="6"/>
                    <a:pt x="18" y="6"/>
                    <a:pt x="19" y="6"/>
                  </a:cubicBezTo>
                  <a:cubicBezTo>
                    <a:pt x="20" y="6"/>
                    <a:pt x="20" y="6"/>
                    <a:pt x="20" y="6"/>
                  </a:cubicBezTo>
                  <a:cubicBezTo>
                    <a:pt x="19" y="7"/>
                    <a:pt x="19" y="7"/>
                    <a:pt x="19" y="7"/>
                  </a:cubicBezTo>
                  <a:cubicBezTo>
                    <a:pt x="19" y="7"/>
                    <a:pt x="19" y="7"/>
                    <a:pt x="19" y="7"/>
                  </a:cubicBezTo>
                  <a:cubicBezTo>
                    <a:pt x="19" y="7"/>
                    <a:pt x="19" y="7"/>
                    <a:pt x="18" y="7"/>
                  </a:cubicBezTo>
                  <a:cubicBezTo>
                    <a:pt x="18" y="7"/>
                    <a:pt x="17" y="7"/>
                    <a:pt x="17" y="7"/>
                  </a:cubicBezTo>
                  <a:cubicBezTo>
                    <a:pt x="17" y="7"/>
                    <a:pt x="17" y="7"/>
                    <a:pt x="17" y="7"/>
                  </a:cubicBezTo>
                  <a:cubicBezTo>
                    <a:pt x="17" y="7"/>
                    <a:pt x="17" y="7"/>
                    <a:pt x="17" y="7"/>
                  </a:cubicBezTo>
                  <a:cubicBezTo>
                    <a:pt x="17" y="7"/>
                    <a:pt x="18" y="7"/>
                    <a:pt x="18" y="7"/>
                  </a:cubicBezTo>
                  <a:cubicBezTo>
                    <a:pt x="19" y="7"/>
                    <a:pt x="19" y="7"/>
                    <a:pt x="19" y="7"/>
                  </a:cubicBezTo>
                  <a:cubicBezTo>
                    <a:pt x="19" y="8"/>
                    <a:pt x="19" y="8"/>
                    <a:pt x="19" y="8"/>
                  </a:cubicBezTo>
                  <a:cubicBezTo>
                    <a:pt x="18" y="8"/>
                    <a:pt x="17" y="7"/>
                    <a:pt x="17" y="7"/>
                  </a:cubicBezTo>
                  <a:cubicBezTo>
                    <a:pt x="16" y="7"/>
                    <a:pt x="16" y="7"/>
                    <a:pt x="16" y="7"/>
                  </a:cubicBezTo>
                  <a:cubicBezTo>
                    <a:pt x="17" y="8"/>
                    <a:pt x="17" y="8"/>
                    <a:pt x="17" y="8"/>
                  </a:cubicBezTo>
                  <a:cubicBezTo>
                    <a:pt x="17" y="8"/>
                    <a:pt x="18" y="8"/>
                    <a:pt x="18" y="8"/>
                  </a:cubicBezTo>
                  <a:cubicBezTo>
                    <a:pt x="18" y="9"/>
                    <a:pt x="18" y="9"/>
                    <a:pt x="18" y="9"/>
                  </a:cubicBezTo>
                  <a:cubicBezTo>
                    <a:pt x="18" y="8"/>
                    <a:pt x="18" y="8"/>
                    <a:pt x="18" y="8"/>
                  </a:cubicBezTo>
                  <a:cubicBezTo>
                    <a:pt x="18" y="8"/>
                    <a:pt x="17" y="8"/>
                    <a:pt x="17" y="8"/>
                  </a:cubicBezTo>
                  <a:cubicBezTo>
                    <a:pt x="17" y="8"/>
                    <a:pt x="16" y="8"/>
                    <a:pt x="16" y="8"/>
                  </a:cubicBezTo>
                  <a:cubicBezTo>
                    <a:pt x="16" y="9"/>
                    <a:pt x="16" y="9"/>
                    <a:pt x="16" y="9"/>
                  </a:cubicBezTo>
                  <a:cubicBezTo>
                    <a:pt x="16" y="9"/>
                    <a:pt x="16" y="9"/>
                    <a:pt x="16" y="9"/>
                  </a:cubicBezTo>
                  <a:cubicBezTo>
                    <a:pt x="16" y="9"/>
                    <a:pt x="17" y="9"/>
                    <a:pt x="17" y="9"/>
                  </a:cubicBezTo>
                  <a:cubicBezTo>
                    <a:pt x="18" y="9"/>
                    <a:pt x="18" y="9"/>
                    <a:pt x="18" y="9"/>
                  </a:cubicBezTo>
                  <a:cubicBezTo>
                    <a:pt x="17" y="10"/>
                    <a:pt x="17" y="10"/>
                    <a:pt x="17" y="10"/>
                  </a:cubicBezTo>
                  <a:cubicBezTo>
                    <a:pt x="16" y="10"/>
                    <a:pt x="16" y="10"/>
                    <a:pt x="15" y="9"/>
                  </a:cubicBezTo>
                  <a:cubicBezTo>
                    <a:pt x="15" y="10"/>
                    <a:pt x="15" y="10"/>
                    <a:pt x="15" y="10"/>
                  </a:cubicBezTo>
                  <a:cubicBezTo>
                    <a:pt x="15" y="10"/>
                    <a:pt x="15" y="10"/>
                    <a:pt x="15" y="10"/>
                  </a:cubicBezTo>
                  <a:cubicBezTo>
                    <a:pt x="16" y="10"/>
                    <a:pt x="16" y="10"/>
                    <a:pt x="17" y="10"/>
                  </a:cubicBezTo>
                  <a:cubicBezTo>
                    <a:pt x="16" y="11"/>
                    <a:pt x="16" y="11"/>
                    <a:pt x="16" y="11"/>
                  </a:cubicBezTo>
                  <a:cubicBezTo>
                    <a:pt x="16" y="11"/>
                    <a:pt x="16" y="11"/>
                    <a:pt x="16" y="11"/>
                  </a:cubicBezTo>
                  <a:cubicBezTo>
                    <a:pt x="16" y="11"/>
                    <a:pt x="15" y="10"/>
                    <a:pt x="15" y="10"/>
                  </a:cubicBezTo>
                  <a:cubicBezTo>
                    <a:pt x="15" y="10"/>
                    <a:pt x="15" y="10"/>
                    <a:pt x="15" y="10"/>
                  </a:cubicBezTo>
                  <a:cubicBezTo>
                    <a:pt x="15" y="10"/>
                    <a:pt x="15" y="10"/>
                    <a:pt x="15" y="10"/>
                  </a:cubicBezTo>
                  <a:cubicBezTo>
                    <a:pt x="14" y="11"/>
                    <a:pt x="14" y="11"/>
                    <a:pt x="14" y="11"/>
                  </a:cubicBezTo>
                  <a:cubicBezTo>
                    <a:pt x="15" y="11"/>
                    <a:pt x="15" y="11"/>
                    <a:pt x="15" y="11"/>
                  </a:cubicBezTo>
                  <a:cubicBezTo>
                    <a:pt x="15" y="11"/>
                    <a:pt x="15" y="11"/>
                    <a:pt x="16" y="11"/>
                  </a:cubicBezTo>
                  <a:cubicBezTo>
                    <a:pt x="16" y="11"/>
                    <a:pt x="16" y="11"/>
                    <a:pt x="16" y="11"/>
                  </a:cubicBezTo>
                  <a:cubicBezTo>
                    <a:pt x="16" y="11"/>
                    <a:pt x="15" y="11"/>
                    <a:pt x="15" y="11"/>
                  </a:cubicBezTo>
                  <a:cubicBezTo>
                    <a:pt x="15" y="11"/>
                    <a:pt x="14" y="11"/>
                    <a:pt x="14" y="11"/>
                  </a:cubicBezTo>
                  <a:cubicBezTo>
                    <a:pt x="14" y="11"/>
                    <a:pt x="14" y="11"/>
                    <a:pt x="14" y="11"/>
                  </a:cubicBezTo>
                  <a:cubicBezTo>
                    <a:pt x="14" y="12"/>
                    <a:pt x="14" y="12"/>
                    <a:pt x="14" y="12"/>
                  </a:cubicBezTo>
                  <a:cubicBezTo>
                    <a:pt x="15" y="12"/>
                    <a:pt x="15" y="12"/>
                    <a:pt x="15" y="12"/>
                  </a:cubicBezTo>
                  <a:cubicBezTo>
                    <a:pt x="14" y="12"/>
                    <a:pt x="14" y="12"/>
                    <a:pt x="14" y="12"/>
                  </a:cubicBezTo>
                  <a:moveTo>
                    <a:pt x="19" y="5"/>
                  </a:moveTo>
                  <a:cubicBezTo>
                    <a:pt x="18" y="5"/>
                    <a:pt x="17" y="5"/>
                    <a:pt x="16" y="4"/>
                  </a:cubicBezTo>
                  <a:cubicBezTo>
                    <a:pt x="15" y="4"/>
                    <a:pt x="15" y="3"/>
                    <a:pt x="15" y="3"/>
                  </a:cubicBezTo>
                  <a:cubicBezTo>
                    <a:pt x="15" y="2"/>
                    <a:pt x="15" y="2"/>
                    <a:pt x="15" y="1"/>
                  </a:cubicBezTo>
                  <a:cubicBezTo>
                    <a:pt x="15" y="1"/>
                    <a:pt x="16" y="1"/>
                    <a:pt x="16" y="1"/>
                  </a:cubicBezTo>
                  <a:cubicBezTo>
                    <a:pt x="17" y="1"/>
                    <a:pt x="19" y="1"/>
                    <a:pt x="20" y="2"/>
                  </a:cubicBezTo>
                  <a:cubicBezTo>
                    <a:pt x="20" y="3"/>
                    <a:pt x="21" y="4"/>
                    <a:pt x="21" y="4"/>
                  </a:cubicBezTo>
                  <a:cubicBezTo>
                    <a:pt x="21" y="5"/>
                    <a:pt x="20" y="5"/>
                    <a:pt x="20" y="5"/>
                  </a:cubicBezTo>
                  <a:cubicBezTo>
                    <a:pt x="20" y="5"/>
                    <a:pt x="19" y="5"/>
                    <a:pt x="19" y="5"/>
                  </a:cubicBezTo>
                  <a:moveTo>
                    <a:pt x="16" y="0"/>
                  </a:moveTo>
                  <a:cubicBezTo>
                    <a:pt x="16" y="0"/>
                    <a:pt x="15" y="0"/>
                    <a:pt x="14" y="0"/>
                  </a:cubicBezTo>
                  <a:cubicBezTo>
                    <a:pt x="14" y="0"/>
                    <a:pt x="14" y="0"/>
                    <a:pt x="14" y="0"/>
                  </a:cubicBezTo>
                  <a:cubicBezTo>
                    <a:pt x="14" y="1"/>
                    <a:pt x="14" y="1"/>
                    <a:pt x="14" y="1"/>
                  </a:cubicBezTo>
                  <a:cubicBezTo>
                    <a:pt x="14" y="1"/>
                    <a:pt x="14" y="1"/>
                    <a:pt x="14" y="1"/>
                  </a:cubicBezTo>
                  <a:cubicBezTo>
                    <a:pt x="13" y="2"/>
                    <a:pt x="12" y="3"/>
                    <a:pt x="11" y="4"/>
                  </a:cubicBezTo>
                  <a:cubicBezTo>
                    <a:pt x="11" y="4"/>
                    <a:pt x="11" y="4"/>
                    <a:pt x="10" y="4"/>
                  </a:cubicBezTo>
                  <a:cubicBezTo>
                    <a:pt x="9" y="4"/>
                    <a:pt x="8" y="4"/>
                    <a:pt x="8" y="5"/>
                  </a:cubicBezTo>
                  <a:cubicBezTo>
                    <a:pt x="6" y="6"/>
                    <a:pt x="6" y="8"/>
                    <a:pt x="6" y="9"/>
                  </a:cubicBezTo>
                  <a:cubicBezTo>
                    <a:pt x="6" y="11"/>
                    <a:pt x="6" y="12"/>
                    <a:pt x="7" y="14"/>
                  </a:cubicBezTo>
                  <a:cubicBezTo>
                    <a:pt x="5" y="17"/>
                    <a:pt x="1" y="21"/>
                    <a:pt x="1" y="21"/>
                  </a:cubicBezTo>
                  <a:cubicBezTo>
                    <a:pt x="1" y="21"/>
                    <a:pt x="1" y="21"/>
                    <a:pt x="1" y="21"/>
                  </a:cubicBezTo>
                  <a:cubicBezTo>
                    <a:pt x="1" y="21"/>
                    <a:pt x="1" y="21"/>
                    <a:pt x="1" y="21"/>
                  </a:cubicBezTo>
                  <a:cubicBezTo>
                    <a:pt x="1" y="22"/>
                    <a:pt x="0" y="25"/>
                    <a:pt x="0" y="25"/>
                  </a:cubicBezTo>
                  <a:cubicBezTo>
                    <a:pt x="0" y="25"/>
                    <a:pt x="0" y="25"/>
                    <a:pt x="0" y="25"/>
                  </a:cubicBezTo>
                  <a:cubicBezTo>
                    <a:pt x="0" y="25"/>
                    <a:pt x="0" y="25"/>
                    <a:pt x="0" y="25"/>
                  </a:cubicBezTo>
                  <a:cubicBezTo>
                    <a:pt x="0" y="25"/>
                    <a:pt x="0" y="25"/>
                    <a:pt x="0" y="25"/>
                  </a:cubicBezTo>
                  <a:cubicBezTo>
                    <a:pt x="4" y="23"/>
                    <a:pt x="4" y="23"/>
                    <a:pt x="4" y="23"/>
                  </a:cubicBezTo>
                  <a:cubicBezTo>
                    <a:pt x="4" y="23"/>
                    <a:pt x="4" y="23"/>
                    <a:pt x="4" y="23"/>
                  </a:cubicBezTo>
                  <a:cubicBezTo>
                    <a:pt x="10" y="16"/>
                    <a:pt x="10" y="16"/>
                    <a:pt x="10" y="16"/>
                  </a:cubicBezTo>
                  <a:cubicBezTo>
                    <a:pt x="11" y="16"/>
                    <a:pt x="12" y="17"/>
                    <a:pt x="12" y="17"/>
                  </a:cubicBezTo>
                  <a:cubicBezTo>
                    <a:pt x="13" y="17"/>
                    <a:pt x="13" y="17"/>
                    <a:pt x="14" y="17"/>
                  </a:cubicBezTo>
                  <a:cubicBezTo>
                    <a:pt x="15" y="17"/>
                    <a:pt x="17" y="16"/>
                    <a:pt x="18" y="15"/>
                  </a:cubicBezTo>
                  <a:cubicBezTo>
                    <a:pt x="20" y="14"/>
                    <a:pt x="20" y="11"/>
                    <a:pt x="19" y="9"/>
                  </a:cubicBezTo>
                  <a:cubicBezTo>
                    <a:pt x="19" y="9"/>
                    <a:pt x="19" y="8"/>
                    <a:pt x="20" y="8"/>
                  </a:cubicBezTo>
                  <a:cubicBezTo>
                    <a:pt x="20" y="7"/>
                    <a:pt x="21" y="6"/>
                    <a:pt x="21" y="5"/>
                  </a:cubicBezTo>
                  <a:cubicBezTo>
                    <a:pt x="21" y="5"/>
                    <a:pt x="21" y="5"/>
                    <a:pt x="21" y="5"/>
                  </a:cubicBezTo>
                  <a:cubicBezTo>
                    <a:pt x="22" y="4"/>
                    <a:pt x="22" y="4"/>
                    <a:pt x="22" y="4"/>
                  </a:cubicBezTo>
                  <a:cubicBezTo>
                    <a:pt x="22" y="3"/>
                    <a:pt x="21" y="2"/>
                    <a:pt x="20" y="1"/>
                  </a:cubicBezTo>
                  <a:cubicBezTo>
                    <a:pt x="19" y="0"/>
                    <a:pt x="18" y="0"/>
                    <a:pt x="1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3200">
                <a:solidFill>
                  <a:prstClr val="black"/>
                </a:solidFill>
              </a:endParaRPr>
            </a:p>
          </p:txBody>
        </p:sp>
        <p:sp>
          <p:nvSpPr>
            <p:cNvPr id="225" name="Freeform 201"/>
            <p:cNvSpPr>
              <a:spLocks noEditPoints="1"/>
            </p:cNvSpPr>
            <p:nvPr/>
          </p:nvSpPr>
          <p:spPr bwMode="auto">
            <a:xfrm>
              <a:off x="3432" y="2091"/>
              <a:ext cx="83" cy="117"/>
            </a:xfrm>
            <a:custGeom>
              <a:avLst/>
              <a:gdLst>
                <a:gd name="T0" fmla="*/ 27 w 35"/>
                <a:gd name="T1" fmla="*/ 48 h 49"/>
                <a:gd name="T2" fmla="*/ 24 w 35"/>
                <a:gd name="T3" fmla="*/ 44 h 49"/>
                <a:gd name="T4" fmla="*/ 29 w 35"/>
                <a:gd name="T5" fmla="*/ 48 h 49"/>
                <a:gd name="T6" fmla="*/ 22 w 35"/>
                <a:gd name="T7" fmla="*/ 47 h 49"/>
                <a:gd name="T8" fmla="*/ 30 w 35"/>
                <a:gd name="T9" fmla="*/ 48 h 49"/>
                <a:gd name="T10" fmla="*/ 17 w 35"/>
                <a:gd name="T11" fmla="*/ 46 h 49"/>
                <a:gd name="T12" fmla="*/ 14 w 35"/>
                <a:gd name="T13" fmla="*/ 44 h 49"/>
                <a:gd name="T14" fmla="*/ 13 w 35"/>
                <a:gd name="T15" fmla="*/ 40 h 49"/>
                <a:gd name="T16" fmla="*/ 15 w 35"/>
                <a:gd name="T17" fmla="*/ 41 h 49"/>
                <a:gd name="T18" fmla="*/ 12 w 35"/>
                <a:gd name="T19" fmla="*/ 39 h 49"/>
                <a:gd name="T20" fmla="*/ 11 w 35"/>
                <a:gd name="T21" fmla="*/ 38 h 49"/>
                <a:gd name="T22" fmla="*/ 8 w 35"/>
                <a:gd name="T23" fmla="*/ 36 h 49"/>
                <a:gd name="T24" fmla="*/ 7 w 35"/>
                <a:gd name="T25" fmla="*/ 33 h 49"/>
                <a:gd name="T26" fmla="*/ 3 w 35"/>
                <a:gd name="T27" fmla="*/ 29 h 49"/>
                <a:gd name="T28" fmla="*/ 4 w 35"/>
                <a:gd name="T29" fmla="*/ 29 h 49"/>
                <a:gd name="T30" fmla="*/ 5 w 35"/>
                <a:gd name="T31" fmla="*/ 29 h 49"/>
                <a:gd name="T32" fmla="*/ 20 w 35"/>
                <a:gd name="T33" fmla="*/ 29 h 49"/>
                <a:gd name="T34" fmla="*/ 18 w 35"/>
                <a:gd name="T35" fmla="*/ 29 h 49"/>
                <a:gd name="T36" fmla="*/ 24 w 35"/>
                <a:gd name="T37" fmla="*/ 29 h 49"/>
                <a:gd name="T38" fmla="*/ 23 w 35"/>
                <a:gd name="T39" fmla="*/ 32 h 49"/>
                <a:gd name="T40" fmla="*/ 27 w 35"/>
                <a:gd name="T41" fmla="*/ 29 h 49"/>
                <a:gd name="T42" fmla="*/ 29 w 35"/>
                <a:gd name="T43" fmla="*/ 29 h 49"/>
                <a:gd name="T44" fmla="*/ 1 w 35"/>
                <a:gd name="T45" fmla="*/ 29 h 49"/>
                <a:gd name="T46" fmla="*/ 1 w 35"/>
                <a:gd name="T47" fmla="*/ 23 h 49"/>
                <a:gd name="T48" fmla="*/ 3 w 35"/>
                <a:gd name="T49" fmla="*/ 23 h 49"/>
                <a:gd name="T50" fmla="*/ 22 w 35"/>
                <a:gd name="T51" fmla="*/ 21 h 49"/>
                <a:gd name="T52" fmla="*/ 20 w 35"/>
                <a:gd name="T53" fmla="*/ 23 h 49"/>
                <a:gd name="T54" fmla="*/ 23 w 35"/>
                <a:gd name="T55" fmla="*/ 23 h 49"/>
                <a:gd name="T56" fmla="*/ 16 w 35"/>
                <a:gd name="T57" fmla="*/ 23 h 49"/>
                <a:gd name="T58" fmla="*/ 18 w 35"/>
                <a:gd name="T59" fmla="*/ 23 h 49"/>
                <a:gd name="T60" fmla="*/ 26 w 35"/>
                <a:gd name="T61" fmla="*/ 21 h 49"/>
                <a:gd name="T62" fmla="*/ 28 w 35"/>
                <a:gd name="T63" fmla="*/ 21 h 49"/>
                <a:gd name="T64" fmla="*/ 5 w 35"/>
                <a:gd name="T65" fmla="*/ 21 h 49"/>
                <a:gd name="T66" fmla="*/ 1 w 35"/>
                <a:gd name="T67" fmla="*/ 21 h 49"/>
                <a:gd name="T68" fmla="*/ 18 w 35"/>
                <a:gd name="T69" fmla="*/ 15 h 49"/>
                <a:gd name="T70" fmla="*/ 18 w 35"/>
                <a:gd name="T71" fmla="*/ 14 h 49"/>
                <a:gd name="T72" fmla="*/ 30 w 35"/>
                <a:gd name="T73" fmla="*/ 12 h 49"/>
                <a:gd name="T74" fmla="*/ 22 w 35"/>
                <a:gd name="T75" fmla="*/ 10 h 49"/>
                <a:gd name="T76" fmla="*/ 30 w 35"/>
                <a:gd name="T77" fmla="*/ 10 h 49"/>
                <a:gd name="T78" fmla="*/ 23 w 35"/>
                <a:gd name="T79" fmla="*/ 11 h 49"/>
                <a:gd name="T80" fmla="*/ 28 w 35"/>
                <a:gd name="T81" fmla="*/ 9 h 49"/>
                <a:gd name="T82" fmla="*/ 24 w 35"/>
                <a:gd name="T83" fmla="*/ 11 h 49"/>
                <a:gd name="T84" fmla="*/ 33 w 35"/>
                <a:gd name="T85" fmla="*/ 10 h 49"/>
                <a:gd name="T86" fmla="*/ 16 w 35"/>
                <a:gd name="T87" fmla="*/ 15 h 49"/>
                <a:gd name="T88" fmla="*/ 18 w 35"/>
                <a:gd name="T89" fmla="*/ 20 h 49"/>
                <a:gd name="T90" fmla="*/ 14 w 35"/>
                <a:gd name="T91" fmla="*/ 24 h 49"/>
                <a:gd name="T92" fmla="*/ 19 w 35"/>
                <a:gd name="T93" fmla="*/ 28 h 49"/>
                <a:gd name="T94" fmla="*/ 17 w 35"/>
                <a:gd name="T95" fmla="*/ 32 h 49"/>
                <a:gd name="T96" fmla="*/ 8 w 35"/>
                <a:gd name="T97" fmla="*/ 28 h 49"/>
                <a:gd name="T98" fmla="*/ 3 w 35"/>
                <a:gd name="T99" fmla="*/ 25 h 49"/>
                <a:gd name="T100" fmla="*/ 4 w 35"/>
                <a:gd name="T101" fmla="*/ 20 h 49"/>
                <a:gd name="T102" fmla="*/ 26 w 35"/>
                <a:gd name="T103" fmla="*/ 0 h 49"/>
                <a:gd name="T104" fmla="*/ 2 w 35"/>
                <a:gd name="T105" fmla="*/ 15 h 49"/>
                <a:gd name="T106" fmla="*/ 0 w 35"/>
                <a:gd name="T107" fmla="*/ 24 h 49"/>
                <a:gd name="T108" fmla="*/ 2 w 35"/>
                <a:gd name="T109" fmla="*/ 24 h 49"/>
                <a:gd name="T110" fmla="*/ 1 w 35"/>
                <a:gd name="T111" fmla="*/ 34 h 49"/>
                <a:gd name="T112" fmla="*/ 28 w 35"/>
                <a:gd name="T113" fmla="*/ 49 h 49"/>
                <a:gd name="T114" fmla="*/ 35 w 35"/>
                <a:gd name="T115" fmla="*/ 43 h 49"/>
                <a:gd name="T116" fmla="*/ 28 w 35"/>
                <a:gd name="T117" fmla="*/ 33 h 49"/>
                <a:gd name="T118" fmla="*/ 29 w 35"/>
                <a:gd name="T119" fmla="*/ 23 h 49"/>
                <a:gd name="T120" fmla="*/ 21 w 35"/>
                <a:gd name="T121" fmla="*/ 15 h 49"/>
                <a:gd name="T122" fmla="*/ 34 w 35"/>
                <a:gd name="T123" fmla="*/ 1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5" h="49">
                  <a:moveTo>
                    <a:pt x="32" y="48"/>
                  </a:moveTo>
                  <a:cubicBezTo>
                    <a:pt x="32" y="47"/>
                    <a:pt x="33" y="46"/>
                    <a:pt x="33" y="45"/>
                  </a:cubicBezTo>
                  <a:cubicBezTo>
                    <a:pt x="33" y="46"/>
                    <a:pt x="33" y="47"/>
                    <a:pt x="33" y="47"/>
                  </a:cubicBezTo>
                  <a:cubicBezTo>
                    <a:pt x="33" y="48"/>
                    <a:pt x="32" y="48"/>
                    <a:pt x="32" y="48"/>
                  </a:cubicBezTo>
                  <a:moveTo>
                    <a:pt x="27" y="45"/>
                  </a:moveTo>
                  <a:cubicBezTo>
                    <a:pt x="27" y="45"/>
                    <a:pt x="28" y="45"/>
                    <a:pt x="28" y="44"/>
                  </a:cubicBezTo>
                  <a:cubicBezTo>
                    <a:pt x="28" y="46"/>
                    <a:pt x="27" y="47"/>
                    <a:pt x="27" y="48"/>
                  </a:cubicBezTo>
                  <a:cubicBezTo>
                    <a:pt x="26" y="48"/>
                    <a:pt x="25" y="48"/>
                    <a:pt x="25" y="48"/>
                  </a:cubicBezTo>
                  <a:cubicBezTo>
                    <a:pt x="25" y="47"/>
                    <a:pt x="26" y="45"/>
                    <a:pt x="27" y="45"/>
                  </a:cubicBezTo>
                  <a:cubicBezTo>
                    <a:pt x="27" y="45"/>
                    <a:pt x="27" y="45"/>
                    <a:pt x="27" y="45"/>
                  </a:cubicBezTo>
                  <a:moveTo>
                    <a:pt x="24" y="48"/>
                  </a:moveTo>
                  <a:cubicBezTo>
                    <a:pt x="24" y="48"/>
                    <a:pt x="23" y="47"/>
                    <a:pt x="23" y="47"/>
                  </a:cubicBezTo>
                  <a:cubicBezTo>
                    <a:pt x="23" y="46"/>
                    <a:pt x="23" y="45"/>
                    <a:pt x="24" y="44"/>
                  </a:cubicBezTo>
                  <a:cubicBezTo>
                    <a:pt x="24" y="44"/>
                    <a:pt x="24" y="44"/>
                    <a:pt x="24" y="44"/>
                  </a:cubicBezTo>
                  <a:cubicBezTo>
                    <a:pt x="25" y="44"/>
                    <a:pt x="25" y="44"/>
                    <a:pt x="26" y="44"/>
                  </a:cubicBezTo>
                  <a:cubicBezTo>
                    <a:pt x="25" y="45"/>
                    <a:pt x="25" y="46"/>
                    <a:pt x="24" y="48"/>
                  </a:cubicBezTo>
                  <a:moveTo>
                    <a:pt x="28" y="48"/>
                  </a:moveTo>
                  <a:cubicBezTo>
                    <a:pt x="28" y="48"/>
                    <a:pt x="27" y="48"/>
                    <a:pt x="27" y="48"/>
                  </a:cubicBezTo>
                  <a:cubicBezTo>
                    <a:pt x="28" y="47"/>
                    <a:pt x="28" y="45"/>
                    <a:pt x="29" y="44"/>
                  </a:cubicBezTo>
                  <a:cubicBezTo>
                    <a:pt x="30" y="44"/>
                    <a:pt x="31" y="44"/>
                    <a:pt x="31" y="44"/>
                  </a:cubicBezTo>
                  <a:cubicBezTo>
                    <a:pt x="30" y="45"/>
                    <a:pt x="30" y="46"/>
                    <a:pt x="29" y="48"/>
                  </a:cubicBezTo>
                  <a:cubicBezTo>
                    <a:pt x="29" y="48"/>
                    <a:pt x="28" y="48"/>
                    <a:pt x="28" y="48"/>
                  </a:cubicBezTo>
                  <a:moveTo>
                    <a:pt x="22" y="47"/>
                  </a:moveTo>
                  <a:cubicBezTo>
                    <a:pt x="21" y="47"/>
                    <a:pt x="21" y="47"/>
                    <a:pt x="20" y="47"/>
                  </a:cubicBezTo>
                  <a:cubicBezTo>
                    <a:pt x="20" y="47"/>
                    <a:pt x="20" y="47"/>
                    <a:pt x="20" y="47"/>
                  </a:cubicBezTo>
                  <a:cubicBezTo>
                    <a:pt x="22" y="44"/>
                    <a:pt x="22" y="44"/>
                    <a:pt x="22" y="44"/>
                  </a:cubicBezTo>
                  <a:cubicBezTo>
                    <a:pt x="22" y="44"/>
                    <a:pt x="23" y="44"/>
                    <a:pt x="24" y="44"/>
                  </a:cubicBezTo>
                  <a:cubicBezTo>
                    <a:pt x="23" y="45"/>
                    <a:pt x="22" y="46"/>
                    <a:pt x="22" y="47"/>
                  </a:cubicBezTo>
                  <a:moveTo>
                    <a:pt x="20" y="47"/>
                  </a:moveTo>
                  <a:cubicBezTo>
                    <a:pt x="19" y="46"/>
                    <a:pt x="18" y="46"/>
                    <a:pt x="18" y="46"/>
                  </a:cubicBezTo>
                  <a:cubicBezTo>
                    <a:pt x="18" y="45"/>
                    <a:pt x="19" y="44"/>
                    <a:pt x="19" y="43"/>
                  </a:cubicBezTo>
                  <a:cubicBezTo>
                    <a:pt x="20" y="43"/>
                    <a:pt x="21" y="44"/>
                    <a:pt x="21" y="44"/>
                  </a:cubicBezTo>
                  <a:cubicBezTo>
                    <a:pt x="20" y="46"/>
                    <a:pt x="20" y="46"/>
                    <a:pt x="20" y="46"/>
                  </a:cubicBezTo>
                  <a:cubicBezTo>
                    <a:pt x="20" y="47"/>
                    <a:pt x="20" y="47"/>
                    <a:pt x="20" y="47"/>
                  </a:cubicBezTo>
                  <a:moveTo>
                    <a:pt x="30" y="48"/>
                  </a:moveTo>
                  <a:cubicBezTo>
                    <a:pt x="30" y="46"/>
                    <a:pt x="31" y="45"/>
                    <a:pt x="32" y="44"/>
                  </a:cubicBezTo>
                  <a:cubicBezTo>
                    <a:pt x="33" y="44"/>
                    <a:pt x="33" y="43"/>
                    <a:pt x="33" y="43"/>
                  </a:cubicBezTo>
                  <a:cubicBezTo>
                    <a:pt x="33" y="44"/>
                    <a:pt x="33" y="44"/>
                    <a:pt x="33" y="44"/>
                  </a:cubicBezTo>
                  <a:cubicBezTo>
                    <a:pt x="33" y="44"/>
                    <a:pt x="33" y="44"/>
                    <a:pt x="33" y="44"/>
                  </a:cubicBezTo>
                  <a:cubicBezTo>
                    <a:pt x="33" y="45"/>
                    <a:pt x="32" y="46"/>
                    <a:pt x="31" y="48"/>
                  </a:cubicBezTo>
                  <a:cubicBezTo>
                    <a:pt x="31" y="48"/>
                    <a:pt x="30" y="48"/>
                    <a:pt x="30" y="48"/>
                  </a:cubicBezTo>
                  <a:moveTo>
                    <a:pt x="17" y="46"/>
                  </a:moveTo>
                  <a:cubicBezTo>
                    <a:pt x="17" y="45"/>
                    <a:pt x="17" y="45"/>
                    <a:pt x="16" y="45"/>
                  </a:cubicBezTo>
                  <a:cubicBezTo>
                    <a:pt x="17" y="44"/>
                    <a:pt x="17" y="43"/>
                    <a:pt x="18" y="43"/>
                  </a:cubicBezTo>
                  <a:cubicBezTo>
                    <a:pt x="19" y="43"/>
                    <a:pt x="19" y="43"/>
                    <a:pt x="19" y="43"/>
                  </a:cubicBezTo>
                  <a:cubicBezTo>
                    <a:pt x="18" y="44"/>
                    <a:pt x="18" y="45"/>
                    <a:pt x="17" y="46"/>
                  </a:cubicBezTo>
                  <a:cubicBezTo>
                    <a:pt x="17" y="46"/>
                    <a:pt x="17" y="46"/>
                    <a:pt x="17" y="46"/>
                  </a:cubicBezTo>
                  <a:moveTo>
                    <a:pt x="16" y="45"/>
                  </a:moveTo>
                  <a:cubicBezTo>
                    <a:pt x="15" y="45"/>
                    <a:pt x="15" y="44"/>
                    <a:pt x="14" y="44"/>
                  </a:cubicBezTo>
                  <a:cubicBezTo>
                    <a:pt x="15" y="43"/>
                    <a:pt x="15" y="43"/>
                    <a:pt x="16" y="42"/>
                  </a:cubicBezTo>
                  <a:cubicBezTo>
                    <a:pt x="16" y="42"/>
                    <a:pt x="16" y="42"/>
                    <a:pt x="16" y="42"/>
                  </a:cubicBezTo>
                  <a:cubicBezTo>
                    <a:pt x="16" y="42"/>
                    <a:pt x="17" y="42"/>
                    <a:pt x="17" y="42"/>
                  </a:cubicBezTo>
                  <a:cubicBezTo>
                    <a:pt x="17" y="43"/>
                    <a:pt x="16" y="44"/>
                    <a:pt x="16" y="45"/>
                  </a:cubicBezTo>
                  <a:moveTo>
                    <a:pt x="14" y="44"/>
                  </a:moveTo>
                  <a:cubicBezTo>
                    <a:pt x="13" y="43"/>
                    <a:pt x="12" y="42"/>
                    <a:pt x="12" y="42"/>
                  </a:cubicBezTo>
                  <a:cubicBezTo>
                    <a:pt x="12" y="41"/>
                    <a:pt x="12" y="40"/>
                    <a:pt x="13" y="40"/>
                  </a:cubicBezTo>
                  <a:cubicBezTo>
                    <a:pt x="13" y="40"/>
                    <a:pt x="14" y="40"/>
                    <a:pt x="14" y="41"/>
                  </a:cubicBezTo>
                  <a:cubicBezTo>
                    <a:pt x="14" y="41"/>
                    <a:pt x="14" y="41"/>
                    <a:pt x="14" y="41"/>
                  </a:cubicBezTo>
                  <a:cubicBezTo>
                    <a:pt x="14" y="41"/>
                    <a:pt x="13" y="42"/>
                    <a:pt x="13" y="43"/>
                  </a:cubicBezTo>
                  <a:cubicBezTo>
                    <a:pt x="13" y="43"/>
                    <a:pt x="13" y="43"/>
                    <a:pt x="13" y="43"/>
                  </a:cubicBezTo>
                  <a:cubicBezTo>
                    <a:pt x="13" y="43"/>
                    <a:pt x="13" y="43"/>
                    <a:pt x="13" y="43"/>
                  </a:cubicBezTo>
                  <a:cubicBezTo>
                    <a:pt x="14" y="43"/>
                    <a:pt x="14" y="43"/>
                    <a:pt x="14" y="43"/>
                  </a:cubicBezTo>
                  <a:cubicBezTo>
                    <a:pt x="14" y="42"/>
                    <a:pt x="14" y="42"/>
                    <a:pt x="15" y="41"/>
                  </a:cubicBezTo>
                  <a:cubicBezTo>
                    <a:pt x="15" y="42"/>
                    <a:pt x="15" y="42"/>
                    <a:pt x="15" y="42"/>
                  </a:cubicBezTo>
                  <a:cubicBezTo>
                    <a:pt x="15" y="42"/>
                    <a:pt x="15" y="42"/>
                    <a:pt x="15" y="42"/>
                  </a:cubicBezTo>
                  <a:cubicBezTo>
                    <a:pt x="15" y="42"/>
                    <a:pt x="14" y="43"/>
                    <a:pt x="14" y="44"/>
                  </a:cubicBezTo>
                  <a:moveTo>
                    <a:pt x="11" y="41"/>
                  </a:moveTo>
                  <a:cubicBezTo>
                    <a:pt x="11" y="41"/>
                    <a:pt x="11" y="41"/>
                    <a:pt x="10" y="40"/>
                  </a:cubicBezTo>
                  <a:cubicBezTo>
                    <a:pt x="11" y="40"/>
                    <a:pt x="11" y="39"/>
                    <a:pt x="11" y="38"/>
                  </a:cubicBezTo>
                  <a:cubicBezTo>
                    <a:pt x="12" y="39"/>
                    <a:pt x="12" y="39"/>
                    <a:pt x="12" y="39"/>
                  </a:cubicBezTo>
                  <a:cubicBezTo>
                    <a:pt x="12" y="40"/>
                    <a:pt x="12" y="41"/>
                    <a:pt x="11" y="41"/>
                  </a:cubicBezTo>
                  <a:moveTo>
                    <a:pt x="10" y="40"/>
                  </a:moveTo>
                  <a:cubicBezTo>
                    <a:pt x="10" y="39"/>
                    <a:pt x="9" y="39"/>
                    <a:pt x="9" y="39"/>
                  </a:cubicBezTo>
                  <a:cubicBezTo>
                    <a:pt x="9" y="39"/>
                    <a:pt x="9" y="39"/>
                    <a:pt x="9" y="39"/>
                  </a:cubicBezTo>
                  <a:cubicBezTo>
                    <a:pt x="9" y="38"/>
                    <a:pt x="9" y="38"/>
                    <a:pt x="9" y="38"/>
                  </a:cubicBezTo>
                  <a:cubicBezTo>
                    <a:pt x="10" y="37"/>
                    <a:pt x="10" y="37"/>
                    <a:pt x="10" y="37"/>
                  </a:cubicBezTo>
                  <a:cubicBezTo>
                    <a:pt x="11" y="37"/>
                    <a:pt x="11" y="37"/>
                    <a:pt x="11" y="38"/>
                  </a:cubicBezTo>
                  <a:cubicBezTo>
                    <a:pt x="11" y="39"/>
                    <a:pt x="10" y="39"/>
                    <a:pt x="10" y="40"/>
                  </a:cubicBezTo>
                  <a:moveTo>
                    <a:pt x="9" y="38"/>
                  </a:moveTo>
                  <a:cubicBezTo>
                    <a:pt x="9" y="38"/>
                    <a:pt x="8" y="37"/>
                    <a:pt x="8" y="37"/>
                  </a:cubicBezTo>
                  <a:cubicBezTo>
                    <a:pt x="9" y="35"/>
                    <a:pt x="9" y="35"/>
                    <a:pt x="9" y="35"/>
                  </a:cubicBezTo>
                  <a:cubicBezTo>
                    <a:pt x="9" y="35"/>
                    <a:pt x="10" y="36"/>
                    <a:pt x="10" y="36"/>
                  </a:cubicBezTo>
                  <a:cubicBezTo>
                    <a:pt x="9" y="38"/>
                    <a:pt x="9" y="38"/>
                    <a:pt x="9" y="38"/>
                  </a:cubicBezTo>
                  <a:moveTo>
                    <a:pt x="8" y="36"/>
                  </a:moveTo>
                  <a:cubicBezTo>
                    <a:pt x="7" y="35"/>
                    <a:pt x="7" y="35"/>
                    <a:pt x="7" y="35"/>
                  </a:cubicBezTo>
                  <a:cubicBezTo>
                    <a:pt x="8" y="34"/>
                    <a:pt x="8" y="34"/>
                    <a:pt x="8" y="33"/>
                  </a:cubicBezTo>
                  <a:cubicBezTo>
                    <a:pt x="9" y="34"/>
                    <a:pt x="9" y="34"/>
                    <a:pt x="9" y="34"/>
                  </a:cubicBezTo>
                  <a:cubicBezTo>
                    <a:pt x="8" y="34"/>
                    <a:pt x="8" y="34"/>
                    <a:pt x="8" y="34"/>
                  </a:cubicBezTo>
                  <a:cubicBezTo>
                    <a:pt x="8" y="36"/>
                    <a:pt x="8" y="36"/>
                    <a:pt x="8" y="36"/>
                  </a:cubicBezTo>
                  <a:moveTo>
                    <a:pt x="7" y="34"/>
                  </a:moveTo>
                  <a:cubicBezTo>
                    <a:pt x="7" y="33"/>
                    <a:pt x="7" y="33"/>
                    <a:pt x="7" y="33"/>
                  </a:cubicBezTo>
                  <a:cubicBezTo>
                    <a:pt x="7" y="32"/>
                    <a:pt x="7" y="32"/>
                    <a:pt x="7" y="32"/>
                  </a:cubicBezTo>
                  <a:cubicBezTo>
                    <a:pt x="7" y="31"/>
                    <a:pt x="7" y="31"/>
                    <a:pt x="7" y="30"/>
                  </a:cubicBezTo>
                  <a:cubicBezTo>
                    <a:pt x="7" y="31"/>
                    <a:pt x="8" y="32"/>
                    <a:pt x="8" y="33"/>
                  </a:cubicBezTo>
                  <a:cubicBezTo>
                    <a:pt x="8" y="33"/>
                    <a:pt x="8" y="33"/>
                    <a:pt x="8" y="33"/>
                  </a:cubicBezTo>
                  <a:cubicBezTo>
                    <a:pt x="7" y="33"/>
                    <a:pt x="7" y="34"/>
                    <a:pt x="7" y="34"/>
                  </a:cubicBezTo>
                  <a:moveTo>
                    <a:pt x="3" y="29"/>
                  </a:moveTo>
                  <a:cubicBezTo>
                    <a:pt x="3" y="29"/>
                    <a:pt x="3" y="29"/>
                    <a:pt x="3" y="29"/>
                  </a:cubicBezTo>
                  <a:cubicBezTo>
                    <a:pt x="3" y="31"/>
                    <a:pt x="2" y="32"/>
                    <a:pt x="2" y="33"/>
                  </a:cubicBezTo>
                  <a:cubicBezTo>
                    <a:pt x="2" y="33"/>
                    <a:pt x="2" y="33"/>
                    <a:pt x="2" y="33"/>
                  </a:cubicBezTo>
                  <a:cubicBezTo>
                    <a:pt x="2" y="29"/>
                    <a:pt x="2" y="29"/>
                    <a:pt x="2" y="29"/>
                  </a:cubicBezTo>
                  <a:cubicBezTo>
                    <a:pt x="3" y="29"/>
                    <a:pt x="3" y="29"/>
                    <a:pt x="3" y="29"/>
                  </a:cubicBezTo>
                  <a:moveTo>
                    <a:pt x="2" y="33"/>
                  </a:moveTo>
                  <a:cubicBezTo>
                    <a:pt x="3" y="32"/>
                    <a:pt x="3" y="31"/>
                    <a:pt x="4" y="29"/>
                  </a:cubicBezTo>
                  <a:cubicBezTo>
                    <a:pt x="4" y="29"/>
                    <a:pt x="4" y="29"/>
                    <a:pt x="4" y="29"/>
                  </a:cubicBezTo>
                  <a:cubicBezTo>
                    <a:pt x="4" y="29"/>
                    <a:pt x="5" y="29"/>
                    <a:pt x="5" y="29"/>
                  </a:cubicBezTo>
                  <a:cubicBezTo>
                    <a:pt x="5" y="29"/>
                    <a:pt x="5" y="29"/>
                    <a:pt x="5" y="29"/>
                  </a:cubicBezTo>
                  <a:cubicBezTo>
                    <a:pt x="4" y="31"/>
                    <a:pt x="4" y="32"/>
                    <a:pt x="3" y="33"/>
                  </a:cubicBezTo>
                  <a:cubicBezTo>
                    <a:pt x="2" y="33"/>
                    <a:pt x="2" y="33"/>
                    <a:pt x="2" y="33"/>
                  </a:cubicBezTo>
                  <a:moveTo>
                    <a:pt x="4" y="33"/>
                  </a:moveTo>
                  <a:cubicBezTo>
                    <a:pt x="4" y="32"/>
                    <a:pt x="5" y="31"/>
                    <a:pt x="5" y="29"/>
                  </a:cubicBezTo>
                  <a:cubicBezTo>
                    <a:pt x="5" y="29"/>
                    <a:pt x="5" y="29"/>
                    <a:pt x="5" y="29"/>
                  </a:cubicBezTo>
                  <a:cubicBezTo>
                    <a:pt x="6" y="29"/>
                    <a:pt x="6" y="29"/>
                    <a:pt x="6" y="29"/>
                  </a:cubicBezTo>
                  <a:cubicBezTo>
                    <a:pt x="6" y="30"/>
                    <a:pt x="6" y="31"/>
                    <a:pt x="6" y="32"/>
                  </a:cubicBezTo>
                  <a:cubicBezTo>
                    <a:pt x="6" y="33"/>
                    <a:pt x="6" y="33"/>
                    <a:pt x="6" y="33"/>
                  </a:cubicBezTo>
                  <a:cubicBezTo>
                    <a:pt x="4" y="33"/>
                    <a:pt x="4" y="33"/>
                    <a:pt x="4" y="33"/>
                  </a:cubicBezTo>
                  <a:moveTo>
                    <a:pt x="19" y="32"/>
                  </a:moveTo>
                  <a:cubicBezTo>
                    <a:pt x="19" y="32"/>
                    <a:pt x="19" y="32"/>
                    <a:pt x="19" y="32"/>
                  </a:cubicBezTo>
                  <a:cubicBezTo>
                    <a:pt x="19" y="31"/>
                    <a:pt x="20" y="30"/>
                    <a:pt x="20" y="29"/>
                  </a:cubicBezTo>
                  <a:cubicBezTo>
                    <a:pt x="20" y="29"/>
                    <a:pt x="20" y="29"/>
                    <a:pt x="20" y="29"/>
                  </a:cubicBezTo>
                  <a:cubicBezTo>
                    <a:pt x="21" y="29"/>
                    <a:pt x="21" y="29"/>
                    <a:pt x="22" y="29"/>
                  </a:cubicBezTo>
                  <a:cubicBezTo>
                    <a:pt x="21" y="30"/>
                    <a:pt x="21" y="31"/>
                    <a:pt x="20" y="32"/>
                  </a:cubicBezTo>
                  <a:cubicBezTo>
                    <a:pt x="19" y="32"/>
                    <a:pt x="19" y="32"/>
                    <a:pt x="19" y="32"/>
                  </a:cubicBezTo>
                  <a:moveTo>
                    <a:pt x="18" y="32"/>
                  </a:moveTo>
                  <a:cubicBezTo>
                    <a:pt x="17" y="31"/>
                    <a:pt x="17" y="31"/>
                    <a:pt x="17" y="31"/>
                  </a:cubicBezTo>
                  <a:cubicBezTo>
                    <a:pt x="17" y="30"/>
                    <a:pt x="18" y="30"/>
                    <a:pt x="18" y="29"/>
                  </a:cubicBezTo>
                  <a:cubicBezTo>
                    <a:pt x="19" y="29"/>
                    <a:pt x="19" y="29"/>
                    <a:pt x="19" y="29"/>
                  </a:cubicBezTo>
                  <a:cubicBezTo>
                    <a:pt x="19" y="29"/>
                    <a:pt x="19" y="29"/>
                    <a:pt x="20" y="29"/>
                  </a:cubicBezTo>
                  <a:cubicBezTo>
                    <a:pt x="19" y="30"/>
                    <a:pt x="19" y="31"/>
                    <a:pt x="18" y="32"/>
                  </a:cubicBezTo>
                  <a:cubicBezTo>
                    <a:pt x="18" y="32"/>
                    <a:pt x="18" y="32"/>
                    <a:pt x="18" y="32"/>
                  </a:cubicBezTo>
                  <a:moveTo>
                    <a:pt x="21" y="32"/>
                  </a:moveTo>
                  <a:cubicBezTo>
                    <a:pt x="21" y="31"/>
                    <a:pt x="22" y="30"/>
                    <a:pt x="22" y="29"/>
                  </a:cubicBezTo>
                  <a:cubicBezTo>
                    <a:pt x="23" y="29"/>
                    <a:pt x="24" y="29"/>
                    <a:pt x="24" y="29"/>
                  </a:cubicBezTo>
                  <a:cubicBezTo>
                    <a:pt x="23" y="30"/>
                    <a:pt x="23" y="31"/>
                    <a:pt x="22" y="32"/>
                  </a:cubicBezTo>
                  <a:cubicBezTo>
                    <a:pt x="21" y="32"/>
                    <a:pt x="21" y="32"/>
                    <a:pt x="21" y="32"/>
                  </a:cubicBezTo>
                  <a:moveTo>
                    <a:pt x="17" y="30"/>
                  </a:moveTo>
                  <a:cubicBezTo>
                    <a:pt x="16" y="30"/>
                    <a:pt x="16" y="29"/>
                    <a:pt x="16" y="29"/>
                  </a:cubicBezTo>
                  <a:cubicBezTo>
                    <a:pt x="17" y="29"/>
                    <a:pt x="17" y="29"/>
                    <a:pt x="17" y="29"/>
                  </a:cubicBezTo>
                  <a:cubicBezTo>
                    <a:pt x="17" y="29"/>
                    <a:pt x="17" y="30"/>
                    <a:pt x="17" y="30"/>
                  </a:cubicBezTo>
                  <a:moveTo>
                    <a:pt x="23" y="32"/>
                  </a:moveTo>
                  <a:cubicBezTo>
                    <a:pt x="23" y="31"/>
                    <a:pt x="24" y="30"/>
                    <a:pt x="25" y="29"/>
                  </a:cubicBezTo>
                  <a:cubicBezTo>
                    <a:pt x="25" y="29"/>
                    <a:pt x="26" y="29"/>
                    <a:pt x="26" y="29"/>
                  </a:cubicBezTo>
                  <a:cubicBezTo>
                    <a:pt x="25" y="30"/>
                    <a:pt x="25" y="31"/>
                    <a:pt x="24" y="32"/>
                  </a:cubicBezTo>
                  <a:cubicBezTo>
                    <a:pt x="24" y="32"/>
                    <a:pt x="24" y="32"/>
                    <a:pt x="24" y="32"/>
                  </a:cubicBezTo>
                  <a:cubicBezTo>
                    <a:pt x="23" y="32"/>
                    <a:pt x="23" y="32"/>
                    <a:pt x="23" y="32"/>
                  </a:cubicBezTo>
                  <a:moveTo>
                    <a:pt x="25" y="32"/>
                  </a:moveTo>
                  <a:cubicBezTo>
                    <a:pt x="25" y="31"/>
                    <a:pt x="26" y="30"/>
                    <a:pt x="27" y="29"/>
                  </a:cubicBezTo>
                  <a:cubicBezTo>
                    <a:pt x="27" y="29"/>
                    <a:pt x="28" y="29"/>
                    <a:pt x="28" y="29"/>
                  </a:cubicBezTo>
                  <a:cubicBezTo>
                    <a:pt x="28" y="30"/>
                    <a:pt x="27" y="30"/>
                    <a:pt x="27" y="31"/>
                  </a:cubicBezTo>
                  <a:cubicBezTo>
                    <a:pt x="26" y="32"/>
                    <a:pt x="26" y="32"/>
                    <a:pt x="26" y="32"/>
                  </a:cubicBezTo>
                  <a:cubicBezTo>
                    <a:pt x="25" y="32"/>
                    <a:pt x="25" y="32"/>
                    <a:pt x="25" y="32"/>
                  </a:cubicBezTo>
                  <a:moveTo>
                    <a:pt x="27" y="32"/>
                  </a:moveTo>
                  <a:cubicBezTo>
                    <a:pt x="27" y="31"/>
                    <a:pt x="27" y="31"/>
                    <a:pt x="27" y="31"/>
                  </a:cubicBezTo>
                  <a:cubicBezTo>
                    <a:pt x="28" y="31"/>
                    <a:pt x="28" y="30"/>
                    <a:pt x="29" y="29"/>
                  </a:cubicBezTo>
                  <a:cubicBezTo>
                    <a:pt x="29" y="29"/>
                    <a:pt x="29" y="29"/>
                    <a:pt x="29" y="29"/>
                  </a:cubicBezTo>
                  <a:cubicBezTo>
                    <a:pt x="28" y="32"/>
                    <a:pt x="28" y="32"/>
                    <a:pt x="28" y="32"/>
                  </a:cubicBezTo>
                  <a:cubicBezTo>
                    <a:pt x="27" y="32"/>
                    <a:pt x="27" y="32"/>
                    <a:pt x="27" y="32"/>
                  </a:cubicBezTo>
                  <a:moveTo>
                    <a:pt x="1" y="29"/>
                  </a:moveTo>
                  <a:cubicBezTo>
                    <a:pt x="1" y="28"/>
                    <a:pt x="1" y="28"/>
                    <a:pt x="1" y="28"/>
                  </a:cubicBezTo>
                  <a:cubicBezTo>
                    <a:pt x="1" y="28"/>
                    <a:pt x="1" y="28"/>
                    <a:pt x="1" y="28"/>
                  </a:cubicBezTo>
                  <a:cubicBezTo>
                    <a:pt x="1" y="29"/>
                    <a:pt x="1" y="29"/>
                    <a:pt x="1" y="29"/>
                  </a:cubicBezTo>
                  <a:cubicBezTo>
                    <a:pt x="1" y="29"/>
                    <a:pt x="1" y="29"/>
                    <a:pt x="1" y="29"/>
                  </a:cubicBezTo>
                  <a:moveTo>
                    <a:pt x="1" y="23"/>
                  </a:moveTo>
                  <a:cubicBezTo>
                    <a:pt x="2" y="21"/>
                    <a:pt x="2" y="21"/>
                    <a:pt x="2" y="21"/>
                  </a:cubicBezTo>
                  <a:cubicBezTo>
                    <a:pt x="3" y="21"/>
                    <a:pt x="3" y="21"/>
                    <a:pt x="3" y="21"/>
                  </a:cubicBezTo>
                  <a:cubicBezTo>
                    <a:pt x="2" y="23"/>
                    <a:pt x="2" y="23"/>
                    <a:pt x="2" y="23"/>
                  </a:cubicBezTo>
                  <a:cubicBezTo>
                    <a:pt x="2" y="23"/>
                    <a:pt x="2" y="23"/>
                    <a:pt x="2" y="23"/>
                  </a:cubicBezTo>
                  <a:cubicBezTo>
                    <a:pt x="1" y="23"/>
                    <a:pt x="1" y="23"/>
                    <a:pt x="1" y="23"/>
                  </a:cubicBezTo>
                  <a:moveTo>
                    <a:pt x="3" y="23"/>
                  </a:moveTo>
                  <a:cubicBezTo>
                    <a:pt x="4" y="21"/>
                    <a:pt x="4" y="21"/>
                    <a:pt x="4" y="21"/>
                  </a:cubicBezTo>
                  <a:cubicBezTo>
                    <a:pt x="4" y="21"/>
                    <a:pt x="4" y="21"/>
                    <a:pt x="4" y="21"/>
                  </a:cubicBezTo>
                  <a:cubicBezTo>
                    <a:pt x="4" y="21"/>
                    <a:pt x="4" y="21"/>
                    <a:pt x="4" y="21"/>
                  </a:cubicBezTo>
                  <a:cubicBezTo>
                    <a:pt x="5" y="21"/>
                    <a:pt x="5" y="21"/>
                    <a:pt x="5" y="21"/>
                  </a:cubicBezTo>
                  <a:cubicBezTo>
                    <a:pt x="4" y="22"/>
                    <a:pt x="4" y="22"/>
                    <a:pt x="4" y="23"/>
                  </a:cubicBezTo>
                  <a:cubicBezTo>
                    <a:pt x="3" y="23"/>
                    <a:pt x="3" y="23"/>
                    <a:pt x="3" y="23"/>
                  </a:cubicBezTo>
                  <a:moveTo>
                    <a:pt x="22" y="21"/>
                  </a:moveTo>
                  <a:cubicBezTo>
                    <a:pt x="23" y="21"/>
                    <a:pt x="23" y="21"/>
                    <a:pt x="23" y="21"/>
                  </a:cubicBezTo>
                  <a:cubicBezTo>
                    <a:pt x="22" y="23"/>
                    <a:pt x="22" y="23"/>
                    <a:pt x="22" y="23"/>
                  </a:cubicBezTo>
                  <a:cubicBezTo>
                    <a:pt x="22" y="23"/>
                    <a:pt x="22" y="23"/>
                    <a:pt x="22" y="23"/>
                  </a:cubicBezTo>
                  <a:cubicBezTo>
                    <a:pt x="21" y="23"/>
                    <a:pt x="21" y="23"/>
                    <a:pt x="20" y="23"/>
                  </a:cubicBezTo>
                  <a:cubicBezTo>
                    <a:pt x="21" y="21"/>
                    <a:pt x="21" y="21"/>
                    <a:pt x="21" y="21"/>
                  </a:cubicBezTo>
                  <a:cubicBezTo>
                    <a:pt x="22" y="21"/>
                    <a:pt x="22" y="21"/>
                    <a:pt x="22" y="21"/>
                  </a:cubicBezTo>
                  <a:moveTo>
                    <a:pt x="18" y="23"/>
                  </a:moveTo>
                  <a:cubicBezTo>
                    <a:pt x="18" y="23"/>
                    <a:pt x="18" y="23"/>
                    <a:pt x="18" y="23"/>
                  </a:cubicBezTo>
                  <a:cubicBezTo>
                    <a:pt x="19" y="22"/>
                    <a:pt x="19" y="22"/>
                    <a:pt x="20" y="21"/>
                  </a:cubicBezTo>
                  <a:cubicBezTo>
                    <a:pt x="20" y="21"/>
                    <a:pt x="20" y="21"/>
                    <a:pt x="20" y="21"/>
                  </a:cubicBezTo>
                  <a:cubicBezTo>
                    <a:pt x="21" y="21"/>
                    <a:pt x="21" y="21"/>
                    <a:pt x="21" y="21"/>
                  </a:cubicBezTo>
                  <a:cubicBezTo>
                    <a:pt x="20" y="23"/>
                    <a:pt x="20" y="23"/>
                    <a:pt x="20" y="23"/>
                  </a:cubicBezTo>
                  <a:cubicBezTo>
                    <a:pt x="20" y="23"/>
                    <a:pt x="20" y="23"/>
                    <a:pt x="20" y="23"/>
                  </a:cubicBezTo>
                  <a:cubicBezTo>
                    <a:pt x="19" y="23"/>
                    <a:pt x="19" y="23"/>
                    <a:pt x="19" y="23"/>
                  </a:cubicBezTo>
                  <a:cubicBezTo>
                    <a:pt x="18" y="23"/>
                    <a:pt x="18" y="23"/>
                    <a:pt x="18" y="23"/>
                  </a:cubicBezTo>
                  <a:moveTo>
                    <a:pt x="22" y="23"/>
                  </a:moveTo>
                  <a:cubicBezTo>
                    <a:pt x="24" y="21"/>
                    <a:pt x="24" y="21"/>
                    <a:pt x="24" y="21"/>
                  </a:cubicBezTo>
                  <a:cubicBezTo>
                    <a:pt x="24" y="21"/>
                    <a:pt x="25" y="21"/>
                    <a:pt x="25" y="21"/>
                  </a:cubicBezTo>
                  <a:cubicBezTo>
                    <a:pt x="23" y="23"/>
                    <a:pt x="23" y="23"/>
                    <a:pt x="23" y="23"/>
                  </a:cubicBezTo>
                  <a:cubicBezTo>
                    <a:pt x="23" y="23"/>
                    <a:pt x="23" y="23"/>
                    <a:pt x="23" y="23"/>
                  </a:cubicBezTo>
                  <a:cubicBezTo>
                    <a:pt x="23" y="23"/>
                    <a:pt x="23" y="23"/>
                    <a:pt x="22" y="23"/>
                  </a:cubicBezTo>
                  <a:moveTo>
                    <a:pt x="15" y="23"/>
                  </a:moveTo>
                  <a:cubicBezTo>
                    <a:pt x="15" y="23"/>
                    <a:pt x="15" y="23"/>
                    <a:pt x="15" y="23"/>
                  </a:cubicBezTo>
                  <a:cubicBezTo>
                    <a:pt x="16" y="21"/>
                    <a:pt x="16" y="21"/>
                    <a:pt x="16" y="21"/>
                  </a:cubicBezTo>
                  <a:cubicBezTo>
                    <a:pt x="16" y="21"/>
                    <a:pt x="17" y="21"/>
                    <a:pt x="17" y="21"/>
                  </a:cubicBezTo>
                  <a:cubicBezTo>
                    <a:pt x="17" y="22"/>
                    <a:pt x="16" y="22"/>
                    <a:pt x="16" y="23"/>
                  </a:cubicBezTo>
                  <a:cubicBezTo>
                    <a:pt x="16" y="23"/>
                    <a:pt x="16" y="23"/>
                    <a:pt x="16" y="23"/>
                  </a:cubicBezTo>
                  <a:cubicBezTo>
                    <a:pt x="16" y="23"/>
                    <a:pt x="16" y="23"/>
                    <a:pt x="16" y="23"/>
                  </a:cubicBezTo>
                  <a:cubicBezTo>
                    <a:pt x="17" y="23"/>
                    <a:pt x="17" y="23"/>
                    <a:pt x="17" y="23"/>
                  </a:cubicBezTo>
                  <a:cubicBezTo>
                    <a:pt x="17" y="22"/>
                    <a:pt x="17" y="22"/>
                    <a:pt x="18" y="21"/>
                  </a:cubicBezTo>
                  <a:cubicBezTo>
                    <a:pt x="18" y="21"/>
                    <a:pt x="18" y="21"/>
                    <a:pt x="18" y="21"/>
                  </a:cubicBezTo>
                  <a:cubicBezTo>
                    <a:pt x="19" y="21"/>
                    <a:pt x="19" y="21"/>
                    <a:pt x="19" y="21"/>
                  </a:cubicBezTo>
                  <a:cubicBezTo>
                    <a:pt x="19" y="22"/>
                    <a:pt x="18" y="22"/>
                    <a:pt x="18" y="23"/>
                  </a:cubicBezTo>
                  <a:cubicBezTo>
                    <a:pt x="18" y="23"/>
                    <a:pt x="18" y="23"/>
                    <a:pt x="18" y="23"/>
                  </a:cubicBezTo>
                  <a:cubicBezTo>
                    <a:pt x="17" y="23"/>
                    <a:pt x="16" y="23"/>
                    <a:pt x="15" y="23"/>
                  </a:cubicBezTo>
                  <a:moveTo>
                    <a:pt x="15" y="22"/>
                  </a:moveTo>
                  <a:cubicBezTo>
                    <a:pt x="15" y="21"/>
                    <a:pt x="15" y="21"/>
                    <a:pt x="15" y="21"/>
                  </a:cubicBezTo>
                  <a:cubicBezTo>
                    <a:pt x="15" y="21"/>
                    <a:pt x="15" y="21"/>
                    <a:pt x="15" y="21"/>
                  </a:cubicBezTo>
                  <a:cubicBezTo>
                    <a:pt x="15" y="22"/>
                    <a:pt x="15" y="22"/>
                    <a:pt x="15" y="22"/>
                  </a:cubicBezTo>
                  <a:moveTo>
                    <a:pt x="24" y="23"/>
                  </a:moveTo>
                  <a:cubicBezTo>
                    <a:pt x="26" y="21"/>
                    <a:pt x="26" y="21"/>
                    <a:pt x="26" y="21"/>
                  </a:cubicBezTo>
                  <a:cubicBezTo>
                    <a:pt x="27" y="21"/>
                    <a:pt x="28" y="21"/>
                    <a:pt x="28" y="21"/>
                  </a:cubicBezTo>
                  <a:cubicBezTo>
                    <a:pt x="28" y="23"/>
                    <a:pt x="28" y="23"/>
                    <a:pt x="28" y="23"/>
                  </a:cubicBezTo>
                  <a:cubicBezTo>
                    <a:pt x="28" y="23"/>
                    <a:pt x="28" y="23"/>
                    <a:pt x="28" y="23"/>
                  </a:cubicBezTo>
                  <a:cubicBezTo>
                    <a:pt x="27" y="23"/>
                    <a:pt x="27" y="23"/>
                    <a:pt x="26" y="23"/>
                  </a:cubicBezTo>
                  <a:cubicBezTo>
                    <a:pt x="27" y="22"/>
                    <a:pt x="27" y="22"/>
                    <a:pt x="27" y="22"/>
                  </a:cubicBezTo>
                  <a:cubicBezTo>
                    <a:pt x="27" y="22"/>
                    <a:pt x="27" y="22"/>
                    <a:pt x="27" y="22"/>
                  </a:cubicBezTo>
                  <a:cubicBezTo>
                    <a:pt x="28" y="21"/>
                    <a:pt x="28" y="21"/>
                    <a:pt x="28" y="21"/>
                  </a:cubicBezTo>
                  <a:cubicBezTo>
                    <a:pt x="27" y="21"/>
                    <a:pt x="27" y="21"/>
                    <a:pt x="27" y="21"/>
                  </a:cubicBezTo>
                  <a:cubicBezTo>
                    <a:pt x="27" y="21"/>
                    <a:pt x="27" y="21"/>
                    <a:pt x="27" y="21"/>
                  </a:cubicBezTo>
                  <a:cubicBezTo>
                    <a:pt x="27" y="21"/>
                    <a:pt x="27" y="21"/>
                    <a:pt x="27" y="21"/>
                  </a:cubicBezTo>
                  <a:cubicBezTo>
                    <a:pt x="26" y="23"/>
                    <a:pt x="26" y="23"/>
                    <a:pt x="26" y="23"/>
                  </a:cubicBezTo>
                  <a:cubicBezTo>
                    <a:pt x="25" y="23"/>
                    <a:pt x="25" y="23"/>
                    <a:pt x="24" y="23"/>
                  </a:cubicBezTo>
                  <a:moveTo>
                    <a:pt x="4" y="23"/>
                  </a:moveTo>
                  <a:cubicBezTo>
                    <a:pt x="5" y="22"/>
                    <a:pt x="5" y="22"/>
                    <a:pt x="5" y="21"/>
                  </a:cubicBezTo>
                  <a:cubicBezTo>
                    <a:pt x="6" y="21"/>
                    <a:pt x="6" y="21"/>
                    <a:pt x="6" y="21"/>
                  </a:cubicBezTo>
                  <a:cubicBezTo>
                    <a:pt x="6" y="22"/>
                    <a:pt x="6" y="22"/>
                    <a:pt x="6" y="23"/>
                  </a:cubicBezTo>
                  <a:cubicBezTo>
                    <a:pt x="4" y="23"/>
                    <a:pt x="4" y="23"/>
                    <a:pt x="4" y="23"/>
                  </a:cubicBezTo>
                  <a:moveTo>
                    <a:pt x="1" y="21"/>
                  </a:moveTo>
                  <a:cubicBezTo>
                    <a:pt x="1" y="19"/>
                    <a:pt x="1" y="19"/>
                    <a:pt x="1" y="19"/>
                  </a:cubicBezTo>
                  <a:cubicBezTo>
                    <a:pt x="1" y="18"/>
                    <a:pt x="1" y="18"/>
                    <a:pt x="1" y="18"/>
                  </a:cubicBezTo>
                  <a:cubicBezTo>
                    <a:pt x="1" y="19"/>
                    <a:pt x="1" y="20"/>
                    <a:pt x="1" y="21"/>
                  </a:cubicBezTo>
                  <a:cubicBezTo>
                    <a:pt x="1" y="21"/>
                    <a:pt x="1" y="21"/>
                    <a:pt x="1" y="21"/>
                  </a:cubicBezTo>
                  <a:moveTo>
                    <a:pt x="17" y="14"/>
                  </a:moveTo>
                  <a:cubicBezTo>
                    <a:pt x="17" y="14"/>
                    <a:pt x="17" y="14"/>
                    <a:pt x="17" y="14"/>
                  </a:cubicBezTo>
                  <a:cubicBezTo>
                    <a:pt x="17" y="14"/>
                    <a:pt x="17" y="14"/>
                    <a:pt x="17" y="14"/>
                  </a:cubicBezTo>
                  <a:cubicBezTo>
                    <a:pt x="17" y="14"/>
                    <a:pt x="17" y="14"/>
                    <a:pt x="17" y="14"/>
                  </a:cubicBezTo>
                  <a:cubicBezTo>
                    <a:pt x="17" y="14"/>
                    <a:pt x="17" y="14"/>
                    <a:pt x="17" y="14"/>
                  </a:cubicBezTo>
                  <a:moveTo>
                    <a:pt x="18" y="15"/>
                  </a:moveTo>
                  <a:cubicBezTo>
                    <a:pt x="17" y="15"/>
                    <a:pt x="17" y="15"/>
                    <a:pt x="17" y="15"/>
                  </a:cubicBezTo>
                  <a:cubicBezTo>
                    <a:pt x="18" y="12"/>
                    <a:pt x="18" y="12"/>
                    <a:pt x="18" y="12"/>
                  </a:cubicBezTo>
                  <a:cubicBezTo>
                    <a:pt x="18" y="12"/>
                    <a:pt x="18" y="12"/>
                    <a:pt x="18" y="12"/>
                  </a:cubicBezTo>
                  <a:cubicBezTo>
                    <a:pt x="19" y="12"/>
                    <a:pt x="19" y="12"/>
                    <a:pt x="20" y="11"/>
                  </a:cubicBezTo>
                  <a:cubicBezTo>
                    <a:pt x="19" y="12"/>
                    <a:pt x="19" y="13"/>
                    <a:pt x="19" y="13"/>
                  </a:cubicBezTo>
                  <a:cubicBezTo>
                    <a:pt x="19" y="14"/>
                    <a:pt x="19" y="14"/>
                    <a:pt x="19" y="14"/>
                  </a:cubicBezTo>
                  <a:cubicBezTo>
                    <a:pt x="18" y="14"/>
                    <a:pt x="18" y="14"/>
                    <a:pt x="18" y="14"/>
                  </a:cubicBezTo>
                  <a:cubicBezTo>
                    <a:pt x="18" y="15"/>
                    <a:pt x="18" y="15"/>
                    <a:pt x="18" y="15"/>
                  </a:cubicBezTo>
                  <a:moveTo>
                    <a:pt x="31" y="13"/>
                  </a:moveTo>
                  <a:cubicBezTo>
                    <a:pt x="31" y="13"/>
                    <a:pt x="31" y="13"/>
                    <a:pt x="31" y="13"/>
                  </a:cubicBezTo>
                  <a:cubicBezTo>
                    <a:pt x="33" y="11"/>
                    <a:pt x="33" y="11"/>
                    <a:pt x="33" y="11"/>
                  </a:cubicBezTo>
                  <a:cubicBezTo>
                    <a:pt x="33" y="11"/>
                    <a:pt x="33" y="11"/>
                    <a:pt x="33" y="11"/>
                  </a:cubicBezTo>
                  <a:cubicBezTo>
                    <a:pt x="31" y="13"/>
                    <a:pt x="31" y="13"/>
                    <a:pt x="31" y="13"/>
                  </a:cubicBezTo>
                  <a:moveTo>
                    <a:pt x="30" y="12"/>
                  </a:moveTo>
                  <a:cubicBezTo>
                    <a:pt x="29" y="12"/>
                    <a:pt x="29" y="12"/>
                    <a:pt x="29" y="12"/>
                  </a:cubicBezTo>
                  <a:cubicBezTo>
                    <a:pt x="30" y="11"/>
                    <a:pt x="31" y="11"/>
                    <a:pt x="31" y="10"/>
                  </a:cubicBezTo>
                  <a:cubicBezTo>
                    <a:pt x="31" y="10"/>
                    <a:pt x="32" y="10"/>
                    <a:pt x="32" y="11"/>
                  </a:cubicBezTo>
                  <a:cubicBezTo>
                    <a:pt x="30" y="12"/>
                    <a:pt x="30" y="12"/>
                    <a:pt x="30" y="12"/>
                  </a:cubicBezTo>
                  <a:moveTo>
                    <a:pt x="19" y="13"/>
                  </a:moveTo>
                  <a:cubicBezTo>
                    <a:pt x="20" y="12"/>
                    <a:pt x="20" y="11"/>
                    <a:pt x="20" y="11"/>
                  </a:cubicBezTo>
                  <a:cubicBezTo>
                    <a:pt x="21" y="10"/>
                    <a:pt x="21" y="10"/>
                    <a:pt x="22" y="10"/>
                  </a:cubicBezTo>
                  <a:cubicBezTo>
                    <a:pt x="21" y="11"/>
                    <a:pt x="21" y="11"/>
                    <a:pt x="21" y="12"/>
                  </a:cubicBezTo>
                  <a:cubicBezTo>
                    <a:pt x="20" y="12"/>
                    <a:pt x="20" y="13"/>
                    <a:pt x="19" y="13"/>
                  </a:cubicBezTo>
                  <a:moveTo>
                    <a:pt x="29" y="12"/>
                  </a:moveTo>
                  <a:cubicBezTo>
                    <a:pt x="29" y="12"/>
                    <a:pt x="28" y="11"/>
                    <a:pt x="28" y="11"/>
                  </a:cubicBezTo>
                  <a:cubicBezTo>
                    <a:pt x="28" y="11"/>
                    <a:pt x="28" y="10"/>
                    <a:pt x="29" y="10"/>
                  </a:cubicBezTo>
                  <a:cubicBezTo>
                    <a:pt x="29" y="9"/>
                    <a:pt x="29" y="9"/>
                    <a:pt x="29" y="9"/>
                  </a:cubicBezTo>
                  <a:cubicBezTo>
                    <a:pt x="30" y="9"/>
                    <a:pt x="30" y="10"/>
                    <a:pt x="30" y="10"/>
                  </a:cubicBezTo>
                  <a:cubicBezTo>
                    <a:pt x="30" y="10"/>
                    <a:pt x="29" y="11"/>
                    <a:pt x="29" y="12"/>
                  </a:cubicBezTo>
                  <a:moveTo>
                    <a:pt x="22" y="12"/>
                  </a:moveTo>
                  <a:cubicBezTo>
                    <a:pt x="22" y="11"/>
                    <a:pt x="22" y="10"/>
                    <a:pt x="22" y="10"/>
                  </a:cubicBezTo>
                  <a:cubicBezTo>
                    <a:pt x="22" y="10"/>
                    <a:pt x="22" y="10"/>
                    <a:pt x="22" y="10"/>
                  </a:cubicBezTo>
                  <a:cubicBezTo>
                    <a:pt x="23" y="10"/>
                    <a:pt x="23" y="9"/>
                    <a:pt x="24" y="9"/>
                  </a:cubicBezTo>
                  <a:cubicBezTo>
                    <a:pt x="24" y="9"/>
                    <a:pt x="24" y="9"/>
                    <a:pt x="24" y="9"/>
                  </a:cubicBezTo>
                  <a:cubicBezTo>
                    <a:pt x="23" y="11"/>
                    <a:pt x="23" y="11"/>
                    <a:pt x="23" y="11"/>
                  </a:cubicBezTo>
                  <a:cubicBezTo>
                    <a:pt x="22" y="11"/>
                    <a:pt x="22" y="11"/>
                    <a:pt x="22" y="12"/>
                  </a:cubicBezTo>
                  <a:moveTo>
                    <a:pt x="27" y="11"/>
                  </a:moveTo>
                  <a:cubicBezTo>
                    <a:pt x="27" y="11"/>
                    <a:pt x="26" y="11"/>
                    <a:pt x="26" y="11"/>
                  </a:cubicBezTo>
                  <a:cubicBezTo>
                    <a:pt x="27" y="9"/>
                    <a:pt x="27" y="9"/>
                    <a:pt x="27" y="9"/>
                  </a:cubicBezTo>
                  <a:cubicBezTo>
                    <a:pt x="27" y="9"/>
                    <a:pt x="27" y="9"/>
                    <a:pt x="27" y="9"/>
                  </a:cubicBezTo>
                  <a:cubicBezTo>
                    <a:pt x="28" y="9"/>
                    <a:pt x="28" y="9"/>
                    <a:pt x="29" y="9"/>
                  </a:cubicBezTo>
                  <a:cubicBezTo>
                    <a:pt x="28" y="9"/>
                    <a:pt x="28" y="9"/>
                    <a:pt x="28" y="9"/>
                  </a:cubicBezTo>
                  <a:cubicBezTo>
                    <a:pt x="28" y="10"/>
                    <a:pt x="27" y="11"/>
                    <a:pt x="27" y="11"/>
                  </a:cubicBezTo>
                  <a:moveTo>
                    <a:pt x="24" y="11"/>
                  </a:moveTo>
                  <a:cubicBezTo>
                    <a:pt x="25" y="9"/>
                    <a:pt x="25" y="9"/>
                    <a:pt x="25" y="9"/>
                  </a:cubicBezTo>
                  <a:cubicBezTo>
                    <a:pt x="25" y="9"/>
                    <a:pt x="26" y="9"/>
                    <a:pt x="27" y="9"/>
                  </a:cubicBezTo>
                  <a:cubicBezTo>
                    <a:pt x="27" y="9"/>
                    <a:pt x="27" y="9"/>
                    <a:pt x="27" y="9"/>
                  </a:cubicBezTo>
                  <a:cubicBezTo>
                    <a:pt x="25" y="11"/>
                    <a:pt x="25" y="11"/>
                    <a:pt x="25" y="11"/>
                  </a:cubicBezTo>
                  <a:cubicBezTo>
                    <a:pt x="24" y="11"/>
                    <a:pt x="24" y="11"/>
                    <a:pt x="24" y="11"/>
                  </a:cubicBezTo>
                  <a:cubicBezTo>
                    <a:pt x="24" y="11"/>
                    <a:pt x="24" y="11"/>
                    <a:pt x="24" y="11"/>
                  </a:cubicBezTo>
                  <a:moveTo>
                    <a:pt x="7" y="16"/>
                  </a:moveTo>
                  <a:cubicBezTo>
                    <a:pt x="8" y="15"/>
                    <a:pt x="8" y="15"/>
                    <a:pt x="8" y="15"/>
                  </a:cubicBezTo>
                  <a:cubicBezTo>
                    <a:pt x="9" y="10"/>
                    <a:pt x="13" y="5"/>
                    <a:pt x="19" y="3"/>
                  </a:cubicBezTo>
                  <a:cubicBezTo>
                    <a:pt x="21" y="2"/>
                    <a:pt x="23" y="1"/>
                    <a:pt x="26" y="1"/>
                  </a:cubicBezTo>
                  <a:cubicBezTo>
                    <a:pt x="28" y="1"/>
                    <a:pt x="31" y="2"/>
                    <a:pt x="33" y="3"/>
                  </a:cubicBezTo>
                  <a:cubicBezTo>
                    <a:pt x="33" y="5"/>
                    <a:pt x="33" y="8"/>
                    <a:pt x="33" y="10"/>
                  </a:cubicBezTo>
                  <a:cubicBezTo>
                    <a:pt x="31" y="9"/>
                    <a:pt x="29" y="8"/>
                    <a:pt x="26" y="8"/>
                  </a:cubicBezTo>
                  <a:cubicBezTo>
                    <a:pt x="25" y="8"/>
                    <a:pt x="24" y="8"/>
                    <a:pt x="23" y="8"/>
                  </a:cubicBezTo>
                  <a:cubicBezTo>
                    <a:pt x="20" y="9"/>
                    <a:pt x="17" y="12"/>
                    <a:pt x="15" y="15"/>
                  </a:cubicBezTo>
                  <a:cubicBezTo>
                    <a:pt x="15" y="15"/>
                    <a:pt x="15" y="15"/>
                    <a:pt x="15" y="15"/>
                  </a:cubicBezTo>
                  <a:cubicBezTo>
                    <a:pt x="15" y="15"/>
                    <a:pt x="15" y="15"/>
                    <a:pt x="15" y="15"/>
                  </a:cubicBezTo>
                  <a:cubicBezTo>
                    <a:pt x="16" y="15"/>
                    <a:pt x="16" y="15"/>
                    <a:pt x="16" y="15"/>
                  </a:cubicBezTo>
                  <a:cubicBezTo>
                    <a:pt x="16" y="15"/>
                    <a:pt x="16" y="15"/>
                    <a:pt x="16" y="15"/>
                  </a:cubicBezTo>
                  <a:cubicBezTo>
                    <a:pt x="16" y="16"/>
                    <a:pt x="16" y="16"/>
                    <a:pt x="16" y="16"/>
                  </a:cubicBezTo>
                  <a:cubicBezTo>
                    <a:pt x="17" y="16"/>
                    <a:pt x="19" y="16"/>
                    <a:pt x="21" y="16"/>
                  </a:cubicBezTo>
                  <a:cubicBezTo>
                    <a:pt x="23" y="16"/>
                    <a:pt x="25" y="16"/>
                    <a:pt x="28" y="16"/>
                  </a:cubicBezTo>
                  <a:cubicBezTo>
                    <a:pt x="28" y="16"/>
                    <a:pt x="28" y="16"/>
                    <a:pt x="28" y="16"/>
                  </a:cubicBezTo>
                  <a:cubicBezTo>
                    <a:pt x="28" y="17"/>
                    <a:pt x="29" y="19"/>
                    <a:pt x="29" y="20"/>
                  </a:cubicBezTo>
                  <a:cubicBezTo>
                    <a:pt x="26" y="20"/>
                    <a:pt x="24" y="20"/>
                    <a:pt x="22" y="20"/>
                  </a:cubicBezTo>
                  <a:cubicBezTo>
                    <a:pt x="21" y="20"/>
                    <a:pt x="20" y="20"/>
                    <a:pt x="18" y="20"/>
                  </a:cubicBezTo>
                  <a:cubicBezTo>
                    <a:pt x="17" y="20"/>
                    <a:pt x="16" y="20"/>
                    <a:pt x="14" y="20"/>
                  </a:cubicBezTo>
                  <a:cubicBezTo>
                    <a:pt x="14" y="20"/>
                    <a:pt x="14" y="20"/>
                    <a:pt x="14" y="20"/>
                  </a:cubicBezTo>
                  <a:cubicBezTo>
                    <a:pt x="14" y="20"/>
                    <a:pt x="14" y="20"/>
                    <a:pt x="14" y="20"/>
                  </a:cubicBezTo>
                  <a:cubicBezTo>
                    <a:pt x="14" y="20"/>
                    <a:pt x="14" y="20"/>
                    <a:pt x="14" y="20"/>
                  </a:cubicBezTo>
                  <a:cubicBezTo>
                    <a:pt x="14" y="21"/>
                    <a:pt x="14" y="21"/>
                    <a:pt x="14" y="21"/>
                  </a:cubicBezTo>
                  <a:cubicBezTo>
                    <a:pt x="14" y="22"/>
                    <a:pt x="14" y="23"/>
                    <a:pt x="14" y="24"/>
                  </a:cubicBezTo>
                  <a:cubicBezTo>
                    <a:pt x="14" y="24"/>
                    <a:pt x="14" y="24"/>
                    <a:pt x="14" y="24"/>
                  </a:cubicBezTo>
                  <a:cubicBezTo>
                    <a:pt x="14" y="24"/>
                    <a:pt x="14" y="24"/>
                    <a:pt x="14" y="24"/>
                  </a:cubicBezTo>
                  <a:cubicBezTo>
                    <a:pt x="15" y="24"/>
                    <a:pt x="17" y="24"/>
                    <a:pt x="19" y="24"/>
                  </a:cubicBezTo>
                  <a:cubicBezTo>
                    <a:pt x="20" y="24"/>
                    <a:pt x="20" y="24"/>
                    <a:pt x="21" y="24"/>
                  </a:cubicBezTo>
                  <a:cubicBezTo>
                    <a:pt x="24" y="24"/>
                    <a:pt x="27" y="24"/>
                    <a:pt x="28" y="24"/>
                  </a:cubicBezTo>
                  <a:cubicBezTo>
                    <a:pt x="29" y="25"/>
                    <a:pt x="29" y="26"/>
                    <a:pt x="29" y="28"/>
                  </a:cubicBezTo>
                  <a:cubicBezTo>
                    <a:pt x="26" y="28"/>
                    <a:pt x="24" y="28"/>
                    <a:pt x="22" y="28"/>
                  </a:cubicBezTo>
                  <a:cubicBezTo>
                    <a:pt x="21" y="28"/>
                    <a:pt x="20" y="28"/>
                    <a:pt x="19" y="28"/>
                  </a:cubicBezTo>
                  <a:cubicBezTo>
                    <a:pt x="16" y="28"/>
                    <a:pt x="16" y="28"/>
                    <a:pt x="16" y="28"/>
                  </a:cubicBezTo>
                  <a:cubicBezTo>
                    <a:pt x="16" y="28"/>
                    <a:pt x="16" y="28"/>
                    <a:pt x="16" y="28"/>
                  </a:cubicBezTo>
                  <a:cubicBezTo>
                    <a:pt x="15" y="28"/>
                    <a:pt x="15" y="28"/>
                    <a:pt x="15" y="28"/>
                  </a:cubicBezTo>
                  <a:cubicBezTo>
                    <a:pt x="15" y="28"/>
                    <a:pt x="15" y="28"/>
                    <a:pt x="15" y="28"/>
                  </a:cubicBezTo>
                  <a:cubicBezTo>
                    <a:pt x="15" y="29"/>
                    <a:pt x="15" y="29"/>
                    <a:pt x="15" y="29"/>
                  </a:cubicBezTo>
                  <a:cubicBezTo>
                    <a:pt x="15" y="30"/>
                    <a:pt x="16" y="31"/>
                    <a:pt x="17" y="32"/>
                  </a:cubicBezTo>
                  <a:cubicBezTo>
                    <a:pt x="17" y="32"/>
                    <a:pt x="17" y="32"/>
                    <a:pt x="17" y="32"/>
                  </a:cubicBezTo>
                  <a:cubicBezTo>
                    <a:pt x="17" y="33"/>
                    <a:pt x="17" y="33"/>
                    <a:pt x="17" y="33"/>
                  </a:cubicBezTo>
                  <a:cubicBezTo>
                    <a:pt x="19" y="36"/>
                    <a:pt x="22" y="38"/>
                    <a:pt x="26" y="38"/>
                  </a:cubicBezTo>
                  <a:cubicBezTo>
                    <a:pt x="29" y="38"/>
                    <a:pt x="32" y="37"/>
                    <a:pt x="34" y="36"/>
                  </a:cubicBezTo>
                  <a:cubicBezTo>
                    <a:pt x="34" y="38"/>
                    <a:pt x="34" y="40"/>
                    <a:pt x="34" y="42"/>
                  </a:cubicBezTo>
                  <a:cubicBezTo>
                    <a:pt x="32" y="43"/>
                    <a:pt x="29" y="43"/>
                    <a:pt x="27" y="43"/>
                  </a:cubicBezTo>
                  <a:cubicBezTo>
                    <a:pt x="22" y="43"/>
                    <a:pt x="17" y="42"/>
                    <a:pt x="15" y="40"/>
                  </a:cubicBezTo>
                  <a:cubicBezTo>
                    <a:pt x="11" y="37"/>
                    <a:pt x="9" y="33"/>
                    <a:pt x="8" y="28"/>
                  </a:cubicBezTo>
                  <a:cubicBezTo>
                    <a:pt x="8" y="28"/>
                    <a:pt x="8" y="28"/>
                    <a:pt x="8" y="28"/>
                  </a:cubicBezTo>
                  <a:cubicBezTo>
                    <a:pt x="8" y="28"/>
                    <a:pt x="8" y="28"/>
                    <a:pt x="8" y="28"/>
                  </a:cubicBezTo>
                  <a:cubicBezTo>
                    <a:pt x="7" y="28"/>
                    <a:pt x="7" y="28"/>
                    <a:pt x="7" y="28"/>
                  </a:cubicBezTo>
                  <a:cubicBezTo>
                    <a:pt x="6" y="28"/>
                    <a:pt x="6" y="28"/>
                    <a:pt x="6" y="28"/>
                  </a:cubicBezTo>
                  <a:cubicBezTo>
                    <a:pt x="6" y="28"/>
                    <a:pt x="4" y="28"/>
                    <a:pt x="3" y="28"/>
                  </a:cubicBezTo>
                  <a:cubicBezTo>
                    <a:pt x="3" y="28"/>
                    <a:pt x="3" y="28"/>
                    <a:pt x="2" y="28"/>
                  </a:cubicBezTo>
                  <a:cubicBezTo>
                    <a:pt x="2" y="27"/>
                    <a:pt x="2" y="26"/>
                    <a:pt x="3" y="25"/>
                  </a:cubicBezTo>
                  <a:cubicBezTo>
                    <a:pt x="4" y="25"/>
                    <a:pt x="5" y="25"/>
                    <a:pt x="6" y="25"/>
                  </a:cubicBezTo>
                  <a:cubicBezTo>
                    <a:pt x="6" y="25"/>
                    <a:pt x="6" y="25"/>
                    <a:pt x="6" y="25"/>
                  </a:cubicBezTo>
                  <a:cubicBezTo>
                    <a:pt x="7" y="24"/>
                    <a:pt x="7" y="24"/>
                    <a:pt x="7" y="24"/>
                  </a:cubicBezTo>
                  <a:cubicBezTo>
                    <a:pt x="7" y="23"/>
                    <a:pt x="7" y="22"/>
                    <a:pt x="7" y="20"/>
                  </a:cubicBezTo>
                  <a:cubicBezTo>
                    <a:pt x="7" y="20"/>
                    <a:pt x="7" y="20"/>
                    <a:pt x="7" y="20"/>
                  </a:cubicBezTo>
                  <a:cubicBezTo>
                    <a:pt x="6" y="20"/>
                    <a:pt x="6" y="20"/>
                    <a:pt x="6" y="20"/>
                  </a:cubicBezTo>
                  <a:cubicBezTo>
                    <a:pt x="5" y="20"/>
                    <a:pt x="5" y="20"/>
                    <a:pt x="4" y="20"/>
                  </a:cubicBezTo>
                  <a:cubicBezTo>
                    <a:pt x="3" y="20"/>
                    <a:pt x="3" y="20"/>
                    <a:pt x="2" y="20"/>
                  </a:cubicBezTo>
                  <a:cubicBezTo>
                    <a:pt x="2" y="19"/>
                    <a:pt x="2" y="17"/>
                    <a:pt x="3" y="16"/>
                  </a:cubicBezTo>
                  <a:cubicBezTo>
                    <a:pt x="4" y="16"/>
                    <a:pt x="5" y="16"/>
                    <a:pt x="6" y="16"/>
                  </a:cubicBezTo>
                  <a:cubicBezTo>
                    <a:pt x="7" y="16"/>
                    <a:pt x="7" y="16"/>
                    <a:pt x="7" y="16"/>
                  </a:cubicBezTo>
                  <a:cubicBezTo>
                    <a:pt x="7" y="16"/>
                    <a:pt x="7" y="16"/>
                    <a:pt x="7" y="16"/>
                  </a:cubicBezTo>
                  <a:cubicBezTo>
                    <a:pt x="7" y="16"/>
                    <a:pt x="7" y="16"/>
                    <a:pt x="7" y="16"/>
                  </a:cubicBezTo>
                  <a:moveTo>
                    <a:pt x="26" y="0"/>
                  </a:moveTo>
                  <a:cubicBezTo>
                    <a:pt x="23" y="0"/>
                    <a:pt x="21" y="1"/>
                    <a:pt x="18" y="2"/>
                  </a:cubicBezTo>
                  <a:cubicBezTo>
                    <a:pt x="11" y="5"/>
                    <a:pt x="8" y="11"/>
                    <a:pt x="7" y="15"/>
                  </a:cubicBezTo>
                  <a:cubicBezTo>
                    <a:pt x="6" y="15"/>
                    <a:pt x="6" y="15"/>
                    <a:pt x="6" y="15"/>
                  </a:cubicBezTo>
                  <a:cubicBezTo>
                    <a:pt x="5" y="15"/>
                    <a:pt x="3" y="15"/>
                    <a:pt x="2" y="15"/>
                  </a:cubicBezTo>
                  <a:cubicBezTo>
                    <a:pt x="2" y="15"/>
                    <a:pt x="2" y="15"/>
                    <a:pt x="2" y="15"/>
                  </a:cubicBezTo>
                  <a:cubicBezTo>
                    <a:pt x="2" y="15"/>
                    <a:pt x="2" y="15"/>
                    <a:pt x="2" y="15"/>
                  </a:cubicBezTo>
                  <a:cubicBezTo>
                    <a:pt x="2" y="15"/>
                    <a:pt x="2" y="15"/>
                    <a:pt x="2" y="15"/>
                  </a:cubicBezTo>
                  <a:cubicBezTo>
                    <a:pt x="2" y="15"/>
                    <a:pt x="2" y="15"/>
                    <a:pt x="2" y="15"/>
                  </a:cubicBezTo>
                  <a:cubicBezTo>
                    <a:pt x="0" y="19"/>
                    <a:pt x="0" y="19"/>
                    <a:pt x="0" y="19"/>
                  </a:cubicBezTo>
                  <a:cubicBezTo>
                    <a:pt x="0" y="19"/>
                    <a:pt x="0" y="19"/>
                    <a:pt x="0" y="19"/>
                  </a:cubicBezTo>
                  <a:cubicBezTo>
                    <a:pt x="0" y="23"/>
                    <a:pt x="0" y="23"/>
                    <a:pt x="0" y="23"/>
                  </a:cubicBezTo>
                  <a:cubicBezTo>
                    <a:pt x="0" y="23"/>
                    <a:pt x="0" y="23"/>
                    <a:pt x="0" y="23"/>
                  </a:cubicBezTo>
                  <a:cubicBezTo>
                    <a:pt x="0" y="24"/>
                    <a:pt x="0" y="24"/>
                    <a:pt x="0" y="24"/>
                  </a:cubicBezTo>
                  <a:cubicBezTo>
                    <a:pt x="0" y="24"/>
                    <a:pt x="0" y="24"/>
                    <a:pt x="0" y="24"/>
                  </a:cubicBezTo>
                  <a:cubicBezTo>
                    <a:pt x="0" y="24"/>
                    <a:pt x="0" y="24"/>
                    <a:pt x="0" y="24"/>
                  </a:cubicBezTo>
                  <a:cubicBezTo>
                    <a:pt x="0" y="24"/>
                    <a:pt x="0" y="24"/>
                    <a:pt x="0" y="24"/>
                  </a:cubicBezTo>
                  <a:cubicBezTo>
                    <a:pt x="0" y="24"/>
                    <a:pt x="4" y="24"/>
                    <a:pt x="6" y="24"/>
                  </a:cubicBezTo>
                  <a:cubicBezTo>
                    <a:pt x="6" y="24"/>
                    <a:pt x="6" y="24"/>
                    <a:pt x="6" y="24"/>
                  </a:cubicBezTo>
                  <a:cubicBezTo>
                    <a:pt x="5" y="24"/>
                    <a:pt x="3" y="24"/>
                    <a:pt x="2" y="24"/>
                  </a:cubicBezTo>
                  <a:cubicBezTo>
                    <a:pt x="2" y="24"/>
                    <a:pt x="2" y="24"/>
                    <a:pt x="2" y="24"/>
                  </a:cubicBezTo>
                  <a:cubicBezTo>
                    <a:pt x="2" y="24"/>
                    <a:pt x="2" y="24"/>
                    <a:pt x="2" y="24"/>
                  </a:cubicBezTo>
                  <a:cubicBezTo>
                    <a:pt x="0" y="28"/>
                    <a:pt x="0" y="28"/>
                    <a:pt x="0" y="28"/>
                  </a:cubicBezTo>
                  <a:cubicBezTo>
                    <a:pt x="0" y="28"/>
                    <a:pt x="0" y="28"/>
                    <a:pt x="0" y="28"/>
                  </a:cubicBezTo>
                  <a:cubicBezTo>
                    <a:pt x="0" y="34"/>
                    <a:pt x="0" y="34"/>
                    <a:pt x="0" y="34"/>
                  </a:cubicBezTo>
                  <a:cubicBezTo>
                    <a:pt x="0" y="34"/>
                    <a:pt x="0" y="34"/>
                    <a:pt x="0" y="34"/>
                  </a:cubicBezTo>
                  <a:cubicBezTo>
                    <a:pt x="0" y="34"/>
                    <a:pt x="0" y="34"/>
                    <a:pt x="0" y="34"/>
                  </a:cubicBezTo>
                  <a:cubicBezTo>
                    <a:pt x="0" y="34"/>
                    <a:pt x="0" y="34"/>
                    <a:pt x="0" y="34"/>
                  </a:cubicBezTo>
                  <a:cubicBezTo>
                    <a:pt x="1" y="34"/>
                    <a:pt x="1" y="34"/>
                    <a:pt x="1" y="34"/>
                  </a:cubicBezTo>
                  <a:cubicBezTo>
                    <a:pt x="1" y="34"/>
                    <a:pt x="1" y="34"/>
                    <a:pt x="1" y="34"/>
                  </a:cubicBezTo>
                  <a:cubicBezTo>
                    <a:pt x="2" y="35"/>
                    <a:pt x="2" y="35"/>
                    <a:pt x="2" y="35"/>
                  </a:cubicBezTo>
                  <a:cubicBezTo>
                    <a:pt x="2" y="35"/>
                    <a:pt x="2" y="35"/>
                    <a:pt x="2" y="35"/>
                  </a:cubicBezTo>
                  <a:cubicBezTo>
                    <a:pt x="2" y="34"/>
                    <a:pt x="2" y="34"/>
                    <a:pt x="2" y="34"/>
                  </a:cubicBezTo>
                  <a:cubicBezTo>
                    <a:pt x="2" y="34"/>
                    <a:pt x="2" y="34"/>
                    <a:pt x="2" y="34"/>
                  </a:cubicBezTo>
                  <a:cubicBezTo>
                    <a:pt x="3" y="34"/>
                    <a:pt x="5" y="34"/>
                    <a:pt x="6" y="34"/>
                  </a:cubicBezTo>
                  <a:cubicBezTo>
                    <a:pt x="7" y="37"/>
                    <a:pt x="11" y="49"/>
                    <a:pt x="28" y="49"/>
                  </a:cubicBezTo>
                  <a:cubicBezTo>
                    <a:pt x="30" y="49"/>
                    <a:pt x="32" y="49"/>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47"/>
                    <a:pt x="34" y="46"/>
                    <a:pt x="34" y="44"/>
                  </a:cubicBezTo>
                  <a:cubicBezTo>
                    <a:pt x="35" y="44"/>
                    <a:pt x="35" y="43"/>
                    <a:pt x="35" y="43"/>
                  </a:cubicBezTo>
                  <a:cubicBezTo>
                    <a:pt x="35" y="42"/>
                    <a:pt x="35" y="42"/>
                    <a:pt x="35" y="42"/>
                  </a:cubicBezTo>
                  <a:cubicBezTo>
                    <a:pt x="35" y="39"/>
                    <a:pt x="35" y="37"/>
                    <a:pt x="35" y="34"/>
                  </a:cubicBezTo>
                  <a:cubicBezTo>
                    <a:pt x="34" y="34"/>
                    <a:pt x="34" y="34"/>
                    <a:pt x="34" y="34"/>
                  </a:cubicBezTo>
                  <a:cubicBezTo>
                    <a:pt x="34" y="34"/>
                    <a:pt x="34" y="34"/>
                    <a:pt x="34" y="34"/>
                  </a:cubicBezTo>
                  <a:cubicBezTo>
                    <a:pt x="32" y="36"/>
                    <a:pt x="30" y="37"/>
                    <a:pt x="26" y="37"/>
                  </a:cubicBezTo>
                  <a:cubicBezTo>
                    <a:pt x="23" y="37"/>
                    <a:pt x="20" y="35"/>
                    <a:pt x="18" y="33"/>
                  </a:cubicBezTo>
                  <a:cubicBezTo>
                    <a:pt x="28" y="33"/>
                    <a:pt x="28" y="33"/>
                    <a:pt x="28" y="33"/>
                  </a:cubicBezTo>
                  <a:cubicBezTo>
                    <a:pt x="29" y="33"/>
                    <a:pt x="29" y="33"/>
                    <a:pt x="29" y="33"/>
                  </a:cubicBezTo>
                  <a:cubicBezTo>
                    <a:pt x="30" y="29"/>
                    <a:pt x="30" y="29"/>
                    <a:pt x="30" y="29"/>
                  </a:cubicBezTo>
                  <a:cubicBezTo>
                    <a:pt x="30" y="28"/>
                    <a:pt x="30" y="28"/>
                    <a:pt x="30" y="28"/>
                  </a:cubicBezTo>
                  <a:cubicBezTo>
                    <a:pt x="30" y="28"/>
                    <a:pt x="30" y="28"/>
                    <a:pt x="30" y="28"/>
                  </a:cubicBezTo>
                  <a:cubicBezTo>
                    <a:pt x="30" y="27"/>
                    <a:pt x="30" y="25"/>
                    <a:pt x="29" y="23"/>
                  </a:cubicBezTo>
                  <a:cubicBezTo>
                    <a:pt x="29" y="23"/>
                    <a:pt x="29" y="23"/>
                    <a:pt x="29" y="23"/>
                  </a:cubicBezTo>
                  <a:cubicBezTo>
                    <a:pt x="29" y="23"/>
                    <a:pt x="29" y="23"/>
                    <a:pt x="29" y="23"/>
                  </a:cubicBezTo>
                  <a:cubicBezTo>
                    <a:pt x="30" y="21"/>
                    <a:pt x="30" y="21"/>
                    <a:pt x="30" y="21"/>
                  </a:cubicBezTo>
                  <a:cubicBezTo>
                    <a:pt x="30" y="21"/>
                    <a:pt x="30" y="21"/>
                    <a:pt x="30" y="21"/>
                  </a:cubicBezTo>
                  <a:cubicBezTo>
                    <a:pt x="30" y="21"/>
                    <a:pt x="30" y="21"/>
                    <a:pt x="30" y="21"/>
                  </a:cubicBezTo>
                  <a:cubicBezTo>
                    <a:pt x="30" y="19"/>
                    <a:pt x="30" y="17"/>
                    <a:pt x="29" y="15"/>
                  </a:cubicBezTo>
                  <a:cubicBezTo>
                    <a:pt x="29" y="15"/>
                    <a:pt x="29" y="15"/>
                    <a:pt x="29" y="15"/>
                  </a:cubicBezTo>
                  <a:cubicBezTo>
                    <a:pt x="28" y="15"/>
                    <a:pt x="28" y="15"/>
                    <a:pt x="28" y="15"/>
                  </a:cubicBezTo>
                  <a:cubicBezTo>
                    <a:pt x="25" y="15"/>
                    <a:pt x="23" y="15"/>
                    <a:pt x="21" y="15"/>
                  </a:cubicBezTo>
                  <a:cubicBezTo>
                    <a:pt x="20" y="15"/>
                    <a:pt x="20" y="15"/>
                    <a:pt x="19" y="15"/>
                  </a:cubicBezTo>
                  <a:cubicBezTo>
                    <a:pt x="21" y="13"/>
                    <a:pt x="22" y="12"/>
                    <a:pt x="24" y="12"/>
                  </a:cubicBezTo>
                  <a:cubicBezTo>
                    <a:pt x="25" y="12"/>
                    <a:pt x="25" y="12"/>
                    <a:pt x="25" y="12"/>
                  </a:cubicBezTo>
                  <a:cubicBezTo>
                    <a:pt x="27" y="12"/>
                    <a:pt x="29" y="13"/>
                    <a:pt x="31" y="14"/>
                  </a:cubicBezTo>
                  <a:cubicBezTo>
                    <a:pt x="31" y="14"/>
                    <a:pt x="31" y="14"/>
                    <a:pt x="31" y="14"/>
                  </a:cubicBezTo>
                  <a:cubicBezTo>
                    <a:pt x="34" y="12"/>
                    <a:pt x="34" y="12"/>
                    <a:pt x="34" y="12"/>
                  </a:cubicBezTo>
                  <a:cubicBezTo>
                    <a:pt x="34" y="12"/>
                    <a:pt x="34" y="12"/>
                    <a:pt x="34" y="12"/>
                  </a:cubicBezTo>
                  <a:cubicBezTo>
                    <a:pt x="34" y="12"/>
                    <a:pt x="34" y="12"/>
                    <a:pt x="34" y="12"/>
                  </a:cubicBezTo>
                  <a:cubicBezTo>
                    <a:pt x="34" y="11"/>
                    <a:pt x="34" y="11"/>
                    <a:pt x="34" y="11"/>
                  </a:cubicBezTo>
                  <a:cubicBezTo>
                    <a:pt x="34" y="9"/>
                    <a:pt x="34" y="5"/>
                    <a:pt x="35" y="3"/>
                  </a:cubicBezTo>
                  <a:cubicBezTo>
                    <a:pt x="34" y="2"/>
                    <a:pt x="34" y="2"/>
                    <a:pt x="34" y="2"/>
                  </a:cubicBezTo>
                  <a:cubicBezTo>
                    <a:pt x="32" y="1"/>
                    <a:pt x="29" y="0"/>
                    <a:pt x="2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3200">
                <a:solidFill>
                  <a:prstClr val="black"/>
                </a:solidFill>
              </a:endParaRPr>
            </a:p>
          </p:txBody>
        </p:sp>
        <p:sp>
          <p:nvSpPr>
            <p:cNvPr id="226" name="Freeform 202"/>
            <p:cNvSpPr>
              <a:spLocks noEditPoints="1"/>
            </p:cNvSpPr>
            <p:nvPr/>
          </p:nvSpPr>
          <p:spPr bwMode="auto">
            <a:xfrm>
              <a:off x="3344" y="2039"/>
              <a:ext cx="76" cy="169"/>
            </a:xfrm>
            <a:custGeom>
              <a:avLst/>
              <a:gdLst>
                <a:gd name="T0" fmla="*/ 24 w 32"/>
                <a:gd name="T1" fmla="*/ 69 h 71"/>
                <a:gd name="T2" fmla="*/ 26 w 32"/>
                <a:gd name="T3" fmla="*/ 70 h 71"/>
                <a:gd name="T4" fmla="*/ 27 w 32"/>
                <a:gd name="T5" fmla="*/ 69 h 71"/>
                <a:gd name="T6" fmla="*/ 29 w 32"/>
                <a:gd name="T7" fmla="*/ 67 h 71"/>
                <a:gd name="T8" fmla="*/ 29 w 32"/>
                <a:gd name="T9" fmla="*/ 67 h 71"/>
                <a:gd name="T10" fmla="*/ 27 w 32"/>
                <a:gd name="T11" fmla="*/ 66 h 71"/>
                <a:gd name="T12" fmla="*/ 28 w 32"/>
                <a:gd name="T13" fmla="*/ 68 h 71"/>
                <a:gd name="T14" fmla="*/ 27 w 32"/>
                <a:gd name="T15" fmla="*/ 65 h 71"/>
                <a:gd name="T16" fmla="*/ 25 w 32"/>
                <a:gd name="T17" fmla="*/ 61 h 71"/>
                <a:gd name="T18" fmla="*/ 19 w 32"/>
                <a:gd name="T19" fmla="*/ 52 h 71"/>
                <a:gd name="T20" fmla="*/ 20 w 32"/>
                <a:gd name="T21" fmla="*/ 52 h 71"/>
                <a:gd name="T22" fmla="*/ 20 w 32"/>
                <a:gd name="T23" fmla="*/ 50 h 71"/>
                <a:gd name="T24" fmla="*/ 16 w 32"/>
                <a:gd name="T25" fmla="*/ 40 h 71"/>
                <a:gd name="T26" fmla="*/ 19 w 32"/>
                <a:gd name="T27" fmla="*/ 47 h 71"/>
                <a:gd name="T28" fmla="*/ 18 w 32"/>
                <a:gd name="T29" fmla="*/ 45 h 71"/>
                <a:gd name="T30" fmla="*/ 18 w 32"/>
                <a:gd name="T31" fmla="*/ 40 h 71"/>
                <a:gd name="T32" fmla="*/ 17 w 32"/>
                <a:gd name="T33" fmla="*/ 34 h 71"/>
                <a:gd name="T34" fmla="*/ 18 w 32"/>
                <a:gd name="T35" fmla="*/ 39 h 71"/>
                <a:gd name="T36" fmla="*/ 19 w 32"/>
                <a:gd name="T37" fmla="*/ 26 h 71"/>
                <a:gd name="T38" fmla="*/ 19 w 32"/>
                <a:gd name="T39" fmla="*/ 28 h 71"/>
                <a:gd name="T40" fmla="*/ 20 w 32"/>
                <a:gd name="T41" fmla="*/ 32 h 71"/>
                <a:gd name="T42" fmla="*/ 21 w 32"/>
                <a:gd name="T43" fmla="*/ 28 h 71"/>
                <a:gd name="T44" fmla="*/ 21 w 32"/>
                <a:gd name="T45" fmla="*/ 28 h 71"/>
                <a:gd name="T46" fmla="*/ 20 w 32"/>
                <a:gd name="T47" fmla="*/ 28 h 71"/>
                <a:gd name="T48" fmla="*/ 19 w 32"/>
                <a:gd name="T49" fmla="*/ 25 h 71"/>
                <a:gd name="T50" fmla="*/ 21 w 32"/>
                <a:gd name="T51" fmla="*/ 29 h 71"/>
                <a:gd name="T52" fmla="*/ 21 w 32"/>
                <a:gd name="T53" fmla="*/ 21 h 71"/>
                <a:gd name="T54" fmla="*/ 24 w 32"/>
                <a:gd name="T55" fmla="*/ 25 h 71"/>
                <a:gd name="T56" fmla="*/ 25 w 32"/>
                <a:gd name="T57" fmla="*/ 25 h 71"/>
                <a:gd name="T58" fmla="*/ 25 w 32"/>
                <a:gd name="T59" fmla="*/ 21 h 71"/>
                <a:gd name="T60" fmla="*/ 26 w 32"/>
                <a:gd name="T61" fmla="*/ 25 h 71"/>
                <a:gd name="T62" fmla="*/ 27 w 32"/>
                <a:gd name="T63" fmla="*/ 21 h 71"/>
                <a:gd name="T64" fmla="*/ 29 w 32"/>
                <a:gd name="T65" fmla="*/ 24 h 71"/>
                <a:gd name="T66" fmla="*/ 29 w 32"/>
                <a:gd name="T67" fmla="*/ 21 h 71"/>
                <a:gd name="T68" fmla="*/ 31 w 32"/>
                <a:gd name="T69" fmla="*/ 24 h 71"/>
                <a:gd name="T70" fmla="*/ 8 w 32"/>
                <a:gd name="T71" fmla="*/ 23 h 71"/>
                <a:gd name="T72" fmla="*/ 9 w 32"/>
                <a:gd name="T73" fmla="*/ 23 h 71"/>
                <a:gd name="T74" fmla="*/ 7 w 32"/>
                <a:gd name="T75" fmla="*/ 21 h 71"/>
                <a:gd name="T76" fmla="*/ 7 w 32"/>
                <a:gd name="T77" fmla="*/ 23 h 71"/>
                <a:gd name="T78" fmla="*/ 6 w 32"/>
                <a:gd name="T79" fmla="*/ 20 h 71"/>
                <a:gd name="T80" fmla="*/ 25 w 32"/>
                <a:gd name="T81" fmla="*/ 4 h 71"/>
                <a:gd name="T82" fmla="*/ 23 w 32"/>
                <a:gd name="T83" fmla="*/ 69 h 71"/>
                <a:gd name="T84" fmla="*/ 11 w 32"/>
                <a:gd name="T85" fmla="*/ 20 h 71"/>
                <a:gd name="T86" fmla="*/ 16 w 32"/>
                <a:gd name="T87" fmla="*/ 8 h 71"/>
                <a:gd name="T88" fmla="*/ 25 w 32"/>
                <a:gd name="T89" fmla="*/ 20 h 71"/>
                <a:gd name="T90" fmla="*/ 23 w 32"/>
                <a:gd name="T91" fmla="*/ 69 h 71"/>
                <a:gd name="T92" fmla="*/ 15 w 32"/>
                <a:gd name="T93" fmla="*/ 7 h 71"/>
                <a:gd name="T94" fmla="*/ 3 w 32"/>
                <a:gd name="T95" fmla="*/ 20 h 71"/>
                <a:gd name="T96" fmla="*/ 8 w 32"/>
                <a:gd name="T97" fmla="*/ 24 h 71"/>
                <a:gd name="T98" fmla="*/ 23 w 32"/>
                <a:gd name="T99" fmla="*/ 70 h 71"/>
                <a:gd name="T100" fmla="*/ 26 w 32"/>
                <a:gd name="T101" fmla="*/ 71 h 71"/>
                <a:gd name="T102" fmla="*/ 30 w 32"/>
                <a:gd name="T103" fmla="*/ 66 h 71"/>
                <a:gd name="T104" fmla="*/ 23 w 32"/>
                <a:gd name="T105" fmla="*/ 26 h 71"/>
                <a:gd name="T106" fmla="*/ 32 w 32"/>
                <a:gd name="T107" fmla="*/ 25 h 71"/>
                <a:gd name="T108" fmla="*/ 32 w 32"/>
                <a:gd name="T109" fmla="*/ 25 h 71"/>
                <a:gd name="T110" fmla="*/ 32 w 32"/>
                <a:gd name="T111" fmla="*/ 25 h 71"/>
                <a:gd name="T112" fmla="*/ 27 w 32"/>
                <a:gd name="T113" fmla="*/ 6 h 71"/>
                <a:gd name="T114" fmla="*/ 24 w 32"/>
                <a:gd name="T115"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2" h="71">
                  <a:moveTo>
                    <a:pt x="26" y="70"/>
                  </a:moveTo>
                  <a:cubicBezTo>
                    <a:pt x="25" y="70"/>
                    <a:pt x="25" y="70"/>
                    <a:pt x="25" y="69"/>
                  </a:cubicBezTo>
                  <a:cubicBezTo>
                    <a:pt x="24" y="69"/>
                    <a:pt x="24" y="69"/>
                    <a:pt x="24" y="69"/>
                  </a:cubicBezTo>
                  <a:cubicBezTo>
                    <a:pt x="25" y="69"/>
                    <a:pt x="25" y="69"/>
                    <a:pt x="25" y="69"/>
                  </a:cubicBezTo>
                  <a:cubicBezTo>
                    <a:pt x="26" y="70"/>
                    <a:pt x="26" y="70"/>
                    <a:pt x="26" y="70"/>
                  </a:cubicBezTo>
                  <a:moveTo>
                    <a:pt x="26" y="70"/>
                  </a:moveTo>
                  <a:cubicBezTo>
                    <a:pt x="26" y="68"/>
                    <a:pt x="26" y="68"/>
                    <a:pt x="26" y="68"/>
                  </a:cubicBezTo>
                  <a:cubicBezTo>
                    <a:pt x="26" y="67"/>
                    <a:pt x="26" y="67"/>
                    <a:pt x="26" y="67"/>
                  </a:cubicBezTo>
                  <a:cubicBezTo>
                    <a:pt x="27" y="68"/>
                    <a:pt x="27" y="69"/>
                    <a:pt x="27" y="69"/>
                  </a:cubicBezTo>
                  <a:cubicBezTo>
                    <a:pt x="27" y="69"/>
                    <a:pt x="27" y="69"/>
                    <a:pt x="27" y="69"/>
                  </a:cubicBezTo>
                  <a:cubicBezTo>
                    <a:pt x="26" y="70"/>
                    <a:pt x="26" y="70"/>
                    <a:pt x="26" y="70"/>
                  </a:cubicBezTo>
                  <a:moveTo>
                    <a:pt x="29" y="67"/>
                  </a:moveTo>
                  <a:cubicBezTo>
                    <a:pt x="28" y="66"/>
                    <a:pt x="28" y="66"/>
                    <a:pt x="28" y="66"/>
                  </a:cubicBezTo>
                  <a:cubicBezTo>
                    <a:pt x="29" y="67"/>
                    <a:pt x="29" y="67"/>
                    <a:pt x="29" y="67"/>
                  </a:cubicBezTo>
                  <a:cubicBezTo>
                    <a:pt x="29" y="67"/>
                    <a:pt x="29" y="67"/>
                    <a:pt x="29" y="67"/>
                  </a:cubicBezTo>
                  <a:moveTo>
                    <a:pt x="27" y="69"/>
                  </a:moveTo>
                  <a:cubicBezTo>
                    <a:pt x="27" y="68"/>
                    <a:pt x="27" y="67"/>
                    <a:pt x="27" y="67"/>
                  </a:cubicBezTo>
                  <a:cubicBezTo>
                    <a:pt x="27" y="66"/>
                    <a:pt x="27" y="66"/>
                    <a:pt x="27" y="66"/>
                  </a:cubicBezTo>
                  <a:cubicBezTo>
                    <a:pt x="28" y="66"/>
                    <a:pt x="28" y="66"/>
                    <a:pt x="28" y="66"/>
                  </a:cubicBezTo>
                  <a:cubicBezTo>
                    <a:pt x="28" y="68"/>
                    <a:pt x="28" y="68"/>
                    <a:pt x="28" y="68"/>
                  </a:cubicBezTo>
                  <a:cubicBezTo>
                    <a:pt x="28" y="68"/>
                    <a:pt x="28" y="68"/>
                    <a:pt x="28" y="68"/>
                  </a:cubicBezTo>
                  <a:cubicBezTo>
                    <a:pt x="27" y="69"/>
                    <a:pt x="27" y="69"/>
                    <a:pt x="27" y="69"/>
                  </a:cubicBezTo>
                  <a:moveTo>
                    <a:pt x="28" y="65"/>
                  </a:moveTo>
                  <a:cubicBezTo>
                    <a:pt x="27" y="65"/>
                    <a:pt x="27" y="65"/>
                    <a:pt x="27" y="65"/>
                  </a:cubicBezTo>
                  <a:cubicBezTo>
                    <a:pt x="27" y="64"/>
                    <a:pt x="27" y="64"/>
                    <a:pt x="27" y="64"/>
                  </a:cubicBezTo>
                  <a:cubicBezTo>
                    <a:pt x="25" y="62"/>
                    <a:pt x="22" y="59"/>
                    <a:pt x="19" y="54"/>
                  </a:cubicBezTo>
                  <a:cubicBezTo>
                    <a:pt x="21" y="56"/>
                    <a:pt x="23" y="59"/>
                    <a:pt x="25" y="61"/>
                  </a:cubicBezTo>
                  <a:cubicBezTo>
                    <a:pt x="26" y="62"/>
                    <a:pt x="27" y="63"/>
                    <a:pt x="28" y="65"/>
                  </a:cubicBezTo>
                  <a:moveTo>
                    <a:pt x="23" y="58"/>
                  </a:moveTo>
                  <a:cubicBezTo>
                    <a:pt x="21" y="56"/>
                    <a:pt x="20" y="54"/>
                    <a:pt x="19" y="52"/>
                  </a:cubicBezTo>
                  <a:cubicBezTo>
                    <a:pt x="18" y="50"/>
                    <a:pt x="17" y="48"/>
                    <a:pt x="17" y="46"/>
                  </a:cubicBezTo>
                  <a:cubicBezTo>
                    <a:pt x="17" y="47"/>
                    <a:pt x="18" y="48"/>
                    <a:pt x="18" y="49"/>
                  </a:cubicBezTo>
                  <a:cubicBezTo>
                    <a:pt x="19" y="50"/>
                    <a:pt x="20" y="51"/>
                    <a:pt x="20" y="52"/>
                  </a:cubicBezTo>
                  <a:cubicBezTo>
                    <a:pt x="20" y="53"/>
                    <a:pt x="20" y="53"/>
                    <a:pt x="20" y="53"/>
                  </a:cubicBezTo>
                  <a:cubicBezTo>
                    <a:pt x="21" y="54"/>
                    <a:pt x="22" y="56"/>
                    <a:pt x="23" y="58"/>
                  </a:cubicBezTo>
                  <a:moveTo>
                    <a:pt x="20" y="50"/>
                  </a:moveTo>
                  <a:cubicBezTo>
                    <a:pt x="19" y="49"/>
                    <a:pt x="19" y="49"/>
                    <a:pt x="19" y="48"/>
                  </a:cubicBezTo>
                  <a:cubicBezTo>
                    <a:pt x="18" y="47"/>
                    <a:pt x="17" y="46"/>
                    <a:pt x="17" y="45"/>
                  </a:cubicBezTo>
                  <a:cubicBezTo>
                    <a:pt x="16" y="43"/>
                    <a:pt x="16" y="42"/>
                    <a:pt x="16" y="40"/>
                  </a:cubicBezTo>
                  <a:cubicBezTo>
                    <a:pt x="18" y="46"/>
                    <a:pt x="18" y="46"/>
                    <a:pt x="18" y="46"/>
                  </a:cubicBezTo>
                  <a:cubicBezTo>
                    <a:pt x="19" y="47"/>
                    <a:pt x="19" y="47"/>
                    <a:pt x="19" y="47"/>
                  </a:cubicBezTo>
                  <a:cubicBezTo>
                    <a:pt x="19" y="47"/>
                    <a:pt x="19" y="47"/>
                    <a:pt x="19" y="47"/>
                  </a:cubicBezTo>
                  <a:cubicBezTo>
                    <a:pt x="19" y="47"/>
                    <a:pt x="19" y="47"/>
                    <a:pt x="19" y="47"/>
                  </a:cubicBezTo>
                  <a:cubicBezTo>
                    <a:pt x="19" y="48"/>
                    <a:pt x="19" y="49"/>
                    <a:pt x="20" y="50"/>
                  </a:cubicBezTo>
                  <a:moveTo>
                    <a:pt x="18" y="45"/>
                  </a:moveTo>
                  <a:cubicBezTo>
                    <a:pt x="16" y="39"/>
                    <a:pt x="16" y="39"/>
                    <a:pt x="16" y="39"/>
                  </a:cubicBezTo>
                  <a:cubicBezTo>
                    <a:pt x="16" y="38"/>
                    <a:pt x="16" y="36"/>
                    <a:pt x="16" y="35"/>
                  </a:cubicBezTo>
                  <a:cubicBezTo>
                    <a:pt x="17" y="37"/>
                    <a:pt x="18" y="39"/>
                    <a:pt x="18" y="40"/>
                  </a:cubicBezTo>
                  <a:cubicBezTo>
                    <a:pt x="18" y="42"/>
                    <a:pt x="18" y="43"/>
                    <a:pt x="18" y="45"/>
                  </a:cubicBezTo>
                  <a:moveTo>
                    <a:pt x="18" y="39"/>
                  </a:moveTo>
                  <a:cubicBezTo>
                    <a:pt x="18" y="37"/>
                    <a:pt x="17" y="36"/>
                    <a:pt x="17" y="34"/>
                  </a:cubicBezTo>
                  <a:cubicBezTo>
                    <a:pt x="17" y="33"/>
                    <a:pt x="17" y="31"/>
                    <a:pt x="17" y="30"/>
                  </a:cubicBezTo>
                  <a:cubicBezTo>
                    <a:pt x="19" y="36"/>
                    <a:pt x="19" y="36"/>
                    <a:pt x="19" y="36"/>
                  </a:cubicBezTo>
                  <a:cubicBezTo>
                    <a:pt x="19" y="37"/>
                    <a:pt x="18" y="38"/>
                    <a:pt x="18" y="39"/>
                  </a:cubicBezTo>
                  <a:moveTo>
                    <a:pt x="19" y="34"/>
                  </a:moveTo>
                  <a:cubicBezTo>
                    <a:pt x="18" y="29"/>
                    <a:pt x="18" y="29"/>
                    <a:pt x="18" y="29"/>
                  </a:cubicBezTo>
                  <a:cubicBezTo>
                    <a:pt x="18" y="28"/>
                    <a:pt x="18" y="27"/>
                    <a:pt x="19" y="26"/>
                  </a:cubicBezTo>
                  <a:cubicBezTo>
                    <a:pt x="19" y="26"/>
                    <a:pt x="19" y="27"/>
                    <a:pt x="19" y="27"/>
                  </a:cubicBezTo>
                  <a:cubicBezTo>
                    <a:pt x="19" y="28"/>
                    <a:pt x="19" y="28"/>
                    <a:pt x="19" y="28"/>
                  </a:cubicBezTo>
                  <a:cubicBezTo>
                    <a:pt x="19" y="28"/>
                    <a:pt x="19" y="28"/>
                    <a:pt x="19" y="28"/>
                  </a:cubicBezTo>
                  <a:cubicBezTo>
                    <a:pt x="19" y="29"/>
                    <a:pt x="20" y="30"/>
                    <a:pt x="20" y="31"/>
                  </a:cubicBezTo>
                  <a:cubicBezTo>
                    <a:pt x="20" y="32"/>
                    <a:pt x="20" y="32"/>
                    <a:pt x="20" y="32"/>
                  </a:cubicBezTo>
                  <a:cubicBezTo>
                    <a:pt x="20" y="32"/>
                    <a:pt x="20" y="32"/>
                    <a:pt x="20" y="32"/>
                  </a:cubicBezTo>
                  <a:cubicBezTo>
                    <a:pt x="20" y="32"/>
                    <a:pt x="20" y="32"/>
                    <a:pt x="20" y="32"/>
                  </a:cubicBezTo>
                  <a:cubicBezTo>
                    <a:pt x="19" y="33"/>
                    <a:pt x="19" y="34"/>
                    <a:pt x="19" y="34"/>
                  </a:cubicBezTo>
                  <a:moveTo>
                    <a:pt x="21" y="28"/>
                  </a:moveTo>
                  <a:cubicBezTo>
                    <a:pt x="21" y="26"/>
                    <a:pt x="21" y="24"/>
                    <a:pt x="21" y="23"/>
                  </a:cubicBezTo>
                  <a:cubicBezTo>
                    <a:pt x="22" y="25"/>
                    <a:pt x="22" y="25"/>
                    <a:pt x="22" y="25"/>
                  </a:cubicBezTo>
                  <a:cubicBezTo>
                    <a:pt x="22" y="26"/>
                    <a:pt x="22" y="27"/>
                    <a:pt x="21" y="28"/>
                  </a:cubicBezTo>
                  <a:moveTo>
                    <a:pt x="20" y="31"/>
                  </a:moveTo>
                  <a:cubicBezTo>
                    <a:pt x="20" y="30"/>
                    <a:pt x="20" y="29"/>
                    <a:pt x="20" y="28"/>
                  </a:cubicBezTo>
                  <a:cubicBezTo>
                    <a:pt x="20" y="28"/>
                    <a:pt x="20" y="28"/>
                    <a:pt x="20" y="28"/>
                  </a:cubicBezTo>
                  <a:cubicBezTo>
                    <a:pt x="20" y="27"/>
                    <a:pt x="20" y="27"/>
                    <a:pt x="20" y="27"/>
                  </a:cubicBezTo>
                  <a:cubicBezTo>
                    <a:pt x="20" y="26"/>
                    <a:pt x="19" y="26"/>
                    <a:pt x="19" y="25"/>
                  </a:cubicBezTo>
                  <a:cubicBezTo>
                    <a:pt x="19" y="25"/>
                    <a:pt x="19" y="25"/>
                    <a:pt x="19" y="25"/>
                  </a:cubicBezTo>
                  <a:cubicBezTo>
                    <a:pt x="20" y="24"/>
                    <a:pt x="20" y="23"/>
                    <a:pt x="20" y="22"/>
                  </a:cubicBezTo>
                  <a:cubicBezTo>
                    <a:pt x="20" y="24"/>
                    <a:pt x="20" y="26"/>
                    <a:pt x="21" y="28"/>
                  </a:cubicBezTo>
                  <a:cubicBezTo>
                    <a:pt x="21" y="29"/>
                    <a:pt x="21" y="29"/>
                    <a:pt x="21" y="29"/>
                  </a:cubicBezTo>
                  <a:cubicBezTo>
                    <a:pt x="21" y="29"/>
                    <a:pt x="20" y="30"/>
                    <a:pt x="20" y="31"/>
                  </a:cubicBezTo>
                  <a:moveTo>
                    <a:pt x="23" y="24"/>
                  </a:moveTo>
                  <a:cubicBezTo>
                    <a:pt x="21" y="21"/>
                    <a:pt x="21" y="21"/>
                    <a:pt x="21" y="21"/>
                  </a:cubicBezTo>
                  <a:cubicBezTo>
                    <a:pt x="22" y="21"/>
                    <a:pt x="22" y="21"/>
                    <a:pt x="23" y="21"/>
                  </a:cubicBezTo>
                  <a:cubicBezTo>
                    <a:pt x="23" y="24"/>
                    <a:pt x="23" y="24"/>
                    <a:pt x="23" y="24"/>
                  </a:cubicBezTo>
                  <a:moveTo>
                    <a:pt x="24" y="25"/>
                  </a:moveTo>
                  <a:cubicBezTo>
                    <a:pt x="23" y="21"/>
                    <a:pt x="23" y="21"/>
                    <a:pt x="23" y="21"/>
                  </a:cubicBezTo>
                  <a:cubicBezTo>
                    <a:pt x="24" y="21"/>
                    <a:pt x="24" y="21"/>
                    <a:pt x="25" y="21"/>
                  </a:cubicBezTo>
                  <a:cubicBezTo>
                    <a:pt x="25" y="22"/>
                    <a:pt x="25" y="23"/>
                    <a:pt x="25" y="25"/>
                  </a:cubicBezTo>
                  <a:cubicBezTo>
                    <a:pt x="24" y="25"/>
                    <a:pt x="24" y="25"/>
                    <a:pt x="24" y="25"/>
                  </a:cubicBezTo>
                  <a:moveTo>
                    <a:pt x="26" y="25"/>
                  </a:moveTo>
                  <a:cubicBezTo>
                    <a:pt x="25" y="23"/>
                    <a:pt x="25" y="22"/>
                    <a:pt x="25" y="21"/>
                  </a:cubicBezTo>
                  <a:cubicBezTo>
                    <a:pt x="26" y="21"/>
                    <a:pt x="26" y="21"/>
                    <a:pt x="27" y="21"/>
                  </a:cubicBezTo>
                  <a:cubicBezTo>
                    <a:pt x="27" y="22"/>
                    <a:pt x="26" y="23"/>
                    <a:pt x="26" y="24"/>
                  </a:cubicBezTo>
                  <a:cubicBezTo>
                    <a:pt x="26" y="25"/>
                    <a:pt x="26" y="25"/>
                    <a:pt x="26" y="25"/>
                  </a:cubicBezTo>
                  <a:cubicBezTo>
                    <a:pt x="26" y="25"/>
                    <a:pt x="26" y="25"/>
                    <a:pt x="26" y="25"/>
                  </a:cubicBezTo>
                  <a:moveTo>
                    <a:pt x="27" y="25"/>
                  </a:moveTo>
                  <a:cubicBezTo>
                    <a:pt x="27" y="23"/>
                    <a:pt x="27" y="22"/>
                    <a:pt x="27" y="21"/>
                  </a:cubicBezTo>
                  <a:cubicBezTo>
                    <a:pt x="28" y="21"/>
                    <a:pt x="28" y="21"/>
                    <a:pt x="29" y="21"/>
                  </a:cubicBezTo>
                  <a:cubicBezTo>
                    <a:pt x="29" y="24"/>
                    <a:pt x="29" y="24"/>
                    <a:pt x="29" y="24"/>
                  </a:cubicBezTo>
                  <a:cubicBezTo>
                    <a:pt x="29" y="24"/>
                    <a:pt x="29" y="24"/>
                    <a:pt x="29" y="24"/>
                  </a:cubicBezTo>
                  <a:cubicBezTo>
                    <a:pt x="28" y="24"/>
                    <a:pt x="27" y="24"/>
                    <a:pt x="27" y="25"/>
                  </a:cubicBezTo>
                  <a:moveTo>
                    <a:pt x="29" y="24"/>
                  </a:moveTo>
                  <a:cubicBezTo>
                    <a:pt x="29" y="21"/>
                    <a:pt x="29" y="21"/>
                    <a:pt x="29" y="21"/>
                  </a:cubicBezTo>
                  <a:cubicBezTo>
                    <a:pt x="29" y="21"/>
                    <a:pt x="29" y="21"/>
                    <a:pt x="29" y="21"/>
                  </a:cubicBezTo>
                  <a:cubicBezTo>
                    <a:pt x="30" y="22"/>
                    <a:pt x="30" y="22"/>
                    <a:pt x="30" y="23"/>
                  </a:cubicBezTo>
                  <a:cubicBezTo>
                    <a:pt x="31" y="23"/>
                    <a:pt x="31" y="24"/>
                    <a:pt x="31" y="24"/>
                  </a:cubicBezTo>
                  <a:cubicBezTo>
                    <a:pt x="31" y="24"/>
                    <a:pt x="30" y="24"/>
                    <a:pt x="29" y="24"/>
                  </a:cubicBezTo>
                  <a:moveTo>
                    <a:pt x="9" y="23"/>
                  </a:moveTo>
                  <a:cubicBezTo>
                    <a:pt x="8" y="23"/>
                    <a:pt x="8" y="23"/>
                    <a:pt x="8" y="23"/>
                  </a:cubicBezTo>
                  <a:cubicBezTo>
                    <a:pt x="8" y="23"/>
                    <a:pt x="8" y="22"/>
                    <a:pt x="9" y="21"/>
                  </a:cubicBezTo>
                  <a:cubicBezTo>
                    <a:pt x="10" y="21"/>
                    <a:pt x="10" y="21"/>
                    <a:pt x="10" y="21"/>
                  </a:cubicBezTo>
                  <a:cubicBezTo>
                    <a:pt x="9" y="22"/>
                    <a:pt x="9" y="23"/>
                    <a:pt x="9" y="23"/>
                  </a:cubicBezTo>
                  <a:moveTo>
                    <a:pt x="7" y="23"/>
                  </a:moveTo>
                  <a:cubicBezTo>
                    <a:pt x="6" y="23"/>
                    <a:pt x="6" y="23"/>
                    <a:pt x="6" y="23"/>
                  </a:cubicBezTo>
                  <a:cubicBezTo>
                    <a:pt x="6" y="22"/>
                    <a:pt x="7" y="21"/>
                    <a:pt x="7" y="21"/>
                  </a:cubicBezTo>
                  <a:cubicBezTo>
                    <a:pt x="8" y="21"/>
                    <a:pt x="8" y="21"/>
                    <a:pt x="8" y="21"/>
                  </a:cubicBezTo>
                  <a:cubicBezTo>
                    <a:pt x="8" y="21"/>
                    <a:pt x="8" y="21"/>
                    <a:pt x="8" y="21"/>
                  </a:cubicBezTo>
                  <a:cubicBezTo>
                    <a:pt x="8" y="22"/>
                    <a:pt x="8" y="22"/>
                    <a:pt x="7" y="23"/>
                  </a:cubicBezTo>
                  <a:moveTo>
                    <a:pt x="6" y="23"/>
                  </a:moveTo>
                  <a:cubicBezTo>
                    <a:pt x="5" y="22"/>
                    <a:pt x="5" y="21"/>
                    <a:pt x="4" y="20"/>
                  </a:cubicBezTo>
                  <a:cubicBezTo>
                    <a:pt x="5" y="20"/>
                    <a:pt x="6" y="20"/>
                    <a:pt x="6" y="20"/>
                  </a:cubicBezTo>
                  <a:cubicBezTo>
                    <a:pt x="6" y="21"/>
                    <a:pt x="6" y="22"/>
                    <a:pt x="6" y="23"/>
                  </a:cubicBezTo>
                  <a:moveTo>
                    <a:pt x="27" y="12"/>
                  </a:moveTo>
                  <a:cubicBezTo>
                    <a:pt x="26" y="9"/>
                    <a:pt x="25" y="7"/>
                    <a:pt x="25" y="4"/>
                  </a:cubicBezTo>
                  <a:cubicBezTo>
                    <a:pt x="26" y="6"/>
                    <a:pt x="26" y="6"/>
                    <a:pt x="26" y="6"/>
                  </a:cubicBezTo>
                  <a:cubicBezTo>
                    <a:pt x="26" y="8"/>
                    <a:pt x="27" y="10"/>
                    <a:pt x="27" y="12"/>
                  </a:cubicBezTo>
                  <a:moveTo>
                    <a:pt x="23" y="69"/>
                  </a:moveTo>
                  <a:cubicBezTo>
                    <a:pt x="16" y="63"/>
                    <a:pt x="0" y="42"/>
                    <a:pt x="11" y="21"/>
                  </a:cubicBezTo>
                  <a:cubicBezTo>
                    <a:pt x="11" y="20"/>
                    <a:pt x="11" y="20"/>
                    <a:pt x="11" y="20"/>
                  </a:cubicBezTo>
                  <a:cubicBezTo>
                    <a:pt x="11" y="20"/>
                    <a:pt x="11" y="20"/>
                    <a:pt x="11" y="20"/>
                  </a:cubicBezTo>
                  <a:cubicBezTo>
                    <a:pt x="8" y="20"/>
                    <a:pt x="8" y="20"/>
                    <a:pt x="8" y="20"/>
                  </a:cubicBezTo>
                  <a:cubicBezTo>
                    <a:pt x="7" y="19"/>
                    <a:pt x="6" y="19"/>
                    <a:pt x="5" y="19"/>
                  </a:cubicBezTo>
                  <a:cubicBezTo>
                    <a:pt x="8" y="15"/>
                    <a:pt x="12" y="11"/>
                    <a:pt x="16" y="8"/>
                  </a:cubicBezTo>
                  <a:cubicBezTo>
                    <a:pt x="19" y="5"/>
                    <a:pt x="21" y="3"/>
                    <a:pt x="23" y="1"/>
                  </a:cubicBezTo>
                  <a:cubicBezTo>
                    <a:pt x="24" y="7"/>
                    <a:pt x="26" y="14"/>
                    <a:pt x="29" y="20"/>
                  </a:cubicBezTo>
                  <a:cubicBezTo>
                    <a:pt x="28" y="20"/>
                    <a:pt x="26" y="20"/>
                    <a:pt x="25" y="20"/>
                  </a:cubicBezTo>
                  <a:cubicBezTo>
                    <a:pt x="21" y="20"/>
                    <a:pt x="20" y="20"/>
                    <a:pt x="20" y="21"/>
                  </a:cubicBezTo>
                  <a:cubicBezTo>
                    <a:pt x="9" y="42"/>
                    <a:pt x="19" y="60"/>
                    <a:pt x="27" y="65"/>
                  </a:cubicBezTo>
                  <a:cubicBezTo>
                    <a:pt x="26" y="66"/>
                    <a:pt x="24" y="68"/>
                    <a:pt x="23" y="69"/>
                  </a:cubicBezTo>
                  <a:moveTo>
                    <a:pt x="23" y="0"/>
                  </a:moveTo>
                  <a:cubicBezTo>
                    <a:pt x="23" y="0"/>
                    <a:pt x="23" y="0"/>
                    <a:pt x="23" y="0"/>
                  </a:cubicBezTo>
                  <a:cubicBezTo>
                    <a:pt x="21" y="2"/>
                    <a:pt x="18" y="4"/>
                    <a:pt x="15" y="7"/>
                  </a:cubicBezTo>
                  <a:cubicBezTo>
                    <a:pt x="11" y="11"/>
                    <a:pt x="7" y="15"/>
                    <a:pt x="3" y="19"/>
                  </a:cubicBezTo>
                  <a:cubicBezTo>
                    <a:pt x="3" y="19"/>
                    <a:pt x="3" y="19"/>
                    <a:pt x="3" y="19"/>
                  </a:cubicBezTo>
                  <a:cubicBezTo>
                    <a:pt x="3" y="20"/>
                    <a:pt x="3" y="20"/>
                    <a:pt x="3" y="20"/>
                  </a:cubicBezTo>
                  <a:cubicBezTo>
                    <a:pt x="4" y="21"/>
                    <a:pt x="5" y="23"/>
                    <a:pt x="5" y="24"/>
                  </a:cubicBezTo>
                  <a:cubicBezTo>
                    <a:pt x="6" y="24"/>
                    <a:pt x="6" y="24"/>
                    <a:pt x="6" y="24"/>
                  </a:cubicBezTo>
                  <a:cubicBezTo>
                    <a:pt x="6" y="24"/>
                    <a:pt x="7" y="24"/>
                    <a:pt x="8" y="24"/>
                  </a:cubicBezTo>
                  <a:cubicBezTo>
                    <a:pt x="8" y="24"/>
                    <a:pt x="8" y="24"/>
                    <a:pt x="8" y="24"/>
                  </a:cubicBezTo>
                  <a:cubicBezTo>
                    <a:pt x="2" y="44"/>
                    <a:pt x="14" y="64"/>
                    <a:pt x="23" y="69"/>
                  </a:cubicBezTo>
                  <a:cubicBezTo>
                    <a:pt x="23" y="70"/>
                    <a:pt x="23" y="70"/>
                    <a:pt x="23" y="70"/>
                  </a:cubicBezTo>
                  <a:cubicBezTo>
                    <a:pt x="23" y="70"/>
                    <a:pt x="24" y="70"/>
                    <a:pt x="24" y="70"/>
                  </a:cubicBezTo>
                  <a:cubicBezTo>
                    <a:pt x="25" y="71"/>
                    <a:pt x="25" y="71"/>
                    <a:pt x="26" y="71"/>
                  </a:cubicBezTo>
                  <a:cubicBezTo>
                    <a:pt x="26" y="71"/>
                    <a:pt x="26" y="71"/>
                    <a:pt x="26" y="71"/>
                  </a:cubicBezTo>
                  <a:cubicBezTo>
                    <a:pt x="26" y="71"/>
                    <a:pt x="26" y="71"/>
                    <a:pt x="26" y="71"/>
                  </a:cubicBezTo>
                  <a:cubicBezTo>
                    <a:pt x="27" y="71"/>
                    <a:pt x="29" y="68"/>
                    <a:pt x="30" y="67"/>
                  </a:cubicBezTo>
                  <a:cubicBezTo>
                    <a:pt x="30" y="66"/>
                    <a:pt x="30" y="66"/>
                    <a:pt x="30" y="66"/>
                  </a:cubicBezTo>
                  <a:cubicBezTo>
                    <a:pt x="30" y="66"/>
                    <a:pt x="30" y="66"/>
                    <a:pt x="30" y="66"/>
                  </a:cubicBezTo>
                  <a:cubicBezTo>
                    <a:pt x="29" y="65"/>
                    <a:pt x="29" y="65"/>
                    <a:pt x="29" y="65"/>
                  </a:cubicBezTo>
                  <a:cubicBezTo>
                    <a:pt x="23" y="56"/>
                    <a:pt x="14" y="44"/>
                    <a:pt x="23" y="26"/>
                  </a:cubicBezTo>
                  <a:cubicBezTo>
                    <a:pt x="24" y="26"/>
                    <a:pt x="27" y="26"/>
                    <a:pt x="29" y="25"/>
                  </a:cubicBezTo>
                  <a:cubicBezTo>
                    <a:pt x="30" y="25"/>
                    <a:pt x="31" y="25"/>
                    <a:pt x="32" y="25"/>
                  </a:cubicBezTo>
                  <a:cubicBezTo>
                    <a:pt x="32" y="25"/>
                    <a:pt x="32" y="25"/>
                    <a:pt x="32" y="25"/>
                  </a:cubicBezTo>
                  <a:cubicBezTo>
                    <a:pt x="32" y="25"/>
                    <a:pt x="32" y="25"/>
                    <a:pt x="32" y="25"/>
                  </a:cubicBezTo>
                  <a:cubicBezTo>
                    <a:pt x="32" y="25"/>
                    <a:pt x="32" y="25"/>
                    <a:pt x="32" y="25"/>
                  </a:cubicBezTo>
                  <a:cubicBezTo>
                    <a:pt x="32" y="25"/>
                    <a:pt x="32" y="25"/>
                    <a:pt x="32" y="25"/>
                  </a:cubicBezTo>
                  <a:cubicBezTo>
                    <a:pt x="32" y="25"/>
                    <a:pt x="32" y="25"/>
                    <a:pt x="32" y="25"/>
                  </a:cubicBezTo>
                  <a:cubicBezTo>
                    <a:pt x="32" y="25"/>
                    <a:pt x="32" y="25"/>
                    <a:pt x="32" y="25"/>
                  </a:cubicBezTo>
                  <a:cubicBezTo>
                    <a:pt x="32" y="25"/>
                    <a:pt x="32" y="25"/>
                    <a:pt x="32" y="25"/>
                  </a:cubicBezTo>
                  <a:cubicBezTo>
                    <a:pt x="32" y="25"/>
                    <a:pt x="32" y="25"/>
                    <a:pt x="32" y="25"/>
                  </a:cubicBezTo>
                  <a:cubicBezTo>
                    <a:pt x="32" y="24"/>
                    <a:pt x="32" y="24"/>
                    <a:pt x="32" y="24"/>
                  </a:cubicBezTo>
                  <a:cubicBezTo>
                    <a:pt x="30" y="18"/>
                    <a:pt x="28" y="12"/>
                    <a:pt x="27" y="6"/>
                  </a:cubicBezTo>
                  <a:cubicBezTo>
                    <a:pt x="27" y="6"/>
                    <a:pt x="27" y="6"/>
                    <a:pt x="27" y="6"/>
                  </a:cubicBezTo>
                  <a:cubicBezTo>
                    <a:pt x="24" y="1"/>
                    <a:pt x="24" y="1"/>
                    <a:pt x="24" y="1"/>
                  </a:cubicBezTo>
                  <a:cubicBezTo>
                    <a:pt x="24" y="0"/>
                    <a:pt x="24" y="0"/>
                    <a:pt x="24" y="0"/>
                  </a:cubicBezTo>
                  <a:cubicBezTo>
                    <a:pt x="23" y="0"/>
                    <a:pt x="23" y="0"/>
                    <a:pt x="2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3200">
                <a:solidFill>
                  <a:prstClr val="black"/>
                </a:solidFill>
              </a:endParaRPr>
            </a:p>
          </p:txBody>
        </p:sp>
        <p:sp>
          <p:nvSpPr>
            <p:cNvPr id="227" name="Freeform 203"/>
            <p:cNvSpPr>
              <a:spLocks noEditPoints="1"/>
            </p:cNvSpPr>
            <p:nvPr/>
          </p:nvSpPr>
          <p:spPr bwMode="auto">
            <a:xfrm>
              <a:off x="4046" y="2148"/>
              <a:ext cx="66" cy="67"/>
            </a:xfrm>
            <a:custGeom>
              <a:avLst/>
              <a:gdLst>
                <a:gd name="T0" fmla="*/ 14 w 28"/>
                <a:gd name="T1" fmla="*/ 27 h 28"/>
                <a:gd name="T2" fmla="*/ 12 w 28"/>
                <a:gd name="T3" fmla="*/ 27 h 28"/>
                <a:gd name="T4" fmla="*/ 11 w 28"/>
                <a:gd name="T5" fmla="*/ 27 h 28"/>
                <a:gd name="T6" fmla="*/ 3 w 28"/>
                <a:gd name="T7" fmla="*/ 24 h 28"/>
                <a:gd name="T8" fmla="*/ 2 w 28"/>
                <a:gd name="T9" fmla="*/ 19 h 28"/>
                <a:gd name="T10" fmla="*/ 2 w 28"/>
                <a:gd name="T11" fmla="*/ 16 h 28"/>
                <a:gd name="T12" fmla="*/ 3 w 28"/>
                <a:gd name="T13" fmla="*/ 7 h 28"/>
                <a:gd name="T14" fmla="*/ 13 w 28"/>
                <a:gd name="T15" fmla="*/ 4 h 28"/>
                <a:gd name="T16" fmla="*/ 16 w 28"/>
                <a:gd name="T17" fmla="*/ 4 h 28"/>
                <a:gd name="T18" fmla="*/ 16 w 28"/>
                <a:gd name="T19" fmla="*/ 4 h 28"/>
                <a:gd name="T20" fmla="*/ 21 w 28"/>
                <a:gd name="T21" fmla="*/ 5 h 28"/>
                <a:gd name="T22" fmla="*/ 16 w 28"/>
                <a:gd name="T23" fmla="*/ 13 h 28"/>
                <a:gd name="T24" fmla="*/ 13 w 28"/>
                <a:gd name="T25" fmla="*/ 17 h 28"/>
                <a:gd name="T26" fmla="*/ 12 w 28"/>
                <a:gd name="T27" fmla="*/ 13 h 28"/>
                <a:gd name="T28" fmla="*/ 10 w 28"/>
                <a:gd name="T29" fmla="*/ 9 h 28"/>
                <a:gd name="T30" fmla="*/ 9 w 28"/>
                <a:gd name="T31" fmla="*/ 9 h 28"/>
                <a:gd name="T32" fmla="*/ 9 w 28"/>
                <a:gd name="T33" fmla="*/ 9 h 28"/>
                <a:gd name="T34" fmla="*/ 6 w 28"/>
                <a:gd name="T35" fmla="*/ 12 h 28"/>
                <a:gd name="T36" fmla="*/ 6 w 28"/>
                <a:gd name="T37" fmla="*/ 12 h 28"/>
                <a:gd name="T38" fmla="*/ 6 w 28"/>
                <a:gd name="T39" fmla="*/ 13 h 28"/>
                <a:gd name="T40" fmla="*/ 13 w 28"/>
                <a:gd name="T41" fmla="*/ 22 h 28"/>
                <a:gd name="T42" fmla="*/ 13 w 28"/>
                <a:gd name="T43" fmla="*/ 23 h 28"/>
                <a:gd name="T44" fmla="*/ 14 w 28"/>
                <a:gd name="T45" fmla="*/ 22 h 28"/>
                <a:gd name="T46" fmla="*/ 25 w 28"/>
                <a:gd name="T47" fmla="*/ 8 h 28"/>
                <a:gd name="T48" fmla="*/ 25 w 28"/>
                <a:gd name="T49" fmla="*/ 9 h 28"/>
                <a:gd name="T50" fmla="*/ 25 w 28"/>
                <a:gd name="T51" fmla="*/ 10 h 28"/>
                <a:gd name="T52" fmla="*/ 25 w 28"/>
                <a:gd name="T53" fmla="*/ 21 h 28"/>
                <a:gd name="T54" fmla="*/ 22 w 28"/>
                <a:gd name="T55" fmla="*/ 25 h 28"/>
                <a:gd name="T56" fmla="*/ 14 w 28"/>
                <a:gd name="T57" fmla="*/ 27 h 28"/>
                <a:gd name="T58" fmla="*/ 13 w 28"/>
                <a:gd name="T59" fmla="*/ 18 h 28"/>
                <a:gd name="T60" fmla="*/ 14 w 28"/>
                <a:gd name="T61" fmla="*/ 18 h 28"/>
                <a:gd name="T62" fmla="*/ 17 w 28"/>
                <a:gd name="T63" fmla="*/ 13 h 28"/>
                <a:gd name="T64" fmla="*/ 25 w 28"/>
                <a:gd name="T65" fmla="*/ 2 h 28"/>
                <a:gd name="T66" fmla="*/ 27 w 28"/>
                <a:gd name="T67" fmla="*/ 4 h 28"/>
                <a:gd name="T68" fmla="*/ 13 w 28"/>
                <a:gd name="T69" fmla="*/ 21 h 28"/>
                <a:gd name="T70" fmla="*/ 7 w 28"/>
                <a:gd name="T71" fmla="*/ 13 h 28"/>
                <a:gd name="T72" fmla="*/ 9 w 28"/>
                <a:gd name="T73" fmla="*/ 10 h 28"/>
                <a:gd name="T74" fmla="*/ 11 w 28"/>
                <a:gd name="T75" fmla="*/ 14 h 28"/>
                <a:gd name="T76" fmla="*/ 13 w 28"/>
                <a:gd name="T77" fmla="*/ 18 h 28"/>
                <a:gd name="T78" fmla="*/ 13 w 28"/>
                <a:gd name="T79" fmla="*/ 18 h 28"/>
                <a:gd name="T80" fmla="*/ 25 w 28"/>
                <a:gd name="T81" fmla="*/ 0 h 28"/>
                <a:gd name="T82" fmla="*/ 25 w 28"/>
                <a:gd name="T83" fmla="*/ 1 h 28"/>
                <a:gd name="T84" fmla="*/ 22 w 28"/>
                <a:gd name="T85" fmla="*/ 4 h 28"/>
                <a:gd name="T86" fmla="*/ 16 w 28"/>
                <a:gd name="T87" fmla="*/ 3 h 28"/>
                <a:gd name="T88" fmla="*/ 16 w 28"/>
                <a:gd name="T89" fmla="*/ 3 h 28"/>
                <a:gd name="T90" fmla="*/ 13 w 28"/>
                <a:gd name="T91" fmla="*/ 3 h 28"/>
                <a:gd name="T92" fmla="*/ 2 w 28"/>
                <a:gd name="T93" fmla="*/ 7 h 28"/>
                <a:gd name="T94" fmla="*/ 1 w 28"/>
                <a:gd name="T95" fmla="*/ 16 h 28"/>
                <a:gd name="T96" fmla="*/ 1 w 28"/>
                <a:gd name="T97" fmla="*/ 19 h 28"/>
                <a:gd name="T98" fmla="*/ 2 w 28"/>
                <a:gd name="T99" fmla="*/ 25 h 28"/>
                <a:gd name="T100" fmla="*/ 11 w 28"/>
                <a:gd name="T101" fmla="*/ 28 h 28"/>
                <a:gd name="T102" fmla="*/ 12 w 28"/>
                <a:gd name="T103" fmla="*/ 28 h 28"/>
                <a:gd name="T104" fmla="*/ 14 w 28"/>
                <a:gd name="T105" fmla="*/ 28 h 28"/>
                <a:gd name="T106" fmla="*/ 23 w 28"/>
                <a:gd name="T107" fmla="*/ 26 h 28"/>
                <a:gd name="T108" fmla="*/ 26 w 28"/>
                <a:gd name="T109" fmla="*/ 21 h 28"/>
                <a:gd name="T110" fmla="*/ 26 w 28"/>
                <a:gd name="T111" fmla="*/ 10 h 28"/>
                <a:gd name="T112" fmla="*/ 26 w 28"/>
                <a:gd name="T113" fmla="*/ 9 h 28"/>
                <a:gd name="T114" fmla="*/ 25 w 28"/>
                <a:gd name="T115" fmla="*/ 7 h 28"/>
                <a:gd name="T116" fmla="*/ 28 w 28"/>
                <a:gd name="T117" fmla="*/ 4 h 28"/>
                <a:gd name="T118" fmla="*/ 28 w 28"/>
                <a:gd name="T119" fmla="*/ 4 h 28"/>
                <a:gd name="T120" fmla="*/ 27 w 28"/>
                <a:gd name="T121" fmla="*/ 3 h 28"/>
                <a:gd name="T122" fmla="*/ 26 w 28"/>
                <a:gd name="T123" fmla="*/ 1 h 28"/>
                <a:gd name="T124" fmla="*/ 25 w 28"/>
                <a:gd name="T12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 h="28">
                  <a:moveTo>
                    <a:pt x="14" y="27"/>
                  </a:moveTo>
                  <a:cubicBezTo>
                    <a:pt x="14" y="27"/>
                    <a:pt x="13" y="27"/>
                    <a:pt x="12" y="27"/>
                  </a:cubicBezTo>
                  <a:cubicBezTo>
                    <a:pt x="12" y="27"/>
                    <a:pt x="11" y="27"/>
                    <a:pt x="11" y="27"/>
                  </a:cubicBezTo>
                  <a:cubicBezTo>
                    <a:pt x="8" y="27"/>
                    <a:pt x="4" y="27"/>
                    <a:pt x="3" y="24"/>
                  </a:cubicBezTo>
                  <a:cubicBezTo>
                    <a:pt x="1" y="23"/>
                    <a:pt x="1" y="21"/>
                    <a:pt x="2" y="19"/>
                  </a:cubicBezTo>
                  <a:cubicBezTo>
                    <a:pt x="2" y="18"/>
                    <a:pt x="2" y="17"/>
                    <a:pt x="2" y="16"/>
                  </a:cubicBezTo>
                  <a:cubicBezTo>
                    <a:pt x="2" y="13"/>
                    <a:pt x="2" y="8"/>
                    <a:pt x="3" y="7"/>
                  </a:cubicBezTo>
                  <a:cubicBezTo>
                    <a:pt x="3" y="6"/>
                    <a:pt x="6" y="4"/>
                    <a:pt x="13" y="4"/>
                  </a:cubicBezTo>
                  <a:cubicBezTo>
                    <a:pt x="14" y="4"/>
                    <a:pt x="15" y="4"/>
                    <a:pt x="16" y="4"/>
                  </a:cubicBezTo>
                  <a:cubicBezTo>
                    <a:pt x="16" y="4"/>
                    <a:pt x="16" y="4"/>
                    <a:pt x="16" y="4"/>
                  </a:cubicBezTo>
                  <a:cubicBezTo>
                    <a:pt x="19" y="5"/>
                    <a:pt x="20" y="5"/>
                    <a:pt x="21" y="5"/>
                  </a:cubicBezTo>
                  <a:cubicBezTo>
                    <a:pt x="20" y="8"/>
                    <a:pt x="18" y="10"/>
                    <a:pt x="16" y="13"/>
                  </a:cubicBezTo>
                  <a:cubicBezTo>
                    <a:pt x="15" y="14"/>
                    <a:pt x="14" y="15"/>
                    <a:pt x="13" y="17"/>
                  </a:cubicBezTo>
                  <a:cubicBezTo>
                    <a:pt x="13" y="16"/>
                    <a:pt x="12" y="14"/>
                    <a:pt x="12" y="13"/>
                  </a:cubicBezTo>
                  <a:cubicBezTo>
                    <a:pt x="11" y="12"/>
                    <a:pt x="10" y="10"/>
                    <a:pt x="10" y="9"/>
                  </a:cubicBezTo>
                  <a:cubicBezTo>
                    <a:pt x="9" y="9"/>
                    <a:pt x="9" y="9"/>
                    <a:pt x="9" y="9"/>
                  </a:cubicBezTo>
                  <a:cubicBezTo>
                    <a:pt x="9" y="9"/>
                    <a:pt x="9" y="9"/>
                    <a:pt x="9" y="9"/>
                  </a:cubicBezTo>
                  <a:cubicBezTo>
                    <a:pt x="8" y="10"/>
                    <a:pt x="7" y="11"/>
                    <a:pt x="6" y="12"/>
                  </a:cubicBezTo>
                  <a:cubicBezTo>
                    <a:pt x="6" y="12"/>
                    <a:pt x="6" y="12"/>
                    <a:pt x="6" y="12"/>
                  </a:cubicBezTo>
                  <a:cubicBezTo>
                    <a:pt x="6" y="13"/>
                    <a:pt x="6" y="13"/>
                    <a:pt x="6" y="13"/>
                  </a:cubicBezTo>
                  <a:cubicBezTo>
                    <a:pt x="7" y="14"/>
                    <a:pt x="11" y="19"/>
                    <a:pt x="13" y="22"/>
                  </a:cubicBezTo>
                  <a:cubicBezTo>
                    <a:pt x="13" y="23"/>
                    <a:pt x="13" y="23"/>
                    <a:pt x="13" y="23"/>
                  </a:cubicBezTo>
                  <a:cubicBezTo>
                    <a:pt x="14" y="22"/>
                    <a:pt x="14" y="22"/>
                    <a:pt x="14" y="22"/>
                  </a:cubicBezTo>
                  <a:cubicBezTo>
                    <a:pt x="17" y="17"/>
                    <a:pt x="21" y="12"/>
                    <a:pt x="25" y="8"/>
                  </a:cubicBezTo>
                  <a:cubicBezTo>
                    <a:pt x="25" y="8"/>
                    <a:pt x="25" y="8"/>
                    <a:pt x="25" y="9"/>
                  </a:cubicBezTo>
                  <a:cubicBezTo>
                    <a:pt x="25" y="10"/>
                    <a:pt x="25" y="10"/>
                    <a:pt x="25" y="10"/>
                  </a:cubicBezTo>
                  <a:cubicBezTo>
                    <a:pt x="25" y="14"/>
                    <a:pt x="25" y="17"/>
                    <a:pt x="25" y="21"/>
                  </a:cubicBezTo>
                  <a:cubicBezTo>
                    <a:pt x="24" y="23"/>
                    <a:pt x="24" y="24"/>
                    <a:pt x="22" y="25"/>
                  </a:cubicBezTo>
                  <a:cubicBezTo>
                    <a:pt x="21" y="27"/>
                    <a:pt x="17" y="27"/>
                    <a:pt x="14" y="27"/>
                  </a:cubicBezTo>
                  <a:moveTo>
                    <a:pt x="13" y="18"/>
                  </a:moveTo>
                  <a:cubicBezTo>
                    <a:pt x="14" y="18"/>
                    <a:pt x="14" y="18"/>
                    <a:pt x="14" y="18"/>
                  </a:cubicBezTo>
                  <a:cubicBezTo>
                    <a:pt x="15" y="16"/>
                    <a:pt x="16" y="15"/>
                    <a:pt x="17" y="13"/>
                  </a:cubicBezTo>
                  <a:cubicBezTo>
                    <a:pt x="20" y="9"/>
                    <a:pt x="22" y="6"/>
                    <a:pt x="25" y="2"/>
                  </a:cubicBezTo>
                  <a:cubicBezTo>
                    <a:pt x="25" y="3"/>
                    <a:pt x="26" y="3"/>
                    <a:pt x="27" y="4"/>
                  </a:cubicBezTo>
                  <a:cubicBezTo>
                    <a:pt x="22" y="9"/>
                    <a:pt x="17" y="15"/>
                    <a:pt x="13" y="21"/>
                  </a:cubicBezTo>
                  <a:cubicBezTo>
                    <a:pt x="12" y="18"/>
                    <a:pt x="9" y="14"/>
                    <a:pt x="7" y="13"/>
                  </a:cubicBezTo>
                  <a:cubicBezTo>
                    <a:pt x="8" y="12"/>
                    <a:pt x="8" y="11"/>
                    <a:pt x="9" y="10"/>
                  </a:cubicBezTo>
                  <a:cubicBezTo>
                    <a:pt x="10" y="11"/>
                    <a:pt x="10" y="13"/>
                    <a:pt x="11" y="14"/>
                  </a:cubicBezTo>
                  <a:cubicBezTo>
                    <a:pt x="12" y="15"/>
                    <a:pt x="12" y="17"/>
                    <a:pt x="13" y="18"/>
                  </a:cubicBezTo>
                  <a:cubicBezTo>
                    <a:pt x="13" y="18"/>
                    <a:pt x="13" y="18"/>
                    <a:pt x="13" y="18"/>
                  </a:cubicBezTo>
                  <a:moveTo>
                    <a:pt x="25" y="0"/>
                  </a:moveTo>
                  <a:cubicBezTo>
                    <a:pt x="25" y="1"/>
                    <a:pt x="25" y="1"/>
                    <a:pt x="25" y="1"/>
                  </a:cubicBezTo>
                  <a:cubicBezTo>
                    <a:pt x="24" y="2"/>
                    <a:pt x="23" y="3"/>
                    <a:pt x="22" y="4"/>
                  </a:cubicBezTo>
                  <a:cubicBezTo>
                    <a:pt x="21" y="4"/>
                    <a:pt x="19" y="4"/>
                    <a:pt x="16" y="3"/>
                  </a:cubicBezTo>
                  <a:cubicBezTo>
                    <a:pt x="16" y="3"/>
                    <a:pt x="16" y="3"/>
                    <a:pt x="16" y="3"/>
                  </a:cubicBezTo>
                  <a:cubicBezTo>
                    <a:pt x="15" y="3"/>
                    <a:pt x="14" y="3"/>
                    <a:pt x="13" y="3"/>
                  </a:cubicBezTo>
                  <a:cubicBezTo>
                    <a:pt x="7" y="3"/>
                    <a:pt x="3" y="4"/>
                    <a:pt x="2" y="7"/>
                  </a:cubicBezTo>
                  <a:cubicBezTo>
                    <a:pt x="1" y="8"/>
                    <a:pt x="1" y="12"/>
                    <a:pt x="1" y="16"/>
                  </a:cubicBezTo>
                  <a:cubicBezTo>
                    <a:pt x="1" y="17"/>
                    <a:pt x="1" y="18"/>
                    <a:pt x="1" y="19"/>
                  </a:cubicBezTo>
                  <a:cubicBezTo>
                    <a:pt x="0" y="21"/>
                    <a:pt x="0" y="23"/>
                    <a:pt x="2" y="25"/>
                  </a:cubicBezTo>
                  <a:cubicBezTo>
                    <a:pt x="4" y="28"/>
                    <a:pt x="8" y="28"/>
                    <a:pt x="11" y="28"/>
                  </a:cubicBezTo>
                  <a:cubicBezTo>
                    <a:pt x="11" y="28"/>
                    <a:pt x="12" y="28"/>
                    <a:pt x="12" y="28"/>
                  </a:cubicBezTo>
                  <a:cubicBezTo>
                    <a:pt x="13" y="28"/>
                    <a:pt x="14" y="28"/>
                    <a:pt x="14" y="28"/>
                  </a:cubicBezTo>
                  <a:cubicBezTo>
                    <a:pt x="18" y="28"/>
                    <a:pt x="21" y="28"/>
                    <a:pt x="23" y="26"/>
                  </a:cubicBezTo>
                  <a:cubicBezTo>
                    <a:pt x="25" y="24"/>
                    <a:pt x="25" y="23"/>
                    <a:pt x="26" y="21"/>
                  </a:cubicBezTo>
                  <a:cubicBezTo>
                    <a:pt x="26" y="17"/>
                    <a:pt x="26" y="14"/>
                    <a:pt x="26" y="10"/>
                  </a:cubicBezTo>
                  <a:cubicBezTo>
                    <a:pt x="26" y="9"/>
                    <a:pt x="26" y="9"/>
                    <a:pt x="26" y="9"/>
                  </a:cubicBezTo>
                  <a:cubicBezTo>
                    <a:pt x="26" y="8"/>
                    <a:pt x="26" y="7"/>
                    <a:pt x="25" y="7"/>
                  </a:cubicBezTo>
                  <a:cubicBezTo>
                    <a:pt x="26" y="6"/>
                    <a:pt x="27" y="5"/>
                    <a:pt x="28" y="4"/>
                  </a:cubicBezTo>
                  <a:cubicBezTo>
                    <a:pt x="28" y="4"/>
                    <a:pt x="28" y="4"/>
                    <a:pt x="28" y="4"/>
                  </a:cubicBezTo>
                  <a:cubicBezTo>
                    <a:pt x="27" y="3"/>
                    <a:pt x="27" y="3"/>
                    <a:pt x="27" y="3"/>
                  </a:cubicBezTo>
                  <a:cubicBezTo>
                    <a:pt x="26" y="3"/>
                    <a:pt x="26" y="2"/>
                    <a:pt x="26" y="1"/>
                  </a:cubicBezTo>
                  <a:cubicBezTo>
                    <a:pt x="25" y="0"/>
                    <a:pt x="25" y="0"/>
                    <a:pt x="2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3200">
                <a:solidFill>
                  <a:prstClr val="black"/>
                </a:solidFill>
              </a:endParaRPr>
            </a:p>
          </p:txBody>
        </p:sp>
      </p:grpSp>
      <p:grpSp>
        <p:nvGrpSpPr>
          <p:cNvPr id="228" name="组合 217"/>
          <p:cNvGrpSpPr/>
          <p:nvPr/>
        </p:nvGrpSpPr>
        <p:grpSpPr>
          <a:xfrm>
            <a:off x="5091495" y="1804259"/>
            <a:ext cx="2203395" cy="4583480"/>
            <a:chOff x="5276822" y="2263193"/>
            <a:chExt cx="2022845" cy="4206605"/>
          </a:xfrm>
          <a:effectLst>
            <a:outerShdw blurRad="266700" dist="38100" dir="5400000" algn="t" rotWithShape="0">
              <a:prstClr val="black">
                <a:alpha val="40000"/>
              </a:prstClr>
            </a:outerShdw>
          </a:effectLst>
        </p:grpSpPr>
        <p:sp>
          <p:nvSpPr>
            <p:cNvPr id="229" name="任意多边形 228"/>
            <p:cNvSpPr/>
            <p:nvPr/>
          </p:nvSpPr>
          <p:spPr>
            <a:xfrm rot="5400000">
              <a:off x="6251085" y="6144437"/>
              <a:ext cx="273185" cy="377538"/>
            </a:xfrm>
            <a:custGeom>
              <a:avLst/>
              <a:gdLst>
                <a:gd name="connsiteX0" fmla="*/ 0 w 245327"/>
                <a:gd name="connsiteY0" fmla="*/ 0 h 374681"/>
                <a:gd name="connsiteX1" fmla="*/ 0 w 245327"/>
                <a:gd name="connsiteY1" fmla="*/ 374681 h 374681"/>
                <a:gd name="connsiteX2" fmla="*/ 245327 w 245327"/>
                <a:gd name="connsiteY2" fmla="*/ 218564 h 374681"/>
                <a:gd name="connsiteX3" fmla="*/ 245327 w 245327"/>
                <a:gd name="connsiteY3" fmla="*/ 169499 h 374681"/>
                <a:gd name="connsiteX4" fmla="*/ 0 w 245327"/>
                <a:gd name="connsiteY4" fmla="*/ 0 h 374681"/>
                <a:gd name="connsiteX0-1" fmla="*/ 0 w 253793"/>
                <a:gd name="connsiteY0-2" fmla="*/ 0 h 374681"/>
                <a:gd name="connsiteX1-3" fmla="*/ 0 w 253793"/>
                <a:gd name="connsiteY1-4" fmla="*/ 374681 h 374681"/>
                <a:gd name="connsiteX2-5" fmla="*/ 245327 w 253793"/>
                <a:gd name="connsiteY2-6" fmla="*/ 218564 h 374681"/>
                <a:gd name="connsiteX3-7" fmla="*/ 245327 w 253793"/>
                <a:gd name="connsiteY3-8" fmla="*/ 169499 h 374681"/>
                <a:gd name="connsiteX4-9" fmla="*/ 0 w 253793"/>
                <a:gd name="connsiteY4-10" fmla="*/ 0 h 374681"/>
                <a:gd name="connsiteX0-11" fmla="*/ 0 w 262397"/>
                <a:gd name="connsiteY0-12" fmla="*/ 0 h 374681"/>
                <a:gd name="connsiteX1-13" fmla="*/ 0 w 262397"/>
                <a:gd name="connsiteY1-14" fmla="*/ 374681 h 374681"/>
                <a:gd name="connsiteX2-15" fmla="*/ 245327 w 262397"/>
                <a:gd name="connsiteY2-16" fmla="*/ 218564 h 374681"/>
                <a:gd name="connsiteX3-17" fmla="*/ 245327 w 262397"/>
                <a:gd name="connsiteY3-18" fmla="*/ 169499 h 374681"/>
                <a:gd name="connsiteX4-19" fmla="*/ 0 w 262397"/>
                <a:gd name="connsiteY4-20" fmla="*/ 0 h 374681"/>
                <a:gd name="connsiteX0-21" fmla="*/ 7408 w 269805"/>
                <a:gd name="connsiteY0-22" fmla="*/ 0 h 374681"/>
                <a:gd name="connsiteX1-23" fmla="*/ 7408 w 269805"/>
                <a:gd name="connsiteY1-24" fmla="*/ 374681 h 374681"/>
                <a:gd name="connsiteX2-25" fmla="*/ 252735 w 269805"/>
                <a:gd name="connsiteY2-26" fmla="*/ 218564 h 374681"/>
                <a:gd name="connsiteX3-27" fmla="*/ 252735 w 269805"/>
                <a:gd name="connsiteY3-28" fmla="*/ 169499 h 374681"/>
                <a:gd name="connsiteX4-29" fmla="*/ 7408 w 269805"/>
                <a:gd name="connsiteY4-30" fmla="*/ 0 h 374681"/>
                <a:gd name="connsiteX0-31" fmla="*/ 10788 w 273185"/>
                <a:gd name="connsiteY0-32" fmla="*/ 0 h 374681"/>
                <a:gd name="connsiteX1-33" fmla="*/ 10788 w 273185"/>
                <a:gd name="connsiteY1-34" fmla="*/ 374681 h 374681"/>
                <a:gd name="connsiteX2-35" fmla="*/ 256115 w 273185"/>
                <a:gd name="connsiteY2-36" fmla="*/ 218564 h 374681"/>
                <a:gd name="connsiteX3-37" fmla="*/ 256115 w 273185"/>
                <a:gd name="connsiteY3-38" fmla="*/ 169499 h 374681"/>
                <a:gd name="connsiteX4-39" fmla="*/ 10788 w 273185"/>
                <a:gd name="connsiteY4-40" fmla="*/ 0 h 374681"/>
                <a:gd name="connsiteX0-41" fmla="*/ 10788 w 273185"/>
                <a:gd name="connsiteY0-42" fmla="*/ 0 h 377538"/>
                <a:gd name="connsiteX1-43" fmla="*/ 10788 w 273185"/>
                <a:gd name="connsiteY1-44" fmla="*/ 377538 h 377538"/>
                <a:gd name="connsiteX2-45" fmla="*/ 256115 w 273185"/>
                <a:gd name="connsiteY2-46" fmla="*/ 218564 h 377538"/>
                <a:gd name="connsiteX3-47" fmla="*/ 256115 w 273185"/>
                <a:gd name="connsiteY3-48" fmla="*/ 169499 h 377538"/>
                <a:gd name="connsiteX4-49" fmla="*/ 10788 w 273185"/>
                <a:gd name="connsiteY4-50" fmla="*/ 0 h 37753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73185" h="377538">
                  <a:moveTo>
                    <a:pt x="10788" y="0"/>
                  </a:moveTo>
                  <a:cubicBezTo>
                    <a:pt x="-5880" y="122512"/>
                    <a:pt x="-1118" y="250263"/>
                    <a:pt x="10788" y="377538"/>
                  </a:cubicBezTo>
                  <a:lnTo>
                    <a:pt x="256115" y="218564"/>
                  </a:lnTo>
                  <a:cubicBezTo>
                    <a:pt x="282309" y="202209"/>
                    <a:pt x="275165" y="188236"/>
                    <a:pt x="256115" y="169499"/>
                  </a:cubicBezTo>
                  <a:lnTo>
                    <a:pt x="10788" y="0"/>
                  </a:lnTo>
                  <a:close/>
                </a:path>
              </a:pathLst>
            </a:custGeom>
            <a:gradFill>
              <a:gsLst>
                <a:gs pos="2000">
                  <a:srgbClr val="2E2E2E"/>
                </a:gs>
                <a:gs pos="42000">
                  <a:srgbClr val="727272"/>
                </a:gs>
                <a:gs pos="12000">
                  <a:srgbClr val="555555"/>
                </a:gs>
                <a:gs pos="63000">
                  <a:srgbClr val="363636"/>
                </a:gs>
                <a:gs pos="100000">
                  <a:srgbClr val="414143"/>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prstClr val="white"/>
                </a:solidFill>
              </a:endParaRPr>
            </a:p>
          </p:txBody>
        </p:sp>
        <p:sp>
          <p:nvSpPr>
            <p:cNvPr id="230" name="Freeform 212"/>
            <p:cNvSpPr/>
            <p:nvPr/>
          </p:nvSpPr>
          <p:spPr bwMode="auto">
            <a:xfrm>
              <a:off x="5816447" y="4542587"/>
              <a:ext cx="492408" cy="1113726"/>
            </a:xfrm>
            <a:custGeom>
              <a:avLst/>
              <a:gdLst>
                <a:gd name="T0" fmla="*/ 0 w 277"/>
                <a:gd name="T1" fmla="*/ 0 h 628"/>
                <a:gd name="T2" fmla="*/ 0 w 277"/>
                <a:gd name="T3" fmla="*/ 580 h 628"/>
                <a:gd name="T4" fmla="*/ 57 w 277"/>
                <a:gd name="T5" fmla="*/ 628 h 628"/>
                <a:gd name="T6" fmla="*/ 277 w 277"/>
                <a:gd name="T7" fmla="*/ 628 h 628"/>
                <a:gd name="T8" fmla="*/ 277 w 277"/>
                <a:gd name="T9" fmla="*/ 73 h 628"/>
                <a:gd name="T10" fmla="*/ 0 w 277"/>
                <a:gd name="T11" fmla="*/ 0 h 628"/>
              </a:gdLst>
              <a:ahLst/>
              <a:cxnLst>
                <a:cxn ang="0">
                  <a:pos x="T0" y="T1"/>
                </a:cxn>
                <a:cxn ang="0">
                  <a:pos x="T2" y="T3"/>
                </a:cxn>
                <a:cxn ang="0">
                  <a:pos x="T4" y="T5"/>
                </a:cxn>
                <a:cxn ang="0">
                  <a:pos x="T6" y="T7"/>
                </a:cxn>
                <a:cxn ang="0">
                  <a:pos x="T8" y="T9"/>
                </a:cxn>
                <a:cxn ang="0">
                  <a:pos x="T10" y="T11"/>
                </a:cxn>
              </a:cxnLst>
              <a:rect l="0" t="0" r="r" b="b"/>
              <a:pathLst>
                <a:path w="277" h="628">
                  <a:moveTo>
                    <a:pt x="0" y="0"/>
                  </a:moveTo>
                  <a:cubicBezTo>
                    <a:pt x="0" y="580"/>
                    <a:pt x="0" y="580"/>
                    <a:pt x="0" y="580"/>
                  </a:cubicBezTo>
                  <a:cubicBezTo>
                    <a:pt x="57" y="628"/>
                    <a:pt x="57" y="628"/>
                    <a:pt x="57" y="628"/>
                  </a:cubicBezTo>
                  <a:cubicBezTo>
                    <a:pt x="277" y="628"/>
                    <a:pt x="277" y="628"/>
                    <a:pt x="277" y="628"/>
                  </a:cubicBezTo>
                  <a:cubicBezTo>
                    <a:pt x="277" y="73"/>
                    <a:pt x="277" y="73"/>
                    <a:pt x="277" y="73"/>
                  </a:cubicBezTo>
                  <a:cubicBezTo>
                    <a:pt x="185" y="51"/>
                    <a:pt x="92" y="25"/>
                    <a:pt x="0" y="0"/>
                  </a:cubicBezTo>
                </a:path>
              </a:pathLst>
            </a:custGeom>
            <a:solidFill>
              <a:schemeClr val="accent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prstClr val="white"/>
                </a:solidFill>
              </a:endParaRPr>
            </a:p>
          </p:txBody>
        </p:sp>
        <p:sp>
          <p:nvSpPr>
            <p:cNvPr id="231" name="Freeform 213"/>
            <p:cNvSpPr/>
            <p:nvPr/>
          </p:nvSpPr>
          <p:spPr bwMode="auto">
            <a:xfrm>
              <a:off x="6384249" y="4720690"/>
              <a:ext cx="541874" cy="963080"/>
            </a:xfrm>
            <a:custGeom>
              <a:avLst/>
              <a:gdLst>
                <a:gd name="T0" fmla="*/ 0 w 305"/>
                <a:gd name="T1" fmla="*/ 0 h 543"/>
                <a:gd name="T2" fmla="*/ 0 w 305"/>
                <a:gd name="T3" fmla="*/ 543 h 543"/>
                <a:gd name="T4" fmla="*/ 263 w 305"/>
                <a:gd name="T5" fmla="*/ 543 h 543"/>
                <a:gd name="T6" fmla="*/ 305 w 305"/>
                <a:gd name="T7" fmla="*/ 495 h 543"/>
                <a:gd name="T8" fmla="*/ 305 w 305"/>
                <a:gd name="T9" fmla="*/ 41 h 543"/>
                <a:gd name="T10" fmla="*/ 0 w 305"/>
                <a:gd name="T11" fmla="*/ 0 h 543"/>
              </a:gdLst>
              <a:ahLst/>
              <a:cxnLst>
                <a:cxn ang="0">
                  <a:pos x="T0" y="T1"/>
                </a:cxn>
                <a:cxn ang="0">
                  <a:pos x="T2" y="T3"/>
                </a:cxn>
                <a:cxn ang="0">
                  <a:pos x="T4" y="T5"/>
                </a:cxn>
                <a:cxn ang="0">
                  <a:pos x="T6" y="T7"/>
                </a:cxn>
                <a:cxn ang="0">
                  <a:pos x="T8" y="T9"/>
                </a:cxn>
                <a:cxn ang="0">
                  <a:pos x="T10" y="T11"/>
                </a:cxn>
              </a:cxnLst>
              <a:rect l="0" t="0" r="r" b="b"/>
              <a:pathLst>
                <a:path w="305" h="543">
                  <a:moveTo>
                    <a:pt x="0" y="0"/>
                  </a:moveTo>
                  <a:cubicBezTo>
                    <a:pt x="0" y="543"/>
                    <a:pt x="0" y="543"/>
                    <a:pt x="0" y="543"/>
                  </a:cubicBezTo>
                  <a:cubicBezTo>
                    <a:pt x="263" y="543"/>
                    <a:pt x="263" y="543"/>
                    <a:pt x="263" y="543"/>
                  </a:cubicBezTo>
                  <a:cubicBezTo>
                    <a:pt x="305" y="495"/>
                    <a:pt x="305" y="495"/>
                    <a:pt x="305" y="495"/>
                  </a:cubicBezTo>
                  <a:cubicBezTo>
                    <a:pt x="305" y="41"/>
                    <a:pt x="305" y="41"/>
                    <a:pt x="305" y="41"/>
                  </a:cubicBezTo>
                  <a:cubicBezTo>
                    <a:pt x="201" y="38"/>
                    <a:pt x="100" y="22"/>
                    <a:pt x="0" y="0"/>
                  </a:cubicBezTo>
                </a:path>
              </a:pathLst>
            </a:custGeom>
            <a:solidFill>
              <a:schemeClr val="accent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prstClr val="white"/>
                </a:solidFill>
              </a:endParaRPr>
            </a:p>
          </p:txBody>
        </p:sp>
        <p:sp>
          <p:nvSpPr>
            <p:cNvPr id="232" name="Freeform 214"/>
            <p:cNvSpPr/>
            <p:nvPr/>
          </p:nvSpPr>
          <p:spPr bwMode="auto">
            <a:xfrm>
              <a:off x="6093755" y="4617535"/>
              <a:ext cx="280305" cy="1066509"/>
            </a:xfrm>
            <a:custGeom>
              <a:avLst/>
              <a:gdLst>
                <a:gd name="T0" fmla="*/ 0 w 158"/>
                <a:gd name="T1" fmla="*/ 0 h 602"/>
                <a:gd name="T2" fmla="*/ 0 w 158"/>
                <a:gd name="T3" fmla="*/ 602 h 602"/>
                <a:gd name="T4" fmla="*/ 158 w 158"/>
                <a:gd name="T5" fmla="*/ 602 h 602"/>
                <a:gd name="T6" fmla="*/ 158 w 158"/>
                <a:gd name="T7" fmla="*/ 40 h 602"/>
                <a:gd name="T8" fmla="*/ 0 w 158"/>
                <a:gd name="T9" fmla="*/ 0 h 602"/>
              </a:gdLst>
              <a:ahLst/>
              <a:cxnLst>
                <a:cxn ang="0">
                  <a:pos x="T0" y="T1"/>
                </a:cxn>
                <a:cxn ang="0">
                  <a:pos x="T2" y="T3"/>
                </a:cxn>
                <a:cxn ang="0">
                  <a:pos x="T4" y="T5"/>
                </a:cxn>
                <a:cxn ang="0">
                  <a:pos x="T6" y="T7"/>
                </a:cxn>
                <a:cxn ang="0">
                  <a:pos x="T8" y="T9"/>
                </a:cxn>
              </a:cxnLst>
              <a:rect l="0" t="0" r="r" b="b"/>
              <a:pathLst>
                <a:path w="158" h="602">
                  <a:moveTo>
                    <a:pt x="0" y="0"/>
                  </a:moveTo>
                  <a:cubicBezTo>
                    <a:pt x="0" y="602"/>
                    <a:pt x="0" y="602"/>
                    <a:pt x="0" y="602"/>
                  </a:cubicBezTo>
                  <a:cubicBezTo>
                    <a:pt x="158" y="602"/>
                    <a:pt x="158" y="602"/>
                    <a:pt x="158" y="602"/>
                  </a:cubicBezTo>
                  <a:cubicBezTo>
                    <a:pt x="158" y="40"/>
                    <a:pt x="158" y="40"/>
                    <a:pt x="158" y="40"/>
                  </a:cubicBezTo>
                  <a:cubicBezTo>
                    <a:pt x="105" y="28"/>
                    <a:pt x="52" y="14"/>
                    <a:pt x="0" y="0"/>
                  </a:cubicBezTo>
                </a:path>
              </a:pathLst>
            </a:custGeom>
            <a:solidFill>
              <a:schemeClr val="accent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prstClr val="white"/>
                </a:solidFill>
              </a:endParaRPr>
            </a:p>
          </p:txBody>
        </p:sp>
        <p:sp>
          <p:nvSpPr>
            <p:cNvPr id="233" name="Freeform 215"/>
            <p:cNvSpPr/>
            <p:nvPr/>
          </p:nvSpPr>
          <p:spPr bwMode="auto">
            <a:xfrm>
              <a:off x="6368814" y="4686487"/>
              <a:ext cx="282554" cy="997557"/>
            </a:xfrm>
            <a:custGeom>
              <a:avLst/>
              <a:gdLst>
                <a:gd name="T0" fmla="*/ 0 w 159"/>
                <a:gd name="T1" fmla="*/ 0 h 563"/>
                <a:gd name="T2" fmla="*/ 0 w 159"/>
                <a:gd name="T3" fmla="*/ 563 h 563"/>
                <a:gd name="T4" fmla="*/ 159 w 159"/>
                <a:gd name="T5" fmla="*/ 563 h 563"/>
                <a:gd name="T6" fmla="*/ 159 w 159"/>
                <a:gd name="T7" fmla="*/ 30 h 563"/>
                <a:gd name="T8" fmla="*/ 0 w 159"/>
                <a:gd name="T9" fmla="*/ 0 h 563"/>
              </a:gdLst>
              <a:ahLst/>
              <a:cxnLst>
                <a:cxn ang="0">
                  <a:pos x="T0" y="T1"/>
                </a:cxn>
                <a:cxn ang="0">
                  <a:pos x="T2" y="T3"/>
                </a:cxn>
                <a:cxn ang="0">
                  <a:pos x="T4" y="T5"/>
                </a:cxn>
                <a:cxn ang="0">
                  <a:pos x="T6" y="T7"/>
                </a:cxn>
                <a:cxn ang="0">
                  <a:pos x="T8" y="T9"/>
                </a:cxn>
              </a:cxnLst>
              <a:rect l="0" t="0" r="r" b="b"/>
              <a:pathLst>
                <a:path w="159" h="563">
                  <a:moveTo>
                    <a:pt x="0" y="0"/>
                  </a:moveTo>
                  <a:cubicBezTo>
                    <a:pt x="0" y="563"/>
                    <a:pt x="0" y="563"/>
                    <a:pt x="0" y="563"/>
                  </a:cubicBezTo>
                  <a:cubicBezTo>
                    <a:pt x="159" y="563"/>
                    <a:pt x="159" y="563"/>
                    <a:pt x="159" y="563"/>
                  </a:cubicBezTo>
                  <a:cubicBezTo>
                    <a:pt x="159" y="30"/>
                    <a:pt x="159" y="30"/>
                    <a:pt x="159" y="30"/>
                  </a:cubicBezTo>
                  <a:cubicBezTo>
                    <a:pt x="106" y="22"/>
                    <a:pt x="53" y="12"/>
                    <a:pt x="0" y="0"/>
                  </a:cubicBezTo>
                </a:path>
              </a:pathLst>
            </a:custGeom>
            <a:solidFill>
              <a:schemeClr val="accent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prstClr val="white"/>
                </a:solidFill>
              </a:endParaRPr>
            </a:p>
          </p:txBody>
        </p:sp>
        <p:sp>
          <p:nvSpPr>
            <p:cNvPr id="234" name="Rectangle 217"/>
            <p:cNvSpPr>
              <a:spLocks noChangeArrowheads="1"/>
            </p:cNvSpPr>
            <p:nvPr/>
          </p:nvSpPr>
          <p:spPr bwMode="auto">
            <a:xfrm>
              <a:off x="6088508" y="4711220"/>
              <a:ext cx="10493" cy="900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882" tIns="60941" rIns="121882" bIns="60941" numCol="1" anchor="t" anchorCtr="0" compatLnSpc="1"/>
            <a:lstStyle/>
            <a:p>
              <a:endParaRPr lang="zh-CN" altLang="en-US" sz="3200">
                <a:solidFill>
                  <a:prstClr val="black"/>
                </a:solidFill>
              </a:endParaRPr>
            </a:p>
          </p:txBody>
        </p:sp>
        <p:sp>
          <p:nvSpPr>
            <p:cNvPr id="235" name="Freeform 219"/>
            <p:cNvSpPr/>
            <p:nvPr/>
          </p:nvSpPr>
          <p:spPr bwMode="auto">
            <a:xfrm>
              <a:off x="5816447" y="5570872"/>
              <a:ext cx="0" cy="8994"/>
            </a:xfrm>
            <a:custGeom>
              <a:avLst/>
              <a:gdLst>
                <a:gd name="T0" fmla="*/ 0 h 5"/>
                <a:gd name="T1" fmla="*/ 5 h 5"/>
                <a:gd name="T2" fmla="*/ 5 h 5"/>
                <a:gd name="T3" fmla="*/ 0 h 5"/>
                <a:gd name="T4" fmla="*/ 0 h 5"/>
              </a:gdLst>
              <a:ahLst/>
              <a:cxnLst>
                <a:cxn ang="0">
                  <a:pos x="0" y="T0"/>
                </a:cxn>
                <a:cxn ang="0">
                  <a:pos x="0" y="T1"/>
                </a:cxn>
                <a:cxn ang="0">
                  <a:pos x="0" y="T2"/>
                </a:cxn>
                <a:cxn ang="0">
                  <a:pos x="0" y="T3"/>
                </a:cxn>
                <a:cxn ang="0">
                  <a:pos x="0" y="T4"/>
                </a:cxn>
              </a:cxnLst>
              <a:rect l="0" t="0" r="r" b="b"/>
              <a:pathLst>
                <a:path h="5">
                  <a:moveTo>
                    <a:pt x="0" y="0"/>
                  </a:moveTo>
                  <a:cubicBezTo>
                    <a:pt x="0" y="5"/>
                    <a:pt x="0" y="5"/>
                    <a:pt x="0" y="5"/>
                  </a:cubicBezTo>
                  <a:cubicBezTo>
                    <a:pt x="0" y="5"/>
                    <a:pt x="0" y="5"/>
                    <a:pt x="0" y="5"/>
                  </a:cubicBezTo>
                  <a:cubicBezTo>
                    <a:pt x="0" y="4"/>
                    <a:pt x="0" y="2"/>
                    <a:pt x="0" y="0"/>
                  </a:cubicBezTo>
                  <a:cubicBezTo>
                    <a:pt x="0" y="0"/>
                    <a:pt x="0" y="0"/>
                    <a:pt x="0"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3200">
                <a:solidFill>
                  <a:prstClr val="black"/>
                </a:solidFill>
              </a:endParaRPr>
            </a:p>
          </p:txBody>
        </p:sp>
        <p:sp>
          <p:nvSpPr>
            <p:cNvPr id="236" name="Freeform 220"/>
            <p:cNvSpPr/>
            <p:nvPr/>
          </p:nvSpPr>
          <p:spPr bwMode="auto">
            <a:xfrm>
              <a:off x="5816447" y="5528152"/>
              <a:ext cx="2248" cy="42720"/>
            </a:xfrm>
            <a:custGeom>
              <a:avLst/>
              <a:gdLst>
                <a:gd name="T0" fmla="*/ 0 w 1"/>
                <a:gd name="T1" fmla="*/ 0 h 24"/>
                <a:gd name="T2" fmla="*/ 0 w 1"/>
                <a:gd name="T3" fmla="*/ 24 h 24"/>
                <a:gd name="T4" fmla="*/ 0 w 1"/>
                <a:gd name="T5" fmla="*/ 24 h 24"/>
                <a:gd name="T6" fmla="*/ 1 w 1"/>
                <a:gd name="T7" fmla="*/ 16 h 24"/>
                <a:gd name="T8" fmla="*/ 0 w 1"/>
                <a:gd name="T9" fmla="*/ 8 h 24"/>
                <a:gd name="T10" fmla="*/ 0 w 1"/>
                <a:gd name="T11" fmla="*/ 8 h 24"/>
                <a:gd name="T12" fmla="*/ 0 w 1"/>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1" h="24">
                  <a:moveTo>
                    <a:pt x="0" y="0"/>
                  </a:moveTo>
                  <a:cubicBezTo>
                    <a:pt x="0" y="24"/>
                    <a:pt x="0" y="24"/>
                    <a:pt x="0" y="24"/>
                  </a:cubicBezTo>
                  <a:cubicBezTo>
                    <a:pt x="0" y="24"/>
                    <a:pt x="0" y="24"/>
                    <a:pt x="0" y="24"/>
                  </a:cubicBezTo>
                  <a:cubicBezTo>
                    <a:pt x="1" y="22"/>
                    <a:pt x="1" y="19"/>
                    <a:pt x="1" y="16"/>
                  </a:cubicBezTo>
                  <a:cubicBezTo>
                    <a:pt x="1" y="13"/>
                    <a:pt x="1" y="11"/>
                    <a:pt x="0" y="8"/>
                  </a:cubicBezTo>
                  <a:cubicBezTo>
                    <a:pt x="0" y="8"/>
                    <a:pt x="0" y="8"/>
                    <a:pt x="0" y="8"/>
                  </a:cubicBezTo>
                  <a:cubicBezTo>
                    <a:pt x="0" y="5"/>
                    <a:pt x="0" y="3"/>
                    <a:pt x="0"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3200">
                <a:solidFill>
                  <a:prstClr val="black"/>
                </a:solidFill>
              </a:endParaRPr>
            </a:p>
          </p:txBody>
        </p:sp>
        <p:sp>
          <p:nvSpPr>
            <p:cNvPr id="237" name="Freeform 221"/>
            <p:cNvSpPr/>
            <p:nvPr/>
          </p:nvSpPr>
          <p:spPr bwMode="auto">
            <a:xfrm>
              <a:off x="6642374" y="4711220"/>
              <a:ext cx="10493" cy="28480"/>
            </a:xfrm>
            <a:custGeom>
              <a:avLst/>
              <a:gdLst>
                <a:gd name="T0" fmla="*/ 6 w 6"/>
                <a:gd name="T1" fmla="*/ 0 h 16"/>
                <a:gd name="T2" fmla="*/ 0 w 6"/>
                <a:gd name="T3" fmla="*/ 0 h 16"/>
                <a:gd name="T4" fmla="*/ 0 w 6"/>
                <a:gd name="T5" fmla="*/ 15 h 16"/>
                <a:gd name="T6" fmla="*/ 6 w 6"/>
                <a:gd name="T7" fmla="*/ 16 h 16"/>
                <a:gd name="T8" fmla="*/ 6 w 6"/>
                <a:gd name="T9" fmla="*/ 0 h 16"/>
              </a:gdLst>
              <a:ahLst/>
              <a:cxnLst>
                <a:cxn ang="0">
                  <a:pos x="T0" y="T1"/>
                </a:cxn>
                <a:cxn ang="0">
                  <a:pos x="T2" y="T3"/>
                </a:cxn>
                <a:cxn ang="0">
                  <a:pos x="T4" y="T5"/>
                </a:cxn>
                <a:cxn ang="0">
                  <a:pos x="T6" y="T7"/>
                </a:cxn>
                <a:cxn ang="0">
                  <a:pos x="T8" y="T9"/>
                </a:cxn>
              </a:cxnLst>
              <a:rect l="0" t="0" r="r" b="b"/>
              <a:pathLst>
                <a:path w="6" h="16">
                  <a:moveTo>
                    <a:pt x="6" y="0"/>
                  </a:moveTo>
                  <a:cubicBezTo>
                    <a:pt x="0" y="0"/>
                    <a:pt x="0" y="0"/>
                    <a:pt x="0" y="0"/>
                  </a:cubicBezTo>
                  <a:cubicBezTo>
                    <a:pt x="0" y="15"/>
                    <a:pt x="0" y="15"/>
                    <a:pt x="0" y="15"/>
                  </a:cubicBezTo>
                  <a:cubicBezTo>
                    <a:pt x="2" y="16"/>
                    <a:pt x="4" y="16"/>
                    <a:pt x="6" y="16"/>
                  </a:cubicBezTo>
                  <a:cubicBezTo>
                    <a:pt x="6" y="0"/>
                    <a:pt x="6" y="0"/>
                    <a:pt x="6"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3200">
                <a:solidFill>
                  <a:prstClr val="black"/>
                </a:solidFill>
              </a:endParaRPr>
            </a:p>
          </p:txBody>
        </p:sp>
        <p:sp>
          <p:nvSpPr>
            <p:cNvPr id="238" name="Freeform 222"/>
            <p:cNvSpPr/>
            <p:nvPr/>
          </p:nvSpPr>
          <p:spPr bwMode="auto">
            <a:xfrm>
              <a:off x="6642374" y="4738201"/>
              <a:ext cx="10493" cy="759972"/>
            </a:xfrm>
            <a:custGeom>
              <a:avLst/>
              <a:gdLst>
                <a:gd name="T0" fmla="*/ 0 w 6"/>
                <a:gd name="T1" fmla="*/ 0 h 429"/>
                <a:gd name="T2" fmla="*/ 0 w 6"/>
                <a:gd name="T3" fmla="*/ 0 h 429"/>
                <a:gd name="T4" fmla="*/ 5 w 6"/>
                <a:gd name="T5" fmla="*/ 1 h 429"/>
                <a:gd name="T6" fmla="*/ 5 w 6"/>
                <a:gd name="T7" fmla="*/ 428 h 429"/>
                <a:gd name="T8" fmla="*/ 6 w 6"/>
                <a:gd name="T9" fmla="*/ 429 h 429"/>
                <a:gd name="T10" fmla="*/ 6 w 6"/>
                <a:gd name="T11" fmla="*/ 1 h 429"/>
                <a:gd name="T12" fmla="*/ 0 w 6"/>
                <a:gd name="T13" fmla="*/ 0 h 429"/>
              </a:gdLst>
              <a:ahLst/>
              <a:cxnLst>
                <a:cxn ang="0">
                  <a:pos x="T0" y="T1"/>
                </a:cxn>
                <a:cxn ang="0">
                  <a:pos x="T2" y="T3"/>
                </a:cxn>
                <a:cxn ang="0">
                  <a:pos x="T4" y="T5"/>
                </a:cxn>
                <a:cxn ang="0">
                  <a:pos x="T6" y="T7"/>
                </a:cxn>
                <a:cxn ang="0">
                  <a:pos x="T8" y="T9"/>
                </a:cxn>
                <a:cxn ang="0">
                  <a:pos x="T10" y="T11"/>
                </a:cxn>
                <a:cxn ang="0">
                  <a:pos x="T12" y="T13"/>
                </a:cxn>
              </a:cxnLst>
              <a:rect l="0" t="0" r="r" b="b"/>
              <a:pathLst>
                <a:path w="6" h="429">
                  <a:moveTo>
                    <a:pt x="0" y="0"/>
                  </a:moveTo>
                  <a:cubicBezTo>
                    <a:pt x="0" y="0"/>
                    <a:pt x="0" y="0"/>
                    <a:pt x="0" y="0"/>
                  </a:cubicBezTo>
                  <a:cubicBezTo>
                    <a:pt x="2" y="1"/>
                    <a:pt x="3" y="1"/>
                    <a:pt x="5" y="1"/>
                  </a:cubicBezTo>
                  <a:cubicBezTo>
                    <a:pt x="5" y="428"/>
                    <a:pt x="5" y="428"/>
                    <a:pt x="5" y="428"/>
                  </a:cubicBezTo>
                  <a:cubicBezTo>
                    <a:pt x="5" y="428"/>
                    <a:pt x="6" y="429"/>
                    <a:pt x="6" y="429"/>
                  </a:cubicBezTo>
                  <a:cubicBezTo>
                    <a:pt x="6" y="1"/>
                    <a:pt x="6" y="1"/>
                    <a:pt x="6" y="1"/>
                  </a:cubicBezTo>
                  <a:cubicBezTo>
                    <a:pt x="4" y="1"/>
                    <a:pt x="2" y="1"/>
                    <a:pt x="0"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3200">
                <a:solidFill>
                  <a:prstClr val="black"/>
                </a:solidFill>
              </a:endParaRPr>
            </a:p>
          </p:txBody>
        </p:sp>
        <p:sp>
          <p:nvSpPr>
            <p:cNvPr id="239" name="Freeform 224"/>
            <p:cNvSpPr/>
            <p:nvPr/>
          </p:nvSpPr>
          <p:spPr bwMode="auto">
            <a:xfrm>
              <a:off x="6367315" y="4711220"/>
              <a:ext cx="1499" cy="783206"/>
            </a:xfrm>
            <a:custGeom>
              <a:avLst/>
              <a:gdLst>
                <a:gd name="T0" fmla="*/ 1 w 1"/>
                <a:gd name="T1" fmla="*/ 0 h 442"/>
                <a:gd name="T2" fmla="*/ 0 w 1"/>
                <a:gd name="T3" fmla="*/ 0 h 442"/>
                <a:gd name="T4" fmla="*/ 0 w 1"/>
                <a:gd name="T5" fmla="*/ 442 h 442"/>
                <a:gd name="T6" fmla="*/ 1 w 1"/>
                <a:gd name="T7" fmla="*/ 438 h 442"/>
                <a:gd name="T8" fmla="*/ 1 w 1"/>
                <a:gd name="T9" fmla="*/ 441 h 442"/>
                <a:gd name="T10" fmla="*/ 1 w 1"/>
                <a:gd name="T11" fmla="*/ 0 h 442"/>
              </a:gdLst>
              <a:ahLst/>
              <a:cxnLst>
                <a:cxn ang="0">
                  <a:pos x="T0" y="T1"/>
                </a:cxn>
                <a:cxn ang="0">
                  <a:pos x="T2" y="T3"/>
                </a:cxn>
                <a:cxn ang="0">
                  <a:pos x="T4" y="T5"/>
                </a:cxn>
                <a:cxn ang="0">
                  <a:pos x="T6" y="T7"/>
                </a:cxn>
                <a:cxn ang="0">
                  <a:pos x="T8" y="T9"/>
                </a:cxn>
                <a:cxn ang="0">
                  <a:pos x="T10" y="T11"/>
                </a:cxn>
              </a:cxnLst>
              <a:rect l="0" t="0" r="r" b="b"/>
              <a:pathLst>
                <a:path w="1" h="442">
                  <a:moveTo>
                    <a:pt x="1" y="0"/>
                  </a:moveTo>
                  <a:cubicBezTo>
                    <a:pt x="0" y="0"/>
                    <a:pt x="0" y="0"/>
                    <a:pt x="0" y="0"/>
                  </a:cubicBezTo>
                  <a:cubicBezTo>
                    <a:pt x="0" y="442"/>
                    <a:pt x="0" y="442"/>
                    <a:pt x="0" y="442"/>
                  </a:cubicBezTo>
                  <a:cubicBezTo>
                    <a:pt x="1" y="440"/>
                    <a:pt x="1" y="438"/>
                    <a:pt x="1" y="438"/>
                  </a:cubicBezTo>
                  <a:cubicBezTo>
                    <a:pt x="1" y="438"/>
                    <a:pt x="1" y="439"/>
                    <a:pt x="1" y="441"/>
                  </a:cubicBezTo>
                  <a:cubicBezTo>
                    <a:pt x="1" y="0"/>
                    <a:pt x="1" y="0"/>
                    <a:pt x="1"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3200">
                <a:solidFill>
                  <a:prstClr val="black"/>
                </a:solidFill>
              </a:endParaRPr>
            </a:p>
          </p:txBody>
        </p:sp>
        <p:sp>
          <p:nvSpPr>
            <p:cNvPr id="240" name="Freeform 226"/>
            <p:cNvSpPr/>
            <p:nvPr/>
          </p:nvSpPr>
          <p:spPr bwMode="auto">
            <a:xfrm>
              <a:off x="5816447" y="5499672"/>
              <a:ext cx="1127967" cy="803441"/>
            </a:xfrm>
            <a:custGeom>
              <a:avLst/>
              <a:gdLst>
                <a:gd name="T0" fmla="*/ 76 w 635"/>
                <a:gd name="T1" fmla="*/ 55 h 453"/>
                <a:gd name="T2" fmla="*/ 156 w 635"/>
                <a:gd name="T3" fmla="*/ 1 h 453"/>
                <a:gd name="T4" fmla="*/ 230 w 635"/>
                <a:gd name="T5" fmla="*/ 60 h 453"/>
                <a:gd name="T6" fmla="*/ 311 w 635"/>
                <a:gd name="T7" fmla="*/ 0 h 453"/>
                <a:gd name="T8" fmla="*/ 390 w 635"/>
                <a:gd name="T9" fmla="*/ 59 h 453"/>
                <a:gd name="T10" fmla="*/ 469 w 635"/>
                <a:gd name="T11" fmla="*/ 1 h 453"/>
                <a:gd name="T12" fmla="*/ 557 w 635"/>
                <a:gd name="T13" fmla="*/ 53 h 453"/>
                <a:gd name="T14" fmla="*/ 635 w 635"/>
                <a:gd name="T15" fmla="*/ 19 h 453"/>
                <a:gd name="T16" fmla="*/ 635 w 635"/>
                <a:gd name="T17" fmla="*/ 44 h 453"/>
                <a:gd name="T18" fmla="*/ 432 w 635"/>
                <a:gd name="T19" fmla="*/ 394 h 453"/>
                <a:gd name="T20" fmla="*/ 317 w 635"/>
                <a:gd name="T21" fmla="*/ 453 h 453"/>
                <a:gd name="T22" fmla="*/ 208 w 635"/>
                <a:gd name="T23" fmla="*/ 408 h 453"/>
                <a:gd name="T24" fmla="*/ 0 w 635"/>
                <a:gd name="T25" fmla="*/ 47 h 453"/>
                <a:gd name="T26" fmla="*/ 0 w 635"/>
                <a:gd name="T27" fmla="*/ 16 h 453"/>
                <a:gd name="T28" fmla="*/ 76 w 635"/>
                <a:gd name="T29" fmla="*/ 55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35" h="453">
                  <a:moveTo>
                    <a:pt x="76" y="55"/>
                  </a:moveTo>
                  <a:cubicBezTo>
                    <a:pt x="146" y="51"/>
                    <a:pt x="156" y="1"/>
                    <a:pt x="156" y="1"/>
                  </a:cubicBezTo>
                  <a:cubicBezTo>
                    <a:pt x="156" y="1"/>
                    <a:pt x="167" y="60"/>
                    <a:pt x="230" y="60"/>
                  </a:cubicBezTo>
                  <a:cubicBezTo>
                    <a:pt x="296" y="60"/>
                    <a:pt x="311" y="0"/>
                    <a:pt x="311" y="0"/>
                  </a:cubicBezTo>
                  <a:cubicBezTo>
                    <a:pt x="311" y="0"/>
                    <a:pt x="320" y="59"/>
                    <a:pt x="390" y="59"/>
                  </a:cubicBezTo>
                  <a:cubicBezTo>
                    <a:pt x="453" y="59"/>
                    <a:pt x="469" y="1"/>
                    <a:pt x="469" y="1"/>
                  </a:cubicBezTo>
                  <a:cubicBezTo>
                    <a:pt x="469" y="1"/>
                    <a:pt x="489" y="53"/>
                    <a:pt x="557" y="53"/>
                  </a:cubicBezTo>
                  <a:cubicBezTo>
                    <a:pt x="588" y="53"/>
                    <a:pt x="622" y="47"/>
                    <a:pt x="635" y="19"/>
                  </a:cubicBezTo>
                  <a:cubicBezTo>
                    <a:pt x="634" y="36"/>
                    <a:pt x="635" y="44"/>
                    <a:pt x="635" y="44"/>
                  </a:cubicBezTo>
                  <a:cubicBezTo>
                    <a:pt x="432" y="394"/>
                    <a:pt x="432" y="394"/>
                    <a:pt x="432" y="394"/>
                  </a:cubicBezTo>
                  <a:cubicBezTo>
                    <a:pt x="317" y="453"/>
                    <a:pt x="317" y="453"/>
                    <a:pt x="317" y="453"/>
                  </a:cubicBezTo>
                  <a:cubicBezTo>
                    <a:pt x="208" y="408"/>
                    <a:pt x="208" y="408"/>
                    <a:pt x="208" y="408"/>
                  </a:cubicBezTo>
                  <a:cubicBezTo>
                    <a:pt x="0" y="47"/>
                    <a:pt x="0" y="47"/>
                    <a:pt x="0" y="47"/>
                  </a:cubicBezTo>
                  <a:cubicBezTo>
                    <a:pt x="0" y="47"/>
                    <a:pt x="1" y="34"/>
                    <a:pt x="0" y="16"/>
                  </a:cubicBezTo>
                  <a:cubicBezTo>
                    <a:pt x="4" y="47"/>
                    <a:pt x="40" y="57"/>
                    <a:pt x="76" y="55"/>
                  </a:cubicBezTo>
                </a:path>
              </a:pathLst>
            </a:custGeom>
            <a:gradFill>
              <a:gsLst>
                <a:gs pos="0">
                  <a:srgbClr val="ADA795"/>
                </a:gs>
                <a:gs pos="78000">
                  <a:srgbClr val="DCDAD3"/>
                </a:gs>
                <a:gs pos="50000">
                  <a:srgbClr val="F1F0EF"/>
                </a:gs>
                <a:gs pos="17000">
                  <a:srgbClr val="F2F2F2"/>
                </a:gs>
                <a:gs pos="31000">
                  <a:srgbClr val="C1BCAF"/>
                </a:gs>
                <a:gs pos="100000">
                  <a:srgbClr val="ADA795"/>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prstClr val="white"/>
                </a:solidFill>
              </a:endParaRPr>
            </a:p>
          </p:txBody>
        </p:sp>
        <p:sp>
          <p:nvSpPr>
            <p:cNvPr id="241" name="Freeform 228"/>
            <p:cNvSpPr/>
            <p:nvPr/>
          </p:nvSpPr>
          <p:spPr bwMode="auto">
            <a:xfrm>
              <a:off x="6272880" y="3931762"/>
              <a:ext cx="334268" cy="65205"/>
            </a:xfrm>
            <a:custGeom>
              <a:avLst/>
              <a:gdLst>
                <a:gd name="T0" fmla="*/ 0 w 188"/>
                <a:gd name="T1" fmla="*/ 0 h 37"/>
                <a:gd name="T2" fmla="*/ 188 w 188"/>
                <a:gd name="T3" fmla="*/ 4 h 37"/>
                <a:gd name="T4" fmla="*/ 50 w 188"/>
                <a:gd name="T5" fmla="*/ 37 h 37"/>
                <a:gd name="T6" fmla="*/ 0 w 188"/>
                <a:gd name="T7" fmla="*/ 36 h 37"/>
                <a:gd name="T8" fmla="*/ 0 w 188"/>
                <a:gd name="T9" fmla="*/ 0 h 37"/>
              </a:gdLst>
              <a:ahLst/>
              <a:cxnLst>
                <a:cxn ang="0">
                  <a:pos x="T0" y="T1"/>
                </a:cxn>
                <a:cxn ang="0">
                  <a:pos x="T2" y="T3"/>
                </a:cxn>
                <a:cxn ang="0">
                  <a:pos x="T4" y="T5"/>
                </a:cxn>
                <a:cxn ang="0">
                  <a:pos x="T6" y="T7"/>
                </a:cxn>
                <a:cxn ang="0">
                  <a:pos x="T8" y="T9"/>
                </a:cxn>
              </a:cxnLst>
              <a:rect l="0" t="0" r="r" b="b"/>
              <a:pathLst>
                <a:path w="188" h="37">
                  <a:moveTo>
                    <a:pt x="0" y="0"/>
                  </a:moveTo>
                  <a:cubicBezTo>
                    <a:pt x="67" y="0"/>
                    <a:pt x="130" y="1"/>
                    <a:pt x="188" y="4"/>
                  </a:cubicBezTo>
                  <a:cubicBezTo>
                    <a:pt x="50" y="37"/>
                    <a:pt x="50" y="37"/>
                    <a:pt x="50" y="37"/>
                  </a:cubicBezTo>
                  <a:cubicBezTo>
                    <a:pt x="34" y="36"/>
                    <a:pt x="18" y="36"/>
                    <a:pt x="0" y="36"/>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3200">
                <a:solidFill>
                  <a:prstClr val="black"/>
                </a:solidFill>
              </a:endParaRPr>
            </a:p>
          </p:txBody>
        </p:sp>
        <p:sp>
          <p:nvSpPr>
            <p:cNvPr id="242" name="Freeform 229"/>
            <p:cNvSpPr/>
            <p:nvPr/>
          </p:nvSpPr>
          <p:spPr bwMode="auto">
            <a:xfrm>
              <a:off x="6362068" y="3878549"/>
              <a:ext cx="534379" cy="63706"/>
            </a:xfrm>
            <a:custGeom>
              <a:avLst/>
              <a:gdLst>
                <a:gd name="T0" fmla="*/ 138 w 301"/>
                <a:gd name="T1" fmla="*/ 0 h 36"/>
                <a:gd name="T2" fmla="*/ 301 w 301"/>
                <a:gd name="T3" fmla="*/ 11 h 36"/>
                <a:gd name="T4" fmla="*/ 42 w 301"/>
                <a:gd name="T5" fmla="*/ 36 h 36"/>
                <a:gd name="T6" fmla="*/ 0 w 301"/>
                <a:gd name="T7" fmla="*/ 34 h 36"/>
                <a:gd name="T8" fmla="*/ 138 w 301"/>
                <a:gd name="T9" fmla="*/ 0 h 36"/>
              </a:gdLst>
              <a:ahLst/>
              <a:cxnLst>
                <a:cxn ang="0">
                  <a:pos x="T0" y="T1"/>
                </a:cxn>
                <a:cxn ang="0">
                  <a:pos x="T2" y="T3"/>
                </a:cxn>
                <a:cxn ang="0">
                  <a:pos x="T4" y="T5"/>
                </a:cxn>
                <a:cxn ang="0">
                  <a:pos x="T6" y="T7"/>
                </a:cxn>
                <a:cxn ang="0">
                  <a:pos x="T8" y="T9"/>
                </a:cxn>
              </a:cxnLst>
              <a:rect l="0" t="0" r="r" b="b"/>
              <a:pathLst>
                <a:path w="301" h="36">
                  <a:moveTo>
                    <a:pt x="138" y="0"/>
                  </a:moveTo>
                  <a:cubicBezTo>
                    <a:pt x="199" y="3"/>
                    <a:pt x="254" y="6"/>
                    <a:pt x="301" y="11"/>
                  </a:cubicBezTo>
                  <a:cubicBezTo>
                    <a:pt x="42" y="36"/>
                    <a:pt x="42" y="36"/>
                    <a:pt x="42" y="36"/>
                  </a:cubicBezTo>
                  <a:cubicBezTo>
                    <a:pt x="30" y="35"/>
                    <a:pt x="16" y="34"/>
                    <a:pt x="0" y="34"/>
                  </a:cubicBezTo>
                  <a:lnTo>
                    <a:pt x="138"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3200">
                <a:solidFill>
                  <a:prstClr val="black"/>
                </a:solidFill>
              </a:endParaRPr>
            </a:p>
          </p:txBody>
        </p:sp>
        <p:sp>
          <p:nvSpPr>
            <p:cNvPr id="243" name="Freeform 230"/>
            <p:cNvSpPr/>
            <p:nvPr/>
          </p:nvSpPr>
          <p:spPr bwMode="auto">
            <a:xfrm>
              <a:off x="6436267" y="3839576"/>
              <a:ext cx="646801" cy="50965"/>
            </a:xfrm>
            <a:custGeom>
              <a:avLst/>
              <a:gdLst>
                <a:gd name="T0" fmla="*/ 258 w 364"/>
                <a:gd name="T1" fmla="*/ 0 h 29"/>
                <a:gd name="T2" fmla="*/ 364 w 364"/>
                <a:gd name="T3" fmla="*/ 15 h 29"/>
                <a:gd name="T4" fmla="*/ 28 w 364"/>
                <a:gd name="T5" fmla="*/ 29 h 29"/>
                <a:gd name="T6" fmla="*/ 0 w 364"/>
                <a:gd name="T7" fmla="*/ 25 h 29"/>
                <a:gd name="T8" fmla="*/ 258 w 364"/>
                <a:gd name="T9" fmla="*/ 0 h 29"/>
              </a:gdLst>
              <a:ahLst/>
              <a:cxnLst>
                <a:cxn ang="0">
                  <a:pos x="T0" y="T1"/>
                </a:cxn>
                <a:cxn ang="0">
                  <a:pos x="T2" y="T3"/>
                </a:cxn>
                <a:cxn ang="0">
                  <a:pos x="T4" y="T5"/>
                </a:cxn>
                <a:cxn ang="0">
                  <a:pos x="T6" y="T7"/>
                </a:cxn>
                <a:cxn ang="0">
                  <a:pos x="T8" y="T9"/>
                </a:cxn>
              </a:cxnLst>
              <a:rect l="0" t="0" r="r" b="b"/>
              <a:pathLst>
                <a:path w="364" h="29">
                  <a:moveTo>
                    <a:pt x="258" y="0"/>
                  </a:moveTo>
                  <a:cubicBezTo>
                    <a:pt x="303" y="4"/>
                    <a:pt x="339" y="9"/>
                    <a:pt x="364" y="15"/>
                  </a:cubicBezTo>
                  <a:cubicBezTo>
                    <a:pt x="28" y="29"/>
                    <a:pt x="28" y="29"/>
                    <a:pt x="28" y="29"/>
                  </a:cubicBezTo>
                  <a:cubicBezTo>
                    <a:pt x="21" y="28"/>
                    <a:pt x="12" y="26"/>
                    <a:pt x="0" y="25"/>
                  </a:cubicBezTo>
                  <a:lnTo>
                    <a:pt x="258"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3200">
                <a:solidFill>
                  <a:prstClr val="black"/>
                </a:solidFill>
              </a:endParaRPr>
            </a:p>
          </p:txBody>
        </p:sp>
        <p:sp>
          <p:nvSpPr>
            <p:cNvPr id="244" name="Freeform 231"/>
            <p:cNvSpPr/>
            <p:nvPr/>
          </p:nvSpPr>
          <p:spPr bwMode="auto">
            <a:xfrm>
              <a:off x="5934115" y="3990221"/>
              <a:ext cx="338765" cy="65205"/>
            </a:xfrm>
            <a:custGeom>
              <a:avLst/>
              <a:gdLst>
                <a:gd name="T0" fmla="*/ 0 w 191"/>
                <a:gd name="T1" fmla="*/ 4 h 37"/>
                <a:gd name="T2" fmla="*/ 141 w 191"/>
                <a:gd name="T3" fmla="*/ 37 h 37"/>
                <a:gd name="T4" fmla="*/ 191 w 191"/>
                <a:gd name="T5" fmla="*/ 36 h 37"/>
                <a:gd name="T6" fmla="*/ 191 w 191"/>
                <a:gd name="T7" fmla="*/ 0 h 37"/>
                <a:gd name="T8" fmla="*/ 0 w 191"/>
                <a:gd name="T9" fmla="*/ 4 h 37"/>
              </a:gdLst>
              <a:ahLst/>
              <a:cxnLst>
                <a:cxn ang="0">
                  <a:pos x="T0" y="T1"/>
                </a:cxn>
                <a:cxn ang="0">
                  <a:pos x="T2" y="T3"/>
                </a:cxn>
                <a:cxn ang="0">
                  <a:pos x="T4" y="T5"/>
                </a:cxn>
                <a:cxn ang="0">
                  <a:pos x="T6" y="T7"/>
                </a:cxn>
                <a:cxn ang="0">
                  <a:pos x="T8" y="T9"/>
                </a:cxn>
              </a:cxnLst>
              <a:rect l="0" t="0" r="r" b="b"/>
              <a:pathLst>
                <a:path w="191" h="37">
                  <a:moveTo>
                    <a:pt x="0" y="4"/>
                  </a:moveTo>
                  <a:cubicBezTo>
                    <a:pt x="141" y="37"/>
                    <a:pt x="141" y="37"/>
                    <a:pt x="141" y="37"/>
                  </a:cubicBezTo>
                  <a:cubicBezTo>
                    <a:pt x="157" y="37"/>
                    <a:pt x="173" y="36"/>
                    <a:pt x="191" y="36"/>
                  </a:cubicBezTo>
                  <a:cubicBezTo>
                    <a:pt x="191" y="0"/>
                    <a:pt x="191" y="0"/>
                    <a:pt x="191" y="0"/>
                  </a:cubicBezTo>
                  <a:cubicBezTo>
                    <a:pt x="123" y="0"/>
                    <a:pt x="59" y="2"/>
                    <a:pt x="0"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3200">
                <a:solidFill>
                  <a:prstClr val="black"/>
                </a:solidFill>
              </a:endParaRPr>
            </a:p>
          </p:txBody>
        </p:sp>
        <p:sp>
          <p:nvSpPr>
            <p:cNvPr id="245" name="Freeform 232"/>
            <p:cNvSpPr/>
            <p:nvPr/>
          </p:nvSpPr>
          <p:spPr bwMode="auto">
            <a:xfrm>
              <a:off x="5651562" y="4055426"/>
              <a:ext cx="532880" cy="63706"/>
            </a:xfrm>
            <a:custGeom>
              <a:avLst/>
              <a:gdLst>
                <a:gd name="T0" fmla="*/ 159 w 300"/>
                <a:gd name="T1" fmla="*/ 0 h 36"/>
                <a:gd name="T2" fmla="*/ 300 w 300"/>
                <a:gd name="T3" fmla="*/ 33 h 36"/>
                <a:gd name="T4" fmla="*/ 258 w 300"/>
                <a:gd name="T5" fmla="*/ 36 h 36"/>
                <a:gd name="T6" fmla="*/ 0 w 300"/>
                <a:gd name="T7" fmla="*/ 11 h 36"/>
                <a:gd name="T8" fmla="*/ 159 w 300"/>
                <a:gd name="T9" fmla="*/ 0 h 36"/>
              </a:gdLst>
              <a:ahLst/>
              <a:cxnLst>
                <a:cxn ang="0">
                  <a:pos x="T0" y="T1"/>
                </a:cxn>
                <a:cxn ang="0">
                  <a:pos x="T2" y="T3"/>
                </a:cxn>
                <a:cxn ang="0">
                  <a:pos x="T4" y="T5"/>
                </a:cxn>
                <a:cxn ang="0">
                  <a:pos x="T6" y="T7"/>
                </a:cxn>
                <a:cxn ang="0">
                  <a:pos x="T8" y="T9"/>
                </a:cxn>
              </a:cxnLst>
              <a:rect l="0" t="0" r="r" b="b"/>
              <a:pathLst>
                <a:path w="300" h="36">
                  <a:moveTo>
                    <a:pt x="159" y="0"/>
                  </a:moveTo>
                  <a:cubicBezTo>
                    <a:pt x="300" y="33"/>
                    <a:pt x="300" y="33"/>
                    <a:pt x="300" y="33"/>
                  </a:cubicBezTo>
                  <a:cubicBezTo>
                    <a:pt x="284" y="34"/>
                    <a:pt x="270" y="35"/>
                    <a:pt x="258" y="36"/>
                  </a:cubicBezTo>
                  <a:cubicBezTo>
                    <a:pt x="0" y="11"/>
                    <a:pt x="0" y="11"/>
                    <a:pt x="0" y="11"/>
                  </a:cubicBezTo>
                  <a:cubicBezTo>
                    <a:pt x="45" y="6"/>
                    <a:pt x="99" y="3"/>
                    <a:pt x="159"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3200">
                <a:solidFill>
                  <a:prstClr val="black"/>
                </a:solidFill>
              </a:endParaRPr>
            </a:p>
          </p:txBody>
        </p:sp>
        <p:sp>
          <p:nvSpPr>
            <p:cNvPr id="246" name="Freeform 233"/>
            <p:cNvSpPr/>
            <p:nvPr/>
          </p:nvSpPr>
          <p:spPr bwMode="auto">
            <a:xfrm>
              <a:off x="5459695" y="4133371"/>
              <a:ext cx="649799" cy="51714"/>
            </a:xfrm>
            <a:custGeom>
              <a:avLst/>
              <a:gdLst>
                <a:gd name="T0" fmla="*/ 108 w 366"/>
                <a:gd name="T1" fmla="*/ 0 h 29"/>
                <a:gd name="T2" fmla="*/ 366 w 366"/>
                <a:gd name="T3" fmla="*/ 25 h 29"/>
                <a:gd name="T4" fmla="*/ 338 w 366"/>
                <a:gd name="T5" fmla="*/ 29 h 29"/>
                <a:gd name="T6" fmla="*/ 0 w 366"/>
                <a:gd name="T7" fmla="*/ 16 h 29"/>
                <a:gd name="T8" fmla="*/ 108 w 366"/>
                <a:gd name="T9" fmla="*/ 0 h 29"/>
              </a:gdLst>
              <a:ahLst/>
              <a:cxnLst>
                <a:cxn ang="0">
                  <a:pos x="T0" y="T1"/>
                </a:cxn>
                <a:cxn ang="0">
                  <a:pos x="T2" y="T3"/>
                </a:cxn>
                <a:cxn ang="0">
                  <a:pos x="T4" y="T5"/>
                </a:cxn>
                <a:cxn ang="0">
                  <a:pos x="T6" y="T7"/>
                </a:cxn>
                <a:cxn ang="0">
                  <a:pos x="T8" y="T9"/>
                </a:cxn>
              </a:cxnLst>
              <a:rect l="0" t="0" r="r" b="b"/>
              <a:pathLst>
                <a:path w="366" h="29">
                  <a:moveTo>
                    <a:pt x="108" y="0"/>
                  </a:moveTo>
                  <a:cubicBezTo>
                    <a:pt x="366" y="25"/>
                    <a:pt x="366" y="25"/>
                    <a:pt x="366" y="25"/>
                  </a:cubicBezTo>
                  <a:cubicBezTo>
                    <a:pt x="354" y="26"/>
                    <a:pt x="345" y="28"/>
                    <a:pt x="338" y="29"/>
                  </a:cubicBezTo>
                  <a:cubicBezTo>
                    <a:pt x="0" y="16"/>
                    <a:pt x="0" y="16"/>
                    <a:pt x="0" y="16"/>
                  </a:cubicBezTo>
                  <a:cubicBezTo>
                    <a:pt x="25" y="9"/>
                    <a:pt x="62" y="4"/>
                    <a:pt x="10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3200">
                <a:solidFill>
                  <a:prstClr val="black"/>
                </a:solidFill>
              </a:endParaRPr>
            </a:p>
          </p:txBody>
        </p:sp>
        <p:sp>
          <p:nvSpPr>
            <p:cNvPr id="247" name="Freeform 234"/>
            <p:cNvSpPr/>
            <p:nvPr/>
          </p:nvSpPr>
          <p:spPr bwMode="auto">
            <a:xfrm>
              <a:off x="5394490" y="4220311"/>
              <a:ext cx="665538" cy="33727"/>
            </a:xfrm>
            <a:custGeom>
              <a:avLst/>
              <a:gdLst>
                <a:gd name="T0" fmla="*/ 37 w 375"/>
                <a:gd name="T1" fmla="*/ 0 h 19"/>
                <a:gd name="T2" fmla="*/ 375 w 375"/>
                <a:gd name="T3" fmla="*/ 14 h 19"/>
                <a:gd name="T4" fmla="*/ 365 w 375"/>
                <a:gd name="T5" fmla="*/ 19 h 19"/>
                <a:gd name="T6" fmla="*/ 0 w 375"/>
                <a:gd name="T7" fmla="*/ 19 h 19"/>
                <a:gd name="T8" fmla="*/ 37 w 375"/>
                <a:gd name="T9" fmla="*/ 0 h 19"/>
              </a:gdLst>
              <a:ahLst/>
              <a:cxnLst>
                <a:cxn ang="0">
                  <a:pos x="T0" y="T1"/>
                </a:cxn>
                <a:cxn ang="0">
                  <a:pos x="T2" y="T3"/>
                </a:cxn>
                <a:cxn ang="0">
                  <a:pos x="T4" y="T5"/>
                </a:cxn>
                <a:cxn ang="0">
                  <a:pos x="T6" y="T7"/>
                </a:cxn>
                <a:cxn ang="0">
                  <a:pos x="T8" y="T9"/>
                </a:cxn>
              </a:cxnLst>
              <a:rect l="0" t="0" r="r" b="b"/>
              <a:pathLst>
                <a:path w="375" h="19">
                  <a:moveTo>
                    <a:pt x="37" y="0"/>
                  </a:moveTo>
                  <a:cubicBezTo>
                    <a:pt x="375" y="14"/>
                    <a:pt x="375" y="14"/>
                    <a:pt x="375" y="14"/>
                  </a:cubicBezTo>
                  <a:cubicBezTo>
                    <a:pt x="369" y="15"/>
                    <a:pt x="365" y="17"/>
                    <a:pt x="365" y="19"/>
                  </a:cubicBezTo>
                  <a:cubicBezTo>
                    <a:pt x="0" y="19"/>
                    <a:pt x="0" y="19"/>
                    <a:pt x="0" y="19"/>
                  </a:cubicBezTo>
                  <a:cubicBezTo>
                    <a:pt x="0" y="12"/>
                    <a:pt x="13" y="6"/>
                    <a:pt x="37"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3200">
                <a:solidFill>
                  <a:prstClr val="black"/>
                </a:solidFill>
              </a:endParaRPr>
            </a:p>
          </p:txBody>
        </p:sp>
        <p:sp>
          <p:nvSpPr>
            <p:cNvPr id="248" name="Rectangle 235"/>
            <p:cNvSpPr>
              <a:spLocks noChangeArrowheads="1"/>
            </p:cNvSpPr>
            <p:nvPr/>
          </p:nvSpPr>
          <p:spPr bwMode="auto">
            <a:xfrm>
              <a:off x="5394490" y="4254037"/>
              <a:ext cx="647550" cy="58459"/>
            </a:xfrm>
            <a:prstGeom prst="rect">
              <a:avLst/>
            </a:prstGeom>
            <a:solidFill>
              <a:schemeClr val="bg1">
                <a:lumMod val="85000"/>
              </a:schemeClr>
            </a:solidFill>
            <a:ln>
              <a:noFill/>
            </a:ln>
          </p:spPr>
          <p:txBody>
            <a:bodyPr vert="horz" wrap="square" lIns="121882" tIns="60941" rIns="121882" bIns="60941" numCol="1" anchor="t" anchorCtr="0" compatLnSpc="1"/>
            <a:lstStyle/>
            <a:p>
              <a:endParaRPr lang="zh-CN" altLang="en-US" sz="3200">
                <a:solidFill>
                  <a:prstClr val="black"/>
                </a:solidFill>
              </a:endParaRPr>
            </a:p>
          </p:txBody>
        </p:sp>
        <p:sp>
          <p:nvSpPr>
            <p:cNvPr id="249" name="Freeform 236"/>
            <p:cNvSpPr/>
            <p:nvPr/>
          </p:nvSpPr>
          <p:spPr bwMode="auto">
            <a:xfrm>
              <a:off x="5459695" y="4161852"/>
              <a:ext cx="600333" cy="81693"/>
            </a:xfrm>
            <a:custGeom>
              <a:avLst/>
              <a:gdLst>
                <a:gd name="T0" fmla="*/ 801 w 801"/>
                <a:gd name="T1" fmla="*/ 109 h 109"/>
                <a:gd name="T2" fmla="*/ 0 w 801"/>
                <a:gd name="T3" fmla="*/ 78 h 109"/>
                <a:gd name="T4" fmla="*/ 0 w 801"/>
                <a:gd name="T5" fmla="*/ 0 h 109"/>
                <a:gd name="T6" fmla="*/ 801 w 801"/>
                <a:gd name="T7" fmla="*/ 31 h 109"/>
                <a:gd name="T8" fmla="*/ 801 w 801"/>
                <a:gd name="T9" fmla="*/ 109 h 109"/>
              </a:gdLst>
              <a:ahLst/>
              <a:cxnLst>
                <a:cxn ang="0">
                  <a:pos x="T0" y="T1"/>
                </a:cxn>
                <a:cxn ang="0">
                  <a:pos x="T2" y="T3"/>
                </a:cxn>
                <a:cxn ang="0">
                  <a:pos x="T4" y="T5"/>
                </a:cxn>
                <a:cxn ang="0">
                  <a:pos x="T6" y="T7"/>
                </a:cxn>
                <a:cxn ang="0">
                  <a:pos x="T8" y="T9"/>
                </a:cxn>
              </a:cxnLst>
              <a:rect l="0" t="0" r="r" b="b"/>
              <a:pathLst>
                <a:path w="801" h="109">
                  <a:moveTo>
                    <a:pt x="801" y="109"/>
                  </a:moveTo>
                  <a:lnTo>
                    <a:pt x="0" y="78"/>
                  </a:lnTo>
                  <a:lnTo>
                    <a:pt x="0" y="0"/>
                  </a:lnTo>
                  <a:lnTo>
                    <a:pt x="801" y="31"/>
                  </a:lnTo>
                  <a:lnTo>
                    <a:pt x="801" y="109"/>
                  </a:lnTo>
                  <a:close/>
                </a:path>
              </a:pathLst>
            </a:custGeom>
            <a:solidFill>
              <a:schemeClr val="bg1">
                <a:lumMod val="85000"/>
              </a:schemeClr>
            </a:solidFill>
            <a:ln>
              <a:noFill/>
            </a:ln>
          </p:spPr>
          <p:txBody>
            <a:bodyPr vert="horz" wrap="square" lIns="121882" tIns="60941" rIns="121882" bIns="60941" numCol="1" anchor="t" anchorCtr="0" compatLnSpc="1"/>
            <a:lstStyle/>
            <a:p>
              <a:endParaRPr lang="zh-CN" altLang="en-US" sz="3200">
                <a:solidFill>
                  <a:prstClr val="black"/>
                </a:solidFill>
              </a:endParaRPr>
            </a:p>
          </p:txBody>
        </p:sp>
        <p:sp>
          <p:nvSpPr>
            <p:cNvPr id="250" name="Freeform 237"/>
            <p:cNvSpPr/>
            <p:nvPr/>
          </p:nvSpPr>
          <p:spPr bwMode="auto">
            <a:xfrm>
              <a:off x="5651562" y="4074912"/>
              <a:ext cx="457932" cy="104927"/>
            </a:xfrm>
            <a:custGeom>
              <a:avLst/>
              <a:gdLst>
                <a:gd name="T0" fmla="*/ 611 w 611"/>
                <a:gd name="T1" fmla="*/ 140 h 140"/>
                <a:gd name="T2" fmla="*/ 0 w 611"/>
                <a:gd name="T3" fmla="*/ 78 h 140"/>
                <a:gd name="T4" fmla="*/ 0 w 611"/>
                <a:gd name="T5" fmla="*/ 0 h 140"/>
                <a:gd name="T6" fmla="*/ 611 w 611"/>
                <a:gd name="T7" fmla="*/ 59 h 140"/>
                <a:gd name="T8" fmla="*/ 611 w 611"/>
                <a:gd name="T9" fmla="*/ 140 h 140"/>
              </a:gdLst>
              <a:ahLst/>
              <a:cxnLst>
                <a:cxn ang="0">
                  <a:pos x="T0" y="T1"/>
                </a:cxn>
                <a:cxn ang="0">
                  <a:pos x="T2" y="T3"/>
                </a:cxn>
                <a:cxn ang="0">
                  <a:pos x="T4" y="T5"/>
                </a:cxn>
                <a:cxn ang="0">
                  <a:pos x="T6" y="T7"/>
                </a:cxn>
                <a:cxn ang="0">
                  <a:pos x="T8" y="T9"/>
                </a:cxn>
              </a:cxnLst>
              <a:rect l="0" t="0" r="r" b="b"/>
              <a:pathLst>
                <a:path w="611" h="140">
                  <a:moveTo>
                    <a:pt x="611" y="140"/>
                  </a:moveTo>
                  <a:lnTo>
                    <a:pt x="0" y="78"/>
                  </a:lnTo>
                  <a:lnTo>
                    <a:pt x="0" y="0"/>
                  </a:lnTo>
                  <a:lnTo>
                    <a:pt x="611" y="59"/>
                  </a:lnTo>
                  <a:lnTo>
                    <a:pt x="611" y="140"/>
                  </a:lnTo>
                  <a:close/>
                </a:path>
              </a:pathLst>
            </a:custGeom>
            <a:solidFill>
              <a:schemeClr val="bg1">
                <a:lumMod val="85000"/>
              </a:schemeClr>
            </a:solidFill>
            <a:ln>
              <a:noFill/>
            </a:ln>
          </p:spPr>
          <p:txBody>
            <a:bodyPr vert="horz" wrap="square" lIns="121882" tIns="60941" rIns="121882" bIns="60941" numCol="1" anchor="t" anchorCtr="0" compatLnSpc="1"/>
            <a:lstStyle/>
            <a:p>
              <a:endParaRPr lang="zh-CN" altLang="en-US" sz="3200">
                <a:solidFill>
                  <a:prstClr val="black"/>
                </a:solidFill>
              </a:endParaRPr>
            </a:p>
          </p:txBody>
        </p:sp>
        <p:sp>
          <p:nvSpPr>
            <p:cNvPr id="251" name="Freeform 238"/>
            <p:cNvSpPr/>
            <p:nvPr/>
          </p:nvSpPr>
          <p:spPr bwMode="auto">
            <a:xfrm>
              <a:off x="5934115" y="3996966"/>
              <a:ext cx="250326" cy="118418"/>
            </a:xfrm>
            <a:custGeom>
              <a:avLst/>
              <a:gdLst>
                <a:gd name="T0" fmla="*/ 334 w 334"/>
                <a:gd name="T1" fmla="*/ 158 h 158"/>
                <a:gd name="T2" fmla="*/ 0 w 334"/>
                <a:gd name="T3" fmla="*/ 78 h 158"/>
                <a:gd name="T4" fmla="*/ 0 w 334"/>
                <a:gd name="T5" fmla="*/ 0 h 158"/>
                <a:gd name="T6" fmla="*/ 334 w 334"/>
                <a:gd name="T7" fmla="*/ 78 h 158"/>
                <a:gd name="T8" fmla="*/ 334 w 334"/>
                <a:gd name="T9" fmla="*/ 158 h 158"/>
              </a:gdLst>
              <a:ahLst/>
              <a:cxnLst>
                <a:cxn ang="0">
                  <a:pos x="T0" y="T1"/>
                </a:cxn>
                <a:cxn ang="0">
                  <a:pos x="T2" y="T3"/>
                </a:cxn>
                <a:cxn ang="0">
                  <a:pos x="T4" y="T5"/>
                </a:cxn>
                <a:cxn ang="0">
                  <a:pos x="T6" y="T7"/>
                </a:cxn>
                <a:cxn ang="0">
                  <a:pos x="T8" y="T9"/>
                </a:cxn>
              </a:cxnLst>
              <a:rect l="0" t="0" r="r" b="b"/>
              <a:pathLst>
                <a:path w="334" h="158">
                  <a:moveTo>
                    <a:pt x="334" y="158"/>
                  </a:moveTo>
                  <a:lnTo>
                    <a:pt x="0" y="78"/>
                  </a:lnTo>
                  <a:lnTo>
                    <a:pt x="0" y="0"/>
                  </a:lnTo>
                  <a:lnTo>
                    <a:pt x="334" y="78"/>
                  </a:lnTo>
                  <a:lnTo>
                    <a:pt x="334" y="158"/>
                  </a:lnTo>
                  <a:close/>
                </a:path>
              </a:pathLst>
            </a:custGeom>
            <a:solidFill>
              <a:schemeClr val="bg1">
                <a:lumMod val="85000"/>
              </a:schemeClr>
            </a:solidFill>
            <a:ln>
              <a:noFill/>
            </a:ln>
          </p:spPr>
          <p:txBody>
            <a:bodyPr vert="horz" wrap="square" lIns="121882" tIns="60941" rIns="121882" bIns="60941" numCol="1" anchor="t" anchorCtr="0" compatLnSpc="1"/>
            <a:lstStyle/>
            <a:p>
              <a:endParaRPr lang="zh-CN" altLang="en-US" sz="3200">
                <a:solidFill>
                  <a:prstClr val="black"/>
                </a:solidFill>
              </a:endParaRPr>
            </a:p>
          </p:txBody>
        </p:sp>
        <p:sp>
          <p:nvSpPr>
            <p:cNvPr id="252" name="Freeform 239"/>
            <p:cNvSpPr/>
            <p:nvPr/>
          </p:nvSpPr>
          <p:spPr bwMode="auto">
            <a:xfrm>
              <a:off x="5650063" y="4386695"/>
              <a:ext cx="459431" cy="101180"/>
            </a:xfrm>
            <a:custGeom>
              <a:avLst/>
              <a:gdLst>
                <a:gd name="T0" fmla="*/ 613 w 613"/>
                <a:gd name="T1" fmla="*/ 76 h 135"/>
                <a:gd name="T2" fmla="*/ 0 w 613"/>
                <a:gd name="T3" fmla="*/ 135 h 135"/>
                <a:gd name="T4" fmla="*/ 0 w 613"/>
                <a:gd name="T5" fmla="*/ 57 h 135"/>
                <a:gd name="T6" fmla="*/ 613 w 613"/>
                <a:gd name="T7" fmla="*/ 0 h 135"/>
                <a:gd name="T8" fmla="*/ 613 w 613"/>
                <a:gd name="T9" fmla="*/ 76 h 135"/>
              </a:gdLst>
              <a:ahLst/>
              <a:cxnLst>
                <a:cxn ang="0">
                  <a:pos x="T0" y="T1"/>
                </a:cxn>
                <a:cxn ang="0">
                  <a:pos x="T2" y="T3"/>
                </a:cxn>
                <a:cxn ang="0">
                  <a:pos x="T4" y="T5"/>
                </a:cxn>
                <a:cxn ang="0">
                  <a:pos x="T6" y="T7"/>
                </a:cxn>
                <a:cxn ang="0">
                  <a:pos x="T8" y="T9"/>
                </a:cxn>
              </a:cxnLst>
              <a:rect l="0" t="0" r="r" b="b"/>
              <a:pathLst>
                <a:path w="613" h="135">
                  <a:moveTo>
                    <a:pt x="613" y="76"/>
                  </a:moveTo>
                  <a:lnTo>
                    <a:pt x="0" y="135"/>
                  </a:lnTo>
                  <a:lnTo>
                    <a:pt x="0" y="57"/>
                  </a:lnTo>
                  <a:lnTo>
                    <a:pt x="613" y="0"/>
                  </a:lnTo>
                  <a:lnTo>
                    <a:pt x="613" y="76"/>
                  </a:lnTo>
                  <a:close/>
                </a:path>
              </a:pathLst>
            </a:custGeom>
            <a:solidFill>
              <a:schemeClr val="bg1">
                <a:lumMod val="85000"/>
              </a:schemeClr>
            </a:solidFill>
            <a:ln>
              <a:noFill/>
            </a:ln>
          </p:spPr>
          <p:txBody>
            <a:bodyPr vert="horz" wrap="square" lIns="121882" tIns="60941" rIns="121882" bIns="60941" numCol="1" anchor="t" anchorCtr="0" compatLnSpc="1"/>
            <a:lstStyle/>
            <a:p>
              <a:endParaRPr lang="zh-CN" altLang="en-US" sz="3200">
                <a:solidFill>
                  <a:prstClr val="black"/>
                </a:solidFill>
              </a:endParaRPr>
            </a:p>
          </p:txBody>
        </p:sp>
        <p:sp>
          <p:nvSpPr>
            <p:cNvPr id="253" name="Freeform 240"/>
            <p:cNvSpPr/>
            <p:nvPr/>
          </p:nvSpPr>
          <p:spPr bwMode="auto">
            <a:xfrm>
              <a:off x="5939362" y="4448902"/>
              <a:ext cx="245080" cy="116919"/>
            </a:xfrm>
            <a:custGeom>
              <a:avLst/>
              <a:gdLst>
                <a:gd name="T0" fmla="*/ 327 w 327"/>
                <a:gd name="T1" fmla="*/ 80 h 156"/>
                <a:gd name="T2" fmla="*/ 0 w 327"/>
                <a:gd name="T3" fmla="*/ 156 h 156"/>
                <a:gd name="T4" fmla="*/ 0 w 327"/>
                <a:gd name="T5" fmla="*/ 78 h 156"/>
                <a:gd name="T6" fmla="*/ 327 w 327"/>
                <a:gd name="T7" fmla="*/ 0 h 156"/>
                <a:gd name="T8" fmla="*/ 327 w 327"/>
                <a:gd name="T9" fmla="*/ 80 h 156"/>
              </a:gdLst>
              <a:ahLst/>
              <a:cxnLst>
                <a:cxn ang="0">
                  <a:pos x="T0" y="T1"/>
                </a:cxn>
                <a:cxn ang="0">
                  <a:pos x="T2" y="T3"/>
                </a:cxn>
                <a:cxn ang="0">
                  <a:pos x="T4" y="T5"/>
                </a:cxn>
                <a:cxn ang="0">
                  <a:pos x="T6" y="T7"/>
                </a:cxn>
                <a:cxn ang="0">
                  <a:pos x="T8" y="T9"/>
                </a:cxn>
              </a:cxnLst>
              <a:rect l="0" t="0" r="r" b="b"/>
              <a:pathLst>
                <a:path w="327" h="156">
                  <a:moveTo>
                    <a:pt x="327" y="80"/>
                  </a:moveTo>
                  <a:lnTo>
                    <a:pt x="0" y="156"/>
                  </a:lnTo>
                  <a:lnTo>
                    <a:pt x="0" y="78"/>
                  </a:lnTo>
                  <a:lnTo>
                    <a:pt x="327" y="0"/>
                  </a:lnTo>
                  <a:lnTo>
                    <a:pt x="327" y="80"/>
                  </a:lnTo>
                  <a:close/>
                </a:path>
              </a:pathLst>
            </a:custGeom>
            <a:solidFill>
              <a:schemeClr val="bg1">
                <a:lumMod val="85000"/>
              </a:schemeClr>
            </a:solidFill>
            <a:ln>
              <a:noFill/>
            </a:ln>
          </p:spPr>
          <p:txBody>
            <a:bodyPr vert="horz" wrap="square" lIns="121882" tIns="60941" rIns="121882" bIns="60941" numCol="1" anchor="t" anchorCtr="0" compatLnSpc="1"/>
            <a:lstStyle/>
            <a:p>
              <a:endParaRPr lang="zh-CN" altLang="en-US" sz="3200">
                <a:solidFill>
                  <a:prstClr val="black"/>
                </a:solidFill>
              </a:endParaRPr>
            </a:p>
          </p:txBody>
        </p:sp>
        <p:sp>
          <p:nvSpPr>
            <p:cNvPr id="254" name="Freeform 241"/>
            <p:cNvSpPr/>
            <p:nvPr/>
          </p:nvSpPr>
          <p:spPr bwMode="auto">
            <a:xfrm>
              <a:off x="5463442" y="4379950"/>
              <a:ext cx="646051" cy="49466"/>
            </a:xfrm>
            <a:custGeom>
              <a:avLst/>
              <a:gdLst>
                <a:gd name="T0" fmla="*/ 336 w 364"/>
                <a:gd name="T1" fmla="*/ 0 h 28"/>
                <a:gd name="T2" fmla="*/ 364 w 364"/>
                <a:gd name="T3" fmla="*/ 4 h 28"/>
                <a:gd name="T4" fmla="*/ 105 w 364"/>
                <a:gd name="T5" fmla="*/ 28 h 28"/>
                <a:gd name="T6" fmla="*/ 0 w 364"/>
                <a:gd name="T7" fmla="*/ 14 h 28"/>
                <a:gd name="T8" fmla="*/ 336 w 364"/>
                <a:gd name="T9" fmla="*/ 0 h 28"/>
              </a:gdLst>
              <a:ahLst/>
              <a:cxnLst>
                <a:cxn ang="0">
                  <a:pos x="T0" y="T1"/>
                </a:cxn>
                <a:cxn ang="0">
                  <a:pos x="T2" y="T3"/>
                </a:cxn>
                <a:cxn ang="0">
                  <a:pos x="T4" y="T5"/>
                </a:cxn>
                <a:cxn ang="0">
                  <a:pos x="T6" y="T7"/>
                </a:cxn>
                <a:cxn ang="0">
                  <a:pos x="T8" y="T9"/>
                </a:cxn>
              </a:cxnLst>
              <a:rect l="0" t="0" r="r" b="b"/>
              <a:pathLst>
                <a:path w="364" h="28">
                  <a:moveTo>
                    <a:pt x="336" y="0"/>
                  </a:moveTo>
                  <a:cubicBezTo>
                    <a:pt x="343" y="2"/>
                    <a:pt x="353" y="3"/>
                    <a:pt x="364" y="4"/>
                  </a:cubicBezTo>
                  <a:cubicBezTo>
                    <a:pt x="105" y="28"/>
                    <a:pt x="105" y="28"/>
                    <a:pt x="105" y="28"/>
                  </a:cubicBezTo>
                  <a:cubicBezTo>
                    <a:pt x="60" y="24"/>
                    <a:pt x="25" y="20"/>
                    <a:pt x="0" y="14"/>
                  </a:cubicBezTo>
                  <a:lnTo>
                    <a:pt x="336"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3200">
                <a:solidFill>
                  <a:prstClr val="black"/>
                </a:solidFill>
              </a:endParaRPr>
            </a:p>
          </p:txBody>
        </p:sp>
        <p:sp>
          <p:nvSpPr>
            <p:cNvPr id="255" name="Freeform 242"/>
            <p:cNvSpPr/>
            <p:nvPr/>
          </p:nvSpPr>
          <p:spPr bwMode="auto">
            <a:xfrm>
              <a:off x="5650063" y="4443656"/>
              <a:ext cx="534379" cy="63706"/>
            </a:xfrm>
            <a:custGeom>
              <a:avLst/>
              <a:gdLst>
                <a:gd name="T0" fmla="*/ 258 w 301"/>
                <a:gd name="T1" fmla="*/ 0 h 36"/>
                <a:gd name="T2" fmla="*/ 301 w 301"/>
                <a:gd name="T3" fmla="*/ 3 h 36"/>
                <a:gd name="T4" fmla="*/ 163 w 301"/>
                <a:gd name="T5" fmla="*/ 36 h 36"/>
                <a:gd name="T6" fmla="*/ 0 w 301"/>
                <a:gd name="T7" fmla="*/ 25 h 36"/>
                <a:gd name="T8" fmla="*/ 258 w 301"/>
                <a:gd name="T9" fmla="*/ 0 h 36"/>
              </a:gdLst>
              <a:ahLst/>
              <a:cxnLst>
                <a:cxn ang="0">
                  <a:pos x="T0" y="T1"/>
                </a:cxn>
                <a:cxn ang="0">
                  <a:pos x="T2" y="T3"/>
                </a:cxn>
                <a:cxn ang="0">
                  <a:pos x="T4" y="T5"/>
                </a:cxn>
                <a:cxn ang="0">
                  <a:pos x="T6" y="T7"/>
                </a:cxn>
                <a:cxn ang="0">
                  <a:pos x="T8" y="T9"/>
                </a:cxn>
              </a:cxnLst>
              <a:rect l="0" t="0" r="r" b="b"/>
              <a:pathLst>
                <a:path w="301" h="36">
                  <a:moveTo>
                    <a:pt x="258" y="0"/>
                  </a:moveTo>
                  <a:cubicBezTo>
                    <a:pt x="270" y="1"/>
                    <a:pt x="285" y="2"/>
                    <a:pt x="301" y="3"/>
                  </a:cubicBezTo>
                  <a:cubicBezTo>
                    <a:pt x="163" y="36"/>
                    <a:pt x="163" y="36"/>
                    <a:pt x="163" y="36"/>
                  </a:cubicBezTo>
                  <a:cubicBezTo>
                    <a:pt x="101" y="34"/>
                    <a:pt x="46" y="30"/>
                    <a:pt x="0" y="25"/>
                  </a:cubicBezTo>
                  <a:lnTo>
                    <a:pt x="258"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3200">
                <a:solidFill>
                  <a:prstClr val="black"/>
                </a:solidFill>
              </a:endParaRPr>
            </a:p>
          </p:txBody>
        </p:sp>
        <p:sp>
          <p:nvSpPr>
            <p:cNvPr id="256" name="Freeform 243"/>
            <p:cNvSpPr/>
            <p:nvPr/>
          </p:nvSpPr>
          <p:spPr bwMode="auto">
            <a:xfrm>
              <a:off x="5937863" y="4508860"/>
              <a:ext cx="333518" cy="65954"/>
            </a:xfrm>
            <a:custGeom>
              <a:avLst/>
              <a:gdLst>
                <a:gd name="T0" fmla="*/ 139 w 188"/>
                <a:gd name="T1" fmla="*/ 0 h 37"/>
                <a:gd name="T2" fmla="*/ 188 w 188"/>
                <a:gd name="T3" fmla="*/ 1 h 37"/>
                <a:gd name="T4" fmla="*/ 188 w 188"/>
                <a:gd name="T5" fmla="*/ 37 h 37"/>
                <a:gd name="T6" fmla="*/ 0 w 188"/>
                <a:gd name="T7" fmla="*/ 32 h 37"/>
                <a:gd name="T8" fmla="*/ 139 w 188"/>
                <a:gd name="T9" fmla="*/ 0 h 37"/>
              </a:gdLst>
              <a:ahLst/>
              <a:cxnLst>
                <a:cxn ang="0">
                  <a:pos x="T0" y="T1"/>
                </a:cxn>
                <a:cxn ang="0">
                  <a:pos x="T2" y="T3"/>
                </a:cxn>
                <a:cxn ang="0">
                  <a:pos x="T4" y="T5"/>
                </a:cxn>
                <a:cxn ang="0">
                  <a:pos x="T6" y="T7"/>
                </a:cxn>
                <a:cxn ang="0">
                  <a:pos x="T8" y="T9"/>
                </a:cxn>
              </a:cxnLst>
              <a:rect l="0" t="0" r="r" b="b"/>
              <a:pathLst>
                <a:path w="188" h="37">
                  <a:moveTo>
                    <a:pt x="139" y="0"/>
                  </a:moveTo>
                  <a:cubicBezTo>
                    <a:pt x="154" y="1"/>
                    <a:pt x="171" y="1"/>
                    <a:pt x="188" y="1"/>
                  </a:cubicBezTo>
                  <a:cubicBezTo>
                    <a:pt x="188" y="37"/>
                    <a:pt x="188" y="37"/>
                    <a:pt x="188" y="37"/>
                  </a:cubicBezTo>
                  <a:cubicBezTo>
                    <a:pt x="122" y="37"/>
                    <a:pt x="58" y="35"/>
                    <a:pt x="0" y="32"/>
                  </a:cubicBezTo>
                  <a:lnTo>
                    <a:pt x="139"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3200">
                <a:solidFill>
                  <a:prstClr val="black"/>
                </a:solidFill>
              </a:endParaRPr>
            </a:p>
          </p:txBody>
        </p:sp>
        <p:sp>
          <p:nvSpPr>
            <p:cNvPr id="257" name="Freeform 244"/>
            <p:cNvSpPr/>
            <p:nvPr/>
          </p:nvSpPr>
          <p:spPr bwMode="auto">
            <a:xfrm>
              <a:off x="6484233" y="4725460"/>
              <a:ext cx="667786" cy="32228"/>
            </a:xfrm>
            <a:custGeom>
              <a:avLst/>
              <a:gdLst>
                <a:gd name="T0" fmla="*/ 10 w 376"/>
                <a:gd name="T1" fmla="*/ 0 h 18"/>
                <a:gd name="T2" fmla="*/ 376 w 376"/>
                <a:gd name="T3" fmla="*/ 0 h 18"/>
                <a:gd name="T4" fmla="*/ 338 w 376"/>
                <a:gd name="T5" fmla="*/ 18 h 18"/>
                <a:gd name="T6" fmla="*/ 0 w 376"/>
                <a:gd name="T7" fmla="*/ 5 h 18"/>
                <a:gd name="T8" fmla="*/ 10 w 376"/>
                <a:gd name="T9" fmla="*/ 0 h 18"/>
              </a:gdLst>
              <a:ahLst/>
              <a:cxnLst>
                <a:cxn ang="0">
                  <a:pos x="T0" y="T1"/>
                </a:cxn>
                <a:cxn ang="0">
                  <a:pos x="T2" y="T3"/>
                </a:cxn>
                <a:cxn ang="0">
                  <a:pos x="T4" y="T5"/>
                </a:cxn>
                <a:cxn ang="0">
                  <a:pos x="T6" y="T7"/>
                </a:cxn>
                <a:cxn ang="0">
                  <a:pos x="T8" y="T9"/>
                </a:cxn>
              </a:cxnLst>
              <a:rect l="0" t="0" r="r" b="b"/>
              <a:pathLst>
                <a:path w="376" h="18">
                  <a:moveTo>
                    <a:pt x="10" y="0"/>
                  </a:moveTo>
                  <a:cubicBezTo>
                    <a:pt x="376" y="0"/>
                    <a:pt x="376" y="0"/>
                    <a:pt x="376" y="0"/>
                  </a:cubicBezTo>
                  <a:cubicBezTo>
                    <a:pt x="376" y="6"/>
                    <a:pt x="362" y="13"/>
                    <a:pt x="338" y="18"/>
                  </a:cubicBezTo>
                  <a:cubicBezTo>
                    <a:pt x="0" y="5"/>
                    <a:pt x="0" y="5"/>
                    <a:pt x="0" y="5"/>
                  </a:cubicBezTo>
                  <a:cubicBezTo>
                    <a:pt x="7" y="3"/>
                    <a:pt x="10" y="2"/>
                    <a:pt x="1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3200">
                <a:solidFill>
                  <a:prstClr val="black"/>
                </a:solidFill>
              </a:endParaRPr>
            </a:p>
          </p:txBody>
        </p:sp>
        <p:sp>
          <p:nvSpPr>
            <p:cNvPr id="258" name="Freeform 245"/>
            <p:cNvSpPr/>
            <p:nvPr/>
          </p:nvSpPr>
          <p:spPr bwMode="auto">
            <a:xfrm>
              <a:off x="6434768" y="4673746"/>
              <a:ext cx="649799" cy="53213"/>
            </a:xfrm>
            <a:custGeom>
              <a:avLst/>
              <a:gdLst>
                <a:gd name="T0" fmla="*/ 28 w 366"/>
                <a:gd name="T1" fmla="*/ 0 h 30"/>
                <a:gd name="T2" fmla="*/ 366 w 366"/>
                <a:gd name="T3" fmla="*/ 14 h 30"/>
                <a:gd name="T4" fmla="*/ 258 w 366"/>
                <a:gd name="T5" fmla="*/ 30 h 30"/>
                <a:gd name="T6" fmla="*/ 0 w 366"/>
                <a:gd name="T7" fmla="*/ 5 h 30"/>
                <a:gd name="T8" fmla="*/ 28 w 366"/>
                <a:gd name="T9" fmla="*/ 0 h 30"/>
              </a:gdLst>
              <a:ahLst/>
              <a:cxnLst>
                <a:cxn ang="0">
                  <a:pos x="T0" y="T1"/>
                </a:cxn>
                <a:cxn ang="0">
                  <a:pos x="T2" y="T3"/>
                </a:cxn>
                <a:cxn ang="0">
                  <a:pos x="T4" y="T5"/>
                </a:cxn>
                <a:cxn ang="0">
                  <a:pos x="T6" y="T7"/>
                </a:cxn>
                <a:cxn ang="0">
                  <a:pos x="T8" y="T9"/>
                </a:cxn>
              </a:cxnLst>
              <a:rect l="0" t="0" r="r" b="b"/>
              <a:pathLst>
                <a:path w="366" h="30">
                  <a:moveTo>
                    <a:pt x="28" y="0"/>
                  </a:moveTo>
                  <a:cubicBezTo>
                    <a:pt x="366" y="14"/>
                    <a:pt x="366" y="14"/>
                    <a:pt x="366" y="14"/>
                  </a:cubicBezTo>
                  <a:cubicBezTo>
                    <a:pt x="341" y="20"/>
                    <a:pt x="304" y="25"/>
                    <a:pt x="258" y="30"/>
                  </a:cubicBezTo>
                  <a:cubicBezTo>
                    <a:pt x="0" y="5"/>
                    <a:pt x="0" y="5"/>
                    <a:pt x="0" y="5"/>
                  </a:cubicBezTo>
                  <a:cubicBezTo>
                    <a:pt x="12" y="3"/>
                    <a:pt x="22" y="2"/>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3200">
                <a:solidFill>
                  <a:prstClr val="black"/>
                </a:solidFill>
              </a:endParaRPr>
            </a:p>
          </p:txBody>
        </p:sp>
        <p:sp>
          <p:nvSpPr>
            <p:cNvPr id="259" name="Freeform 246"/>
            <p:cNvSpPr/>
            <p:nvPr/>
          </p:nvSpPr>
          <p:spPr bwMode="auto">
            <a:xfrm>
              <a:off x="6359820" y="4622781"/>
              <a:ext cx="532880" cy="63706"/>
            </a:xfrm>
            <a:custGeom>
              <a:avLst/>
              <a:gdLst>
                <a:gd name="T0" fmla="*/ 42 w 300"/>
                <a:gd name="T1" fmla="*/ 0 h 36"/>
                <a:gd name="T2" fmla="*/ 300 w 300"/>
                <a:gd name="T3" fmla="*/ 26 h 36"/>
                <a:gd name="T4" fmla="*/ 142 w 300"/>
                <a:gd name="T5" fmla="*/ 36 h 36"/>
                <a:gd name="T6" fmla="*/ 0 w 300"/>
                <a:gd name="T7" fmla="*/ 3 h 36"/>
                <a:gd name="T8" fmla="*/ 42 w 300"/>
                <a:gd name="T9" fmla="*/ 0 h 36"/>
              </a:gdLst>
              <a:ahLst/>
              <a:cxnLst>
                <a:cxn ang="0">
                  <a:pos x="T0" y="T1"/>
                </a:cxn>
                <a:cxn ang="0">
                  <a:pos x="T2" y="T3"/>
                </a:cxn>
                <a:cxn ang="0">
                  <a:pos x="T4" y="T5"/>
                </a:cxn>
                <a:cxn ang="0">
                  <a:pos x="T6" y="T7"/>
                </a:cxn>
                <a:cxn ang="0">
                  <a:pos x="T8" y="T9"/>
                </a:cxn>
              </a:cxnLst>
              <a:rect l="0" t="0" r="r" b="b"/>
              <a:pathLst>
                <a:path w="300" h="36">
                  <a:moveTo>
                    <a:pt x="42" y="0"/>
                  </a:moveTo>
                  <a:cubicBezTo>
                    <a:pt x="300" y="26"/>
                    <a:pt x="300" y="26"/>
                    <a:pt x="300" y="26"/>
                  </a:cubicBezTo>
                  <a:cubicBezTo>
                    <a:pt x="255" y="30"/>
                    <a:pt x="201" y="34"/>
                    <a:pt x="142" y="36"/>
                  </a:cubicBezTo>
                  <a:cubicBezTo>
                    <a:pt x="0" y="3"/>
                    <a:pt x="0" y="3"/>
                    <a:pt x="0" y="3"/>
                  </a:cubicBezTo>
                  <a:cubicBezTo>
                    <a:pt x="16" y="2"/>
                    <a:pt x="30" y="2"/>
                    <a:pt x="4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3200">
                <a:solidFill>
                  <a:prstClr val="black"/>
                </a:solidFill>
              </a:endParaRPr>
            </a:p>
          </p:txBody>
        </p:sp>
        <p:sp>
          <p:nvSpPr>
            <p:cNvPr id="260" name="Freeform 247"/>
            <p:cNvSpPr/>
            <p:nvPr/>
          </p:nvSpPr>
          <p:spPr bwMode="auto">
            <a:xfrm>
              <a:off x="6271381" y="4569568"/>
              <a:ext cx="341013" cy="63706"/>
            </a:xfrm>
            <a:custGeom>
              <a:avLst/>
              <a:gdLst>
                <a:gd name="T0" fmla="*/ 50 w 192"/>
                <a:gd name="T1" fmla="*/ 0 h 36"/>
                <a:gd name="T2" fmla="*/ 192 w 192"/>
                <a:gd name="T3" fmla="*/ 33 h 36"/>
                <a:gd name="T4" fmla="*/ 0 w 192"/>
                <a:gd name="T5" fmla="*/ 36 h 36"/>
                <a:gd name="T6" fmla="*/ 0 w 192"/>
                <a:gd name="T7" fmla="*/ 1 h 36"/>
                <a:gd name="T8" fmla="*/ 50 w 192"/>
                <a:gd name="T9" fmla="*/ 0 h 36"/>
              </a:gdLst>
              <a:ahLst/>
              <a:cxnLst>
                <a:cxn ang="0">
                  <a:pos x="T0" y="T1"/>
                </a:cxn>
                <a:cxn ang="0">
                  <a:pos x="T2" y="T3"/>
                </a:cxn>
                <a:cxn ang="0">
                  <a:pos x="T4" y="T5"/>
                </a:cxn>
                <a:cxn ang="0">
                  <a:pos x="T6" y="T7"/>
                </a:cxn>
                <a:cxn ang="0">
                  <a:pos x="T8" y="T9"/>
                </a:cxn>
              </a:cxnLst>
              <a:rect l="0" t="0" r="r" b="b"/>
              <a:pathLst>
                <a:path w="192" h="36">
                  <a:moveTo>
                    <a:pt x="50" y="0"/>
                  </a:moveTo>
                  <a:cubicBezTo>
                    <a:pt x="192" y="33"/>
                    <a:pt x="192" y="33"/>
                    <a:pt x="192" y="33"/>
                  </a:cubicBezTo>
                  <a:cubicBezTo>
                    <a:pt x="133" y="35"/>
                    <a:pt x="68" y="36"/>
                    <a:pt x="0" y="36"/>
                  </a:cubicBezTo>
                  <a:cubicBezTo>
                    <a:pt x="0" y="1"/>
                    <a:pt x="0" y="1"/>
                    <a:pt x="0" y="1"/>
                  </a:cubicBezTo>
                  <a:cubicBezTo>
                    <a:pt x="18" y="1"/>
                    <a:pt x="35" y="0"/>
                    <a:pt x="5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3200">
                <a:solidFill>
                  <a:prstClr val="black"/>
                </a:solidFill>
              </a:endParaRPr>
            </a:p>
          </p:txBody>
        </p:sp>
        <p:sp>
          <p:nvSpPr>
            <p:cNvPr id="261" name="Freeform 248"/>
            <p:cNvSpPr/>
            <p:nvPr/>
          </p:nvSpPr>
          <p:spPr bwMode="auto">
            <a:xfrm>
              <a:off x="6039043" y="3883795"/>
              <a:ext cx="463178" cy="478168"/>
            </a:xfrm>
            <a:custGeom>
              <a:avLst/>
              <a:gdLst>
                <a:gd name="T0" fmla="*/ 251 w 261"/>
                <a:gd name="T1" fmla="*/ 4 h 270"/>
                <a:gd name="T2" fmla="*/ 224 w 261"/>
                <a:gd name="T3" fmla="*/ 0 h 270"/>
                <a:gd name="T4" fmla="*/ 224 w 261"/>
                <a:gd name="T5" fmla="*/ 33 h 270"/>
                <a:gd name="T6" fmla="*/ 214 w 261"/>
                <a:gd name="T7" fmla="*/ 32 h 270"/>
                <a:gd name="T8" fmla="*/ 205 w 261"/>
                <a:gd name="T9" fmla="*/ 32 h 270"/>
                <a:gd name="T10" fmla="*/ 196 w 261"/>
                <a:gd name="T11" fmla="*/ 31 h 270"/>
                <a:gd name="T12" fmla="*/ 188 w 261"/>
                <a:gd name="T13" fmla="*/ 31 h 270"/>
                <a:gd name="T14" fmla="*/ 182 w 261"/>
                <a:gd name="T15" fmla="*/ 31 h 270"/>
                <a:gd name="T16" fmla="*/ 182 w 261"/>
                <a:gd name="T17" fmla="*/ 64 h 270"/>
                <a:gd name="T18" fmla="*/ 180 w 261"/>
                <a:gd name="T19" fmla="*/ 64 h 270"/>
                <a:gd name="T20" fmla="*/ 172 w 261"/>
                <a:gd name="T21" fmla="*/ 63 h 270"/>
                <a:gd name="T22" fmla="*/ 164 w 261"/>
                <a:gd name="T23" fmla="*/ 63 h 270"/>
                <a:gd name="T24" fmla="*/ 156 w 261"/>
                <a:gd name="T25" fmla="*/ 63 h 270"/>
                <a:gd name="T26" fmla="*/ 147 w 261"/>
                <a:gd name="T27" fmla="*/ 63 h 270"/>
                <a:gd name="T28" fmla="*/ 139 w 261"/>
                <a:gd name="T29" fmla="*/ 63 h 270"/>
                <a:gd name="T30" fmla="*/ 132 w 261"/>
                <a:gd name="T31" fmla="*/ 63 h 270"/>
                <a:gd name="T32" fmla="*/ 132 w 261"/>
                <a:gd name="T33" fmla="*/ 96 h 270"/>
                <a:gd name="T34" fmla="*/ 129 w 261"/>
                <a:gd name="T35" fmla="*/ 96 h 270"/>
                <a:gd name="T36" fmla="*/ 120 w 261"/>
                <a:gd name="T37" fmla="*/ 96 h 270"/>
                <a:gd name="T38" fmla="*/ 109 w 261"/>
                <a:gd name="T39" fmla="*/ 96 h 270"/>
                <a:gd name="T40" fmla="*/ 94 w 261"/>
                <a:gd name="T41" fmla="*/ 97 h 270"/>
                <a:gd name="T42" fmla="*/ 82 w 261"/>
                <a:gd name="T43" fmla="*/ 97 h 270"/>
                <a:gd name="T44" fmla="*/ 82 w 261"/>
                <a:gd name="T45" fmla="*/ 130 h 270"/>
                <a:gd name="T46" fmla="*/ 49 w 261"/>
                <a:gd name="T47" fmla="*/ 132 h 270"/>
                <a:gd name="T48" fmla="*/ 40 w 261"/>
                <a:gd name="T49" fmla="*/ 133 h 270"/>
                <a:gd name="T50" fmla="*/ 40 w 261"/>
                <a:gd name="T51" fmla="*/ 166 h 270"/>
                <a:gd name="T52" fmla="*/ 36 w 261"/>
                <a:gd name="T53" fmla="*/ 166 h 270"/>
                <a:gd name="T54" fmla="*/ 28 w 261"/>
                <a:gd name="T55" fmla="*/ 167 h 270"/>
                <a:gd name="T56" fmla="*/ 22 w 261"/>
                <a:gd name="T57" fmla="*/ 168 h 270"/>
                <a:gd name="T58" fmla="*/ 17 w 261"/>
                <a:gd name="T59" fmla="*/ 169 h 270"/>
                <a:gd name="T60" fmla="*/ 13 w 261"/>
                <a:gd name="T61" fmla="*/ 170 h 270"/>
                <a:gd name="T62" fmla="*/ 12 w 261"/>
                <a:gd name="T63" fmla="*/ 170 h 270"/>
                <a:gd name="T64" fmla="*/ 12 w 261"/>
                <a:gd name="T65" fmla="*/ 203 h 270"/>
                <a:gd name="T66" fmla="*/ 12 w 261"/>
                <a:gd name="T67" fmla="*/ 204 h 270"/>
                <a:gd name="T68" fmla="*/ 10 w 261"/>
                <a:gd name="T69" fmla="*/ 204 h 270"/>
                <a:gd name="T70" fmla="*/ 7 w 261"/>
                <a:gd name="T71" fmla="*/ 205 h 270"/>
                <a:gd name="T72" fmla="*/ 5 w 261"/>
                <a:gd name="T73" fmla="*/ 206 h 270"/>
                <a:gd name="T74" fmla="*/ 4 w 261"/>
                <a:gd name="T75" fmla="*/ 207 h 270"/>
                <a:gd name="T76" fmla="*/ 3 w 261"/>
                <a:gd name="T77" fmla="*/ 208 h 270"/>
                <a:gd name="T78" fmla="*/ 2 w 261"/>
                <a:gd name="T79" fmla="*/ 208 h 270"/>
                <a:gd name="T80" fmla="*/ 2 w 261"/>
                <a:gd name="T81" fmla="*/ 242 h 270"/>
                <a:gd name="T82" fmla="*/ 12 w 261"/>
                <a:gd name="T83" fmla="*/ 270 h 270"/>
                <a:gd name="T84" fmla="*/ 112 w 261"/>
                <a:gd name="T85" fmla="*/ 155 h 270"/>
                <a:gd name="T86" fmla="*/ 112 w 261"/>
                <a:gd name="T87" fmla="*/ 155 h 270"/>
                <a:gd name="T88" fmla="*/ 251 w 261"/>
                <a:gd name="T89" fmla="*/ 4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61" h="270">
                  <a:moveTo>
                    <a:pt x="251" y="4"/>
                  </a:moveTo>
                  <a:cubicBezTo>
                    <a:pt x="244" y="2"/>
                    <a:pt x="235" y="1"/>
                    <a:pt x="224" y="0"/>
                  </a:cubicBezTo>
                  <a:cubicBezTo>
                    <a:pt x="224" y="33"/>
                    <a:pt x="224" y="33"/>
                    <a:pt x="224" y="33"/>
                  </a:cubicBezTo>
                  <a:cubicBezTo>
                    <a:pt x="221" y="33"/>
                    <a:pt x="218" y="33"/>
                    <a:pt x="214" y="32"/>
                  </a:cubicBezTo>
                  <a:cubicBezTo>
                    <a:pt x="211" y="32"/>
                    <a:pt x="208" y="32"/>
                    <a:pt x="205" y="32"/>
                  </a:cubicBezTo>
                  <a:cubicBezTo>
                    <a:pt x="202" y="32"/>
                    <a:pt x="199" y="31"/>
                    <a:pt x="196" y="31"/>
                  </a:cubicBezTo>
                  <a:cubicBezTo>
                    <a:pt x="194" y="31"/>
                    <a:pt x="191" y="31"/>
                    <a:pt x="188" y="31"/>
                  </a:cubicBezTo>
                  <a:cubicBezTo>
                    <a:pt x="186" y="31"/>
                    <a:pt x="184" y="31"/>
                    <a:pt x="182" y="31"/>
                  </a:cubicBezTo>
                  <a:cubicBezTo>
                    <a:pt x="182" y="64"/>
                    <a:pt x="182" y="64"/>
                    <a:pt x="182" y="64"/>
                  </a:cubicBezTo>
                  <a:cubicBezTo>
                    <a:pt x="181" y="64"/>
                    <a:pt x="180" y="64"/>
                    <a:pt x="180" y="64"/>
                  </a:cubicBezTo>
                  <a:cubicBezTo>
                    <a:pt x="177" y="64"/>
                    <a:pt x="174" y="64"/>
                    <a:pt x="172" y="63"/>
                  </a:cubicBezTo>
                  <a:cubicBezTo>
                    <a:pt x="169" y="63"/>
                    <a:pt x="166" y="63"/>
                    <a:pt x="164" y="63"/>
                  </a:cubicBezTo>
                  <a:cubicBezTo>
                    <a:pt x="161" y="63"/>
                    <a:pt x="158" y="63"/>
                    <a:pt x="156" y="63"/>
                  </a:cubicBezTo>
                  <a:cubicBezTo>
                    <a:pt x="153" y="63"/>
                    <a:pt x="150" y="63"/>
                    <a:pt x="147" y="63"/>
                  </a:cubicBezTo>
                  <a:cubicBezTo>
                    <a:pt x="144" y="63"/>
                    <a:pt x="142" y="63"/>
                    <a:pt x="139" y="63"/>
                  </a:cubicBezTo>
                  <a:cubicBezTo>
                    <a:pt x="137" y="63"/>
                    <a:pt x="134" y="63"/>
                    <a:pt x="132" y="63"/>
                  </a:cubicBezTo>
                  <a:cubicBezTo>
                    <a:pt x="132" y="96"/>
                    <a:pt x="132" y="96"/>
                    <a:pt x="132" y="96"/>
                  </a:cubicBezTo>
                  <a:cubicBezTo>
                    <a:pt x="131" y="96"/>
                    <a:pt x="130" y="96"/>
                    <a:pt x="129" y="96"/>
                  </a:cubicBezTo>
                  <a:cubicBezTo>
                    <a:pt x="126" y="96"/>
                    <a:pt x="123" y="96"/>
                    <a:pt x="120" y="96"/>
                  </a:cubicBezTo>
                  <a:cubicBezTo>
                    <a:pt x="116" y="96"/>
                    <a:pt x="112" y="96"/>
                    <a:pt x="109" y="96"/>
                  </a:cubicBezTo>
                  <a:cubicBezTo>
                    <a:pt x="104" y="96"/>
                    <a:pt x="99" y="97"/>
                    <a:pt x="94" y="97"/>
                  </a:cubicBezTo>
                  <a:cubicBezTo>
                    <a:pt x="90" y="97"/>
                    <a:pt x="86" y="97"/>
                    <a:pt x="82" y="97"/>
                  </a:cubicBezTo>
                  <a:cubicBezTo>
                    <a:pt x="82" y="130"/>
                    <a:pt x="82" y="130"/>
                    <a:pt x="82" y="130"/>
                  </a:cubicBezTo>
                  <a:cubicBezTo>
                    <a:pt x="70" y="131"/>
                    <a:pt x="58" y="132"/>
                    <a:pt x="49" y="132"/>
                  </a:cubicBezTo>
                  <a:cubicBezTo>
                    <a:pt x="46" y="133"/>
                    <a:pt x="43" y="133"/>
                    <a:pt x="40" y="133"/>
                  </a:cubicBezTo>
                  <a:cubicBezTo>
                    <a:pt x="40" y="166"/>
                    <a:pt x="40" y="166"/>
                    <a:pt x="40" y="166"/>
                  </a:cubicBezTo>
                  <a:cubicBezTo>
                    <a:pt x="39" y="166"/>
                    <a:pt x="37" y="166"/>
                    <a:pt x="36" y="166"/>
                  </a:cubicBezTo>
                  <a:cubicBezTo>
                    <a:pt x="33" y="167"/>
                    <a:pt x="30" y="167"/>
                    <a:pt x="28" y="167"/>
                  </a:cubicBezTo>
                  <a:cubicBezTo>
                    <a:pt x="26" y="168"/>
                    <a:pt x="24" y="168"/>
                    <a:pt x="22" y="168"/>
                  </a:cubicBezTo>
                  <a:cubicBezTo>
                    <a:pt x="20" y="168"/>
                    <a:pt x="19" y="169"/>
                    <a:pt x="17" y="169"/>
                  </a:cubicBezTo>
                  <a:cubicBezTo>
                    <a:pt x="16" y="169"/>
                    <a:pt x="14" y="170"/>
                    <a:pt x="13" y="170"/>
                  </a:cubicBezTo>
                  <a:cubicBezTo>
                    <a:pt x="12" y="170"/>
                    <a:pt x="12" y="170"/>
                    <a:pt x="12" y="170"/>
                  </a:cubicBezTo>
                  <a:cubicBezTo>
                    <a:pt x="12" y="203"/>
                    <a:pt x="12" y="203"/>
                    <a:pt x="12" y="203"/>
                  </a:cubicBezTo>
                  <a:cubicBezTo>
                    <a:pt x="12" y="204"/>
                    <a:pt x="12" y="204"/>
                    <a:pt x="12" y="204"/>
                  </a:cubicBezTo>
                  <a:cubicBezTo>
                    <a:pt x="11" y="204"/>
                    <a:pt x="11" y="204"/>
                    <a:pt x="10" y="204"/>
                  </a:cubicBezTo>
                  <a:cubicBezTo>
                    <a:pt x="9" y="205"/>
                    <a:pt x="8" y="205"/>
                    <a:pt x="7" y="205"/>
                  </a:cubicBezTo>
                  <a:cubicBezTo>
                    <a:pt x="7" y="205"/>
                    <a:pt x="6" y="206"/>
                    <a:pt x="5" y="206"/>
                  </a:cubicBezTo>
                  <a:cubicBezTo>
                    <a:pt x="5" y="206"/>
                    <a:pt x="4" y="206"/>
                    <a:pt x="4" y="207"/>
                  </a:cubicBezTo>
                  <a:cubicBezTo>
                    <a:pt x="3" y="207"/>
                    <a:pt x="3" y="207"/>
                    <a:pt x="3" y="208"/>
                  </a:cubicBezTo>
                  <a:cubicBezTo>
                    <a:pt x="2" y="208"/>
                    <a:pt x="2" y="208"/>
                    <a:pt x="2" y="208"/>
                  </a:cubicBezTo>
                  <a:cubicBezTo>
                    <a:pt x="2" y="242"/>
                    <a:pt x="2" y="242"/>
                    <a:pt x="2" y="242"/>
                  </a:cubicBezTo>
                  <a:cubicBezTo>
                    <a:pt x="12" y="270"/>
                    <a:pt x="12" y="270"/>
                    <a:pt x="12" y="270"/>
                  </a:cubicBezTo>
                  <a:cubicBezTo>
                    <a:pt x="12" y="270"/>
                    <a:pt x="0" y="206"/>
                    <a:pt x="112" y="155"/>
                  </a:cubicBezTo>
                  <a:cubicBezTo>
                    <a:pt x="112" y="155"/>
                    <a:pt x="112" y="155"/>
                    <a:pt x="112" y="155"/>
                  </a:cubicBezTo>
                  <a:cubicBezTo>
                    <a:pt x="233" y="82"/>
                    <a:pt x="261" y="34"/>
                    <a:pt x="251"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3200">
                <a:solidFill>
                  <a:prstClr val="black"/>
                </a:solidFill>
              </a:endParaRPr>
            </a:p>
          </p:txBody>
        </p:sp>
        <p:sp>
          <p:nvSpPr>
            <p:cNvPr id="262" name="Freeform 249"/>
            <p:cNvSpPr/>
            <p:nvPr/>
          </p:nvSpPr>
          <p:spPr bwMode="auto">
            <a:xfrm>
              <a:off x="6237655" y="3773621"/>
              <a:ext cx="1026037" cy="384483"/>
            </a:xfrm>
            <a:custGeom>
              <a:avLst/>
              <a:gdLst>
                <a:gd name="T0" fmla="*/ 272 w 578"/>
                <a:gd name="T1" fmla="*/ 38 h 217"/>
                <a:gd name="T2" fmla="*/ 274 w 578"/>
                <a:gd name="T3" fmla="*/ 32 h 217"/>
                <a:gd name="T4" fmla="*/ 145 w 578"/>
                <a:gd name="T5" fmla="*/ 0 h 217"/>
                <a:gd name="T6" fmla="*/ 14 w 578"/>
                <a:gd name="T7" fmla="*/ 13 h 217"/>
                <a:gd name="T8" fmla="*/ 139 w 578"/>
                <a:gd name="T9" fmla="*/ 66 h 217"/>
                <a:gd name="T10" fmla="*/ 140 w 578"/>
                <a:gd name="T11" fmla="*/ 69 h 217"/>
                <a:gd name="T12" fmla="*/ 140 w 578"/>
                <a:gd name="T13" fmla="*/ 70 h 217"/>
                <a:gd name="T14" fmla="*/ 140 w 578"/>
                <a:gd name="T15" fmla="*/ 73 h 217"/>
                <a:gd name="T16" fmla="*/ 141 w 578"/>
                <a:gd name="T17" fmla="*/ 74 h 217"/>
                <a:gd name="T18" fmla="*/ 141 w 578"/>
                <a:gd name="T19" fmla="*/ 77 h 217"/>
                <a:gd name="T20" fmla="*/ 141 w 578"/>
                <a:gd name="T21" fmla="*/ 78 h 217"/>
                <a:gd name="T22" fmla="*/ 141 w 578"/>
                <a:gd name="T23" fmla="*/ 81 h 217"/>
                <a:gd name="T24" fmla="*/ 140 w 578"/>
                <a:gd name="T25" fmla="*/ 82 h 217"/>
                <a:gd name="T26" fmla="*/ 140 w 578"/>
                <a:gd name="T27" fmla="*/ 85 h 217"/>
                <a:gd name="T28" fmla="*/ 140 w 578"/>
                <a:gd name="T29" fmla="*/ 87 h 217"/>
                <a:gd name="T30" fmla="*/ 139 w 578"/>
                <a:gd name="T31" fmla="*/ 90 h 217"/>
                <a:gd name="T32" fmla="*/ 139 w 578"/>
                <a:gd name="T33" fmla="*/ 91 h 217"/>
                <a:gd name="T34" fmla="*/ 137 w 578"/>
                <a:gd name="T35" fmla="*/ 95 h 217"/>
                <a:gd name="T36" fmla="*/ 137 w 578"/>
                <a:gd name="T37" fmla="*/ 96 h 217"/>
                <a:gd name="T38" fmla="*/ 135 w 578"/>
                <a:gd name="T39" fmla="*/ 100 h 217"/>
                <a:gd name="T40" fmla="*/ 134 w 578"/>
                <a:gd name="T41" fmla="*/ 101 h 217"/>
                <a:gd name="T42" fmla="*/ 133 w 578"/>
                <a:gd name="T43" fmla="*/ 105 h 217"/>
                <a:gd name="T44" fmla="*/ 132 w 578"/>
                <a:gd name="T45" fmla="*/ 106 h 217"/>
                <a:gd name="T46" fmla="*/ 130 w 578"/>
                <a:gd name="T47" fmla="*/ 110 h 217"/>
                <a:gd name="T48" fmla="*/ 129 w 578"/>
                <a:gd name="T49" fmla="*/ 111 h 217"/>
                <a:gd name="T50" fmla="*/ 125 w 578"/>
                <a:gd name="T51" fmla="*/ 116 h 217"/>
                <a:gd name="T52" fmla="*/ 125 w 578"/>
                <a:gd name="T53" fmla="*/ 117 h 217"/>
                <a:gd name="T54" fmla="*/ 121 w 578"/>
                <a:gd name="T55" fmla="*/ 122 h 217"/>
                <a:gd name="T56" fmla="*/ 120 w 578"/>
                <a:gd name="T57" fmla="*/ 123 h 217"/>
                <a:gd name="T58" fmla="*/ 117 w 578"/>
                <a:gd name="T59" fmla="*/ 127 h 217"/>
                <a:gd name="T60" fmla="*/ 115 w 578"/>
                <a:gd name="T61" fmla="*/ 129 h 217"/>
                <a:gd name="T62" fmla="*/ 111 w 578"/>
                <a:gd name="T63" fmla="*/ 133 h 217"/>
                <a:gd name="T64" fmla="*/ 110 w 578"/>
                <a:gd name="T65" fmla="*/ 135 h 217"/>
                <a:gd name="T66" fmla="*/ 104 w 578"/>
                <a:gd name="T67" fmla="*/ 140 h 217"/>
                <a:gd name="T68" fmla="*/ 103 w 578"/>
                <a:gd name="T69" fmla="*/ 142 h 217"/>
                <a:gd name="T70" fmla="*/ 98 w 578"/>
                <a:gd name="T71" fmla="*/ 146 h 217"/>
                <a:gd name="T72" fmla="*/ 96 w 578"/>
                <a:gd name="T73" fmla="*/ 149 h 217"/>
                <a:gd name="T74" fmla="*/ 91 w 578"/>
                <a:gd name="T75" fmla="*/ 153 h 217"/>
                <a:gd name="T76" fmla="*/ 89 w 578"/>
                <a:gd name="T77" fmla="*/ 155 h 217"/>
                <a:gd name="T78" fmla="*/ 81 w 578"/>
                <a:gd name="T79" fmla="*/ 161 h 217"/>
                <a:gd name="T80" fmla="*/ 80 w 578"/>
                <a:gd name="T81" fmla="*/ 162 h 217"/>
                <a:gd name="T82" fmla="*/ 73 w 578"/>
                <a:gd name="T83" fmla="*/ 168 h 217"/>
                <a:gd name="T84" fmla="*/ 70 w 578"/>
                <a:gd name="T85" fmla="*/ 170 h 217"/>
                <a:gd name="T86" fmla="*/ 64 w 578"/>
                <a:gd name="T87" fmla="*/ 175 h 217"/>
                <a:gd name="T88" fmla="*/ 61 w 578"/>
                <a:gd name="T89" fmla="*/ 177 h 217"/>
                <a:gd name="T90" fmla="*/ 53 w 578"/>
                <a:gd name="T91" fmla="*/ 183 h 217"/>
                <a:gd name="T92" fmla="*/ 51 w 578"/>
                <a:gd name="T93" fmla="*/ 184 h 217"/>
                <a:gd name="T94" fmla="*/ 40 w 578"/>
                <a:gd name="T95" fmla="*/ 191 h 217"/>
                <a:gd name="T96" fmla="*/ 38 w 578"/>
                <a:gd name="T97" fmla="*/ 193 h 217"/>
                <a:gd name="T98" fmla="*/ 29 w 578"/>
                <a:gd name="T99" fmla="*/ 199 h 217"/>
                <a:gd name="T100" fmla="*/ 25 w 578"/>
                <a:gd name="T101" fmla="*/ 202 h 217"/>
                <a:gd name="T102" fmla="*/ 17 w 578"/>
                <a:gd name="T103" fmla="*/ 207 h 217"/>
                <a:gd name="T104" fmla="*/ 13 w 578"/>
                <a:gd name="T105" fmla="*/ 209 h 217"/>
                <a:gd name="T106" fmla="*/ 0 w 578"/>
                <a:gd name="T107" fmla="*/ 217 h 217"/>
                <a:gd name="T108" fmla="*/ 578 w 578"/>
                <a:gd name="T109" fmla="*/ 151 h 217"/>
                <a:gd name="T110" fmla="*/ 514 w 578"/>
                <a:gd name="T111" fmla="*/ 38 h 217"/>
                <a:gd name="T112" fmla="*/ 272 w 578"/>
                <a:gd name="T113" fmla="*/ 38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8" h="217">
                  <a:moveTo>
                    <a:pt x="272" y="38"/>
                  </a:moveTo>
                  <a:cubicBezTo>
                    <a:pt x="274" y="32"/>
                    <a:pt x="274" y="32"/>
                    <a:pt x="274" y="32"/>
                  </a:cubicBezTo>
                  <a:cubicBezTo>
                    <a:pt x="145" y="0"/>
                    <a:pt x="145" y="0"/>
                    <a:pt x="145" y="0"/>
                  </a:cubicBezTo>
                  <a:cubicBezTo>
                    <a:pt x="14" y="13"/>
                    <a:pt x="14" y="13"/>
                    <a:pt x="14" y="13"/>
                  </a:cubicBezTo>
                  <a:cubicBezTo>
                    <a:pt x="14" y="13"/>
                    <a:pt x="123" y="19"/>
                    <a:pt x="139" y="66"/>
                  </a:cubicBezTo>
                  <a:cubicBezTo>
                    <a:pt x="139" y="67"/>
                    <a:pt x="140" y="68"/>
                    <a:pt x="140" y="69"/>
                  </a:cubicBezTo>
                  <a:cubicBezTo>
                    <a:pt x="140" y="70"/>
                    <a:pt x="140" y="70"/>
                    <a:pt x="140" y="70"/>
                  </a:cubicBezTo>
                  <a:cubicBezTo>
                    <a:pt x="140" y="71"/>
                    <a:pt x="140" y="72"/>
                    <a:pt x="140" y="73"/>
                  </a:cubicBezTo>
                  <a:cubicBezTo>
                    <a:pt x="140" y="73"/>
                    <a:pt x="140" y="74"/>
                    <a:pt x="141" y="74"/>
                  </a:cubicBezTo>
                  <a:cubicBezTo>
                    <a:pt x="141" y="75"/>
                    <a:pt x="141" y="76"/>
                    <a:pt x="141" y="77"/>
                  </a:cubicBezTo>
                  <a:cubicBezTo>
                    <a:pt x="141" y="77"/>
                    <a:pt x="141" y="77"/>
                    <a:pt x="141" y="78"/>
                  </a:cubicBezTo>
                  <a:cubicBezTo>
                    <a:pt x="141" y="79"/>
                    <a:pt x="141" y="80"/>
                    <a:pt x="141" y="81"/>
                  </a:cubicBezTo>
                  <a:cubicBezTo>
                    <a:pt x="140" y="82"/>
                    <a:pt x="140" y="82"/>
                    <a:pt x="140" y="82"/>
                  </a:cubicBezTo>
                  <a:cubicBezTo>
                    <a:pt x="140" y="83"/>
                    <a:pt x="140" y="84"/>
                    <a:pt x="140" y="85"/>
                  </a:cubicBezTo>
                  <a:cubicBezTo>
                    <a:pt x="140" y="86"/>
                    <a:pt x="140" y="86"/>
                    <a:pt x="140" y="87"/>
                  </a:cubicBezTo>
                  <a:cubicBezTo>
                    <a:pt x="139" y="88"/>
                    <a:pt x="139" y="89"/>
                    <a:pt x="139" y="90"/>
                  </a:cubicBezTo>
                  <a:cubicBezTo>
                    <a:pt x="139" y="90"/>
                    <a:pt x="139" y="91"/>
                    <a:pt x="139" y="91"/>
                  </a:cubicBezTo>
                  <a:cubicBezTo>
                    <a:pt x="138" y="92"/>
                    <a:pt x="138" y="94"/>
                    <a:pt x="137" y="95"/>
                  </a:cubicBezTo>
                  <a:cubicBezTo>
                    <a:pt x="137" y="96"/>
                    <a:pt x="137" y="96"/>
                    <a:pt x="137" y="96"/>
                  </a:cubicBezTo>
                  <a:cubicBezTo>
                    <a:pt x="136" y="97"/>
                    <a:pt x="136" y="99"/>
                    <a:pt x="135" y="100"/>
                  </a:cubicBezTo>
                  <a:cubicBezTo>
                    <a:pt x="135" y="100"/>
                    <a:pt x="135" y="101"/>
                    <a:pt x="134" y="101"/>
                  </a:cubicBezTo>
                  <a:cubicBezTo>
                    <a:pt x="134" y="103"/>
                    <a:pt x="133" y="104"/>
                    <a:pt x="133" y="105"/>
                  </a:cubicBezTo>
                  <a:cubicBezTo>
                    <a:pt x="132" y="105"/>
                    <a:pt x="132" y="106"/>
                    <a:pt x="132" y="106"/>
                  </a:cubicBezTo>
                  <a:cubicBezTo>
                    <a:pt x="131" y="108"/>
                    <a:pt x="130" y="109"/>
                    <a:pt x="130" y="110"/>
                  </a:cubicBezTo>
                  <a:cubicBezTo>
                    <a:pt x="129" y="110"/>
                    <a:pt x="129" y="111"/>
                    <a:pt x="129" y="111"/>
                  </a:cubicBezTo>
                  <a:cubicBezTo>
                    <a:pt x="128" y="113"/>
                    <a:pt x="127" y="115"/>
                    <a:pt x="125" y="116"/>
                  </a:cubicBezTo>
                  <a:cubicBezTo>
                    <a:pt x="125" y="117"/>
                    <a:pt x="125" y="117"/>
                    <a:pt x="125" y="117"/>
                  </a:cubicBezTo>
                  <a:cubicBezTo>
                    <a:pt x="124" y="119"/>
                    <a:pt x="123" y="120"/>
                    <a:pt x="121" y="122"/>
                  </a:cubicBezTo>
                  <a:cubicBezTo>
                    <a:pt x="121" y="122"/>
                    <a:pt x="120" y="123"/>
                    <a:pt x="120" y="123"/>
                  </a:cubicBezTo>
                  <a:cubicBezTo>
                    <a:pt x="119" y="125"/>
                    <a:pt x="118" y="126"/>
                    <a:pt x="117" y="127"/>
                  </a:cubicBezTo>
                  <a:cubicBezTo>
                    <a:pt x="116" y="128"/>
                    <a:pt x="116" y="128"/>
                    <a:pt x="115" y="129"/>
                  </a:cubicBezTo>
                  <a:cubicBezTo>
                    <a:pt x="114" y="130"/>
                    <a:pt x="113" y="132"/>
                    <a:pt x="111" y="133"/>
                  </a:cubicBezTo>
                  <a:cubicBezTo>
                    <a:pt x="111" y="134"/>
                    <a:pt x="110" y="134"/>
                    <a:pt x="110" y="135"/>
                  </a:cubicBezTo>
                  <a:cubicBezTo>
                    <a:pt x="108" y="137"/>
                    <a:pt x="106" y="138"/>
                    <a:pt x="104" y="140"/>
                  </a:cubicBezTo>
                  <a:cubicBezTo>
                    <a:pt x="104" y="141"/>
                    <a:pt x="103" y="141"/>
                    <a:pt x="103" y="142"/>
                  </a:cubicBezTo>
                  <a:cubicBezTo>
                    <a:pt x="101" y="143"/>
                    <a:pt x="100" y="145"/>
                    <a:pt x="98" y="146"/>
                  </a:cubicBezTo>
                  <a:cubicBezTo>
                    <a:pt x="97" y="147"/>
                    <a:pt x="97" y="148"/>
                    <a:pt x="96" y="149"/>
                  </a:cubicBezTo>
                  <a:cubicBezTo>
                    <a:pt x="94" y="150"/>
                    <a:pt x="92" y="151"/>
                    <a:pt x="91" y="153"/>
                  </a:cubicBezTo>
                  <a:cubicBezTo>
                    <a:pt x="90" y="154"/>
                    <a:pt x="89" y="154"/>
                    <a:pt x="89" y="155"/>
                  </a:cubicBezTo>
                  <a:cubicBezTo>
                    <a:pt x="86" y="157"/>
                    <a:pt x="84" y="159"/>
                    <a:pt x="81" y="161"/>
                  </a:cubicBezTo>
                  <a:cubicBezTo>
                    <a:pt x="80" y="162"/>
                    <a:pt x="80" y="162"/>
                    <a:pt x="80" y="162"/>
                  </a:cubicBezTo>
                  <a:cubicBezTo>
                    <a:pt x="78" y="164"/>
                    <a:pt x="75" y="166"/>
                    <a:pt x="73" y="168"/>
                  </a:cubicBezTo>
                  <a:cubicBezTo>
                    <a:pt x="72" y="169"/>
                    <a:pt x="71" y="169"/>
                    <a:pt x="70" y="170"/>
                  </a:cubicBezTo>
                  <a:cubicBezTo>
                    <a:pt x="68" y="172"/>
                    <a:pt x="66" y="173"/>
                    <a:pt x="64" y="175"/>
                  </a:cubicBezTo>
                  <a:cubicBezTo>
                    <a:pt x="63" y="176"/>
                    <a:pt x="62" y="176"/>
                    <a:pt x="61" y="177"/>
                  </a:cubicBezTo>
                  <a:cubicBezTo>
                    <a:pt x="58" y="179"/>
                    <a:pt x="56" y="181"/>
                    <a:pt x="53" y="183"/>
                  </a:cubicBezTo>
                  <a:cubicBezTo>
                    <a:pt x="52" y="183"/>
                    <a:pt x="52" y="184"/>
                    <a:pt x="51" y="184"/>
                  </a:cubicBezTo>
                  <a:cubicBezTo>
                    <a:pt x="47" y="187"/>
                    <a:pt x="44" y="189"/>
                    <a:pt x="40" y="191"/>
                  </a:cubicBezTo>
                  <a:cubicBezTo>
                    <a:pt x="39" y="192"/>
                    <a:pt x="39" y="193"/>
                    <a:pt x="38" y="193"/>
                  </a:cubicBezTo>
                  <a:cubicBezTo>
                    <a:pt x="35" y="195"/>
                    <a:pt x="32" y="197"/>
                    <a:pt x="29" y="199"/>
                  </a:cubicBezTo>
                  <a:cubicBezTo>
                    <a:pt x="28" y="200"/>
                    <a:pt x="27" y="201"/>
                    <a:pt x="25" y="202"/>
                  </a:cubicBezTo>
                  <a:cubicBezTo>
                    <a:pt x="23" y="203"/>
                    <a:pt x="20" y="205"/>
                    <a:pt x="17" y="207"/>
                  </a:cubicBezTo>
                  <a:cubicBezTo>
                    <a:pt x="16" y="208"/>
                    <a:pt x="14" y="209"/>
                    <a:pt x="13" y="209"/>
                  </a:cubicBezTo>
                  <a:cubicBezTo>
                    <a:pt x="9" y="212"/>
                    <a:pt x="5" y="215"/>
                    <a:pt x="0" y="217"/>
                  </a:cubicBezTo>
                  <a:cubicBezTo>
                    <a:pt x="35" y="202"/>
                    <a:pt x="578" y="176"/>
                    <a:pt x="578" y="151"/>
                  </a:cubicBezTo>
                  <a:cubicBezTo>
                    <a:pt x="514" y="38"/>
                    <a:pt x="514" y="38"/>
                    <a:pt x="514" y="38"/>
                  </a:cubicBezTo>
                  <a:lnTo>
                    <a:pt x="272" y="38"/>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3200">
                <a:solidFill>
                  <a:prstClr val="black"/>
                </a:solidFill>
              </a:endParaRPr>
            </a:p>
          </p:txBody>
        </p:sp>
        <p:sp>
          <p:nvSpPr>
            <p:cNvPr id="263" name="Freeform 250"/>
            <p:cNvSpPr/>
            <p:nvPr/>
          </p:nvSpPr>
          <p:spPr bwMode="auto">
            <a:xfrm>
              <a:off x="5394490" y="4310998"/>
              <a:ext cx="1784511" cy="623567"/>
            </a:xfrm>
            <a:custGeom>
              <a:avLst/>
              <a:gdLst>
                <a:gd name="T0" fmla="*/ 990 w 1005"/>
                <a:gd name="T1" fmla="*/ 352 h 352"/>
                <a:gd name="T2" fmla="*/ 990 w 1005"/>
                <a:gd name="T3" fmla="*/ 233 h 352"/>
                <a:gd name="T4" fmla="*/ 990 w 1005"/>
                <a:gd name="T5" fmla="*/ 233 h 352"/>
                <a:gd name="T6" fmla="*/ 988 w 1005"/>
                <a:gd name="T7" fmla="*/ 237 h 352"/>
                <a:gd name="T8" fmla="*/ 984 w 1005"/>
                <a:gd name="T9" fmla="*/ 240 h 352"/>
                <a:gd name="T10" fmla="*/ 978 w 1005"/>
                <a:gd name="T11" fmla="*/ 243 h 352"/>
                <a:gd name="T12" fmla="*/ 970 w 1005"/>
                <a:gd name="T13" fmla="*/ 246 h 352"/>
                <a:gd name="T14" fmla="*/ 960 w 1005"/>
                <a:gd name="T15" fmla="*/ 249 h 352"/>
                <a:gd name="T16" fmla="*/ 952 w 1005"/>
                <a:gd name="T17" fmla="*/ 251 h 352"/>
                <a:gd name="T18" fmla="*/ 952 w 1005"/>
                <a:gd name="T19" fmla="*/ 218 h 352"/>
                <a:gd name="T20" fmla="*/ 948 w 1005"/>
                <a:gd name="T21" fmla="*/ 219 h 352"/>
                <a:gd name="T22" fmla="*/ 933 w 1005"/>
                <a:gd name="T23" fmla="*/ 222 h 352"/>
                <a:gd name="T24" fmla="*/ 915 w 1005"/>
                <a:gd name="T25" fmla="*/ 225 h 352"/>
                <a:gd name="T26" fmla="*/ 892 w 1005"/>
                <a:gd name="T27" fmla="*/ 228 h 352"/>
                <a:gd name="T28" fmla="*/ 861 w 1005"/>
                <a:gd name="T29" fmla="*/ 232 h 352"/>
                <a:gd name="T30" fmla="*/ 844 w 1005"/>
                <a:gd name="T31" fmla="*/ 234 h 352"/>
                <a:gd name="T32" fmla="*/ 844 w 1005"/>
                <a:gd name="T33" fmla="*/ 200 h 352"/>
                <a:gd name="T34" fmla="*/ 813 w 1005"/>
                <a:gd name="T35" fmla="*/ 203 h 352"/>
                <a:gd name="T36" fmla="*/ 687 w 1005"/>
                <a:gd name="T37" fmla="*/ 211 h 352"/>
                <a:gd name="T38" fmla="*/ 686 w 1005"/>
                <a:gd name="T39" fmla="*/ 211 h 352"/>
                <a:gd name="T40" fmla="*/ 686 w 1005"/>
                <a:gd name="T41" fmla="*/ 177 h 352"/>
                <a:gd name="T42" fmla="*/ 640 w 1005"/>
                <a:gd name="T43" fmla="*/ 179 h 352"/>
                <a:gd name="T44" fmla="*/ 584 w 1005"/>
                <a:gd name="T45" fmla="*/ 180 h 352"/>
                <a:gd name="T46" fmla="*/ 543 w 1005"/>
                <a:gd name="T47" fmla="*/ 181 h 352"/>
                <a:gd name="T48" fmla="*/ 505 w 1005"/>
                <a:gd name="T49" fmla="*/ 181 h 352"/>
                <a:gd name="T50" fmla="*/ 494 w 1005"/>
                <a:gd name="T51" fmla="*/ 181 h 352"/>
                <a:gd name="T52" fmla="*/ 494 w 1005"/>
                <a:gd name="T53" fmla="*/ 148 h 352"/>
                <a:gd name="T54" fmla="*/ 470 w 1005"/>
                <a:gd name="T55" fmla="*/ 148 h 352"/>
                <a:gd name="T56" fmla="*/ 437 w 1005"/>
                <a:gd name="T57" fmla="*/ 148 h 352"/>
                <a:gd name="T58" fmla="*/ 405 w 1005"/>
                <a:gd name="T59" fmla="*/ 147 h 352"/>
                <a:gd name="T60" fmla="*/ 374 w 1005"/>
                <a:gd name="T61" fmla="*/ 146 h 352"/>
                <a:gd name="T62" fmla="*/ 344 w 1005"/>
                <a:gd name="T63" fmla="*/ 146 h 352"/>
                <a:gd name="T64" fmla="*/ 313 w 1005"/>
                <a:gd name="T65" fmla="*/ 145 h 352"/>
                <a:gd name="T66" fmla="*/ 307 w 1005"/>
                <a:gd name="T67" fmla="*/ 144 h 352"/>
                <a:gd name="T68" fmla="*/ 307 w 1005"/>
                <a:gd name="T69" fmla="*/ 111 h 352"/>
                <a:gd name="T70" fmla="*/ 282 w 1005"/>
                <a:gd name="T71" fmla="*/ 110 h 352"/>
                <a:gd name="T72" fmla="*/ 251 w 1005"/>
                <a:gd name="T73" fmla="*/ 108 h 352"/>
                <a:gd name="T74" fmla="*/ 218 w 1005"/>
                <a:gd name="T75" fmla="*/ 106 h 352"/>
                <a:gd name="T76" fmla="*/ 183 w 1005"/>
                <a:gd name="T77" fmla="*/ 104 h 352"/>
                <a:gd name="T78" fmla="*/ 144 w 1005"/>
                <a:gd name="T79" fmla="*/ 100 h 352"/>
                <a:gd name="T80" fmla="*/ 144 w 1005"/>
                <a:gd name="T81" fmla="*/ 67 h 352"/>
                <a:gd name="T82" fmla="*/ 39 w 1005"/>
                <a:gd name="T83" fmla="*/ 52 h 352"/>
                <a:gd name="T84" fmla="*/ 39 w 1005"/>
                <a:gd name="T85" fmla="*/ 18 h 352"/>
                <a:gd name="T86" fmla="*/ 0 w 1005"/>
                <a:gd name="T87" fmla="*/ 0 h 352"/>
                <a:gd name="T88" fmla="*/ 0 w 1005"/>
                <a:gd name="T89" fmla="*/ 87 h 352"/>
                <a:gd name="T90" fmla="*/ 640 w 1005"/>
                <a:gd name="T91" fmla="*/ 293 h 352"/>
                <a:gd name="T92" fmla="*/ 990 w 1005"/>
                <a:gd name="T93" fmla="*/ 352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05" h="352">
                  <a:moveTo>
                    <a:pt x="990" y="352"/>
                  </a:moveTo>
                  <a:cubicBezTo>
                    <a:pt x="990" y="233"/>
                    <a:pt x="990" y="233"/>
                    <a:pt x="990" y="233"/>
                  </a:cubicBezTo>
                  <a:cubicBezTo>
                    <a:pt x="990" y="233"/>
                    <a:pt x="990" y="233"/>
                    <a:pt x="990" y="233"/>
                  </a:cubicBezTo>
                  <a:cubicBezTo>
                    <a:pt x="990" y="234"/>
                    <a:pt x="988" y="235"/>
                    <a:pt x="988" y="237"/>
                  </a:cubicBezTo>
                  <a:cubicBezTo>
                    <a:pt x="987" y="238"/>
                    <a:pt x="985" y="239"/>
                    <a:pt x="984" y="240"/>
                  </a:cubicBezTo>
                  <a:cubicBezTo>
                    <a:pt x="982" y="241"/>
                    <a:pt x="980" y="242"/>
                    <a:pt x="978" y="243"/>
                  </a:cubicBezTo>
                  <a:cubicBezTo>
                    <a:pt x="976" y="244"/>
                    <a:pt x="973" y="245"/>
                    <a:pt x="970" y="246"/>
                  </a:cubicBezTo>
                  <a:cubicBezTo>
                    <a:pt x="967" y="247"/>
                    <a:pt x="964" y="248"/>
                    <a:pt x="960" y="249"/>
                  </a:cubicBezTo>
                  <a:cubicBezTo>
                    <a:pt x="958" y="250"/>
                    <a:pt x="955" y="250"/>
                    <a:pt x="952" y="251"/>
                  </a:cubicBezTo>
                  <a:cubicBezTo>
                    <a:pt x="952" y="218"/>
                    <a:pt x="952" y="218"/>
                    <a:pt x="952" y="218"/>
                  </a:cubicBezTo>
                  <a:cubicBezTo>
                    <a:pt x="951" y="218"/>
                    <a:pt x="950" y="218"/>
                    <a:pt x="948" y="219"/>
                  </a:cubicBezTo>
                  <a:cubicBezTo>
                    <a:pt x="944" y="220"/>
                    <a:pt x="939" y="221"/>
                    <a:pt x="933" y="222"/>
                  </a:cubicBezTo>
                  <a:cubicBezTo>
                    <a:pt x="928" y="223"/>
                    <a:pt x="922" y="224"/>
                    <a:pt x="915" y="225"/>
                  </a:cubicBezTo>
                  <a:cubicBezTo>
                    <a:pt x="908" y="226"/>
                    <a:pt x="900" y="227"/>
                    <a:pt x="892" y="228"/>
                  </a:cubicBezTo>
                  <a:cubicBezTo>
                    <a:pt x="882" y="229"/>
                    <a:pt x="872" y="231"/>
                    <a:pt x="861" y="232"/>
                  </a:cubicBezTo>
                  <a:cubicBezTo>
                    <a:pt x="856" y="233"/>
                    <a:pt x="850" y="233"/>
                    <a:pt x="844" y="234"/>
                  </a:cubicBezTo>
                  <a:cubicBezTo>
                    <a:pt x="844" y="200"/>
                    <a:pt x="844" y="200"/>
                    <a:pt x="844" y="200"/>
                  </a:cubicBezTo>
                  <a:cubicBezTo>
                    <a:pt x="834" y="201"/>
                    <a:pt x="824" y="202"/>
                    <a:pt x="813" y="203"/>
                  </a:cubicBezTo>
                  <a:cubicBezTo>
                    <a:pt x="775" y="206"/>
                    <a:pt x="733" y="209"/>
                    <a:pt x="687" y="211"/>
                  </a:cubicBezTo>
                  <a:cubicBezTo>
                    <a:pt x="686" y="211"/>
                    <a:pt x="686" y="211"/>
                    <a:pt x="686" y="211"/>
                  </a:cubicBezTo>
                  <a:cubicBezTo>
                    <a:pt x="686" y="177"/>
                    <a:pt x="686" y="177"/>
                    <a:pt x="686" y="177"/>
                  </a:cubicBezTo>
                  <a:cubicBezTo>
                    <a:pt x="671" y="178"/>
                    <a:pt x="656" y="179"/>
                    <a:pt x="640" y="179"/>
                  </a:cubicBezTo>
                  <a:cubicBezTo>
                    <a:pt x="622" y="180"/>
                    <a:pt x="603" y="180"/>
                    <a:pt x="584" y="180"/>
                  </a:cubicBezTo>
                  <a:cubicBezTo>
                    <a:pt x="571" y="181"/>
                    <a:pt x="557" y="181"/>
                    <a:pt x="543" y="181"/>
                  </a:cubicBezTo>
                  <a:cubicBezTo>
                    <a:pt x="530" y="181"/>
                    <a:pt x="518" y="181"/>
                    <a:pt x="505" y="181"/>
                  </a:cubicBezTo>
                  <a:cubicBezTo>
                    <a:pt x="501" y="181"/>
                    <a:pt x="498" y="181"/>
                    <a:pt x="494" y="181"/>
                  </a:cubicBezTo>
                  <a:cubicBezTo>
                    <a:pt x="494" y="148"/>
                    <a:pt x="494" y="148"/>
                    <a:pt x="494" y="148"/>
                  </a:cubicBezTo>
                  <a:cubicBezTo>
                    <a:pt x="486" y="148"/>
                    <a:pt x="478" y="148"/>
                    <a:pt x="470" y="148"/>
                  </a:cubicBezTo>
                  <a:cubicBezTo>
                    <a:pt x="459" y="148"/>
                    <a:pt x="448" y="148"/>
                    <a:pt x="437" y="148"/>
                  </a:cubicBezTo>
                  <a:cubicBezTo>
                    <a:pt x="426" y="147"/>
                    <a:pt x="416" y="147"/>
                    <a:pt x="405" y="147"/>
                  </a:cubicBezTo>
                  <a:cubicBezTo>
                    <a:pt x="395" y="147"/>
                    <a:pt x="385" y="147"/>
                    <a:pt x="374" y="146"/>
                  </a:cubicBezTo>
                  <a:cubicBezTo>
                    <a:pt x="364" y="146"/>
                    <a:pt x="354" y="146"/>
                    <a:pt x="344" y="146"/>
                  </a:cubicBezTo>
                  <a:cubicBezTo>
                    <a:pt x="333" y="145"/>
                    <a:pt x="323" y="145"/>
                    <a:pt x="313" y="145"/>
                  </a:cubicBezTo>
                  <a:cubicBezTo>
                    <a:pt x="311" y="144"/>
                    <a:pt x="309" y="144"/>
                    <a:pt x="307" y="144"/>
                  </a:cubicBezTo>
                  <a:cubicBezTo>
                    <a:pt x="307" y="111"/>
                    <a:pt x="307" y="111"/>
                    <a:pt x="307" y="111"/>
                  </a:cubicBezTo>
                  <a:cubicBezTo>
                    <a:pt x="298" y="111"/>
                    <a:pt x="290" y="110"/>
                    <a:pt x="282" y="110"/>
                  </a:cubicBezTo>
                  <a:cubicBezTo>
                    <a:pt x="272" y="109"/>
                    <a:pt x="261" y="109"/>
                    <a:pt x="251" y="108"/>
                  </a:cubicBezTo>
                  <a:cubicBezTo>
                    <a:pt x="240" y="108"/>
                    <a:pt x="229" y="107"/>
                    <a:pt x="218" y="106"/>
                  </a:cubicBezTo>
                  <a:cubicBezTo>
                    <a:pt x="206" y="106"/>
                    <a:pt x="194" y="105"/>
                    <a:pt x="183" y="104"/>
                  </a:cubicBezTo>
                  <a:cubicBezTo>
                    <a:pt x="169" y="103"/>
                    <a:pt x="156" y="102"/>
                    <a:pt x="144" y="100"/>
                  </a:cubicBezTo>
                  <a:cubicBezTo>
                    <a:pt x="144" y="67"/>
                    <a:pt x="144" y="67"/>
                    <a:pt x="144" y="67"/>
                  </a:cubicBezTo>
                  <a:cubicBezTo>
                    <a:pt x="100" y="63"/>
                    <a:pt x="64" y="57"/>
                    <a:pt x="39" y="52"/>
                  </a:cubicBezTo>
                  <a:cubicBezTo>
                    <a:pt x="39" y="18"/>
                    <a:pt x="39" y="18"/>
                    <a:pt x="39" y="18"/>
                  </a:cubicBezTo>
                  <a:cubicBezTo>
                    <a:pt x="14" y="13"/>
                    <a:pt x="0" y="6"/>
                    <a:pt x="0" y="0"/>
                  </a:cubicBezTo>
                  <a:cubicBezTo>
                    <a:pt x="0" y="87"/>
                    <a:pt x="0" y="87"/>
                    <a:pt x="0" y="87"/>
                  </a:cubicBezTo>
                  <a:cubicBezTo>
                    <a:pt x="0" y="201"/>
                    <a:pt x="289" y="258"/>
                    <a:pt x="640" y="293"/>
                  </a:cubicBezTo>
                  <a:cubicBezTo>
                    <a:pt x="1005" y="330"/>
                    <a:pt x="986" y="339"/>
                    <a:pt x="990" y="352"/>
                  </a:cubicBezTo>
                  <a:close/>
                </a:path>
              </a:pathLst>
            </a:custGeom>
            <a:solidFill>
              <a:schemeClr val="accent1"/>
            </a:solidFill>
            <a:ln w="19050">
              <a:gradFill flip="none" rotWithShape="1">
                <a:gsLst>
                  <a:gs pos="0">
                    <a:schemeClr val="bg1"/>
                  </a:gs>
                  <a:gs pos="100000">
                    <a:schemeClr val="bg1">
                      <a:lumMod val="85000"/>
                    </a:schemeClr>
                  </a:gs>
                </a:gsLst>
                <a:lin ang="2700000" scaled="1"/>
                <a:tileRect/>
              </a:gradFill>
            </a:ln>
            <a:effectLst>
              <a:outerShdw blurRad="139700" dist="38100" dir="5400000" algn="t" rotWithShape="0">
                <a:prstClr val="black">
                  <a:alpha val="30000"/>
                </a:prstClr>
              </a:outerShdw>
              <a:softEdge rad="0"/>
            </a:effectLst>
          </p:spPr>
          <p:txBody>
            <a:bodyPr vert="horz" wrap="square" lIns="121882" tIns="60941" rIns="121882" bIns="60941" numCol="1" anchor="t" anchorCtr="0" compatLnSpc="1">
              <a:noAutofit/>
            </a:bodyPr>
            <a:lstStyle/>
            <a:p>
              <a:endParaRPr lang="zh-CN" altLang="en-US" sz="3200">
                <a:solidFill>
                  <a:prstClr val="black"/>
                </a:solidFill>
                <a:latin typeface="Arial" panose="020B0604020202020204" pitchFamily="34" charset="0"/>
                <a:ea typeface="微软雅黑" panose="020B0503020204020204" pitchFamily="34" charset="-122"/>
              </a:endParaRPr>
            </a:p>
          </p:txBody>
        </p:sp>
        <p:sp>
          <p:nvSpPr>
            <p:cNvPr id="264" name="Freeform 251"/>
            <p:cNvSpPr/>
            <p:nvPr/>
          </p:nvSpPr>
          <p:spPr bwMode="auto">
            <a:xfrm>
              <a:off x="5394490" y="4312497"/>
              <a:ext cx="665538" cy="33727"/>
            </a:xfrm>
            <a:custGeom>
              <a:avLst/>
              <a:gdLst>
                <a:gd name="T0" fmla="*/ 365 w 375"/>
                <a:gd name="T1" fmla="*/ 0 h 19"/>
                <a:gd name="T2" fmla="*/ 375 w 375"/>
                <a:gd name="T3" fmla="*/ 5 h 19"/>
                <a:gd name="T4" fmla="*/ 39 w 375"/>
                <a:gd name="T5" fmla="*/ 19 h 19"/>
                <a:gd name="T6" fmla="*/ 0 w 375"/>
                <a:gd name="T7" fmla="*/ 0 h 19"/>
                <a:gd name="T8" fmla="*/ 365 w 375"/>
                <a:gd name="T9" fmla="*/ 0 h 19"/>
              </a:gdLst>
              <a:ahLst/>
              <a:cxnLst>
                <a:cxn ang="0">
                  <a:pos x="T0" y="T1"/>
                </a:cxn>
                <a:cxn ang="0">
                  <a:pos x="T2" y="T3"/>
                </a:cxn>
                <a:cxn ang="0">
                  <a:pos x="T4" y="T5"/>
                </a:cxn>
                <a:cxn ang="0">
                  <a:pos x="T6" y="T7"/>
                </a:cxn>
                <a:cxn ang="0">
                  <a:pos x="T8" y="T9"/>
                </a:cxn>
              </a:cxnLst>
              <a:rect l="0" t="0" r="r" b="b"/>
              <a:pathLst>
                <a:path w="375" h="19">
                  <a:moveTo>
                    <a:pt x="365" y="0"/>
                  </a:moveTo>
                  <a:cubicBezTo>
                    <a:pt x="365" y="2"/>
                    <a:pt x="369" y="3"/>
                    <a:pt x="375" y="5"/>
                  </a:cubicBezTo>
                  <a:cubicBezTo>
                    <a:pt x="39" y="19"/>
                    <a:pt x="39" y="19"/>
                    <a:pt x="39" y="19"/>
                  </a:cubicBezTo>
                  <a:cubicBezTo>
                    <a:pt x="14" y="13"/>
                    <a:pt x="0" y="7"/>
                    <a:pt x="0" y="0"/>
                  </a:cubicBezTo>
                  <a:lnTo>
                    <a:pt x="365"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3200">
                <a:solidFill>
                  <a:prstClr val="black"/>
                </a:solidFill>
              </a:endParaRPr>
            </a:p>
          </p:txBody>
        </p:sp>
        <p:sp>
          <p:nvSpPr>
            <p:cNvPr id="265" name="Freeform 252"/>
            <p:cNvSpPr/>
            <p:nvPr/>
          </p:nvSpPr>
          <p:spPr bwMode="auto">
            <a:xfrm>
              <a:off x="5463442" y="4321491"/>
              <a:ext cx="596586" cy="83192"/>
            </a:xfrm>
            <a:custGeom>
              <a:avLst/>
              <a:gdLst>
                <a:gd name="T0" fmla="*/ 796 w 796"/>
                <a:gd name="T1" fmla="*/ 78 h 111"/>
                <a:gd name="T2" fmla="*/ 0 w 796"/>
                <a:gd name="T3" fmla="*/ 111 h 111"/>
                <a:gd name="T4" fmla="*/ 0 w 796"/>
                <a:gd name="T5" fmla="*/ 33 h 111"/>
                <a:gd name="T6" fmla="*/ 796 w 796"/>
                <a:gd name="T7" fmla="*/ 0 h 111"/>
                <a:gd name="T8" fmla="*/ 796 w 796"/>
                <a:gd name="T9" fmla="*/ 78 h 111"/>
              </a:gdLst>
              <a:ahLst/>
              <a:cxnLst>
                <a:cxn ang="0">
                  <a:pos x="T0" y="T1"/>
                </a:cxn>
                <a:cxn ang="0">
                  <a:pos x="T2" y="T3"/>
                </a:cxn>
                <a:cxn ang="0">
                  <a:pos x="T4" y="T5"/>
                </a:cxn>
                <a:cxn ang="0">
                  <a:pos x="T6" y="T7"/>
                </a:cxn>
                <a:cxn ang="0">
                  <a:pos x="T8" y="T9"/>
                </a:cxn>
              </a:cxnLst>
              <a:rect l="0" t="0" r="r" b="b"/>
              <a:pathLst>
                <a:path w="796" h="111">
                  <a:moveTo>
                    <a:pt x="796" y="78"/>
                  </a:moveTo>
                  <a:lnTo>
                    <a:pt x="0" y="111"/>
                  </a:lnTo>
                  <a:lnTo>
                    <a:pt x="0" y="33"/>
                  </a:lnTo>
                  <a:lnTo>
                    <a:pt x="796" y="0"/>
                  </a:lnTo>
                  <a:lnTo>
                    <a:pt x="796" y="78"/>
                  </a:lnTo>
                  <a:close/>
                </a:path>
              </a:pathLst>
            </a:custGeom>
            <a:solidFill>
              <a:schemeClr val="bg1">
                <a:lumMod val="85000"/>
              </a:schemeClr>
            </a:solidFill>
            <a:ln>
              <a:noFill/>
            </a:ln>
          </p:spPr>
          <p:txBody>
            <a:bodyPr vert="horz" wrap="square" lIns="121882" tIns="60941" rIns="121882" bIns="60941" numCol="1" anchor="t" anchorCtr="0" compatLnSpc="1"/>
            <a:lstStyle/>
            <a:p>
              <a:endParaRPr lang="zh-CN" altLang="en-US" sz="3200">
                <a:solidFill>
                  <a:prstClr val="black"/>
                </a:solidFill>
              </a:endParaRPr>
            </a:p>
          </p:txBody>
        </p:sp>
        <p:sp>
          <p:nvSpPr>
            <p:cNvPr id="266" name="Freeform 253"/>
            <p:cNvSpPr/>
            <p:nvPr/>
          </p:nvSpPr>
          <p:spPr bwMode="auto">
            <a:xfrm>
              <a:off x="6272880" y="2917716"/>
              <a:ext cx="378487" cy="74198"/>
            </a:xfrm>
            <a:custGeom>
              <a:avLst/>
              <a:gdLst>
                <a:gd name="T0" fmla="*/ 0 w 213"/>
                <a:gd name="T1" fmla="*/ 0 h 42"/>
                <a:gd name="T2" fmla="*/ 213 w 213"/>
                <a:gd name="T3" fmla="*/ 5 h 42"/>
                <a:gd name="T4" fmla="*/ 56 w 213"/>
                <a:gd name="T5" fmla="*/ 42 h 42"/>
                <a:gd name="T6" fmla="*/ 0 w 213"/>
                <a:gd name="T7" fmla="*/ 41 h 42"/>
                <a:gd name="T8" fmla="*/ 0 w 213"/>
                <a:gd name="T9" fmla="*/ 0 h 42"/>
              </a:gdLst>
              <a:ahLst/>
              <a:cxnLst>
                <a:cxn ang="0">
                  <a:pos x="T0" y="T1"/>
                </a:cxn>
                <a:cxn ang="0">
                  <a:pos x="T2" y="T3"/>
                </a:cxn>
                <a:cxn ang="0">
                  <a:pos x="T4" y="T5"/>
                </a:cxn>
                <a:cxn ang="0">
                  <a:pos x="T6" y="T7"/>
                </a:cxn>
                <a:cxn ang="0">
                  <a:pos x="T8" y="T9"/>
                </a:cxn>
              </a:cxnLst>
              <a:rect l="0" t="0" r="r" b="b"/>
              <a:pathLst>
                <a:path w="213" h="42">
                  <a:moveTo>
                    <a:pt x="0" y="0"/>
                  </a:moveTo>
                  <a:cubicBezTo>
                    <a:pt x="76" y="0"/>
                    <a:pt x="147" y="2"/>
                    <a:pt x="213" y="5"/>
                  </a:cubicBezTo>
                  <a:cubicBezTo>
                    <a:pt x="56" y="42"/>
                    <a:pt x="56" y="42"/>
                    <a:pt x="56" y="42"/>
                  </a:cubicBezTo>
                  <a:cubicBezTo>
                    <a:pt x="39" y="42"/>
                    <a:pt x="20" y="41"/>
                    <a:pt x="0" y="41"/>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3200">
                <a:solidFill>
                  <a:prstClr val="black"/>
                </a:solidFill>
              </a:endParaRPr>
            </a:p>
          </p:txBody>
        </p:sp>
        <p:sp>
          <p:nvSpPr>
            <p:cNvPr id="267" name="Freeform 254"/>
            <p:cNvSpPr/>
            <p:nvPr/>
          </p:nvSpPr>
          <p:spPr bwMode="auto">
            <a:xfrm>
              <a:off x="6372561" y="2859257"/>
              <a:ext cx="605579" cy="72699"/>
            </a:xfrm>
            <a:custGeom>
              <a:avLst/>
              <a:gdLst>
                <a:gd name="T0" fmla="*/ 157 w 341"/>
                <a:gd name="T1" fmla="*/ 0 h 41"/>
                <a:gd name="T2" fmla="*/ 341 w 341"/>
                <a:gd name="T3" fmla="*/ 12 h 41"/>
                <a:gd name="T4" fmla="*/ 49 w 341"/>
                <a:gd name="T5" fmla="*/ 41 h 41"/>
                <a:gd name="T6" fmla="*/ 0 w 341"/>
                <a:gd name="T7" fmla="*/ 38 h 41"/>
                <a:gd name="T8" fmla="*/ 157 w 341"/>
                <a:gd name="T9" fmla="*/ 0 h 41"/>
              </a:gdLst>
              <a:ahLst/>
              <a:cxnLst>
                <a:cxn ang="0">
                  <a:pos x="T0" y="T1"/>
                </a:cxn>
                <a:cxn ang="0">
                  <a:pos x="T2" y="T3"/>
                </a:cxn>
                <a:cxn ang="0">
                  <a:pos x="T4" y="T5"/>
                </a:cxn>
                <a:cxn ang="0">
                  <a:pos x="T6" y="T7"/>
                </a:cxn>
                <a:cxn ang="0">
                  <a:pos x="T8" y="T9"/>
                </a:cxn>
              </a:cxnLst>
              <a:rect l="0" t="0" r="r" b="b"/>
              <a:pathLst>
                <a:path w="341" h="41">
                  <a:moveTo>
                    <a:pt x="157" y="0"/>
                  </a:moveTo>
                  <a:cubicBezTo>
                    <a:pt x="226" y="3"/>
                    <a:pt x="289" y="7"/>
                    <a:pt x="341" y="12"/>
                  </a:cubicBezTo>
                  <a:cubicBezTo>
                    <a:pt x="49" y="41"/>
                    <a:pt x="49" y="41"/>
                    <a:pt x="49" y="41"/>
                  </a:cubicBezTo>
                  <a:cubicBezTo>
                    <a:pt x="35" y="39"/>
                    <a:pt x="18" y="38"/>
                    <a:pt x="0" y="38"/>
                  </a:cubicBezTo>
                  <a:lnTo>
                    <a:pt x="157"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3200">
                <a:solidFill>
                  <a:prstClr val="black"/>
                </a:solidFill>
              </a:endParaRPr>
            </a:p>
          </p:txBody>
        </p:sp>
        <p:sp>
          <p:nvSpPr>
            <p:cNvPr id="268" name="Freeform 255"/>
            <p:cNvSpPr/>
            <p:nvPr/>
          </p:nvSpPr>
          <p:spPr bwMode="auto">
            <a:xfrm>
              <a:off x="6458002" y="2812789"/>
              <a:ext cx="732991" cy="60708"/>
            </a:xfrm>
            <a:custGeom>
              <a:avLst/>
              <a:gdLst>
                <a:gd name="T0" fmla="*/ 293 w 413"/>
                <a:gd name="T1" fmla="*/ 0 h 34"/>
                <a:gd name="T2" fmla="*/ 413 w 413"/>
                <a:gd name="T3" fmla="*/ 18 h 34"/>
                <a:gd name="T4" fmla="*/ 32 w 413"/>
                <a:gd name="T5" fmla="*/ 34 h 34"/>
                <a:gd name="T6" fmla="*/ 0 w 413"/>
                <a:gd name="T7" fmla="*/ 29 h 34"/>
                <a:gd name="T8" fmla="*/ 293 w 413"/>
                <a:gd name="T9" fmla="*/ 0 h 34"/>
              </a:gdLst>
              <a:ahLst/>
              <a:cxnLst>
                <a:cxn ang="0">
                  <a:pos x="T0" y="T1"/>
                </a:cxn>
                <a:cxn ang="0">
                  <a:pos x="T2" y="T3"/>
                </a:cxn>
                <a:cxn ang="0">
                  <a:pos x="T4" y="T5"/>
                </a:cxn>
                <a:cxn ang="0">
                  <a:pos x="T6" y="T7"/>
                </a:cxn>
                <a:cxn ang="0">
                  <a:pos x="T8" y="T9"/>
                </a:cxn>
              </a:cxnLst>
              <a:rect l="0" t="0" r="r" b="b"/>
              <a:pathLst>
                <a:path w="413" h="34">
                  <a:moveTo>
                    <a:pt x="293" y="0"/>
                  </a:moveTo>
                  <a:cubicBezTo>
                    <a:pt x="344" y="5"/>
                    <a:pt x="385" y="11"/>
                    <a:pt x="413" y="18"/>
                  </a:cubicBezTo>
                  <a:cubicBezTo>
                    <a:pt x="32" y="34"/>
                    <a:pt x="32" y="34"/>
                    <a:pt x="32" y="34"/>
                  </a:cubicBezTo>
                  <a:cubicBezTo>
                    <a:pt x="24" y="32"/>
                    <a:pt x="13" y="30"/>
                    <a:pt x="0" y="29"/>
                  </a:cubicBezTo>
                  <a:lnTo>
                    <a:pt x="293"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3200">
                <a:solidFill>
                  <a:prstClr val="black"/>
                </a:solidFill>
              </a:endParaRPr>
            </a:p>
          </p:txBody>
        </p:sp>
        <p:sp>
          <p:nvSpPr>
            <p:cNvPr id="269" name="Freeform 256"/>
            <p:cNvSpPr/>
            <p:nvPr/>
          </p:nvSpPr>
          <p:spPr bwMode="auto">
            <a:xfrm>
              <a:off x="6514962" y="2777564"/>
              <a:ext cx="753976" cy="37474"/>
            </a:xfrm>
            <a:custGeom>
              <a:avLst/>
              <a:gdLst>
                <a:gd name="T0" fmla="*/ 381 w 425"/>
                <a:gd name="T1" fmla="*/ 0 h 21"/>
                <a:gd name="T2" fmla="*/ 425 w 425"/>
                <a:gd name="T3" fmla="*/ 21 h 21"/>
                <a:gd name="T4" fmla="*/ 11 w 425"/>
                <a:gd name="T5" fmla="*/ 21 h 21"/>
                <a:gd name="T6" fmla="*/ 0 w 425"/>
                <a:gd name="T7" fmla="*/ 16 h 21"/>
                <a:gd name="T8" fmla="*/ 381 w 425"/>
                <a:gd name="T9" fmla="*/ 0 h 21"/>
              </a:gdLst>
              <a:ahLst/>
              <a:cxnLst>
                <a:cxn ang="0">
                  <a:pos x="T0" y="T1"/>
                </a:cxn>
                <a:cxn ang="0">
                  <a:pos x="T2" y="T3"/>
                </a:cxn>
                <a:cxn ang="0">
                  <a:pos x="T4" y="T5"/>
                </a:cxn>
                <a:cxn ang="0">
                  <a:pos x="T6" y="T7"/>
                </a:cxn>
                <a:cxn ang="0">
                  <a:pos x="T8" y="T9"/>
                </a:cxn>
              </a:cxnLst>
              <a:rect l="0" t="0" r="r" b="b"/>
              <a:pathLst>
                <a:path w="425" h="21">
                  <a:moveTo>
                    <a:pt x="381" y="0"/>
                  </a:moveTo>
                  <a:cubicBezTo>
                    <a:pt x="409" y="7"/>
                    <a:pt x="425" y="14"/>
                    <a:pt x="425" y="21"/>
                  </a:cubicBezTo>
                  <a:cubicBezTo>
                    <a:pt x="11" y="21"/>
                    <a:pt x="11" y="21"/>
                    <a:pt x="11" y="21"/>
                  </a:cubicBezTo>
                  <a:cubicBezTo>
                    <a:pt x="11" y="19"/>
                    <a:pt x="7" y="17"/>
                    <a:pt x="0" y="16"/>
                  </a:cubicBezTo>
                  <a:lnTo>
                    <a:pt x="38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3200">
                <a:solidFill>
                  <a:prstClr val="black"/>
                </a:solidFill>
              </a:endParaRPr>
            </a:p>
          </p:txBody>
        </p:sp>
        <p:sp>
          <p:nvSpPr>
            <p:cNvPr id="270" name="Freeform 257"/>
            <p:cNvSpPr/>
            <p:nvPr/>
          </p:nvSpPr>
          <p:spPr bwMode="auto">
            <a:xfrm>
              <a:off x="5887648" y="2985170"/>
              <a:ext cx="385232" cy="74198"/>
            </a:xfrm>
            <a:custGeom>
              <a:avLst/>
              <a:gdLst>
                <a:gd name="T0" fmla="*/ 217 w 217"/>
                <a:gd name="T1" fmla="*/ 0 h 42"/>
                <a:gd name="T2" fmla="*/ 217 w 217"/>
                <a:gd name="T3" fmla="*/ 41 h 42"/>
                <a:gd name="T4" fmla="*/ 160 w 217"/>
                <a:gd name="T5" fmla="*/ 42 h 42"/>
                <a:gd name="T6" fmla="*/ 0 w 217"/>
                <a:gd name="T7" fmla="*/ 5 h 42"/>
                <a:gd name="T8" fmla="*/ 217 w 217"/>
                <a:gd name="T9" fmla="*/ 0 h 42"/>
              </a:gdLst>
              <a:ahLst/>
              <a:cxnLst>
                <a:cxn ang="0">
                  <a:pos x="T0" y="T1"/>
                </a:cxn>
                <a:cxn ang="0">
                  <a:pos x="T2" y="T3"/>
                </a:cxn>
                <a:cxn ang="0">
                  <a:pos x="T4" y="T5"/>
                </a:cxn>
                <a:cxn ang="0">
                  <a:pos x="T6" y="T7"/>
                </a:cxn>
                <a:cxn ang="0">
                  <a:pos x="T8" y="T9"/>
                </a:cxn>
              </a:cxnLst>
              <a:rect l="0" t="0" r="r" b="b"/>
              <a:pathLst>
                <a:path w="217" h="42">
                  <a:moveTo>
                    <a:pt x="217" y="0"/>
                  </a:moveTo>
                  <a:cubicBezTo>
                    <a:pt x="217" y="41"/>
                    <a:pt x="217" y="41"/>
                    <a:pt x="217" y="41"/>
                  </a:cubicBezTo>
                  <a:cubicBezTo>
                    <a:pt x="197" y="41"/>
                    <a:pt x="178" y="41"/>
                    <a:pt x="160" y="42"/>
                  </a:cubicBezTo>
                  <a:cubicBezTo>
                    <a:pt x="0" y="5"/>
                    <a:pt x="0" y="5"/>
                    <a:pt x="0" y="5"/>
                  </a:cubicBezTo>
                  <a:cubicBezTo>
                    <a:pt x="67" y="2"/>
                    <a:pt x="140" y="0"/>
                    <a:pt x="217"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3200">
                <a:solidFill>
                  <a:prstClr val="black"/>
                </a:solidFill>
              </a:endParaRPr>
            </a:p>
          </p:txBody>
        </p:sp>
        <p:sp>
          <p:nvSpPr>
            <p:cNvPr id="271" name="Freeform 258"/>
            <p:cNvSpPr/>
            <p:nvPr/>
          </p:nvSpPr>
          <p:spPr bwMode="auto">
            <a:xfrm>
              <a:off x="5569868" y="3059368"/>
              <a:ext cx="601832" cy="72699"/>
            </a:xfrm>
            <a:custGeom>
              <a:avLst/>
              <a:gdLst>
                <a:gd name="T0" fmla="*/ 179 w 339"/>
                <a:gd name="T1" fmla="*/ 0 h 41"/>
                <a:gd name="T2" fmla="*/ 339 w 339"/>
                <a:gd name="T3" fmla="*/ 38 h 41"/>
                <a:gd name="T4" fmla="*/ 292 w 339"/>
                <a:gd name="T5" fmla="*/ 41 h 41"/>
                <a:gd name="T6" fmla="*/ 0 w 339"/>
                <a:gd name="T7" fmla="*/ 12 h 41"/>
                <a:gd name="T8" fmla="*/ 179 w 339"/>
                <a:gd name="T9" fmla="*/ 0 h 41"/>
              </a:gdLst>
              <a:ahLst/>
              <a:cxnLst>
                <a:cxn ang="0">
                  <a:pos x="T0" y="T1"/>
                </a:cxn>
                <a:cxn ang="0">
                  <a:pos x="T2" y="T3"/>
                </a:cxn>
                <a:cxn ang="0">
                  <a:pos x="T4" y="T5"/>
                </a:cxn>
                <a:cxn ang="0">
                  <a:pos x="T6" y="T7"/>
                </a:cxn>
                <a:cxn ang="0">
                  <a:pos x="T8" y="T9"/>
                </a:cxn>
              </a:cxnLst>
              <a:rect l="0" t="0" r="r" b="b"/>
              <a:pathLst>
                <a:path w="339" h="41">
                  <a:moveTo>
                    <a:pt x="179" y="0"/>
                  </a:moveTo>
                  <a:cubicBezTo>
                    <a:pt x="339" y="38"/>
                    <a:pt x="339" y="38"/>
                    <a:pt x="339" y="38"/>
                  </a:cubicBezTo>
                  <a:cubicBezTo>
                    <a:pt x="322" y="38"/>
                    <a:pt x="306" y="40"/>
                    <a:pt x="292" y="41"/>
                  </a:cubicBezTo>
                  <a:cubicBezTo>
                    <a:pt x="0" y="12"/>
                    <a:pt x="0" y="12"/>
                    <a:pt x="0" y="12"/>
                  </a:cubicBezTo>
                  <a:cubicBezTo>
                    <a:pt x="51" y="7"/>
                    <a:pt x="112" y="3"/>
                    <a:pt x="179"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3200">
                <a:solidFill>
                  <a:prstClr val="black"/>
                </a:solidFill>
              </a:endParaRPr>
            </a:p>
          </p:txBody>
        </p:sp>
        <p:sp>
          <p:nvSpPr>
            <p:cNvPr id="272" name="Freeform 259"/>
            <p:cNvSpPr/>
            <p:nvPr/>
          </p:nvSpPr>
          <p:spPr bwMode="auto">
            <a:xfrm>
              <a:off x="5351770" y="3146308"/>
              <a:ext cx="736738" cy="59958"/>
            </a:xfrm>
            <a:custGeom>
              <a:avLst/>
              <a:gdLst>
                <a:gd name="T0" fmla="*/ 123 w 415"/>
                <a:gd name="T1" fmla="*/ 0 h 34"/>
                <a:gd name="T2" fmla="*/ 415 w 415"/>
                <a:gd name="T3" fmla="*/ 29 h 34"/>
                <a:gd name="T4" fmla="*/ 383 w 415"/>
                <a:gd name="T5" fmla="*/ 34 h 34"/>
                <a:gd name="T6" fmla="*/ 0 w 415"/>
                <a:gd name="T7" fmla="*/ 18 h 34"/>
                <a:gd name="T8" fmla="*/ 123 w 415"/>
                <a:gd name="T9" fmla="*/ 0 h 34"/>
              </a:gdLst>
              <a:ahLst/>
              <a:cxnLst>
                <a:cxn ang="0">
                  <a:pos x="T0" y="T1"/>
                </a:cxn>
                <a:cxn ang="0">
                  <a:pos x="T2" y="T3"/>
                </a:cxn>
                <a:cxn ang="0">
                  <a:pos x="T4" y="T5"/>
                </a:cxn>
                <a:cxn ang="0">
                  <a:pos x="T6" y="T7"/>
                </a:cxn>
                <a:cxn ang="0">
                  <a:pos x="T8" y="T9"/>
                </a:cxn>
              </a:cxnLst>
              <a:rect l="0" t="0" r="r" b="b"/>
              <a:pathLst>
                <a:path w="415" h="34">
                  <a:moveTo>
                    <a:pt x="123" y="0"/>
                  </a:moveTo>
                  <a:cubicBezTo>
                    <a:pt x="415" y="29"/>
                    <a:pt x="415" y="29"/>
                    <a:pt x="415" y="29"/>
                  </a:cubicBezTo>
                  <a:cubicBezTo>
                    <a:pt x="401" y="30"/>
                    <a:pt x="391" y="32"/>
                    <a:pt x="383" y="34"/>
                  </a:cubicBezTo>
                  <a:cubicBezTo>
                    <a:pt x="0" y="18"/>
                    <a:pt x="0" y="18"/>
                    <a:pt x="0" y="18"/>
                  </a:cubicBezTo>
                  <a:cubicBezTo>
                    <a:pt x="28" y="11"/>
                    <a:pt x="70" y="5"/>
                    <a:pt x="123"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3200">
                <a:solidFill>
                  <a:prstClr val="black"/>
                </a:solidFill>
              </a:endParaRPr>
            </a:p>
          </p:txBody>
        </p:sp>
        <p:sp>
          <p:nvSpPr>
            <p:cNvPr id="273" name="Freeform 260"/>
            <p:cNvSpPr/>
            <p:nvPr/>
          </p:nvSpPr>
          <p:spPr bwMode="auto">
            <a:xfrm>
              <a:off x="5276822" y="3245239"/>
              <a:ext cx="754726" cy="37474"/>
            </a:xfrm>
            <a:custGeom>
              <a:avLst/>
              <a:gdLst>
                <a:gd name="T0" fmla="*/ 42 w 425"/>
                <a:gd name="T1" fmla="*/ 0 h 21"/>
                <a:gd name="T2" fmla="*/ 0 w 425"/>
                <a:gd name="T3" fmla="*/ 21 h 21"/>
                <a:gd name="T4" fmla="*/ 414 w 425"/>
                <a:gd name="T5" fmla="*/ 21 h 21"/>
                <a:gd name="T6" fmla="*/ 425 w 425"/>
                <a:gd name="T7" fmla="*/ 16 h 21"/>
                <a:gd name="T8" fmla="*/ 42 w 425"/>
                <a:gd name="T9" fmla="*/ 0 h 21"/>
              </a:gdLst>
              <a:ahLst/>
              <a:cxnLst>
                <a:cxn ang="0">
                  <a:pos x="T0" y="T1"/>
                </a:cxn>
                <a:cxn ang="0">
                  <a:pos x="T2" y="T3"/>
                </a:cxn>
                <a:cxn ang="0">
                  <a:pos x="T4" y="T5"/>
                </a:cxn>
                <a:cxn ang="0">
                  <a:pos x="T6" y="T7"/>
                </a:cxn>
                <a:cxn ang="0">
                  <a:pos x="T8" y="T9"/>
                </a:cxn>
              </a:cxnLst>
              <a:rect l="0" t="0" r="r" b="b"/>
              <a:pathLst>
                <a:path w="425" h="21">
                  <a:moveTo>
                    <a:pt x="42" y="0"/>
                  </a:moveTo>
                  <a:cubicBezTo>
                    <a:pt x="15" y="7"/>
                    <a:pt x="0" y="14"/>
                    <a:pt x="0" y="21"/>
                  </a:cubicBezTo>
                  <a:cubicBezTo>
                    <a:pt x="414" y="21"/>
                    <a:pt x="414" y="21"/>
                    <a:pt x="414" y="21"/>
                  </a:cubicBezTo>
                  <a:cubicBezTo>
                    <a:pt x="414" y="19"/>
                    <a:pt x="418" y="18"/>
                    <a:pt x="425" y="16"/>
                  </a:cubicBezTo>
                  <a:lnTo>
                    <a:pt x="4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3200">
                <a:solidFill>
                  <a:prstClr val="black"/>
                </a:solidFill>
              </a:endParaRPr>
            </a:p>
          </p:txBody>
        </p:sp>
        <p:sp>
          <p:nvSpPr>
            <p:cNvPr id="274" name="Rectangle 261"/>
            <p:cNvSpPr>
              <a:spLocks noChangeArrowheads="1"/>
            </p:cNvSpPr>
            <p:nvPr/>
          </p:nvSpPr>
          <p:spPr bwMode="auto">
            <a:xfrm>
              <a:off x="5276822" y="3282713"/>
              <a:ext cx="735239" cy="67453"/>
            </a:xfrm>
            <a:prstGeom prst="rect">
              <a:avLst/>
            </a:prstGeom>
            <a:solidFill>
              <a:schemeClr val="bg1">
                <a:lumMod val="85000"/>
              </a:schemeClr>
            </a:solidFill>
            <a:ln>
              <a:noFill/>
            </a:ln>
          </p:spPr>
          <p:txBody>
            <a:bodyPr vert="horz" wrap="square" lIns="121882" tIns="60941" rIns="121882" bIns="60941" numCol="1" anchor="t" anchorCtr="0" compatLnSpc="1"/>
            <a:lstStyle/>
            <a:p>
              <a:endParaRPr lang="zh-CN" altLang="en-US" sz="3200">
                <a:solidFill>
                  <a:prstClr val="black"/>
                </a:solidFill>
              </a:endParaRPr>
            </a:p>
          </p:txBody>
        </p:sp>
        <p:sp>
          <p:nvSpPr>
            <p:cNvPr id="275" name="Freeform 262"/>
            <p:cNvSpPr/>
            <p:nvPr/>
          </p:nvSpPr>
          <p:spPr bwMode="auto">
            <a:xfrm>
              <a:off x="5351770" y="3180034"/>
              <a:ext cx="679778" cy="93685"/>
            </a:xfrm>
            <a:custGeom>
              <a:avLst/>
              <a:gdLst>
                <a:gd name="T0" fmla="*/ 907 w 907"/>
                <a:gd name="T1" fmla="*/ 125 h 125"/>
                <a:gd name="T2" fmla="*/ 0 w 907"/>
                <a:gd name="T3" fmla="*/ 87 h 125"/>
                <a:gd name="T4" fmla="*/ 0 w 907"/>
                <a:gd name="T5" fmla="*/ 0 h 125"/>
                <a:gd name="T6" fmla="*/ 907 w 907"/>
                <a:gd name="T7" fmla="*/ 35 h 125"/>
                <a:gd name="T8" fmla="*/ 907 w 907"/>
                <a:gd name="T9" fmla="*/ 125 h 125"/>
              </a:gdLst>
              <a:ahLst/>
              <a:cxnLst>
                <a:cxn ang="0">
                  <a:pos x="T0" y="T1"/>
                </a:cxn>
                <a:cxn ang="0">
                  <a:pos x="T2" y="T3"/>
                </a:cxn>
                <a:cxn ang="0">
                  <a:pos x="T4" y="T5"/>
                </a:cxn>
                <a:cxn ang="0">
                  <a:pos x="T6" y="T7"/>
                </a:cxn>
                <a:cxn ang="0">
                  <a:pos x="T8" y="T9"/>
                </a:cxn>
              </a:cxnLst>
              <a:rect l="0" t="0" r="r" b="b"/>
              <a:pathLst>
                <a:path w="907" h="125">
                  <a:moveTo>
                    <a:pt x="907" y="125"/>
                  </a:moveTo>
                  <a:lnTo>
                    <a:pt x="0" y="87"/>
                  </a:lnTo>
                  <a:lnTo>
                    <a:pt x="0" y="0"/>
                  </a:lnTo>
                  <a:lnTo>
                    <a:pt x="907" y="35"/>
                  </a:lnTo>
                  <a:lnTo>
                    <a:pt x="907" y="125"/>
                  </a:lnTo>
                  <a:close/>
                </a:path>
              </a:pathLst>
            </a:custGeom>
            <a:solidFill>
              <a:schemeClr val="bg1">
                <a:lumMod val="85000"/>
              </a:schemeClr>
            </a:solidFill>
            <a:ln>
              <a:noFill/>
            </a:ln>
          </p:spPr>
          <p:txBody>
            <a:bodyPr vert="horz" wrap="square" lIns="121882" tIns="60941" rIns="121882" bIns="60941" numCol="1" anchor="t" anchorCtr="0" compatLnSpc="1"/>
            <a:lstStyle/>
            <a:p>
              <a:endParaRPr lang="zh-CN" altLang="en-US" sz="3200">
                <a:solidFill>
                  <a:prstClr val="black"/>
                </a:solidFill>
              </a:endParaRPr>
            </a:p>
          </p:txBody>
        </p:sp>
        <p:sp>
          <p:nvSpPr>
            <p:cNvPr id="276" name="Freeform 263"/>
            <p:cNvSpPr/>
            <p:nvPr/>
          </p:nvSpPr>
          <p:spPr bwMode="auto">
            <a:xfrm>
              <a:off x="5569868" y="3080353"/>
              <a:ext cx="518640" cy="119167"/>
            </a:xfrm>
            <a:custGeom>
              <a:avLst/>
              <a:gdLst>
                <a:gd name="T0" fmla="*/ 692 w 692"/>
                <a:gd name="T1" fmla="*/ 159 h 159"/>
                <a:gd name="T2" fmla="*/ 0 w 692"/>
                <a:gd name="T3" fmla="*/ 88 h 159"/>
                <a:gd name="T4" fmla="*/ 0 w 692"/>
                <a:gd name="T5" fmla="*/ 0 h 159"/>
                <a:gd name="T6" fmla="*/ 692 w 692"/>
                <a:gd name="T7" fmla="*/ 69 h 159"/>
                <a:gd name="T8" fmla="*/ 692 w 692"/>
                <a:gd name="T9" fmla="*/ 159 h 159"/>
              </a:gdLst>
              <a:ahLst/>
              <a:cxnLst>
                <a:cxn ang="0">
                  <a:pos x="T0" y="T1"/>
                </a:cxn>
                <a:cxn ang="0">
                  <a:pos x="T2" y="T3"/>
                </a:cxn>
                <a:cxn ang="0">
                  <a:pos x="T4" y="T5"/>
                </a:cxn>
                <a:cxn ang="0">
                  <a:pos x="T6" y="T7"/>
                </a:cxn>
                <a:cxn ang="0">
                  <a:pos x="T8" y="T9"/>
                </a:cxn>
              </a:cxnLst>
              <a:rect l="0" t="0" r="r" b="b"/>
              <a:pathLst>
                <a:path w="692" h="159">
                  <a:moveTo>
                    <a:pt x="692" y="159"/>
                  </a:moveTo>
                  <a:lnTo>
                    <a:pt x="0" y="88"/>
                  </a:lnTo>
                  <a:lnTo>
                    <a:pt x="0" y="0"/>
                  </a:lnTo>
                  <a:lnTo>
                    <a:pt x="692" y="69"/>
                  </a:lnTo>
                  <a:lnTo>
                    <a:pt x="692" y="159"/>
                  </a:lnTo>
                  <a:close/>
                </a:path>
              </a:pathLst>
            </a:custGeom>
            <a:solidFill>
              <a:schemeClr val="bg1">
                <a:lumMod val="85000"/>
              </a:schemeClr>
            </a:solidFill>
            <a:ln>
              <a:noFill/>
            </a:ln>
          </p:spPr>
          <p:txBody>
            <a:bodyPr vert="horz" wrap="square" lIns="121882" tIns="60941" rIns="121882" bIns="60941" numCol="1" anchor="t" anchorCtr="0" compatLnSpc="1"/>
            <a:lstStyle/>
            <a:p>
              <a:endParaRPr lang="zh-CN" altLang="en-US" sz="3200">
                <a:solidFill>
                  <a:prstClr val="black"/>
                </a:solidFill>
              </a:endParaRPr>
            </a:p>
          </p:txBody>
        </p:sp>
        <p:sp>
          <p:nvSpPr>
            <p:cNvPr id="277" name="Freeform 264"/>
            <p:cNvSpPr/>
            <p:nvPr/>
          </p:nvSpPr>
          <p:spPr bwMode="auto">
            <a:xfrm>
              <a:off x="5887648" y="2991915"/>
              <a:ext cx="284053" cy="134906"/>
            </a:xfrm>
            <a:custGeom>
              <a:avLst/>
              <a:gdLst>
                <a:gd name="T0" fmla="*/ 379 w 379"/>
                <a:gd name="T1" fmla="*/ 180 h 180"/>
                <a:gd name="T2" fmla="*/ 0 w 379"/>
                <a:gd name="T3" fmla="*/ 90 h 180"/>
                <a:gd name="T4" fmla="*/ 0 w 379"/>
                <a:gd name="T5" fmla="*/ 0 h 180"/>
                <a:gd name="T6" fmla="*/ 379 w 379"/>
                <a:gd name="T7" fmla="*/ 90 h 180"/>
                <a:gd name="T8" fmla="*/ 379 w 379"/>
                <a:gd name="T9" fmla="*/ 180 h 180"/>
              </a:gdLst>
              <a:ahLst/>
              <a:cxnLst>
                <a:cxn ang="0">
                  <a:pos x="T0" y="T1"/>
                </a:cxn>
                <a:cxn ang="0">
                  <a:pos x="T2" y="T3"/>
                </a:cxn>
                <a:cxn ang="0">
                  <a:pos x="T4" y="T5"/>
                </a:cxn>
                <a:cxn ang="0">
                  <a:pos x="T6" y="T7"/>
                </a:cxn>
                <a:cxn ang="0">
                  <a:pos x="T8" y="T9"/>
                </a:cxn>
              </a:cxnLst>
              <a:rect l="0" t="0" r="r" b="b"/>
              <a:pathLst>
                <a:path w="379" h="180">
                  <a:moveTo>
                    <a:pt x="379" y="180"/>
                  </a:moveTo>
                  <a:lnTo>
                    <a:pt x="0" y="90"/>
                  </a:lnTo>
                  <a:lnTo>
                    <a:pt x="0" y="0"/>
                  </a:lnTo>
                  <a:lnTo>
                    <a:pt x="379" y="90"/>
                  </a:lnTo>
                  <a:lnTo>
                    <a:pt x="379" y="180"/>
                  </a:lnTo>
                  <a:close/>
                </a:path>
              </a:pathLst>
            </a:custGeom>
            <a:solidFill>
              <a:schemeClr val="bg1">
                <a:lumMod val="85000"/>
              </a:schemeClr>
            </a:solidFill>
            <a:ln>
              <a:noFill/>
            </a:ln>
          </p:spPr>
          <p:txBody>
            <a:bodyPr vert="horz" wrap="square" lIns="121882" tIns="60941" rIns="121882" bIns="60941" numCol="1" anchor="t" anchorCtr="0" compatLnSpc="1"/>
            <a:lstStyle/>
            <a:p>
              <a:endParaRPr lang="zh-CN" altLang="en-US" sz="3200">
                <a:solidFill>
                  <a:prstClr val="black"/>
                </a:solidFill>
              </a:endParaRPr>
            </a:p>
          </p:txBody>
        </p:sp>
        <p:sp>
          <p:nvSpPr>
            <p:cNvPr id="278" name="Freeform 265"/>
            <p:cNvSpPr/>
            <p:nvPr/>
          </p:nvSpPr>
          <p:spPr bwMode="auto">
            <a:xfrm>
              <a:off x="5566121" y="3434857"/>
              <a:ext cx="522387" cy="116919"/>
            </a:xfrm>
            <a:custGeom>
              <a:avLst/>
              <a:gdLst>
                <a:gd name="T0" fmla="*/ 697 w 697"/>
                <a:gd name="T1" fmla="*/ 88 h 156"/>
                <a:gd name="T2" fmla="*/ 0 w 697"/>
                <a:gd name="T3" fmla="*/ 156 h 156"/>
                <a:gd name="T4" fmla="*/ 0 w 697"/>
                <a:gd name="T5" fmla="*/ 69 h 156"/>
                <a:gd name="T6" fmla="*/ 697 w 697"/>
                <a:gd name="T7" fmla="*/ 0 h 156"/>
                <a:gd name="T8" fmla="*/ 697 w 697"/>
                <a:gd name="T9" fmla="*/ 88 h 156"/>
              </a:gdLst>
              <a:ahLst/>
              <a:cxnLst>
                <a:cxn ang="0">
                  <a:pos x="T0" y="T1"/>
                </a:cxn>
                <a:cxn ang="0">
                  <a:pos x="T2" y="T3"/>
                </a:cxn>
                <a:cxn ang="0">
                  <a:pos x="T4" y="T5"/>
                </a:cxn>
                <a:cxn ang="0">
                  <a:pos x="T6" y="T7"/>
                </a:cxn>
                <a:cxn ang="0">
                  <a:pos x="T8" y="T9"/>
                </a:cxn>
              </a:cxnLst>
              <a:rect l="0" t="0" r="r" b="b"/>
              <a:pathLst>
                <a:path w="697" h="156">
                  <a:moveTo>
                    <a:pt x="697" y="88"/>
                  </a:moveTo>
                  <a:lnTo>
                    <a:pt x="0" y="156"/>
                  </a:lnTo>
                  <a:lnTo>
                    <a:pt x="0" y="69"/>
                  </a:lnTo>
                  <a:lnTo>
                    <a:pt x="697" y="0"/>
                  </a:lnTo>
                  <a:lnTo>
                    <a:pt x="697" y="88"/>
                  </a:lnTo>
                  <a:close/>
                </a:path>
              </a:pathLst>
            </a:custGeom>
            <a:solidFill>
              <a:schemeClr val="bg1">
                <a:lumMod val="85000"/>
              </a:schemeClr>
            </a:solidFill>
            <a:ln>
              <a:noFill/>
            </a:ln>
          </p:spPr>
          <p:txBody>
            <a:bodyPr vert="horz" wrap="square" lIns="121882" tIns="60941" rIns="121882" bIns="60941" numCol="1" anchor="t" anchorCtr="0" compatLnSpc="1"/>
            <a:lstStyle/>
            <a:p>
              <a:endParaRPr lang="zh-CN" altLang="en-US" sz="3200">
                <a:solidFill>
                  <a:prstClr val="black"/>
                </a:solidFill>
              </a:endParaRPr>
            </a:p>
          </p:txBody>
        </p:sp>
        <p:sp>
          <p:nvSpPr>
            <p:cNvPr id="279" name="Freeform 266"/>
            <p:cNvSpPr/>
            <p:nvPr/>
          </p:nvSpPr>
          <p:spPr bwMode="auto">
            <a:xfrm>
              <a:off x="5895143" y="3507556"/>
              <a:ext cx="276558" cy="133407"/>
            </a:xfrm>
            <a:custGeom>
              <a:avLst/>
              <a:gdLst>
                <a:gd name="T0" fmla="*/ 369 w 369"/>
                <a:gd name="T1" fmla="*/ 88 h 178"/>
                <a:gd name="T2" fmla="*/ 0 w 369"/>
                <a:gd name="T3" fmla="*/ 178 h 178"/>
                <a:gd name="T4" fmla="*/ 0 w 369"/>
                <a:gd name="T5" fmla="*/ 88 h 178"/>
                <a:gd name="T6" fmla="*/ 369 w 369"/>
                <a:gd name="T7" fmla="*/ 0 h 178"/>
                <a:gd name="T8" fmla="*/ 369 w 369"/>
                <a:gd name="T9" fmla="*/ 88 h 178"/>
              </a:gdLst>
              <a:ahLst/>
              <a:cxnLst>
                <a:cxn ang="0">
                  <a:pos x="T0" y="T1"/>
                </a:cxn>
                <a:cxn ang="0">
                  <a:pos x="T2" y="T3"/>
                </a:cxn>
                <a:cxn ang="0">
                  <a:pos x="T4" y="T5"/>
                </a:cxn>
                <a:cxn ang="0">
                  <a:pos x="T6" y="T7"/>
                </a:cxn>
                <a:cxn ang="0">
                  <a:pos x="T8" y="T9"/>
                </a:cxn>
              </a:cxnLst>
              <a:rect l="0" t="0" r="r" b="b"/>
              <a:pathLst>
                <a:path w="369" h="178">
                  <a:moveTo>
                    <a:pt x="369" y="88"/>
                  </a:moveTo>
                  <a:lnTo>
                    <a:pt x="0" y="178"/>
                  </a:lnTo>
                  <a:lnTo>
                    <a:pt x="0" y="88"/>
                  </a:lnTo>
                  <a:lnTo>
                    <a:pt x="369" y="0"/>
                  </a:lnTo>
                  <a:lnTo>
                    <a:pt x="369" y="88"/>
                  </a:lnTo>
                  <a:close/>
                </a:path>
              </a:pathLst>
            </a:custGeom>
            <a:solidFill>
              <a:schemeClr val="bg1">
                <a:lumMod val="85000"/>
              </a:schemeClr>
            </a:solidFill>
            <a:ln>
              <a:noFill/>
            </a:ln>
          </p:spPr>
          <p:txBody>
            <a:bodyPr vert="horz" wrap="square" lIns="121882" tIns="60941" rIns="121882" bIns="60941" numCol="1" anchor="t" anchorCtr="0" compatLnSpc="1"/>
            <a:lstStyle/>
            <a:p>
              <a:endParaRPr lang="zh-CN" altLang="en-US" sz="3200">
                <a:solidFill>
                  <a:prstClr val="black"/>
                </a:solidFill>
              </a:endParaRPr>
            </a:p>
          </p:txBody>
        </p:sp>
        <p:sp>
          <p:nvSpPr>
            <p:cNvPr id="280" name="Freeform 267"/>
            <p:cNvSpPr/>
            <p:nvPr/>
          </p:nvSpPr>
          <p:spPr bwMode="auto">
            <a:xfrm>
              <a:off x="5354768" y="3426613"/>
              <a:ext cx="733740" cy="59958"/>
            </a:xfrm>
            <a:custGeom>
              <a:avLst/>
              <a:gdLst>
                <a:gd name="T0" fmla="*/ 382 w 413"/>
                <a:gd name="T1" fmla="*/ 0 h 34"/>
                <a:gd name="T2" fmla="*/ 413 w 413"/>
                <a:gd name="T3" fmla="*/ 5 h 34"/>
                <a:gd name="T4" fmla="*/ 121 w 413"/>
                <a:gd name="T5" fmla="*/ 34 h 34"/>
                <a:gd name="T6" fmla="*/ 0 w 413"/>
                <a:gd name="T7" fmla="*/ 16 h 34"/>
                <a:gd name="T8" fmla="*/ 382 w 413"/>
                <a:gd name="T9" fmla="*/ 0 h 34"/>
              </a:gdLst>
              <a:ahLst/>
              <a:cxnLst>
                <a:cxn ang="0">
                  <a:pos x="T0" y="T1"/>
                </a:cxn>
                <a:cxn ang="0">
                  <a:pos x="T2" y="T3"/>
                </a:cxn>
                <a:cxn ang="0">
                  <a:pos x="T4" y="T5"/>
                </a:cxn>
                <a:cxn ang="0">
                  <a:pos x="T6" y="T7"/>
                </a:cxn>
                <a:cxn ang="0">
                  <a:pos x="T8" y="T9"/>
                </a:cxn>
              </a:cxnLst>
              <a:rect l="0" t="0" r="r" b="b"/>
              <a:pathLst>
                <a:path w="413" h="34">
                  <a:moveTo>
                    <a:pt x="382" y="0"/>
                  </a:moveTo>
                  <a:cubicBezTo>
                    <a:pt x="389" y="2"/>
                    <a:pt x="400" y="4"/>
                    <a:pt x="413" y="5"/>
                  </a:cubicBezTo>
                  <a:cubicBezTo>
                    <a:pt x="121" y="34"/>
                    <a:pt x="121" y="34"/>
                    <a:pt x="121" y="34"/>
                  </a:cubicBezTo>
                  <a:cubicBezTo>
                    <a:pt x="70" y="29"/>
                    <a:pt x="28" y="23"/>
                    <a:pt x="0" y="16"/>
                  </a:cubicBezTo>
                  <a:lnTo>
                    <a:pt x="38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3200">
                <a:solidFill>
                  <a:prstClr val="black"/>
                </a:solidFill>
              </a:endParaRPr>
            </a:p>
          </p:txBody>
        </p:sp>
        <p:sp>
          <p:nvSpPr>
            <p:cNvPr id="281" name="Freeform 268"/>
            <p:cNvSpPr/>
            <p:nvPr/>
          </p:nvSpPr>
          <p:spPr bwMode="auto">
            <a:xfrm>
              <a:off x="5566121" y="3500811"/>
              <a:ext cx="605579" cy="72699"/>
            </a:xfrm>
            <a:custGeom>
              <a:avLst/>
              <a:gdLst>
                <a:gd name="T0" fmla="*/ 293 w 341"/>
                <a:gd name="T1" fmla="*/ 0 h 41"/>
                <a:gd name="T2" fmla="*/ 341 w 341"/>
                <a:gd name="T3" fmla="*/ 4 h 41"/>
                <a:gd name="T4" fmla="*/ 185 w 341"/>
                <a:gd name="T5" fmla="*/ 41 h 41"/>
                <a:gd name="T6" fmla="*/ 0 w 341"/>
                <a:gd name="T7" fmla="*/ 29 h 41"/>
                <a:gd name="T8" fmla="*/ 293 w 341"/>
                <a:gd name="T9" fmla="*/ 0 h 41"/>
              </a:gdLst>
              <a:ahLst/>
              <a:cxnLst>
                <a:cxn ang="0">
                  <a:pos x="T0" y="T1"/>
                </a:cxn>
                <a:cxn ang="0">
                  <a:pos x="T2" y="T3"/>
                </a:cxn>
                <a:cxn ang="0">
                  <a:pos x="T4" y="T5"/>
                </a:cxn>
                <a:cxn ang="0">
                  <a:pos x="T6" y="T7"/>
                </a:cxn>
                <a:cxn ang="0">
                  <a:pos x="T8" y="T9"/>
                </a:cxn>
              </a:cxnLst>
              <a:rect l="0" t="0" r="r" b="b"/>
              <a:pathLst>
                <a:path w="341" h="41">
                  <a:moveTo>
                    <a:pt x="293" y="0"/>
                  </a:moveTo>
                  <a:cubicBezTo>
                    <a:pt x="306" y="2"/>
                    <a:pt x="323" y="3"/>
                    <a:pt x="341" y="4"/>
                  </a:cubicBezTo>
                  <a:cubicBezTo>
                    <a:pt x="185" y="41"/>
                    <a:pt x="185" y="41"/>
                    <a:pt x="185" y="41"/>
                  </a:cubicBezTo>
                  <a:cubicBezTo>
                    <a:pt x="115" y="39"/>
                    <a:pt x="52" y="34"/>
                    <a:pt x="0" y="29"/>
                  </a:cubicBezTo>
                  <a:lnTo>
                    <a:pt x="293"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3200">
                <a:solidFill>
                  <a:prstClr val="black"/>
                </a:solidFill>
              </a:endParaRPr>
            </a:p>
          </p:txBody>
        </p:sp>
        <p:sp>
          <p:nvSpPr>
            <p:cNvPr id="282" name="Freeform 269"/>
            <p:cNvSpPr/>
            <p:nvPr/>
          </p:nvSpPr>
          <p:spPr bwMode="auto">
            <a:xfrm>
              <a:off x="5895143" y="3573511"/>
              <a:ext cx="376239" cy="74198"/>
            </a:xfrm>
            <a:custGeom>
              <a:avLst/>
              <a:gdLst>
                <a:gd name="T0" fmla="*/ 156 w 212"/>
                <a:gd name="T1" fmla="*/ 0 h 42"/>
                <a:gd name="T2" fmla="*/ 212 w 212"/>
                <a:gd name="T3" fmla="*/ 1 h 42"/>
                <a:gd name="T4" fmla="*/ 212 w 212"/>
                <a:gd name="T5" fmla="*/ 42 h 42"/>
                <a:gd name="T6" fmla="*/ 0 w 212"/>
                <a:gd name="T7" fmla="*/ 38 h 42"/>
                <a:gd name="T8" fmla="*/ 156 w 212"/>
                <a:gd name="T9" fmla="*/ 0 h 42"/>
              </a:gdLst>
              <a:ahLst/>
              <a:cxnLst>
                <a:cxn ang="0">
                  <a:pos x="T0" y="T1"/>
                </a:cxn>
                <a:cxn ang="0">
                  <a:pos x="T2" y="T3"/>
                </a:cxn>
                <a:cxn ang="0">
                  <a:pos x="T4" y="T5"/>
                </a:cxn>
                <a:cxn ang="0">
                  <a:pos x="T6" y="T7"/>
                </a:cxn>
                <a:cxn ang="0">
                  <a:pos x="T8" y="T9"/>
                </a:cxn>
              </a:cxnLst>
              <a:rect l="0" t="0" r="r" b="b"/>
              <a:pathLst>
                <a:path w="212" h="42">
                  <a:moveTo>
                    <a:pt x="156" y="0"/>
                  </a:moveTo>
                  <a:cubicBezTo>
                    <a:pt x="173" y="1"/>
                    <a:pt x="192" y="1"/>
                    <a:pt x="212" y="1"/>
                  </a:cubicBezTo>
                  <a:cubicBezTo>
                    <a:pt x="212" y="42"/>
                    <a:pt x="212" y="42"/>
                    <a:pt x="212" y="42"/>
                  </a:cubicBezTo>
                  <a:cubicBezTo>
                    <a:pt x="137" y="42"/>
                    <a:pt x="65" y="41"/>
                    <a:pt x="0" y="38"/>
                  </a:cubicBezTo>
                  <a:lnTo>
                    <a:pt x="156"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3200">
                <a:solidFill>
                  <a:prstClr val="black"/>
                </a:solidFill>
              </a:endParaRPr>
            </a:p>
          </p:txBody>
        </p:sp>
        <p:sp>
          <p:nvSpPr>
            <p:cNvPr id="283" name="Freeform 270"/>
            <p:cNvSpPr/>
            <p:nvPr/>
          </p:nvSpPr>
          <p:spPr bwMode="auto">
            <a:xfrm>
              <a:off x="6512714" y="3817841"/>
              <a:ext cx="756225" cy="37474"/>
            </a:xfrm>
            <a:custGeom>
              <a:avLst/>
              <a:gdLst>
                <a:gd name="T0" fmla="*/ 11 w 426"/>
                <a:gd name="T1" fmla="*/ 0 h 21"/>
                <a:gd name="T2" fmla="*/ 426 w 426"/>
                <a:gd name="T3" fmla="*/ 0 h 21"/>
                <a:gd name="T4" fmla="*/ 383 w 426"/>
                <a:gd name="T5" fmla="*/ 21 h 21"/>
                <a:gd name="T6" fmla="*/ 0 w 426"/>
                <a:gd name="T7" fmla="*/ 6 h 21"/>
                <a:gd name="T8" fmla="*/ 11 w 426"/>
                <a:gd name="T9" fmla="*/ 0 h 21"/>
              </a:gdLst>
              <a:ahLst/>
              <a:cxnLst>
                <a:cxn ang="0">
                  <a:pos x="T0" y="T1"/>
                </a:cxn>
                <a:cxn ang="0">
                  <a:pos x="T2" y="T3"/>
                </a:cxn>
                <a:cxn ang="0">
                  <a:pos x="T4" y="T5"/>
                </a:cxn>
                <a:cxn ang="0">
                  <a:pos x="T6" y="T7"/>
                </a:cxn>
                <a:cxn ang="0">
                  <a:pos x="T8" y="T9"/>
                </a:cxn>
              </a:cxnLst>
              <a:rect l="0" t="0" r="r" b="b"/>
              <a:pathLst>
                <a:path w="426" h="21">
                  <a:moveTo>
                    <a:pt x="11" y="0"/>
                  </a:moveTo>
                  <a:cubicBezTo>
                    <a:pt x="426" y="0"/>
                    <a:pt x="426" y="0"/>
                    <a:pt x="426" y="0"/>
                  </a:cubicBezTo>
                  <a:cubicBezTo>
                    <a:pt x="426" y="8"/>
                    <a:pt x="410" y="15"/>
                    <a:pt x="383" y="21"/>
                  </a:cubicBezTo>
                  <a:cubicBezTo>
                    <a:pt x="0" y="6"/>
                    <a:pt x="0" y="6"/>
                    <a:pt x="0" y="6"/>
                  </a:cubicBezTo>
                  <a:cubicBezTo>
                    <a:pt x="7" y="4"/>
                    <a:pt x="11" y="2"/>
                    <a:pt x="1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3200">
                <a:solidFill>
                  <a:prstClr val="black"/>
                </a:solidFill>
              </a:endParaRPr>
            </a:p>
          </p:txBody>
        </p:sp>
        <p:sp>
          <p:nvSpPr>
            <p:cNvPr id="284" name="Freeform 271"/>
            <p:cNvSpPr/>
            <p:nvPr/>
          </p:nvSpPr>
          <p:spPr bwMode="auto">
            <a:xfrm>
              <a:off x="6455753" y="3761630"/>
              <a:ext cx="736738" cy="58459"/>
            </a:xfrm>
            <a:custGeom>
              <a:avLst/>
              <a:gdLst>
                <a:gd name="T0" fmla="*/ 32 w 415"/>
                <a:gd name="T1" fmla="*/ 0 h 33"/>
                <a:gd name="T2" fmla="*/ 415 w 415"/>
                <a:gd name="T3" fmla="*/ 15 h 33"/>
                <a:gd name="T4" fmla="*/ 293 w 415"/>
                <a:gd name="T5" fmla="*/ 33 h 33"/>
                <a:gd name="T6" fmla="*/ 0 w 415"/>
                <a:gd name="T7" fmla="*/ 5 h 33"/>
                <a:gd name="T8" fmla="*/ 32 w 415"/>
                <a:gd name="T9" fmla="*/ 0 h 33"/>
              </a:gdLst>
              <a:ahLst/>
              <a:cxnLst>
                <a:cxn ang="0">
                  <a:pos x="T0" y="T1"/>
                </a:cxn>
                <a:cxn ang="0">
                  <a:pos x="T2" y="T3"/>
                </a:cxn>
                <a:cxn ang="0">
                  <a:pos x="T4" y="T5"/>
                </a:cxn>
                <a:cxn ang="0">
                  <a:pos x="T6" y="T7"/>
                </a:cxn>
                <a:cxn ang="0">
                  <a:pos x="T8" y="T9"/>
                </a:cxn>
              </a:cxnLst>
              <a:rect l="0" t="0" r="r" b="b"/>
              <a:pathLst>
                <a:path w="415" h="33">
                  <a:moveTo>
                    <a:pt x="32" y="0"/>
                  </a:moveTo>
                  <a:cubicBezTo>
                    <a:pt x="415" y="15"/>
                    <a:pt x="415" y="15"/>
                    <a:pt x="415" y="15"/>
                  </a:cubicBezTo>
                  <a:cubicBezTo>
                    <a:pt x="387" y="22"/>
                    <a:pt x="345" y="28"/>
                    <a:pt x="293" y="33"/>
                  </a:cubicBezTo>
                  <a:cubicBezTo>
                    <a:pt x="0" y="5"/>
                    <a:pt x="0" y="5"/>
                    <a:pt x="0" y="5"/>
                  </a:cubicBezTo>
                  <a:cubicBezTo>
                    <a:pt x="14" y="3"/>
                    <a:pt x="25" y="2"/>
                    <a:pt x="3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3200">
                <a:solidFill>
                  <a:prstClr val="black"/>
                </a:solidFill>
              </a:endParaRPr>
            </a:p>
          </p:txBody>
        </p:sp>
        <p:sp>
          <p:nvSpPr>
            <p:cNvPr id="285" name="Freeform 272"/>
            <p:cNvSpPr/>
            <p:nvPr/>
          </p:nvSpPr>
          <p:spPr bwMode="auto">
            <a:xfrm>
              <a:off x="6372561" y="3702421"/>
              <a:ext cx="603331" cy="72699"/>
            </a:xfrm>
            <a:custGeom>
              <a:avLst/>
              <a:gdLst>
                <a:gd name="T0" fmla="*/ 47 w 340"/>
                <a:gd name="T1" fmla="*/ 0 h 41"/>
                <a:gd name="T2" fmla="*/ 340 w 340"/>
                <a:gd name="T3" fmla="*/ 29 h 41"/>
                <a:gd name="T4" fmla="*/ 160 w 340"/>
                <a:gd name="T5" fmla="*/ 41 h 41"/>
                <a:gd name="T6" fmla="*/ 0 w 340"/>
                <a:gd name="T7" fmla="*/ 3 h 41"/>
                <a:gd name="T8" fmla="*/ 47 w 340"/>
                <a:gd name="T9" fmla="*/ 0 h 41"/>
              </a:gdLst>
              <a:ahLst/>
              <a:cxnLst>
                <a:cxn ang="0">
                  <a:pos x="T0" y="T1"/>
                </a:cxn>
                <a:cxn ang="0">
                  <a:pos x="T2" y="T3"/>
                </a:cxn>
                <a:cxn ang="0">
                  <a:pos x="T4" y="T5"/>
                </a:cxn>
                <a:cxn ang="0">
                  <a:pos x="T6" y="T7"/>
                </a:cxn>
                <a:cxn ang="0">
                  <a:pos x="T8" y="T9"/>
                </a:cxn>
              </a:cxnLst>
              <a:rect l="0" t="0" r="r" b="b"/>
              <a:pathLst>
                <a:path w="340" h="41">
                  <a:moveTo>
                    <a:pt x="47" y="0"/>
                  </a:moveTo>
                  <a:cubicBezTo>
                    <a:pt x="340" y="29"/>
                    <a:pt x="340" y="29"/>
                    <a:pt x="340" y="29"/>
                  </a:cubicBezTo>
                  <a:cubicBezTo>
                    <a:pt x="289" y="34"/>
                    <a:pt x="228" y="38"/>
                    <a:pt x="160" y="41"/>
                  </a:cubicBezTo>
                  <a:cubicBezTo>
                    <a:pt x="0" y="3"/>
                    <a:pt x="0" y="3"/>
                    <a:pt x="0" y="3"/>
                  </a:cubicBezTo>
                  <a:cubicBezTo>
                    <a:pt x="18" y="2"/>
                    <a:pt x="34" y="1"/>
                    <a:pt x="47"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3200">
                <a:solidFill>
                  <a:prstClr val="black"/>
                </a:solidFill>
              </a:endParaRPr>
            </a:p>
          </p:txBody>
        </p:sp>
        <p:sp>
          <p:nvSpPr>
            <p:cNvPr id="286" name="Freeform 273"/>
            <p:cNvSpPr/>
            <p:nvPr/>
          </p:nvSpPr>
          <p:spPr bwMode="auto">
            <a:xfrm>
              <a:off x="6271381" y="3640964"/>
              <a:ext cx="385232" cy="74198"/>
            </a:xfrm>
            <a:custGeom>
              <a:avLst/>
              <a:gdLst>
                <a:gd name="T0" fmla="*/ 57 w 217"/>
                <a:gd name="T1" fmla="*/ 0 h 42"/>
                <a:gd name="T2" fmla="*/ 217 w 217"/>
                <a:gd name="T3" fmla="*/ 38 h 42"/>
                <a:gd name="T4" fmla="*/ 0 w 217"/>
                <a:gd name="T5" fmla="*/ 42 h 42"/>
                <a:gd name="T6" fmla="*/ 0 w 217"/>
                <a:gd name="T7" fmla="*/ 1 h 42"/>
                <a:gd name="T8" fmla="*/ 57 w 217"/>
                <a:gd name="T9" fmla="*/ 0 h 42"/>
              </a:gdLst>
              <a:ahLst/>
              <a:cxnLst>
                <a:cxn ang="0">
                  <a:pos x="T0" y="T1"/>
                </a:cxn>
                <a:cxn ang="0">
                  <a:pos x="T2" y="T3"/>
                </a:cxn>
                <a:cxn ang="0">
                  <a:pos x="T4" y="T5"/>
                </a:cxn>
                <a:cxn ang="0">
                  <a:pos x="T6" y="T7"/>
                </a:cxn>
                <a:cxn ang="0">
                  <a:pos x="T8" y="T9"/>
                </a:cxn>
              </a:cxnLst>
              <a:rect l="0" t="0" r="r" b="b"/>
              <a:pathLst>
                <a:path w="217" h="42">
                  <a:moveTo>
                    <a:pt x="57" y="0"/>
                  </a:moveTo>
                  <a:cubicBezTo>
                    <a:pt x="217" y="38"/>
                    <a:pt x="217" y="38"/>
                    <a:pt x="217" y="38"/>
                  </a:cubicBezTo>
                  <a:cubicBezTo>
                    <a:pt x="150" y="40"/>
                    <a:pt x="77" y="42"/>
                    <a:pt x="0" y="42"/>
                  </a:cubicBezTo>
                  <a:cubicBezTo>
                    <a:pt x="0" y="1"/>
                    <a:pt x="0" y="1"/>
                    <a:pt x="0" y="1"/>
                  </a:cubicBezTo>
                  <a:cubicBezTo>
                    <a:pt x="20" y="1"/>
                    <a:pt x="39" y="1"/>
                    <a:pt x="57"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3200">
                <a:solidFill>
                  <a:prstClr val="black"/>
                </a:solidFill>
              </a:endParaRPr>
            </a:p>
          </p:txBody>
        </p:sp>
        <p:sp>
          <p:nvSpPr>
            <p:cNvPr id="287" name="Freeform 274"/>
            <p:cNvSpPr/>
            <p:nvPr/>
          </p:nvSpPr>
          <p:spPr bwMode="auto">
            <a:xfrm>
              <a:off x="5566121" y="2357856"/>
              <a:ext cx="522387" cy="116919"/>
            </a:xfrm>
            <a:custGeom>
              <a:avLst/>
              <a:gdLst>
                <a:gd name="T0" fmla="*/ 697 w 697"/>
                <a:gd name="T1" fmla="*/ 87 h 156"/>
                <a:gd name="T2" fmla="*/ 0 w 697"/>
                <a:gd name="T3" fmla="*/ 156 h 156"/>
                <a:gd name="T4" fmla="*/ 0 w 697"/>
                <a:gd name="T5" fmla="*/ 68 h 156"/>
                <a:gd name="T6" fmla="*/ 697 w 697"/>
                <a:gd name="T7" fmla="*/ 0 h 156"/>
                <a:gd name="T8" fmla="*/ 697 w 697"/>
                <a:gd name="T9" fmla="*/ 87 h 156"/>
              </a:gdLst>
              <a:ahLst/>
              <a:cxnLst>
                <a:cxn ang="0">
                  <a:pos x="T0" y="T1"/>
                </a:cxn>
                <a:cxn ang="0">
                  <a:pos x="T2" y="T3"/>
                </a:cxn>
                <a:cxn ang="0">
                  <a:pos x="T4" y="T5"/>
                </a:cxn>
                <a:cxn ang="0">
                  <a:pos x="T6" y="T7"/>
                </a:cxn>
                <a:cxn ang="0">
                  <a:pos x="T8" y="T9"/>
                </a:cxn>
              </a:cxnLst>
              <a:rect l="0" t="0" r="r" b="b"/>
              <a:pathLst>
                <a:path w="697" h="156">
                  <a:moveTo>
                    <a:pt x="697" y="87"/>
                  </a:moveTo>
                  <a:lnTo>
                    <a:pt x="0" y="156"/>
                  </a:lnTo>
                  <a:lnTo>
                    <a:pt x="0" y="68"/>
                  </a:lnTo>
                  <a:lnTo>
                    <a:pt x="697" y="0"/>
                  </a:lnTo>
                  <a:lnTo>
                    <a:pt x="697" y="87"/>
                  </a:lnTo>
                  <a:close/>
                </a:path>
              </a:pathLst>
            </a:custGeom>
            <a:solidFill>
              <a:schemeClr val="bg1">
                <a:lumMod val="85000"/>
              </a:schemeClr>
            </a:solidFill>
            <a:ln>
              <a:noFill/>
            </a:ln>
          </p:spPr>
          <p:txBody>
            <a:bodyPr vert="horz" wrap="square" lIns="121882" tIns="60941" rIns="121882" bIns="60941" numCol="1" anchor="t" anchorCtr="0" compatLnSpc="1"/>
            <a:lstStyle/>
            <a:p>
              <a:endParaRPr lang="zh-CN" altLang="en-US" sz="3200">
                <a:solidFill>
                  <a:prstClr val="black"/>
                </a:solidFill>
              </a:endParaRPr>
            </a:p>
          </p:txBody>
        </p:sp>
        <p:sp>
          <p:nvSpPr>
            <p:cNvPr id="288" name="Freeform 275"/>
            <p:cNvSpPr/>
            <p:nvPr/>
          </p:nvSpPr>
          <p:spPr bwMode="auto">
            <a:xfrm>
              <a:off x="5895143" y="2428307"/>
              <a:ext cx="276558" cy="134906"/>
            </a:xfrm>
            <a:custGeom>
              <a:avLst/>
              <a:gdLst>
                <a:gd name="T0" fmla="*/ 369 w 369"/>
                <a:gd name="T1" fmla="*/ 90 h 180"/>
                <a:gd name="T2" fmla="*/ 0 w 369"/>
                <a:gd name="T3" fmla="*/ 180 h 180"/>
                <a:gd name="T4" fmla="*/ 0 w 369"/>
                <a:gd name="T5" fmla="*/ 90 h 180"/>
                <a:gd name="T6" fmla="*/ 369 w 369"/>
                <a:gd name="T7" fmla="*/ 0 h 180"/>
                <a:gd name="T8" fmla="*/ 369 w 369"/>
                <a:gd name="T9" fmla="*/ 90 h 180"/>
              </a:gdLst>
              <a:ahLst/>
              <a:cxnLst>
                <a:cxn ang="0">
                  <a:pos x="T0" y="T1"/>
                </a:cxn>
                <a:cxn ang="0">
                  <a:pos x="T2" y="T3"/>
                </a:cxn>
                <a:cxn ang="0">
                  <a:pos x="T4" y="T5"/>
                </a:cxn>
                <a:cxn ang="0">
                  <a:pos x="T6" y="T7"/>
                </a:cxn>
                <a:cxn ang="0">
                  <a:pos x="T8" y="T9"/>
                </a:cxn>
              </a:cxnLst>
              <a:rect l="0" t="0" r="r" b="b"/>
              <a:pathLst>
                <a:path w="369" h="180">
                  <a:moveTo>
                    <a:pt x="369" y="90"/>
                  </a:moveTo>
                  <a:lnTo>
                    <a:pt x="0" y="180"/>
                  </a:lnTo>
                  <a:lnTo>
                    <a:pt x="0" y="90"/>
                  </a:lnTo>
                  <a:lnTo>
                    <a:pt x="369" y="0"/>
                  </a:lnTo>
                  <a:lnTo>
                    <a:pt x="369" y="90"/>
                  </a:lnTo>
                  <a:close/>
                </a:path>
              </a:pathLst>
            </a:custGeom>
            <a:solidFill>
              <a:schemeClr val="bg1">
                <a:lumMod val="85000"/>
              </a:schemeClr>
            </a:solidFill>
            <a:ln>
              <a:noFill/>
            </a:ln>
          </p:spPr>
          <p:txBody>
            <a:bodyPr vert="horz" wrap="square" lIns="121882" tIns="60941" rIns="121882" bIns="60941" numCol="1" anchor="t" anchorCtr="0" compatLnSpc="1"/>
            <a:lstStyle/>
            <a:p>
              <a:endParaRPr lang="zh-CN" altLang="en-US" sz="3200">
                <a:solidFill>
                  <a:prstClr val="black"/>
                </a:solidFill>
              </a:endParaRPr>
            </a:p>
          </p:txBody>
        </p:sp>
        <p:sp>
          <p:nvSpPr>
            <p:cNvPr id="289" name="Freeform 276"/>
            <p:cNvSpPr/>
            <p:nvPr/>
          </p:nvSpPr>
          <p:spPr bwMode="auto">
            <a:xfrm>
              <a:off x="5354768" y="2348862"/>
              <a:ext cx="733740" cy="59958"/>
            </a:xfrm>
            <a:custGeom>
              <a:avLst/>
              <a:gdLst>
                <a:gd name="T0" fmla="*/ 382 w 413"/>
                <a:gd name="T1" fmla="*/ 0 h 34"/>
                <a:gd name="T2" fmla="*/ 413 w 413"/>
                <a:gd name="T3" fmla="*/ 5 h 34"/>
                <a:gd name="T4" fmla="*/ 121 w 413"/>
                <a:gd name="T5" fmla="*/ 34 h 34"/>
                <a:gd name="T6" fmla="*/ 0 w 413"/>
                <a:gd name="T7" fmla="*/ 16 h 34"/>
                <a:gd name="T8" fmla="*/ 382 w 413"/>
                <a:gd name="T9" fmla="*/ 0 h 34"/>
              </a:gdLst>
              <a:ahLst/>
              <a:cxnLst>
                <a:cxn ang="0">
                  <a:pos x="T0" y="T1"/>
                </a:cxn>
                <a:cxn ang="0">
                  <a:pos x="T2" y="T3"/>
                </a:cxn>
                <a:cxn ang="0">
                  <a:pos x="T4" y="T5"/>
                </a:cxn>
                <a:cxn ang="0">
                  <a:pos x="T6" y="T7"/>
                </a:cxn>
                <a:cxn ang="0">
                  <a:pos x="T8" y="T9"/>
                </a:cxn>
              </a:cxnLst>
              <a:rect l="0" t="0" r="r" b="b"/>
              <a:pathLst>
                <a:path w="413" h="34">
                  <a:moveTo>
                    <a:pt x="382" y="0"/>
                  </a:moveTo>
                  <a:cubicBezTo>
                    <a:pt x="389" y="2"/>
                    <a:pt x="400" y="4"/>
                    <a:pt x="413" y="5"/>
                  </a:cubicBezTo>
                  <a:cubicBezTo>
                    <a:pt x="121" y="34"/>
                    <a:pt x="121" y="34"/>
                    <a:pt x="121" y="34"/>
                  </a:cubicBezTo>
                  <a:cubicBezTo>
                    <a:pt x="70" y="29"/>
                    <a:pt x="28" y="23"/>
                    <a:pt x="0" y="16"/>
                  </a:cubicBezTo>
                  <a:lnTo>
                    <a:pt x="38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3200">
                <a:solidFill>
                  <a:prstClr val="black"/>
                </a:solidFill>
              </a:endParaRPr>
            </a:p>
          </p:txBody>
        </p:sp>
        <p:sp>
          <p:nvSpPr>
            <p:cNvPr id="290" name="Freeform 277"/>
            <p:cNvSpPr/>
            <p:nvPr/>
          </p:nvSpPr>
          <p:spPr bwMode="auto">
            <a:xfrm>
              <a:off x="5566121" y="2423060"/>
              <a:ext cx="605579" cy="72699"/>
            </a:xfrm>
            <a:custGeom>
              <a:avLst/>
              <a:gdLst>
                <a:gd name="T0" fmla="*/ 293 w 341"/>
                <a:gd name="T1" fmla="*/ 0 h 41"/>
                <a:gd name="T2" fmla="*/ 341 w 341"/>
                <a:gd name="T3" fmla="*/ 4 h 41"/>
                <a:gd name="T4" fmla="*/ 185 w 341"/>
                <a:gd name="T5" fmla="*/ 41 h 41"/>
                <a:gd name="T6" fmla="*/ 0 w 341"/>
                <a:gd name="T7" fmla="*/ 29 h 41"/>
                <a:gd name="T8" fmla="*/ 293 w 341"/>
                <a:gd name="T9" fmla="*/ 0 h 41"/>
              </a:gdLst>
              <a:ahLst/>
              <a:cxnLst>
                <a:cxn ang="0">
                  <a:pos x="T0" y="T1"/>
                </a:cxn>
                <a:cxn ang="0">
                  <a:pos x="T2" y="T3"/>
                </a:cxn>
                <a:cxn ang="0">
                  <a:pos x="T4" y="T5"/>
                </a:cxn>
                <a:cxn ang="0">
                  <a:pos x="T6" y="T7"/>
                </a:cxn>
                <a:cxn ang="0">
                  <a:pos x="T8" y="T9"/>
                </a:cxn>
              </a:cxnLst>
              <a:rect l="0" t="0" r="r" b="b"/>
              <a:pathLst>
                <a:path w="341" h="41">
                  <a:moveTo>
                    <a:pt x="293" y="0"/>
                  </a:moveTo>
                  <a:cubicBezTo>
                    <a:pt x="306" y="2"/>
                    <a:pt x="323" y="3"/>
                    <a:pt x="341" y="4"/>
                  </a:cubicBezTo>
                  <a:cubicBezTo>
                    <a:pt x="185" y="41"/>
                    <a:pt x="185" y="41"/>
                    <a:pt x="185" y="41"/>
                  </a:cubicBezTo>
                  <a:cubicBezTo>
                    <a:pt x="115" y="38"/>
                    <a:pt x="52" y="34"/>
                    <a:pt x="0" y="29"/>
                  </a:cubicBezTo>
                  <a:lnTo>
                    <a:pt x="293"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3200">
                <a:solidFill>
                  <a:prstClr val="black"/>
                </a:solidFill>
              </a:endParaRPr>
            </a:p>
          </p:txBody>
        </p:sp>
        <p:sp>
          <p:nvSpPr>
            <p:cNvPr id="291" name="Freeform 278"/>
            <p:cNvSpPr/>
            <p:nvPr/>
          </p:nvSpPr>
          <p:spPr bwMode="auto">
            <a:xfrm>
              <a:off x="5895143" y="2495760"/>
              <a:ext cx="376239" cy="74198"/>
            </a:xfrm>
            <a:custGeom>
              <a:avLst/>
              <a:gdLst>
                <a:gd name="T0" fmla="*/ 156 w 212"/>
                <a:gd name="T1" fmla="*/ 0 h 42"/>
                <a:gd name="T2" fmla="*/ 212 w 212"/>
                <a:gd name="T3" fmla="*/ 1 h 42"/>
                <a:gd name="T4" fmla="*/ 212 w 212"/>
                <a:gd name="T5" fmla="*/ 42 h 42"/>
                <a:gd name="T6" fmla="*/ 0 w 212"/>
                <a:gd name="T7" fmla="*/ 38 h 42"/>
                <a:gd name="T8" fmla="*/ 156 w 212"/>
                <a:gd name="T9" fmla="*/ 0 h 42"/>
              </a:gdLst>
              <a:ahLst/>
              <a:cxnLst>
                <a:cxn ang="0">
                  <a:pos x="T0" y="T1"/>
                </a:cxn>
                <a:cxn ang="0">
                  <a:pos x="T2" y="T3"/>
                </a:cxn>
                <a:cxn ang="0">
                  <a:pos x="T4" y="T5"/>
                </a:cxn>
                <a:cxn ang="0">
                  <a:pos x="T6" y="T7"/>
                </a:cxn>
                <a:cxn ang="0">
                  <a:pos x="T8" y="T9"/>
                </a:cxn>
              </a:cxnLst>
              <a:rect l="0" t="0" r="r" b="b"/>
              <a:pathLst>
                <a:path w="212" h="42">
                  <a:moveTo>
                    <a:pt x="156" y="0"/>
                  </a:moveTo>
                  <a:cubicBezTo>
                    <a:pt x="173" y="1"/>
                    <a:pt x="192" y="1"/>
                    <a:pt x="212" y="1"/>
                  </a:cubicBezTo>
                  <a:cubicBezTo>
                    <a:pt x="212" y="42"/>
                    <a:pt x="212" y="42"/>
                    <a:pt x="212" y="42"/>
                  </a:cubicBezTo>
                  <a:cubicBezTo>
                    <a:pt x="137" y="42"/>
                    <a:pt x="65" y="41"/>
                    <a:pt x="0" y="38"/>
                  </a:cubicBezTo>
                  <a:lnTo>
                    <a:pt x="156"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3200">
                <a:solidFill>
                  <a:prstClr val="black"/>
                </a:solidFill>
              </a:endParaRPr>
            </a:p>
          </p:txBody>
        </p:sp>
        <p:sp>
          <p:nvSpPr>
            <p:cNvPr id="292" name="Freeform 279"/>
            <p:cNvSpPr/>
            <p:nvPr/>
          </p:nvSpPr>
          <p:spPr bwMode="auto">
            <a:xfrm>
              <a:off x="6512714" y="2740090"/>
              <a:ext cx="756225" cy="37474"/>
            </a:xfrm>
            <a:custGeom>
              <a:avLst/>
              <a:gdLst>
                <a:gd name="T0" fmla="*/ 11 w 426"/>
                <a:gd name="T1" fmla="*/ 0 h 21"/>
                <a:gd name="T2" fmla="*/ 426 w 426"/>
                <a:gd name="T3" fmla="*/ 0 h 21"/>
                <a:gd name="T4" fmla="*/ 383 w 426"/>
                <a:gd name="T5" fmla="*/ 21 h 21"/>
                <a:gd name="T6" fmla="*/ 0 w 426"/>
                <a:gd name="T7" fmla="*/ 6 h 21"/>
                <a:gd name="T8" fmla="*/ 11 w 426"/>
                <a:gd name="T9" fmla="*/ 0 h 21"/>
              </a:gdLst>
              <a:ahLst/>
              <a:cxnLst>
                <a:cxn ang="0">
                  <a:pos x="T0" y="T1"/>
                </a:cxn>
                <a:cxn ang="0">
                  <a:pos x="T2" y="T3"/>
                </a:cxn>
                <a:cxn ang="0">
                  <a:pos x="T4" y="T5"/>
                </a:cxn>
                <a:cxn ang="0">
                  <a:pos x="T6" y="T7"/>
                </a:cxn>
                <a:cxn ang="0">
                  <a:pos x="T8" y="T9"/>
                </a:cxn>
              </a:cxnLst>
              <a:rect l="0" t="0" r="r" b="b"/>
              <a:pathLst>
                <a:path w="426" h="21">
                  <a:moveTo>
                    <a:pt x="11" y="0"/>
                  </a:moveTo>
                  <a:cubicBezTo>
                    <a:pt x="426" y="0"/>
                    <a:pt x="426" y="0"/>
                    <a:pt x="426" y="0"/>
                  </a:cubicBezTo>
                  <a:cubicBezTo>
                    <a:pt x="426" y="7"/>
                    <a:pt x="410" y="15"/>
                    <a:pt x="383" y="21"/>
                  </a:cubicBezTo>
                  <a:cubicBezTo>
                    <a:pt x="0" y="6"/>
                    <a:pt x="0" y="6"/>
                    <a:pt x="0" y="6"/>
                  </a:cubicBezTo>
                  <a:cubicBezTo>
                    <a:pt x="7" y="4"/>
                    <a:pt x="11" y="2"/>
                    <a:pt x="1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3200">
                <a:solidFill>
                  <a:prstClr val="black"/>
                </a:solidFill>
              </a:endParaRPr>
            </a:p>
          </p:txBody>
        </p:sp>
        <p:sp>
          <p:nvSpPr>
            <p:cNvPr id="293" name="Freeform 280"/>
            <p:cNvSpPr/>
            <p:nvPr/>
          </p:nvSpPr>
          <p:spPr bwMode="auto">
            <a:xfrm>
              <a:off x="6455753" y="2683879"/>
              <a:ext cx="736738" cy="58459"/>
            </a:xfrm>
            <a:custGeom>
              <a:avLst/>
              <a:gdLst>
                <a:gd name="T0" fmla="*/ 32 w 415"/>
                <a:gd name="T1" fmla="*/ 0 h 33"/>
                <a:gd name="T2" fmla="*/ 415 w 415"/>
                <a:gd name="T3" fmla="*/ 15 h 33"/>
                <a:gd name="T4" fmla="*/ 293 w 415"/>
                <a:gd name="T5" fmla="*/ 33 h 33"/>
                <a:gd name="T6" fmla="*/ 0 w 415"/>
                <a:gd name="T7" fmla="*/ 4 h 33"/>
                <a:gd name="T8" fmla="*/ 32 w 415"/>
                <a:gd name="T9" fmla="*/ 0 h 33"/>
              </a:gdLst>
              <a:ahLst/>
              <a:cxnLst>
                <a:cxn ang="0">
                  <a:pos x="T0" y="T1"/>
                </a:cxn>
                <a:cxn ang="0">
                  <a:pos x="T2" y="T3"/>
                </a:cxn>
                <a:cxn ang="0">
                  <a:pos x="T4" y="T5"/>
                </a:cxn>
                <a:cxn ang="0">
                  <a:pos x="T6" y="T7"/>
                </a:cxn>
                <a:cxn ang="0">
                  <a:pos x="T8" y="T9"/>
                </a:cxn>
              </a:cxnLst>
              <a:rect l="0" t="0" r="r" b="b"/>
              <a:pathLst>
                <a:path w="415" h="33">
                  <a:moveTo>
                    <a:pt x="32" y="0"/>
                  </a:moveTo>
                  <a:cubicBezTo>
                    <a:pt x="415" y="15"/>
                    <a:pt x="415" y="15"/>
                    <a:pt x="415" y="15"/>
                  </a:cubicBezTo>
                  <a:cubicBezTo>
                    <a:pt x="387" y="22"/>
                    <a:pt x="345" y="28"/>
                    <a:pt x="293" y="33"/>
                  </a:cubicBezTo>
                  <a:cubicBezTo>
                    <a:pt x="0" y="4"/>
                    <a:pt x="0" y="4"/>
                    <a:pt x="0" y="4"/>
                  </a:cubicBezTo>
                  <a:cubicBezTo>
                    <a:pt x="14" y="3"/>
                    <a:pt x="25" y="2"/>
                    <a:pt x="3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3200">
                <a:solidFill>
                  <a:prstClr val="black"/>
                </a:solidFill>
              </a:endParaRPr>
            </a:p>
          </p:txBody>
        </p:sp>
        <p:sp>
          <p:nvSpPr>
            <p:cNvPr id="294" name="Freeform 281"/>
            <p:cNvSpPr/>
            <p:nvPr/>
          </p:nvSpPr>
          <p:spPr bwMode="auto">
            <a:xfrm>
              <a:off x="6372561" y="2625420"/>
              <a:ext cx="603331" cy="70451"/>
            </a:xfrm>
            <a:custGeom>
              <a:avLst/>
              <a:gdLst>
                <a:gd name="T0" fmla="*/ 47 w 340"/>
                <a:gd name="T1" fmla="*/ 0 h 40"/>
                <a:gd name="T2" fmla="*/ 340 w 340"/>
                <a:gd name="T3" fmla="*/ 29 h 40"/>
                <a:gd name="T4" fmla="*/ 160 w 340"/>
                <a:gd name="T5" fmla="*/ 40 h 40"/>
                <a:gd name="T6" fmla="*/ 0 w 340"/>
                <a:gd name="T7" fmla="*/ 3 h 40"/>
                <a:gd name="T8" fmla="*/ 47 w 340"/>
                <a:gd name="T9" fmla="*/ 0 h 40"/>
              </a:gdLst>
              <a:ahLst/>
              <a:cxnLst>
                <a:cxn ang="0">
                  <a:pos x="T0" y="T1"/>
                </a:cxn>
                <a:cxn ang="0">
                  <a:pos x="T2" y="T3"/>
                </a:cxn>
                <a:cxn ang="0">
                  <a:pos x="T4" y="T5"/>
                </a:cxn>
                <a:cxn ang="0">
                  <a:pos x="T6" y="T7"/>
                </a:cxn>
                <a:cxn ang="0">
                  <a:pos x="T8" y="T9"/>
                </a:cxn>
              </a:cxnLst>
              <a:rect l="0" t="0" r="r" b="b"/>
              <a:pathLst>
                <a:path w="340" h="40">
                  <a:moveTo>
                    <a:pt x="47" y="0"/>
                  </a:moveTo>
                  <a:cubicBezTo>
                    <a:pt x="340" y="29"/>
                    <a:pt x="340" y="29"/>
                    <a:pt x="340" y="29"/>
                  </a:cubicBezTo>
                  <a:cubicBezTo>
                    <a:pt x="289" y="34"/>
                    <a:pt x="228" y="38"/>
                    <a:pt x="160" y="40"/>
                  </a:cubicBezTo>
                  <a:cubicBezTo>
                    <a:pt x="0" y="3"/>
                    <a:pt x="0" y="3"/>
                    <a:pt x="0" y="3"/>
                  </a:cubicBezTo>
                  <a:cubicBezTo>
                    <a:pt x="18" y="2"/>
                    <a:pt x="34" y="1"/>
                    <a:pt x="47"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3200">
                <a:solidFill>
                  <a:prstClr val="black"/>
                </a:solidFill>
              </a:endParaRPr>
            </a:p>
          </p:txBody>
        </p:sp>
        <p:sp>
          <p:nvSpPr>
            <p:cNvPr id="295" name="Freeform 282"/>
            <p:cNvSpPr/>
            <p:nvPr/>
          </p:nvSpPr>
          <p:spPr bwMode="auto">
            <a:xfrm>
              <a:off x="6271381" y="2563213"/>
              <a:ext cx="385232" cy="74198"/>
            </a:xfrm>
            <a:custGeom>
              <a:avLst/>
              <a:gdLst>
                <a:gd name="T0" fmla="*/ 57 w 217"/>
                <a:gd name="T1" fmla="*/ 0 h 42"/>
                <a:gd name="T2" fmla="*/ 217 w 217"/>
                <a:gd name="T3" fmla="*/ 37 h 42"/>
                <a:gd name="T4" fmla="*/ 0 w 217"/>
                <a:gd name="T5" fmla="*/ 42 h 42"/>
                <a:gd name="T6" fmla="*/ 0 w 217"/>
                <a:gd name="T7" fmla="*/ 1 h 42"/>
                <a:gd name="T8" fmla="*/ 57 w 217"/>
                <a:gd name="T9" fmla="*/ 0 h 42"/>
              </a:gdLst>
              <a:ahLst/>
              <a:cxnLst>
                <a:cxn ang="0">
                  <a:pos x="T0" y="T1"/>
                </a:cxn>
                <a:cxn ang="0">
                  <a:pos x="T2" y="T3"/>
                </a:cxn>
                <a:cxn ang="0">
                  <a:pos x="T4" y="T5"/>
                </a:cxn>
                <a:cxn ang="0">
                  <a:pos x="T6" y="T7"/>
                </a:cxn>
                <a:cxn ang="0">
                  <a:pos x="T8" y="T9"/>
                </a:cxn>
              </a:cxnLst>
              <a:rect l="0" t="0" r="r" b="b"/>
              <a:pathLst>
                <a:path w="217" h="42">
                  <a:moveTo>
                    <a:pt x="57" y="0"/>
                  </a:moveTo>
                  <a:cubicBezTo>
                    <a:pt x="217" y="37"/>
                    <a:pt x="217" y="37"/>
                    <a:pt x="217" y="37"/>
                  </a:cubicBezTo>
                  <a:cubicBezTo>
                    <a:pt x="150" y="40"/>
                    <a:pt x="77" y="42"/>
                    <a:pt x="0" y="42"/>
                  </a:cubicBezTo>
                  <a:cubicBezTo>
                    <a:pt x="0" y="1"/>
                    <a:pt x="0" y="1"/>
                    <a:pt x="0" y="1"/>
                  </a:cubicBezTo>
                  <a:cubicBezTo>
                    <a:pt x="20" y="1"/>
                    <a:pt x="39" y="1"/>
                    <a:pt x="57"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3200">
                <a:solidFill>
                  <a:prstClr val="black"/>
                </a:solidFill>
              </a:endParaRPr>
            </a:p>
          </p:txBody>
        </p:sp>
        <p:sp>
          <p:nvSpPr>
            <p:cNvPr id="296" name="Freeform 283"/>
            <p:cNvSpPr/>
            <p:nvPr/>
          </p:nvSpPr>
          <p:spPr bwMode="auto">
            <a:xfrm>
              <a:off x="6008314" y="2864503"/>
              <a:ext cx="523886" cy="542623"/>
            </a:xfrm>
            <a:custGeom>
              <a:avLst/>
              <a:gdLst>
                <a:gd name="T0" fmla="*/ 284 w 295"/>
                <a:gd name="T1" fmla="*/ 4 h 306"/>
                <a:gd name="T2" fmla="*/ 253 w 295"/>
                <a:gd name="T3" fmla="*/ 0 h 306"/>
                <a:gd name="T4" fmla="*/ 253 w 295"/>
                <a:gd name="T5" fmla="*/ 38 h 306"/>
                <a:gd name="T6" fmla="*/ 242 w 295"/>
                <a:gd name="T7" fmla="*/ 37 h 306"/>
                <a:gd name="T8" fmla="*/ 232 w 295"/>
                <a:gd name="T9" fmla="*/ 36 h 306"/>
                <a:gd name="T10" fmla="*/ 222 w 295"/>
                <a:gd name="T11" fmla="*/ 35 h 306"/>
                <a:gd name="T12" fmla="*/ 213 w 295"/>
                <a:gd name="T13" fmla="*/ 35 h 306"/>
                <a:gd name="T14" fmla="*/ 205 w 295"/>
                <a:gd name="T15" fmla="*/ 35 h 306"/>
                <a:gd name="T16" fmla="*/ 205 w 295"/>
                <a:gd name="T17" fmla="*/ 72 h 306"/>
                <a:gd name="T18" fmla="*/ 203 w 295"/>
                <a:gd name="T19" fmla="*/ 72 h 306"/>
                <a:gd name="T20" fmla="*/ 194 w 295"/>
                <a:gd name="T21" fmla="*/ 72 h 306"/>
                <a:gd name="T22" fmla="*/ 185 w 295"/>
                <a:gd name="T23" fmla="*/ 72 h 306"/>
                <a:gd name="T24" fmla="*/ 176 w 295"/>
                <a:gd name="T25" fmla="*/ 71 h 306"/>
                <a:gd name="T26" fmla="*/ 166 w 295"/>
                <a:gd name="T27" fmla="*/ 71 h 306"/>
                <a:gd name="T28" fmla="*/ 156 w 295"/>
                <a:gd name="T29" fmla="*/ 71 h 306"/>
                <a:gd name="T30" fmla="*/ 149 w 295"/>
                <a:gd name="T31" fmla="*/ 71 h 306"/>
                <a:gd name="T32" fmla="*/ 149 w 295"/>
                <a:gd name="T33" fmla="*/ 109 h 306"/>
                <a:gd name="T34" fmla="*/ 146 w 295"/>
                <a:gd name="T35" fmla="*/ 109 h 306"/>
                <a:gd name="T36" fmla="*/ 135 w 295"/>
                <a:gd name="T37" fmla="*/ 109 h 306"/>
                <a:gd name="T38" fmla="*/ 122 w 295"/>
                <a:gd name="T39" fmla="*/ 109 h 306"/>
                <a:gd name="T40" fmla="*/ 106 w 295"/>
                <a:gd name="T41" fmla="*/ 110 h 306"/>
                <a:gd name="T42" fmla="*/ 92 w 295"/>
                <a:gd name="T43" fmla="*/ 110 h 306"/>
                <a:gd name="T44" fmla="*/ 92 w 295"/>
                <a:gd name="T45" fmla="*/ 148 h 306"/>
                <a:gd name="T46" fmla="*/ 54 w 295"/>
                <a:gd name="T47" fmla="*/ 150 h 306"/>
                <a:gd name="T48" fmla="*/ 45 w 295"/>
                <a:gd name="T49" fmla="*/ 151 h 306"/>
                <a:gd name="T50" fmla="*/ 45 w 295"/>
                <a:gd name="T51" fmla="*/ 188 h 306"/>
                <a:gd name="T52" fmla="*/ 40 w 295"/>
                <a:gd name="T53" fmla="*/ 188 h 306"/>
                <a:gd name="T54" fmla="*/ 31 w 295"/>
                <a:gd name="T55" fmla="*/ 190 h 306"/>
                <a:gd name="T56" fmla="*/ 24 w 295"/>
                <a:gd name="T57" fmla="*/ 191 h 306"/>
                <a:gd name="T58" fmla="*/ 19 w 295"/>
                <a:gd name="T59" fmla="*/ 192 h 306"/>
                <a:gd name="T60" fmla="*/ 14 w 295"/>
                <a:gd name="T61" fmla="*/ 192 h 306"/>
                <a:gd name="T62" fmla="*/ 13 w 295"/>
                <a:gd name="T63" fmla="*/ 193 h 306"/>
                <a:gd name="T64" fmla="*/ 13 w 295"/>
                <a:gd name="T65" fmla="*/ 231 h 306"/>
                <a:gd name="T66" fmla="*/ 13 w 295"/>
                <a:gd name="T67" fmla="*/ 231 h 306"/>
                <a:gd name="T68" fmla="*/ 11 w 295"/>
                <a:gd name="T69" fmla="*/ 231 h 306"/>
                <a:gd name="T70" fmla="*/ 8 w 295"/>
                <a:gd name="T71" fmla="*/ 232 h 306"/>
                <a:gd name="T72" fmla="*/ 5 w 295"/>
                <a:gd name="T73" fmla="*/ 233 h 306"/>
                <a:gd name="T74" fmla="*/ 4 w 295"/>
                <a:gd name="T75" fmla="*/ 234 h 306"/>
                <a:gd name="T76" fmla="*/ 2 w 295"/>
                <a:gd name="T77" fmla="*/ 235 h 306"/>
                <a:gd name="T78" fmla="*/ 2 w 295"/>
                <a:gd name="T79" fmla="*/ 236 h 306"/>
                <a:gd name="T80" fmla="*/ 2 w 295"/>
                <a:gd name="T81" fmla="*/ 274 h 306"/>
                <a:gd name="T82" fmla="*/ 13 w 295"/>
                <a:gd name="T83" fmla="*/ 306 h 306"/>
                <a:gd name="T84" fmla="*/ 127 w 295"/>
                <a:gd name="T85" fmla="*/ 176 h 306"/>
                <a:gd name="T86" fmla="*/ 127 w 295"/>
                <a:gd name="T87" fmla="*/ 176 h 306"/>
                <a:gd name="T88" fmla="*/ 284 w 295"/>
                <a:gd name="T89" fmla="*/ 4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5" h="306">
                  <a:moveTo>
                    <a:pt x="284" y="4"/>
                  </a:moveTo>
                  <a:cubicBezTo>
                    <a:pt x="276" y="3"/>
                    <a:pt x="266" y="1"/>
                    <a:pt x="253" y="0"/>
                  </a:cubicBezTo>
                  <a:cubicBezTo>
                    <a:pt x="253" y="38"/>
                    <a:pt x="253" y="38"/>
                    <a:pt x="253" y="38"/>
                  </a:cubicBezTo>
                  <a:cubicBezTo>
                    <a:pt x="250" y="37"/>
                    <a:pt x="246" y="37"/>
                    <a:pt x="242" y="37"/>
                  </a:cubicBezTo>
                  <a:cubicBezTo>
                    <a:pt x="239" y="36"/>
                    <a:pt x="235" y="36"/>
                    <a:pt x="232" y="36"/>
                  </a:cubicBezTo>
                  <a:cubicBezTo>
                    <a:pt x="228" y="36"/>
                    <a:pt x="225" y="36"/>
                    <a:pt x="222" y="35"/>
                  </a:cubicBezTo>
                  <a:cubicBezTo>
                    <a:pt x="219" y="35"/>
                    <a:pt x="216" y="35"/>
                    <a:pt x="213" y="35"/>
                  </a:cubicBezTo>
                  <a:cubicBezTo>
                    <a:pt x="210" y="35"/>
                    <a:pt x="208" y="35"/>
                    <a:pt x="205" y="35"/>
                  </a:cubicBezTo>
                  <a:cubicBezTo>
                    <a:pt x="205" y="72"/>
                    <a:pt x="205" y="72"/>
                    <a:pt x="205" y="72"/>
                  </a:cubicBezTo>
                  <a:cubicBezTo>
                    <a:pt x="204" y="72"/>
                    <a:pt x="204" y="72"/>
                    <a:pt x="203" y="72"/>
                  </a:cubicBezTo>
                  <a:cubicBezTo>
                    <a:pt x="200" y="72"/>
                    <a:pt x="197" y="72"/>
                    <a:pt x="194" y="72"/>
                  </a:cubicBezTo>
                  <a:cubicBezTo>
                    <a:pt x="191" y="72"/>
                    <a:pt x="188" y="72"/>
                    <a:pt x="185" y="72"/>
                  </a:cubicBezTo>
                  <a:cubicBezTo>
                    <a:pt x="182" y="72"/>
                    <a:pt x="179" y="71"/>
                    <a:pt x="176" y="71"/>
                  </a:cubicBezTo>
                  <a:cubicBezTo>
                    <a:pt x="173" y="71"/>
                    <a:pt x="169" y="71"/>
                    <a:pt x="166" y="71"/>
                  </a:cubicBezTo>
                  <a:cubicBezTo>
                    <a:pt x="163" y="71"/>
                    <a:pt x="160" y="71"/>
                    <a:pt x="156" y="71"/>
                  </a:cubicBezTo>
                  <a:cubicBezTo>
                    <a:pt x="154" y="71"/>
                    <a:pt x="152" y="71"/>
                    <a:pt x="149" y="71"/>
                  </a:cubicBezTo>
                  <a:cubicBezTo>
                    <a:pt x="149" y="109"/>
                    <a:pt x="149" y="109"/>
                    <a:pt x="149" y="109"/>
                  </a:cubicBezTo>
                  <a:cubicBezTo>
                    <a:pt x="148" y="109"/>
                    <a:pt x="147" y="109"/>
                    <a:pt x="146" y="109"/>
                  </a:cubicBezTo>
                  <a:cubicBezTo>
                    <a:pt x="142" y="109"/>
                    <a:pt x="139" y="109"/>
                    <a:pt x="135" y="109"/>
                  </a:cubicBezTo>
                  <a:cubicBezTo>
                    <a:pt x="131" y="109"/>
                    <a:pt x="126" y="109"/>
                    <a:pt x="122" y="109"/>
                  </a:cubicBezTo>
                  <a:cubicBezTo>
                    <a:pt x="117" y="109"/>
                    <a:pt x="111" y="109"/>
                    <a:pt x="106" y="110"/>
                  </a:cubicBezTo>
                  <a:cubicBezTo>
                    <a:pt x="101" y="110"/>
                    <a:pt x="97" y="110"/>
                    <a:pt x="92" y="110"/>
                  </a:cubicBezTo>
                  <a:cubicBezTo>
                    <a:pt x="92" y="148"/>
                    <a:pt x="92" y="148"/>
                    <a:pt x="92" y="148"/>
                  </a:cubicBezTo>
                  <a:cubicBezTo>
                    <a:pt x="78" y="148"/>
                    <a:pt x="66" y="149"/>
                    <a:pt x="54" y="150"/>
                  </a:cubicBezTo>
                  <a:cubicBezTo>
                    <a:pt x="51" y="150"/>
                    <a:pt x="48" y="151"/>
                    <a:pt x="45" y="151"/>
                  </a:cubicBezTo>
                  <a:cubicBezTo>
                    <a:pt x="45" y="188"/>
                    <a:pt x="45" y="188"/>
                    <a:pt x="45" y="188"/>
                  </a:cubicBezTo>
                  <a:cubicBezTo>
                    <a:pt x="43" y="188"/>
                    <a:pt x="42" y="188"/>
                    <a:pt x="40" y="188"/>
                  </a:cubicBezTo>
                  <a:cubicBezTo>
                    <a:pt x="37" y="189"/>
                    <a:pt x="34" y="189"/>
                    <a:pt x="31" y="190"/>
                  </a:cubicBezTo>
                  <a:cubicBezTo>
                    <a:pt x="29" y="190"/>
                    <a:pt x="26" y="190"/>
                    <a:pt x="24" y="191"/>
                  </a:cubicBezTo>
                  <a:cubicBezTo>
                    <a:pt x="22" y="191"/>
                    <a:pt x="20" y="191"/>
                    <a:pt x="19" y="192"/>
                  </a:cubicBezTo>
                  <a:cubicBezTo>
                    <a:pt x="17" y="192"/>
                    <a:pt x="16" y="192"/>
                    <a:pt x="14" y="192"/>
                  </a:cubicBezTo>
                  <a:cubicBezTo>
                    <a:pt x="14" y="193"/>
                    <a:pt x="13" y="193"/>
                    <a:pt x="13" y="193"/>
                  </a:cubicBezTo>
                  <a:cubicBezTo>
                    <a:pt x="13" y="231"/>
                    <a:pt x="13" y="231"/>
                    <a:pt x="13" y="231"/>
                  </a:cubicBezTo>
                  <a:cubicBezTo>
                    <a:pt x="13" y="231"/>
                    <a:pt x="13" y="231"/>
                    <a:pt x="13" y="231"/>
                  </a:cubicBezTo>
                  <a:cubicBezTo>
                    <a:pt x="12" y="231"/>
                    <a:pt x="11" y="231"/>
                    <a:pt x="11" y="231"/>
                  </a:cubicBezTo>
                  <a:cubicBezTo>
                    <a:pt x="10" y="232"/>
                    <a:pt x="9" y="232"/>
                    <a:pt x="8" y="232"/>
                  </a:cubicBezTo>
                  <a:cubicBezTo>
                    <a:pt x="7" y="233"/>
                    <a:pt x="6" y="233"/>
                    <a:pt x="5" y="233"/>
                  </a:cubicBezTo>
                  <a:cubicBezTo>
                    <a:pt x="5" y="234"/>
                    <a:pt x="4" y="234"/>
                    <a:pt x="4" y="234"/>
                  </a:cubicBezTo>
                  <a:cubicBezTo>
                    <a:pt x="3" y="234"/>
                    <a:pt x="3" y="235"/>
                    <a:pt x="2" y="235"/>
                  </a:cubicBezTo>
                  <a:cubicBezTo>
                    <a:pt x="2" y="236"/>
                    <a:pt x="2" y="236"/>
                    <a:pt x="2" y="236"/>
                  </a:cubicBezTo>
                  <a:cubicBezTo>
                    <a:pt x="2" y="274"/>
                    <a:pt x="2" y="274"/>
                    <a:pt x="2" y="274"/>
                  </a:cubicBezTo>
                  <a:cubicBezTo>
                    <a:pt x="13" y="306"/>
                    <a:pt x="13" y="306"/>
                    <a:pt x="13" y="306"/>
                  </a:cubicBezTo>
                  <a:cubicBezTo>
                    <a:pt x="13" y="306"/>
                    <a:pt x="0" y="233"/>
                    <a:pt x="127" y="176"/>
                  </a:cubicBezTo>
                  <a:cubicBezTo>
                    <a:pt x="127" y="176"/>
                    <a:pt x="127" y="176"/>
                    <a:pt x="127" y="176"/>
                  </a:cubicBezTo>
                  <a:cubicBezTo>
                    <a:pt x="263" y="92"/>
                    <a:pt x="295" y="39"/>
                    <a:pt x="284" y="4"/>
                  </a:cubicBezTo>
                  <a:close/>
                </a:path>
              </a:pathLst>
            </a:custGeom>
            <a:gradFill>
              <a:gsLst>
                <a:gs pos="100000">
                  <a:schemeClr val="bg1"/>
                </a:gs>
                <a:gs pos="0">
                  <a:schemeClr val="bg1">
                    <a:lumMod val="95000"/>
                  </a:schemeClr>
                </a:gs>
              </a:gsLst>
              <a:lin ang="2700000" scaled="1"/>
            </a:gradFill>
            <a:ln w="19050">
              <a:noFill/>
            </a:ln>
            <a:effectLst>
              <a:outerShdw blurRad="139700" dist="38100" dir="5400000" algn="t" rotWithShape="0">
                <a:prstClr val="black">
                  <a:alpha val="30000"/>
                </a:prstClr>
              </a:outerShdw>
              <a:softEdge rad="0"/>
            </a:effectLst>
          </p:spPr>
          <p:txBody>
            <a:bodyPr vert="horz" wrap="square" lIns="121882" tIns="60941" rIns="121882" bIns="60941" numCol="1" anchor="t" anchorCtr="0" compatLnSpc="1">
              <a:noAutofit/>
            </a:bodyPr>
            <a:lstStyle/>
            <a:p>
              <a:endParaRPr lang="zh-CN" altLang="en-US" sz="3200">
                <a:solidFill>
                  <a:prstClr val="black"/>
                </a:solidFill>
                <a:latin typeface="Arial" panose="020B0604020202020204" pitchFamily="34" charset="0"/>
                <a:ea typeface="微软雅黑" panose="020B0503020204020204" pitchFamily="34" charset="-122"/>
              </a:endParaRPr>
            </a:p>
          </p:txBody>
        </p:sp>
        <p:sp>
          <p:nvSpPr>
            <p:cNvPr id="297" name="Freeform 284"/>
            <p:cNvSpPr/>
            <p:nvPr/>
          </p:nvSpPr>
          <p:spPr bwMode="auto">
            <a:xfrm>
              <a:off x="5276822" y="2272415"/>
              <a:ext cx="756225" cy="37474"/>
            </a:xfrm>
            <a:custGeom>
              <a:avLst/>
              <a:gdLst>
                <a:gd name="T0" fmla="*/ 414 w 426"/>
                <a:gd name="T1" fmla="*/ 0 h 21"/>
                <a:gd name="T2" fmla="*/ 426 w 426"/>
                <a:gd name="T3" fmla="*/ 6 h 21"/>
                <a:gd name="T4" fmla="*/ 44 w 426"/>
                <a:gd name="T5" fmla="*/ 21 h 21"/>
                <a:gd name="T6" fmla="*/ 0 w 426"/>
                <a:gd name="T7" fmla="*/ 0 h 21"/>
                <a:gd name="T8" fmla="*/ 414 w 426"/>
                <a:gd name="T9" fmla="*/ 0 h 21"/>
              </a:gdLst>
              <a:ahLst/>
              <a:cxnLst>
                <a:cxn ang="0">
                  <a:pos x="T0" y="T1"/>
                </a:cxn>
                <a:cxn ang="0">
                  <a:pos x="T2" y="T3"/>
                </a:cxn>
                <a:cxn ang="0">
                  <a:pos x="T4" y="T5"/>
                </a:cxn>
                <a:cxn ang="0">
                  <a:pos x="T6" y="T7"/>
                </a:cxn>
                <a:cxn ang="0">
                  <a:pos x="T8" y="T9"/>
                </a:cxn>
              </a:cxnLst>
              <a:rect l="0" t="0" r="r" b="b"/>
              <a:pathLst>
                <a:path w="426" h="21">
                  <a:moveTo>
                    <a:pt x="414" y="0"/>
                  </a:moveTo>
                  <a:cubicBezTo>
                    <a:pt x="414" y="2"/>
                    <a:pt x="418" y="4"/>
                    <a:pt x="426" y="6"/>
                  </a:cubicBezTo>
                  <a:cubicBezTo>
                    <a:pt x="44" y="21"/>
                    <a:pt x="44" y="21"/>
                    <a:pt x="44" y="21"/>
                  </a:cubicBezTo>
                  <a:cubicBezTo>
                    <a:pt x="16" y="15"/>
                    <a:pt x="0" y="8"/>
                    <a:pt x="0" y="0"/>
                  </a:cubicBezTo>
                  <a:lnTo>
                    <a:pt x="414"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3200">
                <a:solidFill>
                  <a:prstClr val="black"/>
                </a:solidFill>
              </a:endParaRPr>
            </a:p>
          </p:txBody>
        </p:sp>
        <p:sp>
          <p:nvSpPr>
            <p:cNvPr id="298" name="Freeform 285"/>
            <p:cNvSpPr/>
            <p:nvPr/>
          </p:nvSpPr>
          <p:spPr bwMode="auto">
            <a:xfrm>
              <a:off x="5354768" y="2281409"/>
              <a:ext cx="678279" cy="95933"/>
            </a:xfrm>
            <a:custGeom>
              <a:avLst/>
              <a:gdLst>
                <a:gd name="T0" fmla="*/ 905 w 905"/>
                <a:gd name="T1" fmla="*/ 90 h 128"/>
                <a:gd name="T2" fmla="*/ 0 w 905"/>
                <a:gd name="T3" fmla="*/ 128 h 128"/>
                <a:gd name="T4" fmla="*/ 0 w 905"/>
                <a:gd name="T5" fmla="*/ 38 h 128"/>
                <a:gd name="T6" fmla="*/ 905 w 905"/>
                <a:gd name="T7" fmla="*/ 0 h 128"/>
                <a:gd name="T8" fmla="*/ 905 w 905"/>
                <a:gd name="T9" fmla="*/ 90 h 128"/>
              </a:gdLst>
              <a:ahLst/>
              <a:cxnLst>
                <a:cxn ang="0">
                  <a:pos x="T0" y="T1"/>
                </a:cxn>
                <a:cxn ang="0">
                  <a:pos x="T2" y="T3"/>
                </a:cxn>
                <a:cxn ang="0">
                  <a:pos x="T4" y="T5"/>
                </a:cxn>
                <a:cxn ang="0">
                  <a:pos x="T6" y="T7"/>
                </a:cxn>
                <a:cxn ang="0">
                  <a:pos x="T8" y="T9"/>
                </a:cxn>
              </a:cxnLst>
              <a:rect l="0" t="0" r="r" b="b"/>
              <a:pathLst>
                <a:path w="905" h="128">
                  <a:moveTo>
                    <a:pt x="905" y="90"/>
                  </a:moveTo>
                  <a:lnTo>
                    <a:pt x="0" y="128"/>
                  </a:lnTo>
                  <a:lnTo>
                    <a:pt x="0" y="38"/>
                  </a:lnTo>
                  <a:lnTo>
                    <a:pt x="905" y="0"/>
                  </a:lnTo>
                  <a:lnTo>
                    <a:pt x="905" y="90"/>
                  </a:lnTo>
                  <a:close/>
                </a:path>
              </a:pathLst>
            </a:custGeom>
            <a:solidFill>
              <a:schemeClr val="bg1">
                <a:lumMod val="85000"/>
              </a:schemeClr>
            </a:solidFill>
            <a:ln>
              <a:noFill/>
            </a:ln>
          </p:spPr>
          <p:txBody>
            <a:bodyPr vert="horz" wrap="square" lIns="121882" tIns="60941" rIns="121882" bIns="60941" numCol="1" anchor="t" anchorCtr="0" compatLnSpc="1"/>
            <a:lstStyle/>
            <a:p>
              <a:endParaRPr lang="zh-CN" altLang="en-US" sz="3200">
                <a:solidFill>
                  <a:prstClr val="black"/>
                </a:solidFill>
              </a:endParaRPr>
            </a:p>
          </p:txBody>
        </p:sp>
        <p:sp>
          <p:nvSpPr>
            <p:cNvPr id="299" name="Freeform 286"/>
            <p:cNvSpPr/>
            <p:nvPr/>
          </p:nvSpPr>
          <p:spPr bwMode="auto">
            <a:xfrm>
              <a:off x="5276822" y="3350166"/>
              <a:ext cx="756225" cy="37474"/>
            </a:xfrm>
            <a:custGeom>
              <a:avLst/>
              <a:gdLst>
                <a:gd name="T0" fmla="*/ 414 w 426"/>
                <a:gd name="T1" fmla="*/ 0 h 21"/>
                <a:gd name="T2" fmla="*/ 426 w 426"/>
                <a:gd name="T3" fmla="*/ 6 h 21"/>
                <a:gd name="T4" fmla="*/ 44 w 426"/>
                <a:gd name="T5" fmla="*/ 21 h 21"/>
                <a:gd name="T6" fmla="*/ 0 w 426"/>
                <a:gd name="T7" fmla="*/ 0 h 21"/>
                <a:gd name="T8" fmla="*/ 414 w 426"/>
                <a:gd name="T9" fmla="*/ 0 h 21"/>
              </a:gdLst>
              <a:ahLst/>
              <a:cxnLst>
                <a:cxn ang="0">
                  <a:pos x="T0" y="T1"/>
                </a:cxn>
                <a:cxn ang="0">
                  <a:pos x="T2" y="T3"/>
                </a:cxn>
                <a:cxn ang="0">
                  <a:pos x="T4" y="T5"/>
                </a:cxn>
                <a:cxn ang="0">
                  <a:pos x="T6" y="T7"/>
                </a:cxn>
                <a:cxn ang="0">
                  <a:pos x="T8" y="T9"/>
                </a:cxn>
              </a:cxnLst>
              <a:rect l="0" t="0" r="r" b="b"/>
              <a:pathLst>
                <a:path w="426" h="21">
                  <a:moveTo>
                    <a:pt x="414" y="0"/>
                  </a:moveTo>
                  <a:cubicBezTo>
                    <a:pt x="414" y="2"/>
                    <a:pt x="418" y="4"/>
                    <a:pt x="426" y="6"/>
                  </a:cubicBezTo>
                  <a:cubicBezTo>
                    <a:pt x="44" y="21"/>
                    <a:pt x="44" y="21"/>
                    <a:pt x="44" y="21"/>
                  </a:cubicBezTo>
                  <a:cubicBezTo>
                    <a:pt x="16" y="15"/>
                    <a:pt x="0" y="8"/>
                    <a:pt x="0" y="0"/>
                  </a:cubicBezTo>
                  <a:lnTo>
                    <a:pt x="414"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3200">
                <a:solidFill>
                  <a:prstClr val="black"/>
                </a:solidFill>
              </a:endParaRPr>
            </a:p>
          </p:txBody>
        </p:sp>
        <p:sp>
          <p:nvSpPr>
            <p:cNvPr id="300" name="Freeform 287"/>
            <p:cNvSpPr/>
            <p:nvPr/>
          </p:nvSpPr>
          <p:spPr bwMode="auto">
            <a:xfrm>
              <a:off x="5354768" y="3358998"/>
              <a:ext cx="678279" cy="93685"/>
            </a:xfrm>
            <a:custGeom>
              <a:avLst/>
              <a:gdLst>
                <a:gd name="T0" fmla="*/ 905 w 905"/>
                <a:gd name="T1" fmla="*/ 88 h 125"/>
                <a:gd name="T2" fmla="*/ 0 w 905"/>
                <a:gd name="T3" fmla="*/ 125 h 125"/>
                <a:gd name="T4" fmla="*/ 0 w 905"/>
                <a:gd name="T5" fmla="*/ 36 h 125"/>
                <a:gd name="T6" fmla="*/ 905 w 905"/>
                <a:gd name="T7" fmla="*/ 0 h 125"/>
                <a:gd name="T8" fmla="*/ 905 w 905"/>
                <a:gd name="T9" fmla="*/ 88 h 125"/>
              </a:gdLst>
              <a:ahLst/>
              <a:cxnLst>
                <a:cxn ang="0">
                  <a:pos x="T0" y="T1"/>
                </a:cxn>
                <a:cxn ang="0">
                  <a:pos x="T2" y="T3"/>
                </a:cxn>
                <a:cxn ang="0">
                  <a:pos x="T4" y="T5"/>
                </a:cxn>
                <a:cxn ang="0">
                  <a:pos x="T6" y="T7"/>
                </a:cxn>
                <a:cxn ang="0">
                  <a:pos x="T8" y="T9"/>
                </a:cxn>
              </a:cxnLst>
              <a:rect l="0" t="0" r="r" b="b"/>
              <a:pathLst>
                <a:path w="905" h="125">
                  <a:moveTo>
                    <a:pt x="905" y="88"/>
                  </a:moveTo>
                  <a:lnTo>
                    <a:pt x="0" y="125"/>
                  </a:lnTo>
                  <a:lnTo>
                    <a:pt x="0" y="36"/>
                  </a:lnTo>
                  <a:lnTo>
                    <a:pt x="905" y="0"/>
                  </a:lnTo>
                  <a:lnTo>
                    <a:pt x="905" y="88"/>
                  </a:lnTo>
                  <a:close/>
                </a:path>
              </a:pathLst>
            </a:custGeom>
            <a:solidFill>
              <a:schemeClr val="bg1">
                <a:lumMod val="85000"/>
              </a:schemeClr>
            </a:solidFill>
            <a:ln>
              <a:noFill/>
            </a:ln>
          </p:spPr>
          <p:txBody>
            <a:bodyPr vert="horz" wrap="square" lIns="121882" tIns="60941" rIns="121882" bIns="60941" numCol="1" anchor="t" anchorCtr="0" compatLnSpc="1"/>
            <a:lstStyle/>
            <a:p>
              <a:endParaRPr lang="zh-CN" altLang="en-US" sz="3200">
                <a:solidFill>
                  <a:prstClr val="black"/>
                </a:solidFill>
              </a:endParaRPr>
            </a:p>
          </p:txBody>
        </p:sp>
        <p:sp>
          <p:nvSpPr>
            <p:cNvPr id="301" name="Freeform 288"/>
            <p:cNvSpPr/>
            <p:nvPr/>
          </p:nvSpPr>
          <p:spPr bwMode="auto">
            <a:xfrm>
              <a:off x="5276822" y="3339445"/>
              <a:ext cx="2022845" cy="706759"/>
            </a:xfrm>
            <a:custGeom>
              <a:avLst/>
              <a:gdLst>
                <a:gd name="T0" fmla="*/ 1122 w 1139"/>
                <a:gd name="T1" fmla="*/ 399 h 399"/>
                <a:gd name="T2" fmla="*/ 1122 w 1139"/>
                <a:gd name="T3" fmla="*/ 265 h 399"/>
                <a:gd name="T4" fmla="*/ 1122 w 1139"/>
                <a:gd name="T5" fmla="*/ 265 h 399"/>
                <a:gd name="T6" fmla="*/ 1119 w 1139"/>
                <a:gd name="T7" fmla="*/ 269 h 399"/>
                <a:gd name="T8" fmla="*/ 1115 w 1139"/>
                <a:gd name="T9" fmla="*/ 273 h 399"/>
                <a:gd name="T10" fmla="*/ 1108 w 1139"/>
                <a:gd name="T11" fmla="*/ 276 h 399"/>
                <a:gd name="T12" fmla="*/ 1099 w 1139"/>
                <a:gd name="T13" fmla="*/ 280 h 399"/>
                <a:gd name="T14" fmla="*/ 1088 w 1139"/>
                <a:gd name="T15" fmla="*/ 283 h 399"/>
                <a:gd name="T16" fmla="*/ 1079 w 1139"/>
                <a:gd name="T17" fmla="*/ 285 h 399"/>
                <a:gd name="T18" fmla="*/ 1079 w 1139"/>
                <a:gd name="T19" fmla="*/ 248 h 399"/>
                <a:gd name="T20" fmla="*/ 1075 w 1139"/>
                <a:gd name="T21" fmla="*/ 249 h 399"/>
                <a:gd name="T22" fmla="*/ 1058 w 1139"/>
                <a:gd name="T23" fmla="*/ 252 h 399"/>
                <a:gd name="T24" fmla="*/ 1037 w 1139"/>
                <a:gd name="T25" fmla="*/ 256 h 399"/>
                <a:gd name="T26" fmla="*/ 1011 w 1139"/>
                <a:gd name="T27" fmla="*/ 259 h 399"/>
                <a:gd name="T28" fmla="*/ 976 w 1139"/>
                <a:gd name="T29" fmla="*/ 264 h 399"/>
                <a:gd name="T30" fmla="*/ 957 w 1139"/>
                <a:gd name="T31" fmla="*/ 266 h 399"/>
                <a:gd name="T32" fmla="*/ 957 w 1139"/>
                <a:gd name="T33" fmla="*/ 228 h 399"/>
                <a:gd name="T34" fmla="*/ 921 w 1139"/>
                <a:gd name="T35" fmla="*/ 231 h 399"/>
                <a:gd name="T36" fmla="*/ 778 w 1139"/>
                <a:gd name="T37" fmla="*/ 240 h 399"/>
                <a:gd name="T38" fmla="*/ 777 w 1139"/>
                <a:gd name="T39" fmla="*/ 240 h 399"/>
                <a:gd name="T40" fmla="*/ 777 w 1139"/>
                <a:gd name="T41" fmla="*/ 202 h 399"/>
                <a:gd name="T42" fmla="*/ 725 w 1139"/>
                <a:gd name="T43" fmla="*/ 204 h 399"/>
                <a:gd name="T44" fmla="*/ 662 w 1139"/>
                <a:gd name="T45" fmla="*/ 205 h 399"/>
                <a:gd name="T46" fmla="*/ 615 w 1139"/>
                <a:gd name="T47" fmla="*/ 206 h 399"/>
                <a:gd name="T48" fmla="*/ 573 w 1139"/>
                <a:gd name="T49" fmla="*/ 206 h 399"/>
                <a:gd name="T50" fmla="*/ 560 w 1139"/>
                <a:gd name="T51" fmla="*/ 206 h 399"/>
                <a:gd name="T52" fmla="*/ 560 w 1139"/>
                <a:gd name="T53" fmla="*/ 168 h 399"/>
                <a:gd name="T54" fmla="*/ 533 w 1139"/>
                <a:gd name="T55" fmla="*/ 168 h 399"/>
                <a:gd name="T56" fmla="*/ 495 w 1139"/>
                <a:gd name="T57" fmla="*/ 168 h 399"/>
                <a:gd name="T58" fmla="*/ 459 w 1139"/>
                <a:gd name="T59" fmla="*/ 168 h 399"/>
                <a:gd name="T60" fmla="*/ 424 w 1139"/>
                <a:gd name="T61" fmla="*/ 167 h 399"/>
                <a:gd name="T62" fmla="*/ 390 w 1139"/>
                <a:gd name="T63" fmla="*/ 166 h 399"/>
                <a:gd name="T64" fmla="*/ 355 w 1139"/>
                <a:gd name="T65" fmla="*/ 165 h 399"/>
                <a:gd name="T66" fmla="*/ 348 w 1139"/>
                <a:gd name="T67" fmla="*/ 164 h 399"/>
                <a:gd name="T68" fmla="*/ 348 w 1139"/>
                <a:gd name="T69" fmla="*/ 127 h 399"/>
                <a:gd name="T70" fmla="*/ 320 w 1139"/>
                <a:gd name="T71" fmla="*/ 125 h 399"/>
                <a:gd name="T72" fmla="*/ 284 w 1139"/>
                <a:gd name="T73" fmla="*/ 124 h 399"/>
                <a:gd name="T74" fmla="*/ 247 w 1139"/>
                <a:gd name="T75" fmla="*/ 121 h 399"/>
                <a:gd name="T76" fmla="*/ 207 w 1139"/>
                <a:gd name="T77" fmla="*/ 118 h 399"/>
                <a:gd name="T78" fmla="*/ 163 w 1139"/>
                <a:gd name="T79" fmla="*/ 115 h 399"/>
                <a:gd name="T80" fmla="*/ 163 w 1139"/>
                <a:gd name="T81" fmla="*/ 77 h 399"/>
                <a:gd name="T82" fmla="*/ 44 w 1139"/>
                <a:gd name="T83" fmla="*/ 59 h 399"/>
                <a:gd name="T84" fmla="*/ 44 w 1139"/>
                <a:gd name="T85" fmla="*/ 22 h 399"/>
                <a:gd name="T86" fmla="*/ 0 w 1139"/>
                <a:gd name="T87" fmla="*/ 0 h 399"/>
                <a:gd name="T88" fmla="*/ 0 w 1139"/>
                <a:gd name="T89" fmla="*/ 99 h 399"/>
                <a:gd name="T90" fmla="*/ 726 w 1139"/>
                <a:gd name="T91" fmla="*/ 333 h 399"/>
                <a:gd name="T92" fmla="*/ 1122 w 1139"/>
                <a:gd name="T93" fmla="*/ 399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39" h="399">
                  <a:moveTo>
                    <a:pt x="1122" y="399"/>
                  </a:moveTo>
                  <a:cubicBezTo>
                    <a:pt x="1122" y="265"/>
                    <a:pt x="1122" y="265"/>
                    <a:pt x="1122" y="265"/>
                  </a:cubicBezTo>
                  <a:cubicBezTo>
                    <a:pt x="1122" y="265"/>
                    <a:pt x="1122" y="265"/>
                    <a:pt x="1122" y="265"/>
                  </a:cubicBezTo>
                  <a:cubicBezTo>
                    <a:pt x="1122" y="266"/>
                    <a:pt x="1120" y="268"/>
                    <a:pt x="1119" y="269"/>
                  </a:cubicBezTo>
                  <a:cubicBezTo>
                    <a:pt x="1118" y="270"/>
                    <a:pt x="1117" y="272"/>
                    <a:pt x="1115" y="273"/>
                  </a:cubicBezTo>
                  <a:cubicBezTo>
                    <a:pt x="1113" y="274"/>
                    <a:pt x="1111" y="275"/>
                    <a:pt x="1108" y="276"/>
                  </a:cubicBezTo>
                  <a:cubicBezTo>
                    <a:pt x="1106" y="277"/>
                    <a:pt x="1103" y="279"/>
                    <a:pt x="1099" y="280"/>
                  </a:cubicBezTo>
                  <a:cubicBezTo>
                    <a:pt x="1096" y="281"/>
                    <a:pt x="1092" y="282"/>
                    <a:pt x="1088" y="283"/>
                  </a:cubicBezTo>
                  <a:cubicBezTo>
                    <a:pt x="1085" y="284"/>
                    <a:pt x="1083" y="285"/>
                    <a:pt x="1079" y="285"/>
                  </a:cubicBezTo>
                  <a:cubicBezTo>
                    <a:pt x="1079" y="248"/>
                    <a:pt x="1079" y="248"/>
                    <a:pt x="1079" y="248"/>
                  </a:cubicBezTo>
                  <a:cubicBezTo>
                    <a:pt x="1078" y="248"/>
                    <a:pt x="1076" y="248"/>
                    <a:pt x="1075" y="249"/>
                  </a:cubicBezTo>
                  <a:cubicBezTo>
                    <a:pt x="1069" y="250"/>
                    <a:pt x="1064" y="251"/>
                    <a:pt x="1058" y="252"/>
                  </a:cubicBezTo>
                  <a:cubicBezTo>
                    <a:pt x="1051" y="253"/>
                    <a:pt x="1044" y="255"/>
                    <a:pt x="1037" y="256"/>
                  </a:cubicBezTo>
                  <a:cubicBezTo>
                    <a:pt x="1029" y="257"/>
                    <a:pt x="1020" y="258"/>
                    <a:pt x="1011" y="259"/>
                  </a:cubicBezTo>
                  <a:cubicBezTo>
                    <a:pt x="1000" y="261"/>
                    <a:pt x="988" y="262"/>
                    <a:pt x="976" y="264"/>
                  </a:cubicBezTo>
                  <a:cubicBezTo>
                    <a:pt x="970" y="264"/>
                    <a:pt x="963" y="265"/>
                    <a:pt x="957" y="266"/>
                  </a:cubicBezTo>
                  <a:cubicBezTo>
                    <a:pt x="957" y="228"/>
                    <a:pt x="957" y="228"/>
                    <a:pt x="957" y="228"/>
                  </a:cubicBezTo>
                  <a:cubicBezTo>
                    <a:pt x="945" y="229"/>
                    <a:pt x="934" y="230"/>
                    <a:pt x="921" y="231"/>
                  </a:cubicBezTo>
                  <a:cubicBezTo>
                    <a:pt x="879" y="235"/>
                    <a:pt x="830" y="238"/>
                    <a:pt x="778" y="240"/>
                  </a:cubicBezTo>
                  <a:cubicBezTo>
                    <a:pt x="777" y="240"/>
                    <a:pt x="777" y="240"/>
                    <a:pt x="777" y="240"/>
                  </a:cubicBezTo>
                  <a:cubicBezTo>
                    <a:pt x="777" y="202"/>
                    <a:pt x="777" y="202"/>
                    <a:pt x="777" y="202"/>
                  </a:cubicBezTo>
                  <a:cubicBezTo>
                    <a:pt x="760" y="203"/>
                    <a:pt x="743" y="203"/>
                    <a:pt x="725" y="204"/>
                  </a:cubicBezTo>
                  <a:cubicBezTo>
                    <a:pt x="705" y="204"/>
                    <a:pt x="684" y="205"/>
                    <a:pt x="662" y="205"/>
                  </a:cubicBezTo>
                  <a:cubicBezTo>
                    <a:pt x="647" y="206"/>
                    <a:pt x="631" y="206"/>
                    <a:pt x="615" y="206"/>
                  </a:cubicBezTo>
                  <a:cubicBezTo>
                    <a:pt x="601" y="206"/>
                    <a:pt x="587" y="206"/>
                    <a:pt x="573" y="206"/>
                  </a:cubicBezTo>
                  <a:cubicBezTo>
                    <a:pt x="568" y="206"/>
                    <a:pt x="564" y="206"/>
                    <a:pt x="560" y="206"/>
                  </a:cubicBezTo>
                  <a:cubicBezTo>
                    <a:pt x="560" y="168"/>
                    <a:pt x="560" y="168"/>
                    <a:pt x="560" y="168"/>
                  </a:cubicBezTo>
                  <a:cubicBezTo>
                    <a:pt x="551" y="168"/>
                    <a:pt x="542" y="168"/>
                    <a:pt x="533" y="168"/>
                  </a:cubicBezTo>
                  <a:cubicBezTo>
                    <a:pt x="520" y="168"/>
                    <a:pt x="508" y="168"/>
                    <a:pt x="495" y="168"/>
                  </a:cubicBezTo>
                  <a:cubicBezTo>
                    <a:pt x="483" y="168"/>
                    <a:pt x="471" y="168"/>
                    <a:pt x="459" y="168"/>
                  </a:cubicBezTo>
                  <a:cubicBezTo>
                    <a:pt x="448" y="167"/>
                    <a:pt x="436" y="167"/>
                    <a:pt x="424" y="167"/>
                  </a:cubicBezTo>
                  <a:cubicBezTo>
                    <a:pt x="413" y="167"/>
                    <a:pt x="401" y="166"/>
                    <a:pt x="390" y="166"/>
                  </a:cubicBezTo>
                  <a:cubicBezTo>
                    <a:pt x="378" y="165"/>
                    <a:pt x="366" y="165"/>
                    <a:pt x="355" y="165"/>
                  </a:cubicBezTo>
                  <a:cubicBezTo>
                    <a:pt x="353" y="165"/>
                    <a:pt x="350" y="164"/>
                    <a:pt x="348" y="164"/>
                  </a:cubicBezTo>
                  <a:cubicBezTo>
                    <a:pt x="348" y="127"/>
                    <a:pt x="348" y="127"/>
                    <a:pt x="348" y="127"/>
                  </a:cubicBezTo>
                  <a:cubicBezTo>
                    <a:pt x="338" y="126"/>
                    <a:pt x="329" y="126"/>
                    <a:pt x="320" y="125"/>
                  </a:cubicBezTo>
                  <a:cubicBezTo>
                    <a:pt x="308" y="125"/>
                    <a:pt x="296" y="124"/>
                    <a:pt x="284" y="124"/>
                  </a:cubicBezTo>
                  <a:cubicBezTo>
                    <a:pt x="272" y="123"/>
                    <a:pt x="259" y="122"/>
                    <a:pt x="247" y="121"/>
                  </a:cubicBezTo>
                  <a:cubicBezTo>
                    <a:pt x="234" y="120"/>
                    <a:pt x="220" y="119"/>
                    <a:pt x="207" y="118"/>
                  </a:cubicBezTo>
                  <a:cubicBezTo>
                    <a:pt x="192" y="117"/>
                    <a:pt x="177" y="116"/>
                    <a:pt x="163" y="115"/>
                  </a:cubicBezTo>
                  <a:cubicBezTo>
                    <a:pt x="163" y="77"/>
                    <a:pt x="163" y="77"/>
                    <a:pt x="163" y="77"/>
                  </a:cubicBezTo>
                  <a:cubicBezTo>
                    <a:pt x="113" y="72"/>
                    <a:pt x="72" y="66"/>
                    <a:pt x="44" y="59"/>
                  </a:cubicBezTo>
                  <a:cubicBezTo>
                    <a:pt x="44" y="22"/>
                    <a:pt x="44" y="22"/>
                    <a:pt x="44" y="22"/>
                  </a:cubicBezTo>
                  <a:cubicBezTo>
                    <a:pt x="16" y="15"/>
                    <a:pt x="0" y="8"/>
                    <a:pt x="0" y="0"/>
                  </a:cubicBezTo>
                  <a:cubicBezTo>
                    <a:pt x="0" y="99"/>
                    <a:pt x="0" y="99"/>
                    <a:pt x="0" y="99"/>
                  </a:cubicBezTo>
                  <a:cubicBezTo>
                    <a:pt x="0" y="229"/>
                    <a:pt x="328" y="293"/>
                    <a:pt x="726" y="333"/>
                  </a:cubicBezTo>
                  <a:cubicBezTo>
                    <a:pt x="1139" y="375"/>
                    <a:pt x="1117" y="385"/>
                    <a:pt x="1122" y="399"/>
                  </a:cubicBezTo>
                  <a:close/>
                </a:path>
              </a:pathLst>
            </a:custGeom>
            <a:solidFill>
              <a:schemeClr val="accent1"/>
            </a:solidFill>
            <a:ln w="19050">
              <a:noFill/>
            </a:ln>
            <a:effectLst>
              <a:outerShdw blurRad="139700" dist="38100" dir="5400000" algn="t" rotWithShape="0">
                <a:prstClr val="black">
                  <a:alpha val="30000"/>
                </a:prstClr>
              </a:outerShdw>
              <a:softEdge rad="0"/>
            </a:effectLst>
          </p:spPr>
          <p:txBody>
            <a:bodyPr vert="horz" wrap="square" lIns="121882" tIns="60941" rIns="121882" bIns="60941" numCol="1" anchor="t" anchorCtr="0" compatLnSpc="1">
              <a:noAutofit/>
            </a:bodyPr>
            <a:lstStyle/>
            <a:p>
              <a:endParaRPr lang="zh-CN" altLang="en-US" sz="3200">
                <a:solidFill>
                  <a:prstClr val="black"/>
                </a:solidFill>
                <a:latin typeface="Arial" panose="020B0604020202020204" pitchFamily="34" charset="0"/>
                <a:ea typeface="微软雅黑" panose="020B0503020204020204" pitchFamily="34" charset="-122"/>
              </a:endParaRPr>
            </a:p>
          </p:txBody>
        </p:sp>
        <p:sp>
          <p:nvSpPr>
            <p:cNvPr id="302" name="Freeform 289"/>
            <p:cNvSpPr/>
            <p:nvPr/>
          </p:nvSpPr>
          <p:spPr bwMode="auto">
            <a:xfrm>
              <a:off x="6224685" y="2740090"/>
              <a:ext cx="1033532" cy="436197"/>
            </a:xfrm>
            <a:custGeom>
              <a:avLst/>
              <a:gdLst>
                <a:gd name="T0" fmla="*/ 308 w 582"/>
                <a:gd name="T1" fmla="*/ 42 h 246"/>
                <a:gd name="T2" fmla="*/ 310 w 582"/>
                <a:gd name="T3" fmla="*/ 36 h 246"/>
                <a:gd name="T4" fmla="*/ 163 w 582"/>
                <a:gd name="T5" fmla="*/ 0 h 246"/>
                <a:gd name="T6" fmla="*/ 15 w 582"/>
                <a:gd name="T7" fmla="*/ 14 h 246"/>
                <a:gd name="T8" fmla="*/ 157 w 582"/>
                <a:gd name="T9" fmla="*/ 74 h 246"/>
                <a:gd name="T10" fmla="*/ 158 w 582"/>
                <a:gd name="T11" fmla="*/ 78 h 246"/>
                <a:gd name="T12" fmla="*/ 158 w 582"/>
                <a:gd name="T13" fmla="*/ 79 h 246"/>
                <a:gd name="T14" fmla="*/ 158 w 582"/>
                <a:gd name="T15" fmla="*/ 82 h 246"/>
                <a:gd name="T16" fmla="*/ 159 w 582"/>
                <a:gd name="T17" fmla="*/ 84 h 246"/>
                <a:gd name="T18" fmla="*/ 159 w 582"/>
                <a:gd name="T19" fmla="*/ 87 h 246"/>
                <a:gd name="T20" fmla="*/ 159 w 582"/>
                <a:gd name="T21" fmla="*/ 88 h 246"/>
                <a:gd name="T22" fmla="*/ 159 w 582"/>
                <a:gd name="T23" fmla="*/ 92 h 246"/>
                <a:gd name="T24" fmla="*/ 158 w 582"/>
                <a:gd name="T25" fmla="*/ 93 h 246"/>
                <a:gd name="T26" fmla="*/ 158 w 582"/>
                <a:gd name="T27" fmla="*/ 97 h 246"/>
                <a:gd name="T28" fmla="*/ 158 w 582"/>
                <a:gd name="T29" fmla="*/ 98 h 246"/>
                <a:gd name="T30" fmla="*/ 157 w 582"/>
                <a:gd name="T31" fmla="*/ 101 h 246"/>
                <a:gd name="T32" fmla="*/ 156 w 582"/>
                <a:gd name="T33" fmla="*/ 103 h 246"/>
                <a:gd name="T34" fmla="*/ 155 w 582"/>
                <a:gd name="T35" fmla="*/ 107 h 246"/>
                <a:gd name="T36" fmla="*/ 155 w 582"/>
                <a:gd name="T37" fmla="*/ 108 h 246"/>
                <a:gd name="T38" fmla="*/ 152 w 582"/>
                <a:gd name="T39" fmla="*/ 113 h 246"/>
                <a:gd name="T40" fmla="*/ 152 w 582"/>
                <a:gd name="T41" fmla="*/ 115 h 246"/>
                <a:gd name="T42" fmla="*/ 150 w 582"/>
                <a:gd name="T43" fmla="*/ 118 h 246"/>
                <a:gd name="T44" fmla="*/ 149 w 582"/>
                <a:gd name="T45" fmla="*/ 120 h 246"/>
                <a:gd name="T46" fmla="*/ 146 w 582"/>
                <a:gd name="T47" fmla="*/ 124 h 246"/>
                <a:gd name="T48" fmla="*/ 145 w 582"/>
                <a:gd name="T49" fmla="*/ 126 h 246"/>
                <a:gd name="T50" fmla="*/ 141 w 582"/>
                <a:gd name="T51" fmla="*/ 132 h 246"/>
                <a:gd name="T52" fmla="*/ 141 w 582"/>
                <a:gd name="T53" fmla="*/ 133 h 246"/>
                <a:gd name="T54" fmla="*/ 137 w 582"/>
                <a:gd name="T55" fmla="*/ 138 h 246"/>
                <a:gd name="T56" fmla="*/ 135 w 582"/>
                <a:gd name="T57" fmla="*/ 140 h 246"/>
                <a:gd name="T58" fmla="*/ 132 w 582"/>
                <a:gd name="T59" fmla="*/ 144 h 246"/>
                <a:gd name="T60" fmla="*/ 130 w 582"/>
                <a:gd name="T61" fmla="*/ 146 h 246"/>
                <a:gd name="T62" fmla="*/ 125 w 582"/>
                <a:gd name="T63" fmla="*/ 151 h 246"/>
                <a:gd name="T64" fmla="*/ 124 w 582"/>
                <a:gd name="T65" fmla="*/ 152 h 246"/>
                <a:gd name="T66" fmla="*/ 118 w 582"/>
                <a:gd name="T67" fmla="*/ 159 h 246"/>
                <a:gd name="T68" fmla="*/ 116 w 582"/>
                <a:gd name="T69" fmla="*/ 161 h 246"/>
                <a:gd name="T70" fmla="*/ 110 w 582"/>
                <a:gd name="T71" fmla="*/ 166 h 246"/>
                <a:gd name="T72" fmla="*/ 108 w 582"/>
                <a:gd name="T73" fmla="*/ 168 h 246"/>
                <a:gd name="T74" fmla="*/ 102 w 582"/>
                <a:gd name="T75" fmla="*/ 173 h 246"/>
                <a:gd name="T76" fmla="*/ 100 w 582"/>
                <a:gd name="T77" fmla="*/ 175 h 246"/>
                <a:gd name="T78" fmla="*/ 91 w 582"/>
                <a:gd name="T79" fmla="*/ 182 h 246"/>
                <a:gd name="T80" fmla="*/ 90 w 582"/>
                <a:gd name="T81" fmla="*/ 183 h 246"/>
                <a:gd name="T82" fmla="*/ 82 w 582"/>
                <a:gd name="T83" fmla="*/ 190 h 246"/>
                <a:gd name="T84" fmla="*/ 79 w 582"/>
                <a:gd name="T85" fmla="*/ 192 h 246"/>
                <a:gd name="T86" fmla="*/ 71 w 582"/>
                <a:gd name="T87" fmla="*/ 198 h 246"/>
                <a:gd name="T88" fmla="*/ 68 w 582"/>
                <a:gd name="T89" fmla="*/ 200 h 246"/>
                <a:gd name="T90" fmla="*/ 59 w 582"/>
                <a:gd name="T91" fmla="*/ 207 h 246"/>
                <a:gd name="T92" fmla="*/ 57 w 582"/>
                <a:gd name="T93" fmla="*/ 209 h 246"/>
                <a:gd name="T94" fmla="*/ 45 w 582"/>
                <a:gd name="T95" fmla="*/ 217 h 246"/>
                <a:gd name="T96" fmla="*/ 42 w 582"/>
                <a:gd name="T97" fmla="*/ 219 h 246"/>
                <a:gd name="T98" fmla="*/ 32 w 582"/>
                <a:gd name="T99" fmla="*/ 225 h 246"/>
                <a:gd name="T100" fmla="*/ 28 w 582"/>
                <a:gd name="T101" fmla="*/ 228 h 246"/>
                <a:gd name="T102" fmla="*/ 18 w 582"/>
                <a:gd name="T103" fmla="*/ 234 h 246"/>
                <a:gd name="T104" fmla="*/ 14 w 582"/>
                <a:gd name="T105" fmla="*/ 237 h 246"/>
                <a:gd name="T106" fmla="*/ 0 w 582"/>
                <a:gd name="T107" fmla="*/ 246 h 246"/>
                <a:gd name="T108" fmla="*/ 582 w 582"/>
                <a:gd name="T109" fmla="*/ 138 h 246"/>
                <a:gd name="T110" fmla="*/ 582 w 582"/>
                <a:gd name="T111" fmla="*/ 42 h 246"/>
                <a:gd name="T112" fmla="*/ 308 w 582"/>
                <a:gd name="T113" fmla="*/ 42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82" h="246">
                  <a:moveTo>
                    <a:pt x="308" y="42"/>
                  </a:moveTo>
                  <a:cubicBezTo>
                    <a:pt x="310" y="36"/>
                    <a:pt x="310" y="36"/>
                    <a:pt x="310" y="36"/>
                  </a:cubicBezTo>
                  <a:cubicBezTo>
                    <a:pt x="163" y="0"/>
                    <a:pt x="163" y="0"/>
                    <a:pt x="163" y="0"/>
                  </a:cubicBezTo>
                  <a:cubicBezTo>
                    <a:pt x="15" y="14"/>
                    <a:pt x="15" y="14"/>
                    <a:pt x="15" y="14"/>
                  </a:cubicBezTo>
                  <a:cubicBezTo>
                    <a:pt x="15" y="14"/>
                    <a:pt x="139" y="21"/>
                    <a:pt x="157" y="74"/>
                  </a:cubicBezTo>
                  <a:cubicBezTo>
                    <a:pt x="157" y="76"/>
                    <a:pt x="157" y="77"/>
                    <a:pt x="158" y="78"/>
                  </a:cubicBezTo>
                  <a:cubicBezTo>
                    <a:pt x="158" y="79"/>
                    <a:pt x="158" y="79"/>
                    <a:pt x="158" y="79"/>
                  </a:cubicBezTo>
                  <a:cubicBezTo>
                    <a:pt x="158" y="80"/>
                    <a:pt x="158" y="81"/>
                    <a:pt x="158" y="82"/>
                  </a:cubicBezTo>
                  <a:cubicBezTo>
                    <a:pt x="158" y="83"/>
                    <a:pt x="159" y="83"/>
                    <a:pt x="159" y="84"/>
                  </a:cubicBezTo>
                  <a:cubicBezTo>
                    <a:pt x="159" y="85"/>
                    <a:pt x="159" y="86"/>
                    <a:pt x="159" y="87"/>
                  </a:cubicBezTo>
                  <a:cubicBezTo>
                    <a:pt x="159" y="87"/>
                    <a:pt x="159" y="87"/>
                    <a:pt x="159" y="88"/>
                  </a:cubicBezTo>
                  <a:cubicBezTo>
                    <a:pt x="159" y="89"/>
                    <a:pt x="159" y="91"/>
                    <a:pt x="159" y="92"/>
                  </a:cubicBezTo>
                  <a:cubicBezTo>
                    <a:pt x="159" y="92"/>
                    <a:pt x="158" y="93"/>
                    <a:pt x="158" y="93"/>
                  </a:cubicBezTo>
                  <a:cubicBezTo>
                    <a:pt x="158" y="94"/>
                    <a:pt x="158" y="96"/>
                    <a:pt x="158" y="97"/>
                  </a:cubicBezTo>
                  <a:cubicBezTo>
                    <a:pt x="158" y="97"/>
                    <a:pt x="158" y="98"/>
                    <a:pt x="158" y="98"/>
                  </a:cubicBezTo>
                  <a:cubicBezTo>
                    <a:pt x="157" y="99"/>
                    <a:pt x="157" y="100"/>
                    <a:pt x="157" y="101"/>
                  </a:cubicBezTo>
                  <a:cubicBezTo>
                    <a:pt x="157" y="102"/>
                    <a:pt x="156" y="103"/>
                    <a:pt x="156" y="103"/>
                  </a:cubicBezTo>
                  <a:cubicBezTo>
                    <a:pt x="156" y="104"/>
                    <a:pt x="155" y="106"/>
                    <a:pt x="155" y="107"/>
                  </a:cubicBezTo>
                  <a:cubicBezTo>
                    <a:pt x="155" y="108"/>
                    <a:pt x="155" y="108"/>
                    <a:pt x="155" y="108"/>
                  </a:cubicBezTo>
                  <a:cubicBezTo>
                    <a:pt x="154" y="110"/>
                    <a:pt x="153" y="111"/>
                    <a:pt x="152" y="113"/>
                  </a:cubicBezTo>
                  <a:cubicBezTo>
                    <a:pt x="152" y="114"/>
                    <a:pt x="152" y="114"/>
                    <a:pt x="152" y="115"/>
                  </a:cubicBezTo>
                  <a:cubicBezTo>
                    <a:pt x="151" y="116"/>
                    <a:pt x="150" y="117"/>
                    <a:pt x="150" y="118"/>
                  </a:cubicBezTo>
                  <a:cubicBezTo>
                    <a:pt x="149" y="119"/>
                    <a:pt x="149" y="120"/>
                    <a:pt x="149" y="120"/>
                  </a:cubicBezTo>
                  <a:cubicBezTo>
                    <a:pt x="148" y="122"/>
                    <a:pt x="147" y="123"/>
                    <a:pt x="146" y="124"/>
                  </a:cubicBezTo>
                  <a:cubicBezTo>
                    <a:pt x="146" y="125"/>
                    <a:pt x="146" y="125"/>
                    <a:pt x="145" y="126"/>
                  </a:cubicBezTo>
                  <a:cubicBezTo>
                    <a:pt x="144" y="128"/>
                    <a:pt x="143" y="130"/>
                    <a:pt x="141" y="132"/>
                  </a:cubicBezTo>
                  <a:cubicBezTo>
                    <a:pt x="141" y="133"/>
                    <a:pt x="141" y="133"/>
                    <a:pt x="141" y="133"/>
                  </a:cubicBezTo>
                  <a:cubicBezTo>
                    <a:pt x="139" y="134"/>
                    <a:pt x="138" y="136"/>
                    <a:pt x="137" y="138"/>
                  </a:cubicBezTo>
                  <a:cubicBezTo>
                    <a:pt x="136" y="138"/>
                    <a:pt x="136" y="139"/>
                    <a:pt x="135" y="140"/>
                  </a:cubicBezTo>
                  <a:cubicBezTo>
                    <a:pt x="134" y="141"/>
                    <a:pt x="133" y="142"/>
                    <a:pt x="132" y="144"/>
                  </a:cubicBezTo>
                  <a:cubicBezTo>
                    <a:pt x="131" y="145"/>
                    <a:pt x="131" y="145"/>
                    <a:pt x="130" y="146"/>
                  </a:cubicBezTo>
                  <a:cubicBezTo>
                    <a:pt x="128" y="148"/>
                    <a:pt x="127" y="149"/>
                    <a:pt x="125" y="151"/>
                  </a:cubicBezTo>
                  <a:cubicBezTo>
                    <a:pt x="125" y="151"/>
                    <a:pt x="124" y="152"/>
                    <a:pt x="124" y="152"/>
                  </a:cubicBezTo>
                  <a:cubicBezTo>
                    <a:pt x="122" y="154"/>
                    <a:pt x="120" y="157"/>
                    <a:pt x="118" y="159"/>
                  </a:cubicBezTo>
                  <a:cubicBezTo>
                    <a:pt x="117" y="159"/>
                    <a:pt x="116" y="160"/>
                    <a:pt x="116" y="161"/>
                  </a:cubicBezTo>
                  <a:cubicBezTo>
                    <a:pt x="114" y="162"/>
                    <a:pt x="112" y="164"/>
                    <a:pt x="110" y="166"/>
                  </a:cubicBezTo>
                  <a:cubicBezTo>
                    <a:pt x="110" y="167"/>
                    <a:pt x="109" y="167"/>
                    <a:pt x="108" y="168"/>
                  </a:cubicBezTo>
                  <a:cubicBezTo>
                    <a:pt x="106" y="170"/>
                    <a:pt x="104" y="171"/>
                    <a:pt x="102" y="173"/>
                  </a:cubicBezTo>
                  <a:cubicBezTo>
                    <a:pt x="101" y="174"/>
                    <a:pt x="101" y="175"/>
                    <a:pt x="100" y="175"/>
                  </a:cubicBezTo>
                  <a:cubicBezTo>
                    <a:pt x="97" y="178"/>
                    <a:pt x="94" y="180"/>
                    <a:pt x="91" y="182"/>
                  </a:cubicBezTo>
                  <a:cubicBezTo>
                    <a:pt x="90" y="183"/>
                    <a:pt x="90" y="183"/>
                    <a:pt x="90" y="183"/>
                  </a:cubicBezTo>
                  <a:cubicBezTo>
                    <a:pt x="88" y="185"/>
                    <a:pt x="85" y="188"/>
                    <a:pt x="82" y="190"/>
                  </a:cubicBezTo>
                  <a:cubicBezTo>
                    <a:pt x="81" y="191"/>
                    <a:pt x="80" y="192"/>
                    <a:pt x="79" y="192"/>
                  </a:cubicBezTo>
                  <a:cubicBezTo>
                    <a:pt x="76" y="194"/>
                    <a:pt x="74" y="196"/>
                    <a:pt x="71" y="198"/>
                  </a:cubicBezTo>
                  <a:cubicBezTo>
                    <a:pt x="70" y="199"/>
                    <a:pt x="69" y="200"/>
                    <a:pt x="68" y="200"/>
                  </a:cubicBezTo>
                  <a:cubicBezTo>
                    <a:pt x="65" y="203"/>
                    <a:pt x="62" y="205"/>
                    <a:pt x="59" y="207"/>
                  </a:cubicBezTo>
                  <a:cubicBezTo>
                    <a:pt x="58" y="207"/>
                    <a:pt x="58" y="208"/>
                    <a:pt x="57" y="209"/>
                  </a:cubicBezTo>
                  <a:cubicBezTo>
                    <a:pt x="53" y="211"/>
                    <a:pt x="49" y="214"/>
                    <a:pt x="45" y="217"/>
                  </a:cubicBezTo>
                  <a:cubicBezTo>
                    <a:pt x="44" y="217"/>
                    <a:pt x="43" y="218"/>
                    <a:pt x="42" y="219"/>
                  </a:cubicBezTo>
                  <a:cubicBezTo>
                    <a:pt x="39" y="221"/>
                    <a:pt x="36" y="223"/>
                    <a:pt x="32" y="225"/>
                  </a:cubicBezTo>
                  <a:cubicBezTo>
                    <a:pt x="31" y="226"/>
                    <a:pt x="29" y="227"/>
                    <a:pt x="28" y="228"/>
                  </a:cubicBezTo>
                  <a:cubicBezTo>
                    <a:pt x="25" y="230"/>
                    <a:pt x="22" y="232"/>
                    <a:pt x="18" y="234"/>
                  </a:cubicBezTo>
                  <a:cubicBezTo>
                    <a:pt x="17" y="235"/>
                    <a:pt x="16" y="236"/>
                    <a:pt x="14" y="237"/>
                  </a:cubicBezTo>
                  <a:cubicBezTo>
                    <a:pt x="9" y="240"/>
                    <a:pt x="5" y="243"/>
                    <a:pt x="0" y="246"/>
                  </a:cubicBezTo>
                  <a:cubicBezTo>
                    <a:pt x="38" y="229"/>
                    <a:pt x="582" y="166"/>
                    <a:pt x="582" y="138"/>
                  </a:cubicBezTo>
                  <a:cubicBezTo>
                    <a:pt x="582" y="42"/>
                    <a:pt x="582" y="42"/>
                    <a:pt x="582" y="42"/>
                  </a:cubicBezTo>
                  <a:lnTo>
                    <a:pt x="308" y="42"/>
                  </a:lnTo>
                  <a:close/>
                </a:path>
              </a:pathLst>
            </a:custGeom>
            <a:solidFill>
              <a:schemeClr val="accent1"/>
            </a:solidFill>
            <a:ln w="19050">
              <a:noFill/>
            </a:ln>
            <a:effectLst>
              <a:outerShdw blurRad="139700" dist="38100" dir="5400000" algn="t" rotWithShape="0">
                <a:prstClr val="black">
                  <a:alpha val="30000"/>
                </a:prstClr>
              </a:outerShdw>
              <a:softEdge rad="0"/>
            </a:effectLst>
          </p:spPr>
          <p:txBody>
            <a:bodyPr vert="horz" wrap="square" lIns="121882" tIns="60941" rIns="121882" bIns="60941" numCol="1" anchor="t" anchorCtr="0" compatLnSpc="1">
              <a:noAutofit/>
            </a:bodyPr>
            <a:lstStyle/>
            <a:p>
              <a:endParaRPr lang="zh-CN" altLang="en-US" sz="3200">
                <a:solidFill>
                  <a:prstClr val="black"/>
                </a:solidFill>
                <a:latin typeface="Arial" panose="020B0604020202020204" pitchFamily="34" charset="0"/>
                <a:ea typeface="微软雅黑" panose="020B0503020204020204" pitchFamily="34" charset="-122"/>
              </a:endParaRPr>
            </a:p>
          </p:txBody>
        </p:sp>
        <p:sp>
          <p:nvSpPr>
            <p:cNvPr id="303" name="Freeform 290"/>
            <p:cNvSpPr/>
            <p:nvPr/>
          </p:nvSpPr>
          <p:spPr bwMode="auto">
            <a:xfrm>
              <a:off x="5276822" y="2263193"/>
              <a:ext cx="2022845" cy="707508"/>
            </a:xfrm>
            <a:custGeom>
              <a:avLst/>
              <a:gdLst>
                <a:gd name="T0" fmla="*/ 1122 w 1139"/>
                <a:gd name="T1" fmla="*/ 399 h 399"/>
                <a:gd name="T2" fmla="*/ 1122 w 1139"/>
                <a:gd name="T3" fmla="*/ 264 h 399"/>
                <a:gd name="T4" fmla="*/ 1122 w 1139"/>
                <a:gd name="T5" fmla="*/ 265 h 399"/>
                <a:gd name="T6" fmla="*/ 1119 w 1139"/>
                <a:gd name="T7" fmla="*/ 269 h 399"/>
                <a:gd name="T8" fmla="*/ 1115 w 1139"/>
                <a:gd name="T9" fmla="*/ 272 h 399"/>
                <a:gd name="T10" fmla="*/ 1108 w 1139"/>
                <a:gd name="T11" fmla="*/ 276 h 399"/>
                <a:gd name="T12" fmla="*/ 1099 w 1139"/>
                <a:gd name="T13" fmla="*/ 279 h 399"/>
                <a:gd name="T14" fmla="*/ 1088 w 1139"/>
                <a:gd name="T15" fmla="*/ 283 h 399"/>
                <a:gd name="T16" fmla="*/ 1079 w 1139"/>
                <a:gd name="T17" fmla="*/ 285 h 399"/>
                <a:gd name="T18" fmla="*/ 1079 w 1139"/>
                <a:gd name="T19" fmla="*/ 247 h 399"/>
                <a:gd name="T20" fmla="*/ 1075 w 1139"/>
                <a:gd name="T21" fmla="*/ 248 h 399"/>
                <a:gd name="T22" fmla="*/ 1058 w 1139"/>
                <a:gd name="T23" fmla="*/ 252 h 399"/>
                <a:gd name="T24" fmla="*/ 1037 w 1139"/>
                <a:gd name="T25" fmla="*/ 255 h 399"/>
                <a:gd name="T26" fmla="*/ 1011 w 1139"/>
                <a:gd name="T27" fmla="*/ 259 h 399"/>
                <a:gd name="T28" fmla="*/ 976 w 1139"/>
                <a:gd name="T29" fmla="*/ 263 h 399"/>
                <a:gd name="T30" fmla="*/ 957 w 1139"/>
                <a:gd name="T31" fmla="*/ 265 h 399"/>
                <a:gd name="T32" fmla="*/ 957 w 1139"/>
                <a:gd name="T33" fmla="*/ 228 h 399"/>
                <a:gd name="T34" fmla="*/ 921 w 1139"/>
                <a:gd name="T35" fmla="*/ 231 h 399"/>
                <a:gd name="T36" fmla="*/ 778 w 1139"/>
                <a:gd name="T37" fmla="*/ 239 h 399"/>
                <a:gd name="T38" fmla="*/ 777 w 1139"/>
                <a:gd name="T39" fmla="*/ 239 h 399"/>
                <a:gd name="T40" fmla="*/ 777 w 1139"/>
                <a:gd name="T41" fmla="*/ 201 h 399"/>
                <a:gd name="T42" fmla="*/ 725 w 1139"/>
                <a:gd name="T43" fmla="*/ 203 h 399"/>
                <a:gd name="T44" fmla="*/ 662 w 1139"/>
                <a:gd name="T45" fmla="*/ 205 h 399"/>
                <a:gd name="T46" fmla="*/ 615 w 1139"/>
                <a:gd name="T47" fmla="*/ 205 h 399"/>
                <a:gd name="T48" fmla="*/ 573 w 1139"/>
                <a:gd name="T49" fmla="*/ 206 h 399"/>
                <a:gd name="T50" fmla="*/ 560 w 1139"/>
                <a:gd name="T51" fmla="*/ 206 h 399"/>
                <a:gd name="T52" fmla="*/ 560 w 1139"/>
                <a:gd name="T53" fmla="*/ 168 h 399"/>
                <a:gd name="T54" fmla="*/ 533 w 1139"/>
                <a:gd name="T55" fmla="*/ 168 h 399"/>
                <a:gd name="T56" fmla="*/ 495 w 1139"/>
                <a:gd name="T57" fmla="*/ 168 h 399"/>
                <a:gd name="T58" fmla="*/ 459 w 1139"/>
                <a:gd name="T59" fmla="*/ 167 h 399"/>
                <a:gd name="T60" fmla="*/ 424 w 1139"/>
                <a:gd name="T61" fmla="*/ 166 h 399"/>
                <a:gd name="T62" fmla="*/ 390 w 1139"/>
                <a:gd name="T63" fmla="*/ 165 h 399"/>
                <a:gd name="T64" fmla="*/ 355 w 1139"/>
                <a:gd name="T65" fmla="*/ 164 h 399"/>
                <a:gd name="T66" fmla="*/ 348 w 1139"/>
                <a:gd name="T67" fmla="*/ 164 h 399"/>
                <a:gd name="T68" fmla="*/ 348 w 1139"/>
                <a:gd name="T69" fmla="*/ 126 h 399"/>
                <a:gd name="T70" fmla="*/ 320 w 1139"/>
                <a:gd name="T71" fmla="*/ 125 h 399"/>
                <a:gd name="T72" fmla="*/ 284 w 1139"/>
                <a:gd name="T73" fmla="*/ 123 h 399"/>
                <a:gd name="T74" fmla="*/ 247 w 1139"/>
                <a:gd name="T75" fmla="*/ 121 h 399"/>
                <a:gd name="T76" fmla="*/ 207 w 1139"/>
                <a:gd name="T77" fmla="*/ 118 h 399"/>
                <a:gd name="T78" fmla="*/ 163 w 1139"/>
                <a:gd name="T79" fmla="*/ 114 h 399"/>
                <a:gd name="T80" fmla="*/ 163 w 1139"/>
                <a:gd name="T81" fmla="*/ 77 h 399"/>
                <a:gd name="T82" fmla="*/ 44 w 1139"/>
                <a:gd name="T83" fmla="*/ 59 h 399"/>
                <a:gd name="T84" fmla="*/ 44 w 1139"/>
                <a:gd name="T85" fmla="*/ 21 h 399"/>
                <a:gd name="T86" fmla="*/ 0 w 1139"/>
                <a:gd name="T87" fmla="*/ 0 h 399"/>
                <a:gd name="T88" fmla="*/ 0 w 1139"/>
                <a:gd name="T89" fmla="*/ 99 h 399"/>
                <a:gd name="T90" fmla="*/ 726 w 1139"/>
                <a:gd name="T91" fmla="*/ 333 h 399"/>
                <a:gd name="T92" fmla="*/ 1122 w 1139"/>
                <a:gd name="T93" fmla="*/ 399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39" h="399">
                  <a:moveTo>
                    <a:pt x="1122" y="399"/>
                  </a:moveTo>
                  <a:cubicBezTo>
                    <a:pt x="1122" y="264"/>
                    <a:pt x="1122" y="264"/>
                    <a:pt x="1122" y="264"/>
                  </a:cubicBezTo>
                  <a:cubicBezTo>
                    <a:pt x="1122" y="265"/>
                    <a:pt x="1122" y="265"/>
                    <a:pt x="1122" y="265"/>
                  </a:cubicBezTo>
                  <a:cubicBezTo>
                    <a:pt x="1122" y="266"/>
                    <a:pt x="1120" y="267"/>
                    <a:pt x="1119" y="269"/>
                  </a:cubicBezTo>
                  <a:cubicBezTo>
                    <a:pt x="1118" y="270"/>
                    <a:pt x="1117" y="271"/>
                    <a:pt x="1115" y="272"/>
                  </a:cubicBezTo>
                  <a:cubicBezTo>
                    <a:pt x="1113" y="273"/>
                    <a:pt x="1111" y="275"/>
                    <a:pt x="1108" y="276"/>
                  </a:cubicBezTo>
                  <a:cubicBezTo>
                    <a:pt x="1106" y="277"/>
                    <a:pt x="1103" y="278"/>
                    <a:pt x="1099" y="279"/>
                  </a:cubicBezTo>
                  <a:cubicBezTo>
                    <a:pt x="1096" y="280"/>
                    <a:pt x="1092" y="282"/>
                    <a:pt x="1088" y="283"/>
                  </a:cubicBezTo>
                  <a:cubicBezTo>
                    <a:pt x="1085" y="283"/>
                    <a:pt x="1083" y="284"/>
                    <a:pt x="1079" y="285"/>
                  </a:cubicBezTo>
                  <a:cubicBezTo>
                    <a:pt x="1079" y="247"/>
                    <a:pt x="1079" y="247"/>
                    <a:pt x="1079" y="247"/>
                  </a:cubicBezTo>
                  <a:cubicBezTo>
                    <a:pt x="1078" y="247"/>
                    <a:pt x="1076" y="248"/>
                    <a:pt x="1075" y="248"/>
                  </a:cubicBezTo>
                  <a:cubicBezTo>
                    <a:pt x="1069" y="249"/>
                    <a:pt x="1064" y="251"/>
                    <a:pt x="1058" y="252"/>
                  </a:cubicBezTo>
                  <a:cubicBezTo>
                    <a:pt x="1051" y="253"/>
                    <a:pt x="1044" y="254"/>
                    <a:pt x="1037" y="255"/>
                  </a:cubicBezTo>
                  <a:cubicBezTo>
                    <a:pt x="1029" y="257"/>
                    <a:pt x="1020" y="258"/>
                    <a:pt x="1011" y="259"/>
                  </a:cubicBezTo>
                  <a:cubicBezTo>
                    <a:pt x="1000" y="261"/>
                    <a:pt x="988" y="262"/>
                    <a:pt x="976" y="263"/>
                  </a:cubicBezTo>
                  <a:cubicBezTo>
                    <a:pt x="970" y="264"/>
                    <a:pt x="963" y="265"/>
                    <a:pt x="957" y="265"/>
                  </a:cubicBezTo>
                  <a:cubicBezTo>
                    <a:pt x="957" y="228"/>
                    <a:pt x="957" y="228"/>
                    <a:pt x="957" y="228"/>
                  </a:cubicBezTo>
                  <a:cubicBezTo>
                    <a:pt x="945" y="229"/>
                    <a:pt x="934" y="230"/>
                    <a:pt x="921" y="231"/>
                  </a:cubicBezTo>
                  <a:cubicBezTo>
                    <a:pt x="879" y="234"/>
                    <a:pt x="830" y="237"/>
                    <a:pt x="778" y="239"/>
                  </a:cubicBezTo>
                  <a:cubicBezTo>
                    <a:pt x="777" y="239"/>
                    <a:pt x="777" y="239"/>
                    <a:pt x="777" y="239"/>
                  </a:cubicBezTo>
                  <a:cubicBezTo>
                    <a:pt x="777" y="201"/>
                    <a:pt x="777" y="201"/>
                    <a:pt x="777" y="201"/>
                  </a:cubicBezTo>
                  <a:cubicBezTo>
                    <a:pt x="760" y="202"/>
                    <a:pt x="743" y="203"/>
                    <a:pt x="725" y="203"/>
                  </a:cubicBezTo>
                  <a:cubicBezTo>
                    <a:pt x="705" y="204"/>
                    <a:pt x="684" y="204"/>
                    <a:pt x="662" y="205"/>
                  </a:cubicBezTo>
                  <a:cubicBezTo>
                    <a:pt x="647" y="205"/>
                    <a:pt x="631" y="205"/>
                    <a:pt x="615" y="205"/>
                  </a:cubicBezTo>
                  <a:cubicBezTo>
                    <a:pt x="601" y="206"/>
                    <a:pt x="587" y="206"/>
                    <a:pt x="573" y="206"/>
                  </a:cubicBezTo>
                  <a:cubicBezTo>
                    <a:pt x="568" y="206"/>
                    <a:pt x="564" y="206"/>
                    <a:pt x="560" y="206"/>
                  </a:cubicBezTo>
                  <a:cubicBezTo>
                    <a:pt x="560" y="168"/>
                    <a:pt x="560" y="168"/>
                    <a:pt x="560" y="168"/>
                  </a:cubicBezTo>
                  <a:cubicBezTo>
                    <a:pt x="551" y="168"/>
                    <a:pt x="542" y="168"/>
                    <a:pt x="533" y="168"/>
                  </a:cubicBezTo>
                  <a:cubicBezTo>
                    <a:pt x="520" y="168"/>
                    <a:pt x="508" y="168"/>
                    <a:pt x="495" y="168"/>
                  </a:cubicBezTo>
                  <a:cubicBezTo>
                    <a:pt x="483" y="168"/>
                    <a:pt x="471" y="167"/>
                    <a:pt x="459" y="167"/>
                  </a:cubicBezTo>
                  <a:cubicBezTo>
                    <a:pt x="448" y="167"/>
                    <a:pt x="436" y="167"/>
                    <a:pt x="424" y="166"/>
                  </a:cubicBezTo>
                  <a:cubicBezTo>
                    <a:pt x="413" y="166"/>
                    <a:pt x="401" y="166"/>
                    <a:pt x="390" y="165"/>
                  </a:cubicBezTo>
                  <a:cubicBezTo>
                    <a:pt x="378" y="165"/>
                    <a:pt x="366" y="165"/>
                    <a:pt x="355" y="164"/>
                  </a:cubicBezTo>
                  <a:cubicBezTo>
                    <a:pt x="353" y="164"/>
                    <a:pt x="350" y="164"/>
                    <a:pt x="348" y="164"/>
                  </a:cubicBezTo>
                  <a:cubicBezTo>
                    <a:pt x="348" y="126"/>
                    <a:pt x="348" y="126"/>
                    <a:pt x="348" y="126"/>
                  </a:cubicBezTo>
                  <a:cubicBezTo>
                    <a:pt x="338" y="126"/>
                    <a:pt x="329" y="125"/>
                    <a:pt x="320" y="125"/>
                  </a:cubicBezTo>
                  <a:cubicBezTo>
                    <a:pt x="308" y="124"/>
                    <a:pt x="296" y="124"/>
                    <a:pt x="284" y="123"/>
                  </a:cubicBezTo>
                  <a:cubicBezTo>
                    <a:pt x="272" y="122"/>
                    <a:pt x="259" y="122"/>
                    <a:pt x="247" y="121"/>
                  </a:cubicBezTo>
                  <a:cubicBezTo>
                    <a:pt x="234" y="120"/>
                    <a:pt x="220" y="119"/>
                    <a:pt x="207" y="118"/>
                  </a:cubicBezTo>
                  <a:cubicBezTo>
                    <a:pt x="192" y="117"/>
                    <a:pt x="177" y="116"/>
                    <a:pt x="163" y="114"/>
                  </a:cubicBezTo>
                  <a:cubicBezTo>
                    <a:pt x="163" y="77"/>
                    <a:pt x="163" y="77"/>
                    <a:pt x="163" y="77"/>
                  </a:cubicBezTo>
                  <a:cubicBezTo>
                    <a:pt x="113" y="72"/>
                    <a:pt x="72" y="66"/>
                    <a:pt x="44" y="59"/>
                  </a:cubicBezTo>
                  <a:cubicBezTo>
                    <a:pt x="44" y="21"/>
                    <a:pt x="44" y="21"/>
                    <a:pt x="44" y="21"/>
                  </a:cubicBezTo>
                  <a:cubicBezTo>
                    <a:pt x="16" y="15"/>
                    <a:pt x="0" y="8"/>
                    <a:pt x="0" y="0"/>
                  </a:cubicBezTo>
                  <a:cubicBezTo>
                    <a:pt x="0" y="99"/>
                    <a:pt x="0" y="99"/>
                    <a:pt x="0" y="99"/>
                  </a:cubicBezTo>
                  <a:cubicBezTo>
                    <a:pt x="0" y="228"/>
                    <a:pt x="328" y="293"/>
                    <a:pt x="726" y="333"/>
                  </a:cubicBezTo>
                  <a:cubicBezTo>
                    <a:pt x="1139" y="374"/>
                    <a:pt x="1117" y="385"/>
                    <a:pt x="1122" y="399"/>
                  </a:cubicBezTo>
                  <a:close/>
                </a:path>
              </a:pathLst>
            </a:custGeom>
            <a:solidFill>
              <a:schemeClr val="accent1"/>
            </a:solidFill>
            <a:ln w="19050">
              <a:noFill/>
            </a:ln>
            <a:effectLst>
              <a:outerShdw blurRad="139700" dist="38100" dir="5400000" algn="t" rotWithShape="0">
                <a:prstClr val="black">
                  <a:alpha val="30000"/>
                </a:prstClr>
              </a:outerShdw>
              <a:softEdge rad="0"/>
            </a:effectLst>
          </p:spPr>
          <p:txBody>
            <a:bodyPr vert="horz" wrap="square" lIns="121882" tIns="60941" rIns="121882" bIns="60941" numCol="1" anchor="t" anchorCtr="0" compatLnSpc="1">
              <a:noAutofit/>
            </a:bodyPr>
            <a:lstStyle/>
            <a:p>
              <a:endParaRPr lang="zh-CN" altLang="en-US" sz="3200">
                <a:solidFill>
                  <a:prstClr val="black"/>
                </a:solidFill>
                <a:latin typeface="Arial" panose="020B0604020202020204" pitchFamily="34" charset="0"/>
                <a:ea typeface="微软雅黑" panose="020B0503020204020204" pitchFamily="34" charset="-122"/>
              </a:endParaRPr>
            </a:p>
          </p:txBody>
        </p:sp>
        <p:sp>
          <p:nvSpPr>
            <p:cNvPr id="304" name="Freeform 291"/>
            <p:cNvSpPr/>
            <p:nvPr/>
          </p:nvSpPr>
          <p:spPr bwMode="auto">
            <a:xfrm>
              <a:off x="5937863" y="5597104"/>
              <a:ext cx="5246" cy="0"/>
            </a:xfrm>
            <a:custGeom>
              <a:avLst/>
              <a:gdLst>
                <a:gd name="T0" fmla="*/ 3 w 3"/>
                <a:gd name="T1" fmla="*/ 2 w 3"/>
                <a:gd name="T2" fmla="*/ 0 w 3"/>
                <a:gd name="T3" fmla="*/ 3 w 3"/>
              </a:gdLst>
              <a:ahLst/>
              <a:cxnLst>
                <a:cxn ang="0">
                  <a:pos x="T0" y="0"/>
                </a:cxn>
                <a:cxn ang="0">
                  <a:pos x="T1" y="0"/>
                </a:cxn>
                <a:cxn ang="0">
                  <a:pos x="T2" y="0"/>
                </a:cxn>
                <a:cxn ang="0">
                  <a:pos x="T3" y="0"/>
                </a:cxn>
              </a:cxnLst>
              <a:rect l="0" t="0" r="r" b="b"/>
              <a:pathLst>
                <a:path w="3">
                  <a:moveTo>
                    <a:pt x="3" y="0"/>
                  </a:moveTo>
                  <a:cubicBezTo>
                    <a:pt x="3" y="0"/>
                    <a:pt x="3" y="0"/>
                    <a:pt x="2" y="0"/>
                  </a:cubicBezTo>
                  <a:cubicBezTo>
                    <a:pt x="1" y="0"/>
                    <a:pt x="1" y="0"/>
                    <a:pt x="0" y="0"/>
                  </a:cubicBezTo>
                  <a:cubicBezTo>
                    <a:pt x="1" y="0"/>
                    <a:pt x="2" y="0"/>
                    <a:pt x="3"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3200">
                <a:solidFill>
                  <a:prstClr val="black"/>
                </a:solidFill>
              </a:endParaRPr>
            </a:p>
          </p:txBody>
        </p:sp>
        <p:sp>
          <p:nvSpPr>
            <p:cNvPr id="305" name="Freeform 292"/>
            <p:cNvSpPr/>
            <p:nvPr/>
          </p:nvSpPr>
          <p:spPr bwMode="auto">
            <a:xfrm>
              <a:off x="5816447" y="552815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3200">
                <a:solidFill>
                  <a:prstClr val="black"/>
                </a:solidFill>
              </a:endParaRPr>
            </a:p>
          </p:txBody>
        </p:sp>
        <p:sp>
          <p:nvSpPr>
            <p:cNvPr id="306" name="Freeform 293"/>
            <p:cNvSpPr/>
            <p:nvPr/>
          </p:nvSpPr>
          <p:spPr bwMode="auto">
            <a:xfrm>
              <a:off x="5816447" y="5528152"/>
              <a:ext cx="0" cy="14240"/>
            </a:xfrm>
            <a:custGeom>
              <a:avLst/>
              <a:gdLst>
                <a:gd name="T0" fmla="*/ 0 h 8"/>
                <a:gd name="T1" fmla="*/ 0 h 8"/>
                <a:gd name="T2" fmla="*/ 8 h 8"/>
                <a:gd name="T3" fmla="*/ 8 h 8"/>
                <a:gd name="T4" fmla="*/ 0 h 8"/>
              </a:gdLst>
              <a:ahLst/>
              <a:cxnLst>
                <a:cxn ang="0">
                  <a:pos x="0" y="T0"/>
                </a:cxn>
                <a:cxn ang="0">
                  <a:pos x="0" y="T1"/>
                </a:cxn>
                <a:cxn ang="0">
                  <a:pos x="0" y="T2"/>
                </a:cxn>
                <a:cxn ang="0">
                  <a:pos x="0" y="T3"/>
                </a:cxn>
                <a:cxn ang="0">
                  <a:pos x="0" y="T4"/>
                </a:cxn>
              </a:cxnLst>
              <a:rect l="0" t="0" r="r" b="b"/>
              <a:pathLst>
                <a:path h="8">
                  <a:moveTo>
                    <a:pt x="0" y="0"/>
                  </a:moveTo>
                  <a:cubicBezTo>
                    <a:pt x="0" y="0"/>
                    <a:pt x="0" y="0"/>
                    <a:pt x="0" y="0"/>
                  </a:cubicBezTo>
                  <a:cubicBezTo>
                    <a:pt x="0" y="3"/>
                    <a:pt x="0" y="5"/>
                    <a:pt x="0" y="8"/>
                  </a:cubicBezTo>
                  <a:cubicBezTo>
                    <a:pt x="0" y="8"/>
                    <a:pt x="0" y="8"/>
                    <a:pt x="0" y="8"/>
                  </a:cubicBezTo>
                  <a:cubicBezTo>
                    <a:pt x="0" y="5"/>
                    <a:pt x="0" y="3"/>
                    <a:pt x="0"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3200">
                <a:solidFill>
                  <a:prstClr val="black"/>
                </a:solidFill>
              </a:endParaRPr>
            </a:p>
          </p:txBody>
        </p:sp>
        <p:sp>
          <p:nvSpPr>
            <p:cNvPr id="307" name="Freeform 294"/>
            <p:cNvSpPr/>
            <p:nvPr/>
          </p:nvSpPr>
          <p:spPr bwMode="auto">
            <a:xfrm>
              <a:off x="6942165" y="5535647"/>
              <a:ext cx="0" cy="8994"/>
            </a:xfrm>
            <a:custGeom>
              <a:avLst/>
              <a:gdLst>
                <a:gd name="T0" fmla="*/ 0 h 5"/>
                <a:gd name="T1" fmla="*/ 5 h 5"/>
                <a:gd name="T2" fmla="*/ 5 h 5"/>
                <a:gd name="T3" fmla="*/ 0 h 5"/>
              </a:gdLst>
              <a:ahLst/>
              <a:cxnLst>
                <a:cxn ang="0">
                  <a:pos x="0" y="T0"/>
                </a:cxn>
                <a:cxn ang="0">
                  <a:pos x="0" y="T1"/>
                </a:cxn>
                <a:cxn ang="0">
                  <a:pos x="0" y="T2"/>
                </a:cxn>
                <a:cxn ang="0">
                  <a:pos x="0" y="T3"/>
                </a:cxn>
              </a:cxnLst>
              <a:rect l="0" t="0" r="r" b="b"/>
              <a:pathLst>
                <a:path h="5">
                  <a:moveTo>
                    <a:pt x="0" y="0"/>
                  </a:moveTo>
                  <a:cubicBezTo>
                    <a:pt x="0" y="2"/>
                    <a:pt x="0" y="4"/>
                    <a:pt x="0" y="5"/>
                  </a:cubicBezTo>
                  <a:cubicBezTo>
                    <a:pt x="0" y="5"/>
                    <a:pt x="0" y="5"/>
                    <a:pt x="0" y="5"/>
                  </a:cubicBezTo>
                  <a:cubicBezTo>
                    <a:pt x="0" y="4"/>
                    <a:pt x="0" y="2"/>
                    <a:pt x="0"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3200">
                <a:solidFill>
                  <a:prstClr val="black"/>
                </a:solidFill>
              </a:endParaRPr>
            </a:p>
          </p:txBody>
        </p:sp>
        <p:sp>
          <p:nvSpPr>
            <p:cNvPr id="308" name="Freeform 296"/>
            <p:cNvSpPr/>
            <p:nvPr/>
          </p:nvSpPr>
          <p:spPr bwMode="auto">
            <a:xfrm>
              <a:off x="5816447" y="5517659"/>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3200">
                <a:solidFill>
                  <a:prstClr val="black"/>
                </a:solidFill>
              </a:endParaRPr>
            </a:p>
          </p:txBody>
        </p:sp>
        <p:sp>
          <p:nvSpPr>
            <p:cNvPr id="309" name="Freeform 303"/>
            <p:cNvSpPr/>
            <p:nvPr/>
          </p:nvSpPr>
          <p:spPr bwMode="auto">
            <a:xfrm>
              <a:off x="6651367" y="5496674"/>
              <a:ext cx="1499" cy="11992"/>
            </a:xfrm>
            <a:custGeom>
              <a:avLst/>
              <a:gdLst>
                <a:gd name="T0" fmla="*/ 0 w 1"/>
                <a:gd name="T1" fmla="*/ 0 h 7"/>
                <a:gd name="T2" fmla="*/ 0 w 1"/>
                <a:gd name="T3" fmla="*/ 6 h 7"/>
                <a:gd name="T4" fmla="*/ 1 w 1"/>
                <a:gd name="T5" fmla="*/ 7 h 7"/>
                <a:gd name="T6" fmla="*/ 1 w 1"/>
                <a:gd name="T7" fmla="*/ 1 h 7"/>
                <a:gd name="T8" fmla="*/ 0 w 1"/>
                <a:gd name="T9" fmla="*/ 0 h 7"/>
              </a:gdLst>
              <a:ahLst/>
              <a:cxnLst>
                <a:cxn ang="0">
                  <a:pos x="T0" y="T1"/>
                </a:cxn>
                <a:cxn ang="0">
                  <a:pos x="T2" y="T3"/>
                </a:cxn>
                <a:cxn ang="0">
                  <a:pos x="T4" y="T5"/>
                </a:cxn>
                <a:cxn ang="0">
                  <a:pos x="T6" y="T7"/>
                </a:cxn>
                <a:cxn ang="0">
                  <a:pos x="T8" y="T9"/>
                </a:cxn>
              </a:cxnLst>
              <a:rect l="0" t="0" r="r" b="b"/>
              <a:pathLst>
                <a:path w="1" h="7">
                  <a:moveTo>
                    <a:pt x="0" y="0"/>
                  </a:moveTo>
                  <a:cubicBezTo>
                    <a:pt x="0" y="6"/>
                    <a:pt x="0" y="6"/>
                    <a:pt x="0" y="6"/>
                  </a:cubicBezTo>
                  <a:cubicBezTo>
                    <a:pt x="0" y="7"/>
                    <a:pt x="1" y="7"/>
                    <a:pt x="1" y="7"/>
                  </a:cubicBezTo>
                  <a:cubicBezTo>
                    <a:pt x="1" y="1"/>
                    <a:pt x="1" y="1"/>
                    <a:pt x="1" y="1"/>
                  </a:cubicBezTo>
                  <a:cubicBezTo>
                    <a:pt x="1" y="1"/>
                    <a:pt x="0" y="0"/>
                    <a:pt x="0"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3200">
                <a:solidFill>
                  <a:prstClr val="black"/>
                </a:solidFill>
              </a:endParaRPr>
            </a:p>
          </p:txBody>
        </p:sp>
        <p:sp>
          <p:nvSpPr>
            <p:cNvPr id="310" name="Freeform 304"/>
            <p:cNvSpPr/>
            <p:nvPr/>
          </p:nvSpPr>
          <p:spPr bwMode="auto">
            <a:xfrm>
              <a:off x="6642374" y="5489179"/>
              <a:ext cx="8994" cy="28480"/>
            </a:xfrm>
            <a:custGeom>
              <a:avLst/>
              <a:gdLst>
                <a:gd name="T0" fmla="*/ 4 w 5"/>
                <a:gd name="T1" fmla="*/ 0 h 16"/>
                <a:gd name="T2" fmla="*/ 0 w 5"/>
                <a:gd name="T3" fmla="*/ 10 h 16"/>
                <a:gd name="T4" fmla="*/ 0 w 5"/>
                <a:gd name="T5" fmla="*/ 16 h 16"/>
                <a:gd name="T6" fmla="*/ 4 w 5"/>
                <a:gd name="T7" fmla="*/ 7 h 16"/>
                <a:gd name="T8" fmla="*/ 5 w 5"/>
                <a:gd name="T9" fmla="*/ 10 h 16"/>
                <a:gd name="T10" fmla="*/ 5 w 5"/>
                <a:gd name="T11" fmla="*/ 4 h 16"/>
                <a:gd name="T12" fmla="*/ 4 w 5"/>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5" h="16">
                  <a:moveTo>
                    <a:pt x="4" y="0"/>
                  </a:moveTo>
                  <a:cubicBezTo>
                    <a:pt x="4" y="0"/>
                    <a:pt x="2" y="4"/>
                    <a:pt x="0" y="10"/>
                  </a:cubicBezTo>
                  <a:cubicBezTo>
                    <a:pt x="0" y="16"/>
                    <a:pt x="0" y="16"/>
                    <a:pt x="0" y="16"/>
                  </a:cubicBezTo>
                  <a:cubicBezTo>
                    <a:pt x="2" y="10"/>
                    <a:pt x="4" y="7"/>
                    <a:pt x="4" y="7"/>
                  </a:cubicBezTo>
                  <a:cubicBezTo>
                    <a:pt x="4" y="7"/>
                    <a:pt x="4" y="8"/>
                    <a:pt x="5" y="10"/>
                  </a:cubicBezTo>
                  <a:cubicBezTo>
                    <a:pt x="5" y="4"/>
                    <a:pt x="5" y="4"/>
                    <a:pt x="5" y="4"/>
                  </a:cubicBezTo>
                  <a:cubicBezTo>
                    <a:pt x="4" y="2"/>
                    <a:pt x="4" y="0"/>
                    <a:pt x="4"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3200">
                <a:solidFill>
                  <a:prstClr val="black"/>
                </a:solidFill>
              </a:endParaRPr>
            </a:p>
          </p:txBody>
        </p:sp>
        <p:sp>
          <p:nvSpPr>
            <p:cNvPr id="311" name="Freeform 305"/>
            <p:cNvSpPr/>
            <p:nvPr/>
          </p:nvSpPr>
          <p:spPr bwMode="auto">
            <a:xfrm>
              <a:off x="6367315" y="5487680"/>
              <a:ext cx="1499" cy="19486"/>
            </a:xfrm>
            <a:custGeom>
              <a:avLst/>
              <a:gdLst>
                <a:gd name="T0" fmla="*/ 1 w 1"/>
                <a:gd name="T1" fmla="*/ 0 h 11"/>
                <a:gd name="T2" fmla="*/ 0 w 1"/>
                <a:gd name="T3" fmla="*/ 4 h 11"/>
                <a:gd name="T4" fmla="*/ 0 w 1"/>
                <a:gd name="T5" fmla="*/ 11 h 11"/>
                <a:gd name="T6" fmla="*/ 1 w 1"/>
                <a:gd name="T7" fmla="*/ 7 h 11"/>
                <a:gd name="T8" fmla="*/ 1 w 1"/>
                <a:gd name="T9" fmla="*/ 9 h 11"/>
                <a:gd name="T10" fmla="*/ 1 w 1"/>
                <a:gd name="T11" fmla="*/ 3 h 11"/>
                <a:gd name="T12" fmla="*/ 1 w 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1" h="11">
                  <a:moveTo>
                    <a:pt x="1" y="0"/>
                  </a:moveTo>
                  <a:cubicBezTo>
                    <a:pt x="1" y="0"/>
                    <a:pt x="1" y="2"/>
                    <a:pt x="0" y="4"/>
                  </a:cubicBezTo>
                  <a:cubicBezTo>
                    <a:pt x="0" y="11"/>
                    <a:pt x="0" y="11"/>
                    <a:pt x="0" y="11"/>
                  </a:cubicBezTo>
                  <a:cubicBezTo>
                    <a:pt x="1" y="8"/>
                    <a:pt x="1" y="7"/>
                    <a:pt x="1" y="7"/>
                  </a:cubicBezTo>
                  <a:cubicBezTo>
                    <a:pt x="1" y="7"/>
                    <a:pt x="1" y="8"/>
                    <a:pt x="1" y="9"/>
                  </a:cubicBezTo>
                  <a:cubicBezTo>
                    <a:pt x="1" y="3"/>
                    <a:pt x="1" y="3"/>
                    <a:pt x="1" y="3"/>
                  </a:cubicBezTo>
                  <a:cubicBezTo>
                    <a:pt x="1" y="1"/>
                    <a:pt x="1" y="0"/>
                    <a:pt x="1"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3200">
                <a:solidFill>
                  <a:prstClr val="black"/>
                </a:solidFill>
              </a:endParaRPr>
            </a:p>
          </p:txBody>
        </p:sp>
        <p:sp>
          <p:nvSpPr>
            <p:cNvPr id="312" name="Freeform 307"/>
            <p:cNvSpPr/>
            <p:nvPr/>
          </p:nvSpPr>
          <p:spPr bwMode="auto">
            <a:xfrm>
              <a:off x="5940861" y="5597104"/>
              <a:ext cx="11242" cy="0"/>
            </a:xfrm>
            <a:custGeom>
              <a:avLst/>
              <a:gdLst>
                <a:gd name="T0" fmla="*/ 6 w 6"/>
                <a:gd name="T1" fmla="*/ 0 w 6"/>
                <a:gd name="T2" fmla="*/ 1 w 6"/>
                <a:gd name="T3" fmla="*/ 6 w 6"/>
                <a:gd name="T4" fmla="*/ 6 w 6"/>
              </a:gdLst>
              <a:ahLst/>
              <a:cxnLst>
                <a:cxn ang="0">
                  <a:pos x="T0" y="0"/>
                </a:cxn>
                <a:cxn ang="0">
                  <a:pos x="T1" y="0"/>
                </a:cxn>
                <a:cxn ang="0">
                  <a:pos x="T2" y="0"/>
                </a:cxn>
                <a:cxn ang="0">
                  <a:pos x="T3" y="0"/>
                </a:cxn>
                <a:cxn ang="0">
                  <a:pos x="T4" y="0"/>
                </a:cxn>
              </a:cxnLst>
              <a:rect l="0" t="0" r="r" b="b"/>
              <a:pathLst>
                <a:path w="6">
                  <a:moveTo>
                    <a:pt x="6" y="0"/>
                  </a:moveTo>
                  <a:cubicBezTo>
                    <a:pt x="4" y="0"/>
                    <a:pt x="2" y="0"/>
                    <a:pt x="0" y="0"/>
                  </a:cubicBezTo>
                  <a:cubicBezTo>
                    <a:pt x="1" y="0"/>
                    <a:pt x="1" y="0"/>
                    <a:pt x="1" y="0"/>
                  </a:cubicBezTo>
                  <a:cubicBezTo>
                    <a:pt x="2" y="0"/>
                    <a:pt x="4" y="0"/>
                    <a:pt x="6" y="0"/>
                  </a:cubicBezTo>
                  <a:cubicBezTo>
                    <a:pt x="6" y="0"/>
                    <a:pt x="6" y="0"/>
                    <a:pt x="6"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3200">
                <a:solidFill>
                  <a:prstClr val="black"/>
                </a:solidFill>
              </a:endParaRPr>
            </a:p>
          </p:txBody>
        </p:sp>
      </p:grpSp>
      <p:sp>
        <p:nvSpPr>
          <p:cNvPr id="313" name="椭圆 312"/>
          <p:cNvSpPr/>
          <p:nvPr/>
        </p:nvSpPr>
        <p:spPr>
          <a:xfrm>
            <a:off x="5610831" y="6313680"/>
            <a:ext cx="1400449" cy="378675"/>
          </a:xfrm>
          <a:prstGeom prst="ellipse">
            <a:avLst/>
          </a:prstGeom>
          <a:gradFill flip="none" rotWithShape="1">
            <a:gsLst>
              <a:gs pos="100000">
                <a:schemeClr val="tx1">
                  <a:alpha val="69000"/>
                </a:schemeClr>
              </a:gs>
              <a:gs pos="0">
                <a:schemeClr val="tx1">
                  <a:lumMod val="95000"/>
                  <a:lumOff val="5000"/>
                  <a:alpha val="0"/>
                </a:schemeClr>
              </a:gs>
            </a:gsLst>
            <a:lin ang="4800000" scaled="0"/>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zh-CN" altLang="en-US" sz="1465" dirty="0">
              <a:solidFill>
                <a:prstClr val="white"/>
              </a:solidFill>
            </a:endParaRPr>
          </a:p>
        </p:txBody>
      </p:sp>
      <p:grpSp>
        <p:nvGrpSpPr>
          <p:cNvPr id="314" name="组合 313"/>
          <p:cNvGrpSpPr/>
          <p:nvPr/>
        </p:nvGrpSpPr>
        <p:grpSpPr>
          <a:xfrm>
            <a:off x="4059477" y="2054140"/>
            <a:ext cx="491167" cy="491319"/>
            <a:chOff x="4060435" y="1913471"/>
            <a:chExt cx="491319" cy="491319"/>
          </a:xfrm>
        </p:grpSpPr>
        <p:sp>
          <p:nvSpPr>
            <p:cNvPr id="315" name="椭圆 314"/>
            <p:cNvSpPr/>
            <p:nvPr/>
          </p:nvSpPr>
          <p:spPr>
            <a:xfrm>
              <a:off x="4060435" y="1913471"/>
              <a:ext cx="491319" cy="491319"/>
            </a:xfrm>
            <a:prstGeom prst="ellipse">
              <a:avLst/>
            </a:prstGeom>
            <a:solidFill>
              <a:schemeClr val="accent1"/>
            </a:solidFill>
            <a:ln w="25400">
              <a:noFill/>
            </a:ln>
            <a:effectLst>
              <a:outerShdw blurRad="1651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prstClr val="white"/>
                </a:solidFill>
              </a:endParaRPr>
            </a:p>
          </p:txBody>
        </p:sp>
        <p:sp>
          <p:nvSpPr>
            <p:cNvPr id="316" name="加号 315"/>
            <p:cNvSpPr/>
            <p:nvPr/>
          </p:nvSpPr>
          <p:spPr>
            <a:xfrm>
              <a:off x="4190378" y="2036324"/>
              <a:ext cx="240080" cy="240080"/>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prstClr val="white"/>
                </a:solidFill>
              </a:endParaRPr>
            </a:p>
          </p:txBody>
        </p:sp>
      </p:grpSp>
      <p:grpSp>
        <p:nvGrpSpPr>
          <p:cNvPr id="317" name="组合 1"/>
          <p:cNvGrpSpPr/>
          <p:nvPr/>
        </p:nvGrpSpPr>
        <p:grpSpPr>
          <a:xfrm>
            <a:off x="7788847" y="1667254"/>
            <a:ext cx="491167" cy="491319"/>
            <a:chOff x="7790956" y="1526586"/>
            <a:chExt cx="491319" cy="491319"/>
          </a:xfrm>
        </p:grpSpPr>
        <p:sp>
          <p:nvSpPr>
            <p:cNvPr id="318" name="椭圆 317"/>
            <p:cNvSpPr/>
            <p:nvPr/>
          </p:nvSpPr>
          <p:spPr>
            <a:xfrm>
              <a:off x="7790956" y="1526586"/>
              <a:ext cx="491319" cy="491319"/>
            </a:xfrm>
            <a:prstGeom prst="ellipse">
              <a:avLst/>
            </a:prstGeom>
            <a:solidFill>
              <a:schemeClr val="accent2"/>
            </a:solidFill>
            <a:ln w="25400">
              <a:noFill/>
            </a:ln>
            <a:effectLst>
              <a:outerShdw blurRad="2032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prstClr val="white"/>
                </a:solidFill>
              </a:endParaRPr>
            </a:p>
          </p:txBody>
        </p:sp>
        <p:sp>
          <p:nvSpPr>
            <p:cNvPr id="319" name="加号 318"/>
            <p:cNvSpPr/>
            <p:nvPr/>
          </p:nvSpPr>
          <p:spPr>
            <a:xfrm>
              <a:off x="7916575" y="1633687"/>
              <a:ext cx="240080" cy="240080"/>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prstClr val="white"/>
                </a:solidFill>
              </a:endParaRPr>
            </a:p>
          </p:txBody>
        </p:sp>
      </p:grpSp>
      <p:grpSp>
        <p:nvGrpSpPr>
          <p:cNvPr id="320" name="组合 2"/>
          <p:cNvGrpSpPr/>
          <p:nvPr/>
        </p:nvGrpSpPr>
        <p:grpSpPr>
          <a:xfrm>
            <a:off x="7750471" y="4431250"/>
            <a:ext cx="491167" cy="491319"/>
            <a:chOff x="7752568" y="4290581"/>
            <a:chExt cx="491319" cy="491319"/>
          </a:xfrm>
        </p:grpSpPr>
        <p:sp>
          <p:nvSpPr>
            <p:cNvPr id="321" name="椭圆 320"/>
            <p:cNvSpPr/>
            <p:nvPr/>
          </p:nvSpPr>
          <p:spPr>
            <a:xfrm>
              <a:off x="7752568" y="4290581"/>
              <a:ext cx="491319" cy="491319"/>
            </a:xfrm>
            <a:prstGeom prst="ellipse">
              <a:avLst/>
            </a:prstGeom>
            <a:solidFill>
              <a:schemeClr val="accent4"/>
            </a:solidFill>
            <a:ln w="25400">
              <a:noFill/>
            </a:ln>
            <a:effectLst>
              <a:outerShdw blurRad="1651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prstClr val="white"/>
                </a:solidFill>
              </a:endParaRPr>
            </a:p>
          </p:txBody>
        </p:sp>
        <p:sp>
          <p:nvSpPr>
            <p:cNvPr id="322" name="加号 321"/>
            <p:cNvSpPr/>
            <p:nvPr/>
          </p:nvSpPr>
          <p:spPr>
            <a:xfrm>
              <a:off x="7860201" y="4424588"/>
              <a:ext cx="240080" cy="240080"/>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prstClr val="white"/>
                </a:solidFill>
              </a:endParaRPr>
            </a:p>
          </p:txBody>
        </p:sp>
      </p:grpSp>
      <p:grpSp>
        <p:nvGrpSpPr>
          <p:cNvPr id="323" name="组合 4"/>
          <p:cNvGrpSpPr/>
          <p:nvPr/>
        </p:nvGrpSpPr>
        <p:grpSpPr>
          <a:xfrm>
            <a:off x="4229850" y="5374007"/>
            <a:ext cx="491167" cy="491319"/>
            <a:chOff x="4230861" y="5233338"/>
            <a:chExt cx="491319" cy="491319"/>
          </a:xfrm>
        </p:grpSpPr>
        <p:sp>
          <p:nvSpPr>
            <p:cNvPr id="324" name="椭圆 323"/>
            <p:cNvSpPr/>
            <p:nvPr/>
          </p:nvSpPr>
          <p:spPr>
            <a:xfrm>
              <a:off x="4230861" y="5233338"/>
              <a:ext cx="491319" cy="491319"/>
            </a:xfrm>
            <a:prstGeom prst="ellipse">
              <a:avLst/>
            </a:prstGeom>
            <a:solidFill>
              <a:schemeClr val="accent3"/>
            </a:solidFill>
            <a:ln w="25400">
              <a:noFill/>
            </a:ln>
            <a:effectLst>
              <a:outerShdw blurRad="1651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prstClr val="white"/>
                </a:solidFill>
              </a:endParaRPr>
            </a:p>
          </p:txBody>
        </p:sp>
        <p:sp>
          <p:nvSpPr>
            <p:cNvPr id="325" name="加号 324"/>
            <p:cNvSpPr/>
            <p:nvPr/>
          </p:nvSpPr>
          <p:spPr>
            <a:xfrm>
              <a:off x="4341294" y="5370262"/>
              <a:ext cx="240080" cy="240080"/>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prstClr val="white"/>
                </a:solidFill>
              </a:endParaRPr>
            </a:p>
          </p:txBody>
        </p:sp>
      </p:grpSp>
      <p:sp>
        <p:nvSpPr>
          <p:cNvPr id="326" name="Rectangle 89" descr="e7d195523061f1c0205959036996ad55c215b892a7aac5c0B9ADEF7896FB48F2EF97163A2DE1401E1875DEDC438B7864AD24CA23553DBBBD975DAF4CAD4A2592689FFB6CEE59FFA55B2702D0E5EE29CDDE744B5A58D848E290B0F3363EEEFF85AEACDB2C4783B3CFD20D9E72AC2F528B09A88B84C6E73CDEC5D6CB26D43C2398027A14BE9DBFE415"/>
          <p:cNvSpPr/>
          <p:nvPr/>
        </p:nvSpPr>
        <p:spPr>
          <a:xfrm>
            <a:off x="8620525" y="1819076"/>
            <a:ext cx="2663211" cy="1030895"/>
          </a:xfrm>
          <a:prstGeom prst="rect">
            <a:avLst/>
          </a:prstGeom>
        </p:spPr>
        <p:txBody>
          <a:bodyPr wrap="square" lIns="91412" tIns="45706" rIns="91412" bIns="45706">
            <a:spAutoFit/>
          </a:bodyPr>
          <a:lstStyle/>
          <a:p>
            <a:pPr algn="ct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点击添加标题</a:t>
            </a:r>
          </a:p>
          <a:p>
            <a:pPr algn="just" defTabSz="914400">
              <a:lnSpc>
                <a:spcPct val="125000"/>
              </a:lnSpc>
              <a:defRPr/>
            </a:pPr>
            <a:r>
              <a:rPr lang="zh-CN" altLang="en-US" sz="1200" kern="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您的内容打在这里，或通过复制您的文本后您的内容打在这里，或通过复制您的文本后</a:t>
            </a:r>
          </a:p>
        </p:txBody>
      </p:sp>
      <p:sp>
        <p:nvSpPr>
          <p:cNvPr id="327" name="Rectangle 89" descr="e7d195523061f1c0205959036996ad55c215b892a7aac5c0B9ADEF7896FB48F2EF97163A2DE1401E1875DEDC438B7864AD24CA23553DBBBD975DAF4CAD4A2592689FFB6CEE59FFA55B2702D0E5EE29CDDE744B5A58D848E290B0F3363EEEFF85AEACDB2C4783B3CFD20D9E72AC2F528B09A88B84C6E73CDEC5D6CB26D43C2398027A14BE9DBFE415"/>
          <p:cNvSpPr/>
          <p:nvPr/>
        </p:nvSpPr>
        <p:spPr>
          <a:xfrm>
            <a:off x="754730" y="1815243"/>
            <a:ext cx="2750214" cy="1030895"/>
          </a:xfrm>
          <a:prstGeom prst="rect">
            <a:avLst/>
          </a:prstGeom>
        </p:spPr>
        <p:txBody>
          <a:bodyPr wrap="square" lIns="91412" tIns="45706" rIns="91412" bIns="45706">
            <a:spAutoFit/>
          </a:bodyPr>
          <a:lstStyle/>
          <a:p>
            <a:pPr algn="ct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点击添加标题</a:t>
            </a:r>
          </a:p>
          <a:p>
            <a:pPr algn="just" defTabSz="914400">
              <a:lnSpc>
                <a:spcPct val="125000"/>
              </a:lnSpc>
              <a:defRPr/>
            </a:pPr>
            <a:r>
              <a:rPr lang="zh-CN" altLang="en-US" sz="1200" kern="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您的内容打在这里，或通过复制您的文本后您的内容打在这里，或通过复制您的文本后</a:t>
            </a:r>
          </a:p>
        </p:txBody>
      </p:sp>
      <p:sp>
        <p:nvSpPr>
          <p:cNvPr id="328" name="Rectangle 89" descr="e7d195523061f1c0205959036996ad55c215b892a7aac5c0B9ADEF7896FB48F2EF97163A2DE1401E1875DEDC438B7864AD24CA23553DBBBD975DAF4CAD4A2592689FFB6CEE59FFA55B2702D0E5EE29CDDE744B5A58D848E290B0F3363EEEFF85AEACDB2C4783B3CFD20D9E72AC2F528B09A88B84C6E73CDEC5D6CB26D43C2398027A14BE9DBFE415"/>
          <p:cNvSpPr/>
          <p:nvPr/>
        </p:nvSpPr>
        <p:spPr>
          <a:xfrm>
            <a:off x="8620525" y="4853559"/>
            <a:ext cx="2663211" cy="1030895"/>
          </a:xfrm>
          <a:prstGeom prst="rect">
            <a:avLst/>
          </a:prstGeom>
        </p:spPr>
        <p:txBody>
          <a:bodyPr wrap="square" lIns="91412" tIns="45706" rIns="91412" bIns="45706">
            <a:spAutoFit/>
          </a:bodyPr>
          <a:lstStyle/>
          <a:p>
            <a:pPr algn="ct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点击添加标题</a:t>
            </a:r>
          </a:p>
          <a:p>
            <a:pPr algn="just" defTabSz="914400">
              <a:lnSpc>
                <a:spcPct val="125000"/>
              </a:lnSpc>
              <a:defRPr/>
            </a:pPr>
            <a:r>
              <a:rPr lang="zh-CN" altLang="en-US" sz="1200" kern="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您的内容打在这里，或通过复制您的文本后您的内容打在这里，或通过复制您的文本后</a:t>
            </a:r>
          </a:p>
        </p:txBody>
      </p:sp>
      <p:sp>
        <p:nvSpPr>
          <p:cNvPr id="329" name="Rectangle 89" descr="e7d195523061f1c0205959036996ad55c215b892a7aac5c0B9ADEF7896FB48F2EF97163A2DE1401E1875DEDC438B7864AD24CA23553DBBBD975DAF4CAD4A2592689FFB6CEE59FFA55B2702D0E5EE29CDDE744B5A58D848E290B0F3363EEEFF85AEACDB2C4783B3CFD20D9E72AC2F528B09A88B84C6E73CDEC5D6CB26D43C2398027A14BE9DBFE415"/>
          <p:cNvSpPr/>
          <p:nvPr/>
        </p:nvSpPr>
        <p:spPr>
          <a:xfrm>
            <a:off x="754730" y="4855360"/>
            <a:ext cx="2750214" cy="1030895"/>
          </a:xfrm>
          <a:prstGeom prst="rect">
            <a:avLst/>
          </a:prstGeom>
        </p:spPr>
        <p:txBody>
          <a:bodyPr wrap="square" lIns="91412" tIns="45706" rIns="91412" bIns="45706">
            <a:spAutoFit/>
          </a:bodyPr>
          <a:lstStyle/>
          <a:p>
            <a:pPr algn="ct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点击添加标题</a:t>
            </a:r>
          </a:p>
          <a:p>
            <a:pPr algn="just" defTabSz="914400">
              <a:lnSpc>
                <a:spcPct val="125000"/>
              </a:lnSpc>
              <a:defRPr/>
            </a:pPr>
            <a:r>
              <a:rPr lang="zh-CN" altLang="en-US" sz="1200" kern="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您的内容打在这里，或通过复制您的文本后您的内容打在这里，或通过复制您的文本后</a:t>
            </a:r>
          </a:p>
        </p:txBody>
      </p: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2" presetClass="entr" presetSubtype="1" fill="hold" nodeType="withEffect">
                                  <p:stCondLst>
                                    <p:cond delay="500"/>
                                  </p:stCondLst>
                                  <p:childTnLst>
                                    <p:set>
                                      <p:cBhvr>
                                        <p:cTn id="9" dur="1" fill="hold">
                                          <p:stCondLst>
                                            <p:cond delay="0"/>
                                          </p:stCondLst>
                                        </p:cTn>
                                        <p:tgtEl>
                                          <p:spTgt spid="228"/>
                                        </p:tgtEl>
                                        <p:attrNameLst>
                                          <p:attrName>style.visibility</p:attrName>
                                        </p:attrNameLst>
                                      </p:cBhvr>
                                      <p:to>
                                        <p:strVal val="visible"/>
                                      </p:to>
                                    </p:set>
                                    <p:anim calcmode="lin" valueType="num">
                                      <p:cBhvr additive="base">
                                        <p:cTn id="10" dur="500" fill="hold"/>
                                        <p:tgtEl>
                                          <p:spTgt spid="228"/>
                                        </p:tgtEl>
                                        <p:attrNameLst>
                                          <p:attrName>ppt_x</p:attrName>
                                        </p:attrNameLst>
                                      </p:cBhvr>
                                      <p:tavLst>
                                        <p:tav tm="0">
                                          <p:val>
                                            <p:strVal val="#ppt_x"/>
                                          </p:val>
                                        </p:tav>
                                        <p:tav tm="100000">
                                          <p:val>
                                            <p:strVal val="#ppt_x"/>
                                          </p:val>
                                        </p:tav>
                                      </p:tavLst>
                                    </p:anim>
                                    <p:anim calcmode="lin" valueType="num">
                                      <p:cBhvr additive="base">
                                        <p:cTn id="11" dur="500" fill="hold"/>
                                        <p:tgtEl>
                                          <p:spTgt spid="228"/>
                                        </p:tgtEl>
                                        <p:attrNameLst>
                                          <p:attrName>ppt_y</p:attrName>
                                        </p:attrNameLst>
                                      </p:cBhvr>
                                      <p:tavLst>
                                        <p:tav tm="0">
                                          <p:val>
                                            <p:strVal val="0-#ppt_h/2"/>
                                          </p:val>
                                        </p:tav>
                                        <p:tav tm="100000">
                                          <p:val>
                                            <p:strVal val="#ppt_y"/>
                                          </p:val>
                                        </p:tav>
                                      </p:tavLst>
                                    </p:anim>
                                  </p:childTnLst>
                                </p:cTn>
                              </p:par>
                              <p:par>
                                <p:cTn id="12" presetID="10" presetClass="entr" presetSubtype="0" fill="hold" grpId="0" nodeType="withEffect">
                                  <p:stCondLst>
                                    <p:cond delay="900"/>
                                  </p:stCondLst>
                                  <p:childTnLst>
                                    <p:set>
                                      <p:cBhvr>
                                        <p:cTn id="13" dur="1" fill="hold">
                                          <p:stCondLst>
                                            <p:cond delay="0"/>
                                          </p:stCondLst>
                                        </p:cTn>
                                        <p:tgtEl>
                                          <p:spTgt spid="313"/>
                                        </p:tgtEl>
                                        <p:attrNameLst>
                                          <p:attrName>style.visibility</p:attrName>
                                        </p:attrNameLst>
                                      </p:cBhvr>
                                      <p:to>
                                        <p:strVal val="visible"/>
                                      </p:to>
                                    </p:set>
                                    <p:animEffect transition="in" filter="fade">
                                      <p:cBhvr>
                                        <p:cTn id="14" dur="500"/>
                                        <p:tgtEl>
                                          <p:spTgt spid="313"/>
                                        </p:tgtEl>
                                      </p:cBhvr>
                                    </p:animEffect>
                                  </p:childTnLst>
                                </p:cTn>
                              </p:par>
                              <p:par>
                                <p:cTn id="15" presetID="53" presetClass="entr" presetSubtype="16" fill="hold" nodeType="withEffect">
                                  <p:stCondLst>
                                    <p:cond delay="1200"/>
                                  </p:stCondLst>
                                  <p:childTnLst>
                                    <p:set>
                                      <p:cBhvr>
                                        <p:cTn id="16" dur="1" fill="hold">
                                          <p:stCondLst>
                                            <p:cond delay="0"/>
                                          </p:stCondLst>
                                        </p:cTn>
                                        <p:tgtEl>
                                          <p:spTgt spid="314"/>
                                        </p:tgtEl>
                                        <p:attrNameLst>
                                          <p:attrName>style.visibility</p:attrName>
                                        </p:attrNameLst>
                                      </p:cBhvr>
                                      <p:to>
                                        <p:strVal val="visible"/>
                                      </p:to>
                                    </p:set>
                                    <p:anim calcmode="lin" valueType="num">
                                      <p:cBhvr>
                                        <p:cTn id="17" dur="500" fill="hold"/>
                                        <p:tgtEl>
                                          <p:spTgt spid="314"/>
                                        </p:tgtEl>
                                        <p:attrNameLst>
                                          <p:attrName>ppt_w</p:attrName>
                                        </p:attrNameLst>
                                      </p:cBhvr>
                                      <p:tavLst>
                                        <p:tav tm="0">
                                          <p:val>
                                            <p:fltVal val="0"/>
                                          </p:val>
                                        </p:tav>
                                        <p:tav tm="100000">
                                          <p:val>
                                            <p:strVal val="#ppt_w"/>
                                          </p:val>
                                        </p:tav>
                                      </p:tavLst>
                                    </p:anim>
                                    <p:anim calcmode="lin" valueType="num">
                                      <p:cBhvr>
                                        <p:cTn id="18" dur="500" fill="hold"/>
                                        <p:tgtEl>
                                          <p:spTgt spid="314"/>
                                        </p:tgtEl>
                                        <p:attrNameLst>
                                          <p:attrName>ppt_h</p:attrName>
                                        </p:attrNameLst>
                                      </p:cBhvr>
                                      <p:tavLst>
                                        <p:tav tm="0">
                                          <p:val>
                                            <p:fltVal val="0"/>
                                          </p:val>
                                        </p:tav>
                                        <p:tav tm="100000">
                                          <p:val>
                                            <p:strVal val="#ppt_h"/>
                                          </p:val>
                                        </p:tav>
                                      </p:tavLst>
                                    </p:anim>
                                    <p:animEffect transition="in" filter="fade">
                                      <p:cBhvr>
                                        <p:cTn id="19" dur="500"/>
                                        <p:tgtEl>
                                          <p:spTgt spid="314"/>
                                        </p:tgtEl>
                                      </p:cBhvr>
                                    </p:animEffect>
                                  </p:childTnLst>
                                </p:cTn>
                              </p:par>
                              <p:par>
                                <p:cTn id="20" presetID="53" presetClass="entr" presetSubtype="16" fill="hold" nodeType="withEffect">
                                  <p:stCondLst>
                                    <p:cond delay="1500"/>
                                  </p:stCondLst>
                                  <p:childTnLst>
                                    <p:set>
                                      <p:cBhvr>
                                        <p:cTn id="21" dur="1" fill="hold">
                                          <p:stCondLst>
                                            <p:cond delay="0"/>
                                          </p:stCondLst>
                                        </p:cTn>
                                        <p:tgtEl>
                                          <p:spTgt spid="323"/>
                                        </p:tgtEl>
                                        <p:attrNameLst>
                                          <p:attrName>style.visibility</p:attrName>
                                        </p:attrNameLst>
                                      </p:cBhvr>
                                      <p:to>
                                        <p:strVal val="visible"/>
                                      </p:to>
                                    </p:set>
                                    <p:anim calcmode="lin" valueType="num">
                                      <p:cBhvr>
                                        <p:cTn id="22" dur="500" fill="hold"/>
                                        <p:tgtEl>
                                          <p:spTgt spid="323"/>
                                        </p:tgtEl>
                                        <p:attrNameLst>
                                          <p:attrName>ppt_w</p:attrName>
                                        </p:attrNameLst>
                                      </p:cBhvr>
                                      <p:tavLst>
                                        <p:tav tm="0">
                                          <p:val>
                                            <p:fltVal val="0"/>
                                          </p:val>
                                        </p:tav>
                                        <p:tav tm="100000">
                                          <p:val>
                                            <p:strVal val="#ppt_w"/>
                                          </p:val>
                                        </p:tav>
                                      </p:tavLst>
                                    </p:anim>
                                    <p:anim calcmode="lin" valueType="num">
                                      <p:cBhvr>
                                        <p:cTn id="23" dur="500" fill="hold"/>
                                        <p:tgtEl>
                                          <p:spTgt spid="323"/>
                                        </p:tgtEl>
                                        <p:attrNameLst>
                                          <p:attrName>ppt_h</p:attrName>
                                        </p:attrNameLst>
                                      </p:cBhvr>
                                      <p:tavLst>
                                        <p:tav tm="0">
                                          <p:val>
                                            <p:fltVal val="0"/>
                                          </p:val>
                                        </p:tav>
                                        <p:tav tm="100000">
                                          <p:val>
                                            <p:strVal val="#ppt_h"/>
                                          </p:val>
                                        </p:tav>
                                      </p:tavLst>
                                    </p:anim>
                                    <p:animEffect transition="in" filter="fade">
                                      <p:cBhvr>
                                        <p:cTn id="24" dur="500"/>
                                        <p:tgtEl>
                                          <p:spTgt spid="323"/>
                                        </p:tgtEl>
                                      </p:cBhvr>
                                    </p:animEffect>
                                  </p:childTnLst>
                                </p:cTn>
                              </p:par>
                              <p:par>
                                <p:cTn id="25" presetID="53" presetClass="entr" presetSubtype="16" fill="hold" nodeType="withEffect">
                                  <p:stCondLst>
                                    <p:cond delay="1800"/>
                                  </p:stCondLst>
                                  <p:childTnLst>
                                    <p:set>
                                      <p:cBhvr>
                                        <p:cTn id="26" dur="1" fill="hold">
                                          <p:stCondLst>
                                            <p:cond delay="0"/>
                                          </p:stCondLst>
                                        </p:cTn>
                                        <p:tgtEl>
                                          <p:spTgt spid="317"/>
                                        </p:tgtEl>
                                        <p:attrNameLst>
                                          <p:attrName>style.visibility</p:attrName>
                                        </p:attrNameLst>
                                      </p:cBhvr>
                                      <p:to>
                                        <p:strVal val="visible"/>
                                      </p:to>
                                    </p:set>
                                    <p:anim calcmode="lin" valueType="num">
                                      <p:cBhvr>
                                        <p:cTn id="27" dur="500" fill="hold"/>
                                        <p:tgtEl>
                                          <p:spTgt spid="317"/>
                                        </p:tgtEl>
                                        <p:attrNameLst>
                                          <p:attrName>ppt_w</p:attrName>
                                        </p:attrNameLst>
                                      </p:cBhvr>
                                      <p:tavLst>
                                        <p:tav tm="0">
                                          <p:val>
                                            <p:fltVal val="0"/>
                                          </p:val>
                                        </p:tav>
                                        <p:tav tm="100000">
                                          <p:val>
                                            <p:strVal val="#ppt_w"/>
                                          </p:val>
                                        </p:tav>
                                      </p:tavLst>
                                    </p:anim>
                                    <p:anim calcmode="lin" valueType="num">
                                      <p:cBhvr>
                                        <p:cTn id="28" dur="500" fill="hold"/>
                                        <p:tgtEl>
                                          <p:spTgt spid="317"/>
                                        </p:tgtEl>
                                        <p:attrNameLst>
                                          <p:attrName>ppt_h</p:attrName>
                                        </p:attrNameLst>
                                      </p:cBhvr>
                                      <p:tavLst>
                                        <p:tav tm="0">
                                          <p:val>
                                            <p:fltVal val="0"/>
                                          </p:val>
                                        </p:tav>
                                        <p:tav tm="100000">
                                          <p:val>
                                            <p:strVal val="#ppt_h"/>
                                          </p:val>
                                        </p:tav>
                                      </p:tavLst>
                                    </p:anim>
                                    <p:animEffect transition="in" filter="fade">
                                      <p:cBhvr>
                                        <p:cTn id="29" dur="500"/>
                                        <p:tgtEl>
                                          <p:spTgt spid="317"/>
                                        </p:tgtEl>
                                      </p:cBhvr>
                                    </p:animEffect>
                                  </p:childTnLst>
                                </p:cTn>
                              </p:par>
                              <p:par>
                                <p:cTn id="30" presetID="53" presetClass="entr" presetSubtype="16" fill="hold" nodeType="withEffect">
                                  <p:stCondLst>
                                    <p:cond delay="2100"/>
                                  </p:stCondLst>
                                  <p:childTnLst>
                                    <p:set>
                                      <p:cBhvr>
                                        <p:cTn id="31" dur="1" fill="hold">
                                          <p:stCondLst>
                                            <p:cond delay="0"/>
                                          </p:stCondLst>
                                        </p:cTn>
                                        <p:tgtEl>
                                          <p:spTgt spid="320"/>
                                        </p:tgtEl>
                                        <p:attrNameLst>
                                          <p:attrName>style.visibility</p:attrName>
                                        </p:attrNameLst>
                                      </p:cBhvr>
                                      <p:to>
                                        <p:strVal val="visible"/>
                                      </p:to>
                                    </p:set>
                                    <p:anim calcmode="lin" valueType="num">
                                      <p:cBhvr>
                                        <p:cTn id="32" dur="500" fill="hold"/>
                                        <p:tgtEl>
                                          <p:spTgt spid="320"/>
                                        </p:tgtEl>
                                        <p:attrNameLst>
                                          <p:attrName>ppt_w</p:attrName>
                                        </p:attrNameLst>
                                      </p:cBhvr>
                                      <p:tavLst>
                                        <p:tav tm="0">
                                          <p:val>
                                            <p:fltVal val="0"/>
                                          </p:val>
                                        </p:tav>
                                        <p:tav tm="100000">
                                          <p:val>
                                            <p:strVal val="#ppt_w"/>
                                          </p:val>
                                        </p:tav>
                                      </p:tavLst>
                                    </p:anim>
                                    <p:anim calcmode="lin" valueType="num">
                                      <p:cBhvr>
                                        <p:cTn id="33" dur="500" fill="hold"/>
                                        <p:tgtEl>
                                          <p:spTgt spid="320"/>
                                        </p:tgtEl>
                                        <p:attrNameLst>
                                          <p:attrName>ppt_h</p:attrName>
                                        </p:attrNameLst>
                                      </p:cBhvr>
                                      <p:tavLst>
                                        <p:tav tm="0">
                                          <p:val>
                                            <p:fltVal val="0"/>
                                          </p:val>
                                        </p:tav>
                                        <p:tav tm="100000">
                                          <p:val>
                                            <p:strVal val="#ppt_h"/>
                                          </p:val>
                                        </p:tav>
                                      </p:tavLst>
                                    </p:anim>
                                    <p:animEffect transition="in" filter="fade">
                                      <p:cBhvr>
                                        <p:cTn id="34" dur="500"/>
                                        <p:tgtEl>
                                          <p:spTgt spid="320"/>
                                        </p:tgtEl>
                                      </p:cBhvr>
                                    </p:animEffect>
                                  </p:childTnLst>
                                </p:cTn>
                              </p:par>
                              <p:par>
                                <p:cTn id="35" presetID="22" presetClass="entr" presetSubtype="2" fill="hold" grpId="0" nodeType="withEffect">
                                  <p:stCondLst>
                                    <p:cond delay="2400"/>
                                  </p:stCondLst>
                                  <p:childTnLst>
                                    <p:set>
                                      <p:cBhvr>
                                        <p:cTn id="36" dur="1" fill="hold">
                                          <p:stCondLst>
                                            <p:cond delay="0"/>
                                          </p:stCondLst>
                                        </p:cTn>
                                        <p:tgtEl>
                                          <p:spTgt spid="327"/>
                                        </p:tgtEl>
                                        <p:attrNameLst>
                                          <p:attrName>style.visibility</p:attrName>
                                        </p:attrNameLst>
                                      </p:cBhvr>
                                      <p:to>
                                        <p:strVal val="visible"/>
                                      </p:to>
                                    </p:set>
                                    <p:animEffect transition="in" filter="wipe(right)">
                                      <p:cBhvr>
                                        <p:cTn id="37" dur="1000"/>
                                        <p:tgtEl>
                                          <p:spTgt spid="327"/>
                                        </p:tgtEl>
                                      </p:cBhvr>
                                    </p:animEffect>
                                  </p:childTnLst>
                                </p:cTn>
                              </p:par>
                              <p:par>
                                <p:cTn id="38" presetID="22" presetClass="entr" presetSubtype="2" fill="hold" grpId="0" nodeType="withEffect">
                                  <p:stCondLst>
                                    <p:cond delay="2600"/>
                                  </p:stCondLst>
                                  <p:childTnLst>
                                    <p:set>
                                      <p:cBhvr>
                                        <p:cTn id="39" dur="1" fill="hold">
                                          <p:stCondLst>
                                            <p:cond delay="0"/>
                                          </p:stCondLst>
                                        </p:cTn>
                                        <p:tgtEl>
                                          <p:spTgt spid="329"/>
                                        </p:tgtEl>
                                        <p:attrNameLst>
                                          <p:attrName>style.visibility</p:attrName>
                                        </p:attrNameLst>
                                      </p:cBhvr>
                                      <p:to>
                                        <p:strVal val="visible"/>
                                      </p:to>
                                    </p:set>
                                    <p:animEffect transition="in" filter="wipe(right)">
                                      <p:cBhvr>
                                        <p:cTn id="40" dur="1000"/>
                                        <p:tgtEl>
                                          <p:spTgt spid="329"/>
                                        </p:tgtEl>
                                      </p:cBhvr>
                                    </p:animEffect>
                                  </p:childTnLst>
                                </p:cTn>
                              </p:par>
                              <p:par>
                                <p:cTn id="41" presetID="22" presetClass="entr" presetSubtype="8" fill="hold" grpId="0" nodeType="withEffect">
                                  <p:stCondLst>
                                    <p:cond delay="2900"/>
                                  </p:stCondLst>
                                  <p:childTnLst>
                                    <p:set>
                                      <p:cBhvr>
                                        <p:cTn id="42" dur="1" fill="hold">
                                          <p:stCondLst>
                                            <p:cond delay="0"/>
                                          </p:stCondLst>
                                        </p:cTn>
                                        <p:tgtEl>
                                          <p:spTgt spid="326"/>
                                        </p:tgtEl>
                                        <p:attrNameLst>
                                          <p:attrName>style.visibility</p:attrName>
                                        </p:attrNameLst>
                                      </p:cBhvr>
                                      <p:to>
                                        <p:strVal val="visible"/>
                                      </p:to>
                                    </p:set>
                                    <p:animEffect transition="in" filter="wipe(left)">
                                      <p:cBhvr>
                                        <p:cTn id="43" dur="1000"/>
                                        <p:tgtEl>
                                          <p:spTgt spid="326"/>
                                        </p:tgtEl>
                                      </p:cBhvr>
                                    </p:animEffect>
                                  </p:childTnLst>
                                </p:cTn>
                              </p:par>
                              <p:par>
                                <p:cTn id="44" presetID="22" presetClass="entr" presetSubtype="8" fill="hold" grpId="0" nodeType="withEffect">
                                  <p:stCondLst>
                                    <p:cond delay="3000"/>
                                  </p:stCondLst>
                                  <p:childTnLst>
                                    <p:set>
                                      <p:cBhvr>
                                        <p:cTn id="45" dur="1" fill="hold">
                                          <p:stCondLst>
                                            <p:cond delay="0"/>
                                          </p:stCondLst>
                                        </p:cTn>
                                        <p:tgtEl>
                                          <p:spTgt spid="328"/>
                                        </p:tgtEl>
                                        <p:attrNameLst>
                                          <p:attrName>style.visibility</p:attrName>
                                        </p:attrNameLst>
                                      </p:cBhvr>
                                      <p:to>
                                        <p:strVal val="visible"/>
                                      </p:to>
                                    </p:set>
                                    <p:animEffect transition="in" filter="wipe(left)">
                                      <p:cBhvr>
                                        <p:cTn id="46" dur="1000"/>
                                        <p:tgtEl>
                                          <p:spTgt spid="3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3" grpId="0" animBg="1"/>
      <p:bldP spid="326" grpId="0"/>
      <p:bldP spid="327" grpId="0"/>
      <p:bldP spid="328" grpId="0"/>
      <p:bldP spid="32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文本框 25"/>
          <p:cNvSpPr txBox="1"/>
          <p:nvPr/>
        </p:nvSpPr>
        <p:spPr>
          <a:xfrm>
            <a:off x="74743" y="503062"/>
            <a:ext cx="2891066" cy="523220"/>
          </a:xfrm>
          <a:prstGeom prst="rect">
            <a:avLst/>
          </a:prstGeom>
          <a:noFill/>
        </p:spPr>
        <p:txBody>
          <a:bodyPr wrap="square" rtlCol="0">
            <a:spAutoFit/>
          </a:bodyPr>
          <a:lstStyle/>
          <a:p>
            <a:r>
              <a:rPr lang="zh-CN" altLang="en-US" sz="2800" b="1" dirty="0">
                <a:solidFill>
                  <a:schemeClr val="bg2">
                    <a:lumMod val="50000"/>
                  </a:schemeClr>
                </a:solidFill>
              </a:rPr>
              <a:t>请输入标题内容</a:t>
            </a:r>
          </a:p>
        </p:txBody>
      </p:sp>
      <p:pic>
        <p:nvPicPr>
          <p:cNvPr id="27" name="图片 26"/>
          <p:cNvPicPr>
            <a:picLocks noChangeAspect="1"/>
          </p:cNvPicPr>
          <p:nvPr/>
        </p:nvPicPr>
        <p:blipFill>
          <a:blip r:embed="rId3" cstate="screen"/>
          <a:stretch>
            <a:fillRect/>
          </a:stretch>
        </p:blipFill>
        <p:spPr>
          <a:xfrm>
            <a:off x="11045298" y="178517"/>
            <a:ext cx="824546" cy="1172311"/>
          </a:xfrm>
          <a:prstGeom prst="rect">
            <a:avLst/>
          </a:prstGeom>
        </p:spPr>
      </p:pic>
      <p:pic>
        <p:nvPicPr>
          <p:cNvPr id="36" name="图片 35"/>
          <p:cNvPicPr>
            <a:picLocks noChangeAspect="1"/>
          </p:cNvPicPr>
          <p:nvPr/>
        </p:nvPicPr>
        <p:blipFill>
          <a:blip r:embed="rId4" cstate="screen"/>
          <a:stretch>
            <a:fillRect/>
          </a:stretch>
        </p:blipFill>
        <p:spPr>
          <a:xfrm>
            <a:off x="3285497" y="232338"/>
            <a:ext cx="5741297" cy="253014"/>
          </a:xfrm>
          <a:prstGeom prst="rect">
            <a:avLst/>
          </a:prstGeom>
        </p:spPr>
      </p:pic>
      <p:sp>
        <p:nvSpPr>
          <p:cNvPr id="5" name="Bent Arrow 3"/>
          <p:cNvSpPr/>
          <p:nvPr/>
        </p:nvSpPr>
        <p:spPr>
          <a:xfrm rot="13500000" flipH="1" flipV="1">
            <a:off x="5617176" y="1948274"/>
            <a:ext cx="997616" cy="1005728"/>
          </a:xfrm>
          <a:prstGeom prst="bentArrow">
            <a:avLst>
              <a:gd name="adj1" fmla="val 5470"/>
              <a:gd name="adj2" fmla="val 9301"/>
              <a:gd name="adj3" fmla="val 12699"/>
              <a:gd name="adj4" fmla="val 39549"/>
            </a:avLst>
          </a:prstGeom>
          <a:solidFill>
            <a:srgbClr val="B2B2B2">
              <a:alpha val="5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3200" b="0" i="0" u="none" strike="noStrike" kern="1200" cap="none" spc="0" normalizeH="0" baseline="0" noProof="0" dirty="0">
              <a:ln>
                <a:noFill/>
              </a:ln>
              <a:solidFill>
                <a:srgbClr val="222222"/>
              </a:solidFill>
              <a:effectLst/>
              <a:uLnTx/>
              <a:uFillTx/>
              <a:latin typeface="Calibri" panose="020F0502020204030204"/>
              <a:ea typeface="+mn-ea"/>
              <a:cs typeface="+mn-cs"/>
            </a:endParaRPr>
          </a:p>
        </p:txBody>
      </p:sp>
      <p:sp>
        <p:nvSpPr>
          <p:cNvPr id="6" name="Freeform 4"/>
          <p:cNvSpPr/>
          <p:nvPr/>
        </p:nvSpPr>
        <p:spPr>
          <a:xfrm>
            <a:off x="6490020" y="4191804"/>
            <a:ext cx="1252472" cy="1252473"/>
          </a:xfrm>
          <a:custGeom>
            <a:avLst/>
            <a:gdLst>
              <a:gd name="connsiteX0" fmla="*/ 1621876 w 4116165"/>
              <a:gd name="connsiteY0" fmla="*/ 814807 h 3497531"/>
              <a:gd name="connsiteX1" fmla="*/ 3927730 w 4116165"/>
              <a:gd name="connsiteY1" fmla="*/ 814807 h 3497531"/>
              <a:gd name="connsiteX2" fmla="*/ 4116165 w 4116165"/>
              <a:gd name="connsiteY2" fmla="*/ 1003242 h 3497531"/>
              <a:gd name="connsiteX3" fmla="*/ 4116165 w 4116165"/>
              <a:gd name="connsiteY3" fmla="*/ 3309096 h 3497531"/>
              <a:gd name="connsiteX4" fmla="*/ 3927730 w 4116165"/>
              <a:gd name="connsiteY4" fmla="*/ 3497531 h 3497531"/>
              <a:gd name="connsiteX5" fmla="*/ 1621876 w 4116165"/>
              <a:gd name="connsiteY5" fmla="*/ 3497531 h 3497531"/>
              <a:gd name="connsiteX6" fmla="*/ 1433441 w 4116165"/>
              <a:gd name="connsiteY6" fmla="*/ 3309096 h 3497531"/>
              <a:gd name="connsiteX7" fmla="*/ 1433441 w 4116165"/>
              <a:gd name="connsiteY7" fmla="*/ 1003242 h 3497531"/>
              <a:gd name="connsiteX8" fmla="*/ 1621876 w 4116165"/>
              <a:gd name="connsiteY8" fmla="*/ 814807 h 3497531"/>
              <a:gd name="connsiteX9" fmla="*/ 688860 w 4116165"/>
              <a:gd name="connsiteY9" fmla="*/ 0 h 3497531"/>
              <a:gd name="connsiteX10" fmla="*/ 739322 w 4116165"/>
              <a:gd name="connsiteY10" fmla="*/ 20901 h 3497531"/>
              <a:gd name="connsiteX11" fmla="*/ 1356818 w 4116165"/>
              <a:gd name="connsiteY11" fmla="*/ 638398 h 3497531"/>
              <a:gd name="connsiteX12" fmla="*/ 1356818 w 4116165"/>
              <a:gd name="connsiteY12" fmla="*/ 739322 h 3497531"/>
              <a:gd name="connsiteX13" fmla="*/ 739322 w 4116165"/>
              <a:gd name="connsiteY13" fmla="*/ 1356819 h 3497531"/>
              <a:gd name="connsiteX14" fmla="*/ 638398 w 4116165"/>
              <a:gd name="connsiteY14" fmla="*/ 1356819 h 3497531"/>
              <a:gd name="connsiteX15" fmla="*/ 20901 w 4116165"/>
              <a:gd name="connsiteY15" fmla="*/ 739322 h 3497531"/>
              <a:gd name="connsiteX16" fmla="*/ 20901 w 4116165"/>
              <a:gd name="connsiteY16" fmla="*/ 638398 h 3497531"/>
              <a:gd name="connsiteX17" fmla="*/ 638398 w 4116165"/>
              <a:gd name="connsiteY17" fmla="*/ 20901 h 3497531"/>
              <a:gd name="connsiteX18" fmla="*/ 688860 w 4116165"/>
              <a:gd name="connsiteY18" fmla="*/ 0 h 3497531"/>
              <a:gd name="connsiteX0-1" fmla="*/ 1433441 w 4116165"/>
              <a:gd name="connsiteY0-2" fmla="*/ 1003242 h 3497531"/>
              <a:gd name="connsiteX1-3" fmla="*/ 3927730 w 4116165"/>
              <a:gd name="connsiteY1-4" fmla="*/ 814807 h 3497531"/>
              <a:gd name="connsiteX2-5" fmla="*/ 4116165 w 4116165"/>
              <a:gd name="connsiteY2-6" fmla="*/ 1003242 h 3497531"/>
              <a:gd name="connsiteX3-7" fmla="*/ 4116165 w 4116165"/>
              <a:gd name="connsiteY3-8" fmla="*/ 3309096 h 3497531"/>
              <a:gd name="connsiteX4-9" fmla="*/ 3927730 w 4116165"/>
              <a:gd name="connsiteY4-10" fmla="*/ 3497531 h 3497531"/>
              <a:gd name="connsiteX5-11" fmla="*/ 1621876 w 4116165"/>
              <a:gd name="connsiteY5-12" fmla="*/ 3497531 h 3497531"/>
              <a:gd name="connsiteX6-13" fmla="*/ 1433441 w 4116165"/>
              <a:gd name="connsiteY6-14" fmla="*/ 3309096 h 3497531"/>
              <a:gd name="connsiteX7-15" fmla="*/ 1433441 w 4116165"/>
              <a:gd name="connsiteY7-16" fmla="*/ 1003242 h 3497531"/>
              <a:gd name="connsiteX8-17" fmla="*/ 688860 w 4116165"/>
              <a:gd name="connsiteY8-18" fmla="*/ 0 h 3497531"/>
              <a:gd name="connsiteX9-19" fmla="*/ 739322 w 4116165"/>
              <a:gd name="connsiteY9-20" fmla="*/ 20901 h 3497531"/>
              <a:gd name="connsiteX10-21" fmla="*/ 1356818 w 4116165"/>
              <a:gd name="connsiteY10-22" fmla="*/ 638398 h 3497531"/>
              <a:gd name="connsiteX11-23" fmla="*/ 1356818 w 4116165"/>
              <a:gd name="connsiteY11-24" fmla="*/ 739322 h 3497531"/>
              <a:gd name="connsiteX12-25" fmla="*/ 739322 w 4116165"/>
              <a:gd name="connsiteY12-26" fmla="*/ 1356819 h 3497531"/>
              <a:gd name="connsiteX13-27" fmla="*/ 638398 w 4116165"/>
              <a:gd name="connsiteY13-28" fmla="*/ 1356819 h 3497531"/>
              <a:gd name="connsiteX14-29" fmla="*/ 20901 w 4116165"/>
              <a:gd name="connsiteY14-30" fmla="*/ 739322 h 3497531"/>
              <a:gd name="connsiteX15-31" fmla="*/ 20901 w 4116165"/>
              <a:gd name="connsiteY15-32" fmla="*/ 638398 h 3497531"/>
              <a:gd name="connsiteX16-33" fmla="*/ 638398 w 4116165"/>
              <a:gd name="connsiteY16-34" fmla="*/ 20901 h 3497531"/>
              <a:gd name="connsiteX17-35" fmla="*/ 688860 w 4116165"/>
              <a:gd name="connsiteY17-36" fmla="*/ 0 h 3497531"/>
              <a:gd name="connsiteX0-37" fmla="*/ 1433441 w 4116165"/>
              <a:gd name="connsiteY0-38" fmla="*/ 3309096 h 3497531"/>
              <a:gd name="connsiteX1-39" fmla="*/ 3927730 w 4116165"/>
              <a:gd name="connsiteY1-40" fmla="*/ 814807 h 3497531"/>
              <a:gd name="connsiteX2-41" fmla="*/ 4116165 w 4116165"/>
              <a:gd name="connsiteY2-42" fmla="*/ 1003242 h 3497531"/>
              <a:gd name="connsiteX3-43" fmla="*/ 4116165 w 4116165"/>
              <a:gd name="connsiteY3-44" fmla="*/ 3309096 h 3497531"/>
              <a:gd name="connsiteX4-45" fmla="*/ 3927730 w 4116165"/>
              <a:gd name="connsiteY4-46" fmla="*/ 3497531 h 3497531"/>
              <a:gd name="connsiteX5-47" fmla="*/ 1621876 w 4116165"/>
              <a:gd name="connsiteY5-48" fmla="*/ 3497531 h 3497531"/>
              <a:gd name="connsiteX6-49" fmla="*/ 1433441 w 4116165"/>
              <a:gd name="connsiteY6-50" fmla="*/ 3309096 h 3497531"/>
              <a:gd name="connsiteX7-51" fmla="*/ 688860 w 4116165"/>
              <a:gd name="connsiteY7-52" fmla="*/ 0 h 3497531"/>
              <a:gd name="connsiteX8-53" fmla="*/ 739322 w 4116165"/>
              <a:gd name="connsiteY8-54" fmla="*/ 20901 h 3497531"/>
              <a:gd name="connsiteX9-55" fmla="*/ 1356818 w 4116165"/>
              <a:gd name="connsiteY9-56" fmla="*/ 638398 h 3497531"/>
              <a:gd name="connsiteX10-57" fmla="*/ 1356818 w 4116165"/>
              <a:gd name="connsiteY10-58" fmla="*/ 739322 h 3497531"/>
              <a:gd name="connsiteX11-59" fmla="*/ 739322 w 4116165"/>
              <a:gd name="connsiteY11-60" fmla="*/ 1356819 h 3497531"/>
              <a:gd name="connsiteX12-61" fmla="*/ 638398 w 4116165"/>
              <a:gd name="connsiteY12-62" fmla="*/ 1356819 h 3497531"/>
              <a:gd name="connsiteX13-63" fmla="*/ 20901 w 4116165"/>
              <a:gd name="connsiteY13-64" fmla="*/ 739322 h 3497531"/>
              <a:gd name="connsiteX14-65" fmla="*/ 20901 w 4116165"/>
              <a:gd name="connsiteY14-66" fmla="*/ 638398 h 3497531"/>
              <a:gd name="connsiteX15-67" fmla="*/ 638398 w 4116165"/>
              <a:gd name="connsiteY15-68" fmla="*/ 20901 h 3497531"/>
              <a:gd name="connsiteX16-69" fmla="*/ 688860 w 4116165"/>
              <a:gd name="connsiteY16-70" fmla="*/ 0 h 3497531"/>
              <a:gd name="connsiteX0-71" fmla="*/ 1433441 w 4116165"/>
              <a:gd name="connsiteY0-72" fmla="*/ 3309096 h 3497531"/>
              <a:gd name="connsiteX1-73" fmla="*/ 4116165 w 4116165"/>
              <a:gd name="connsiteY1-74" fmla="*/ 1003242 h 3497531"/>
              <a:gd name="connsiteX2-75" fmla="*/ 4116165 w 4116165"/>
              <a:gd name="connsiteY2-76" fmla="*/ 3309096 h 3497531"/>
              <a:gd name="connsiteX3-77" fmla="*/ 3927730 w 4116165"/>
              <a:gd name="connsiteY3-78" fmla="*/ 3497531 h 3497531"/>
              <a:gd name="connsiteX4-79" fmla="*/ 1621876 w 4116165"/>
              <a:gd name="connsiteY4-80" fmla="*/ 3497531 h 3497531"/>
              <a:gd name="connsiteX5-81" fmla="*/ 1433441 w 4116165"/>
              <a:gd name="connsiteY5-82" fmla="*/ 3309096 h 3497531"/>
              <a:gd name="connsiteX6-83" fmla="*/ 688860 w 4116165"/>
              <a:gd name="connsiteY6-84" fmla="*/ 0 h 3497531"/>
              <a:gd name="connsiteX7-85" fmla="*/ 739322 w 4116165"/>
              <a:gd name="connsiteY7-86" fmla="*/ 20901 h 3497531"/>
              <a:gd name="connsiteX8-87" fmla="*/ 1356818 w 4116165"/>
              <a:gd name="connsiteY8-88" fmla="*/ 638398 h 3497531"/>
              <a:gd name="connsiteX9-89" fmla="*/ 1356818 w 4116165"/>
              <a:gd name="connsiteY9-90" fmla="*/ 739322 h 3497531"/>
              <a:gd name="connsiteX10-91" fmla="*/ 739322 w 4116165"/>
              <a:gd name="connsiteY10-92" fmla="*/ 1356819 h 3497531"/>
              <a:gd name="connsiteX11-93" fmla="*/ 638398 w 4116165"/>
              <a:gd name="connsiteY11-94" fmla="*/ 1356819 h 3497531"/>
              <a:gd name="connsiteX12-95" fmla="*/ 20901 w 4116165"/>
              <a:gd name="connsiteY12-96" fmla="*/ 739322 h 3497531"/>
              <a:gd name="connsiteX13-97" fmla="*/ 20901 w 4116165"/>
              <a:gd name="connsiteY13-98" fmla="*/ 638398 h 3497531"/>
              <a:gd name="connsiteX14-99" fmla="*/ 638398 w 4116165"/>
              <a:gd name="connsiteY14-100" fmla="*/ 20901 h 3497531"/>
              <a:gd name="connsiteX15-101" fmla="*/ 688860 w 4116165"/>
              <a:gd name="connsiteY15-102" fmla="*/ 0 h 3497531"/>
              <a:gd name="connsiteX0-103" fmla="*/ 1433441 w 4116165"/>
              <a:gd name="connsiteY0-104" fmla="*/ 3309096 h 3497531"/>
              <a:gd name="connsiteX1-105" fmla="*/ 4116165 w 4116165"/>
              <a:gd name="connsiteY1-106" fmla="*/ 3309096 h 3497531"/>
              <a:gd name="connsiteX2-107" fmla="*/ 3927730 w 4116165"/>
              <a:gd name="connsiteY2-108" fmla="*/ 3497531 h 3497531"/>
              <a:gd name="connsiteX3-109" fmla="*/ 1621876 w 4116165"/>
              <a:gd name="connsiteY3-110" fmla="*/ 3497531 h 3497531"/>
              <a:gd name="connsiteX4-111" fmla="*/ 1433441 w 4116165"/>
              <a:gd name="connsiteY4-112" fmla="*/ 3309096 h 3497531"/>
              <a:gd name="connsiteX5-113" fmla="*/ 688860 w 4116165"/>
              <a:gd name="connsiteY5-114" fmla="*/ 0 h 3497531"/>
              <a:gd name="connsiteX6-115" fmla="*/ 739322 w 4116165"/>
              <a:gd name="connsiteY6-116" fmla="*/ 20901 h 3497531"/>
              <a:gd name="connsiteX7-117" fmla="*/ 1356818 w 4116165"/>
              <a:gd name="connsiteY7-118" fmla="*/ 638398 h 3497531"/>
              <a:gd name="connsiteX8-119" fmla="*/ 1356818 w 4116165"/>
              <a:gd name="connsiteY8-120" fmla="*/ 739322 h 3497531"/>
              <a:gd name="connsiteX9-121" fmla="*/ 739322 w 4116165"/>
              <a:gd name="connsiteY9-122" fmla="*/ 1356819 h 3497531"/>
              <a:gd name="connsiteX10-123" fmla="*/ 638398 w 4116165"/>
              <a:gd name="connsiteY10-124" fmla="*/ 1356819 h 3497531"/>
              <a:gd name="connsiteX11-125" fmla="*/ 20901 w 4116165"/>
              <a:gd name="connsiteY11-126" fmla="*/ 739322 h 3497531"/>
              <a:gd name="connsiteX12-127" fmla="*/ 20901 w 4116165"/>
              <a:gd name="connsiteY12-128" fmla="*/ 638398 h 3497531"/>
              <a:gd name="connsiteX13-129" fmla="*/ 638398 w 4116165"/>
              <a:gd name="connsiteY13-130" fmla="*/ 20901 h 3497531"/>
              <a:gd name="connsiteX14-131" fmla="*/ 688860 w 4116165"/>
              <a:gd name="connsiteY14-132" fmla="*/ 0 h 3497531"/>
              <a:gd name="connsiteX0-133" fmla="*/ 1433441 w 3927730"/>
              <a:gd name="connsiteY0-134" fmla="*/ 3309096 h 3497531"/>
              <a:gd name="connsiteX1-135" fmla="*/ 3927730 w 3927730"/>
              <a:gd name="connsiteY1-136" fmla="*/ 3497531 h 3497531"/>
              <a:gd name="connsiteX2-137" fmla="*/ 1621876 w 3927730"/>
              <a:gd name="connsiteY2-138" fmla="*/ 3497531 h 3497531"/>
              <a:gd name="connsiteX3-139" fmla="*/ 1433441 w 3927730"/>
              <a:gd name="connsiteY3-140" fmla="*/ 3309096 h 3497531"/>
              <a:gd name="connsiteX4-141" fmla="*/ 688860 w 3927730"/>
              <a:gd name="connsiteY4-142" fmla="*/ 0 h 3497531"/>
              <a:gd name="connsiteX5-143" fmla="*/ 739322 w 3927730"/>
              <a:gd name="connsiteY5-144" fmla="*/ 20901 h 3497531"/>
              <a:gd name="connsiteX6-145" fmla="*/ 1356818 w 3927730"/>
              <a:gd name="connsiteY6-146" fmla="*/ 638398 h 3497531"/>
              <a:gd name="connsiteX7-147" fmla="*/ 1356818 w 3927730"/>
              <a:gd name="connsiteY7-148" fmla="*/ 739322 h 3497531"/>
              <a:gd name="connsiteX8-149" fmla="*/ 739322 w 3927730"/>
              <a:gd name="connsiteY8-150" fmla="*/ 1356819 h 3497531"/>
              <a:gd name="connsiteX9-151" fmla="*/ 638398 w 3927730"/>
              <a:gd name="connsiteY9-152" fmla="*/ 1356819 h 3497531"/>
              <a:gd name="connsiteX10-153" fmla="*/ 20901 w 3927730"/>
              <a:gd name="connsiteY10-154" fmla="*/ 739322 h 3497531"/>
              <a:gd name="connsiteX11-155" fmla="*/ 20901 w 3927730"/>
              <a:gd name="connsiteY11-156" fmla="*/ 638398 h 3497531"/>
              <a:gd name="connsiteX12-157" fmla="*/ 638398 w 3927730"/>
              <a:gd name="connsiteY12-158" fmla="*/ 20901 h 3497531"/>
              <a:gd name="connsiteX13-159" fmla="*/ 688860 w 3927730"/>
              <a:gd name="connsiteY13-160" fmla="*/ 0 h 3497531"/>
              <a:gd name="connsiteX0-161" fmla="*/ 1433441 w 1621876"/>
              <a:gd name="connsiteY0-162" fmla="*/ 3309096 h 3497531"/>
              <a:gd name="connsiteX1-163" fmla="*/ 1621876 w 1621876"/>
              <a:gd name="connsiteY1-164" fmla="*/ 3497531 h 3497531"/>
              <a:gd name="connsiteX2-165" fmla="*/ 1433441 w 1621876"/>
              <a:gd name="connsiteY2-166" fmla="*/ 3309096 h 3497531"/>
              <a:gd name="connsiteX3-167" fmla="*/ 688860 w 1621876"/>
              <a:gd name="connsiteY3-168" fmla="*/ 0 h 3497531"/>
              <a:gd name="connsiteX4-169" fmla="*/ 739322 w 1621876"/>
              <a:gd name="connsiteY4-170" fmla="*/ 20901 h 3497531"/>
              <a:gd name="connsiteX5-171" fmla="*/ 1356818 w 1621876"/>
              <a:gd name="connsiteY5-172" fmla="*/ 638398 h 3497531"/>
              <a:gd name="connsiteX6-173" fmla="*/ 1356818 w 1621876"/>
              <a:gd name="connsiteY6-174" fmla="*/ 739322 h 3497531"/>
              <a:gd name="connsiteX7-175" fmla="*/ 739322 w 1621876"/>
              <a:gd name="connsiteY7-176" fmla="*/ 1356819 h 3497531"/>
              <a:gd name="connsiteX8-177" fmla="*/ 638398 w 1621876"/>
              <a:gd name="connsiteY8-178" fmla="*/ 1356819 h 3497531"/>
              <a:gd name="connsiteX9-179" fmla="*/ 20901 w 1621876"/>
              <a:gd name="connsiteY9-180" fmla="*/ 739322 h 3497531"/>
              <a:gd name="connsiteX10-181" fmla="*/ 20901 w 1621876"/>
              <a:gd name="connsiteY10-182" fmla="*/ 638398 h 3497531"/>
              <a:gd name="connsiteX11-183" fmla="*/ 638398 w 1621876"/>
              <a:gd name="connsiteY11-184" fmla="*/ 20901 h 3497531"/>
              <a:gd name="connsiteX12-185" fmla="*/ 688860 w 1621876"/>
              <a:gd name="connsiteY12-186" fmla="*/ 0 h 3497531"/>
              <a:gd name="connsiteX0-187" fmla="*/ 688860 w 1377719"/>
              <a:gd name="connsiteY0-188" fmla="*/ 0 h 1377720"/>
              <a:gd name="connsiteX1-189" fmla="*/ 739322 w 1377719"/>
              <a:gd name="connsiteY1-190" fmla="*/ 20901 h 1377720"/>
              <a:gd name="connsiteX2-191" fmla="*/ 1356818 w 1377719"/>
              <a:gd name="connsiteY2-192" fmla="*/ 638398 h 1377720"/>
              <a:gd name="connsiteX3-193" fmla="*/ 1356818 w 1377719"/>
              <a:gd name="connsiteY3-194" fmla="*/ 739322 h 1377720"/>
              <a:gd name="connsiteX4-195" fmla="*/ 739322 w 1377719"/>
              <a:gd name="connsiteY4-196" fmla="*/ 1356819 h 1377720"/>
              <a:gd name="connsiteX5-197" fmla="*/ 638398 w 1377719"/>
              <a:gd name="connsiteY5-198" fmla="*/ 1356819 h 1377720"/>
              <a:gd name="connsiteX6-199" fmla="*/ 20901 w 1377719"/>
              <a:gd name="connsiteY6-200" fmla="*/ 739322 h 1377720"/>
              <a:gd name="connsiteX7-201" fmla="*/ 20901 w 1377719"/>
              <a:gd name="connsiteY7-202" fmla="*/ 638398 h 1377720"/>
              <a:gd name="connsiteX8-203" fmla="*/ 638398 w 1377719"/>
              <a:gd name="connsiteY8-204" fmla="*/ 20901 h 1377720"/>
              <a:gd name="connsiteX9-205" fmla="*/ 688860 w 1377719"/>
              <a:gd name="connsiteY9-206" fmla="*/ 0 h 137772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377719" h="1377720">
                <a:moveTo>
                  <a:pt x="688860" y="0"/>
                </a:moveTo>
                <a:cubicBezTo>
                  <a:pt x="707124" y="0"/>
                  <a:pt x="725387" y="6967"/>
                  <a:pt x="739322" y="20901"/>
                </a:cubicBezTo>
                <a:lnTo>
                  <a:pt x="1356818" y="638398"/>
                </a:lnTo>
                <a:cubicBezTo>
                  <a:pt x="1384687" y="666267"/>
                  <a:pt x="1384687" y="711453"/>
                  <a:pt x="1356818" y="739322"/>
                </a:cubicBezTo>
                <a:lnTo>
                  <a:pt x="739322" y="1356819"/>
                </a:lnTo>
                <a:cubicBezTo>
                  <a:pt x="711453" y="1384688"/>
                  <a:pt x="666267" y="1384688"/>
                  <a:pt x="638398" y="1356819"/>
                </a:cubicBezTo>
                <a:lnTo>
                  <a:pt x="20901" y="739322"/>
                </a:lnTo>
                <a:cubicBezTo>
                  <a:pt x="-6968" y="711453"/>
                  <a:pt x="-6968" y="666267"/>
                  <a:pt x="20901" y="638398"/>
                </a:cubicBezTo>
                <a:lnTo>
                  <a:pt x="638398" y="20901"/>
                </a:lnTo>
                <a:cubicBezTo>
                  <a:pt x="652332" y="6967"/>
                  <a:pt x="670596" y="0"/>
                  <a:pt x="688860" y="0"/>
                </a:cubicBezTo>
                <a:close/>
              </a:path>
            </a:pathLst>
          </a:cu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0" i="0" u="none" strike="noStrike" kern="1200" cap="none" spc="0" normalizeH="0" baseline="0" noProof="0" dirty="0">
                <a:ln>
                  <a:noFill/>
                </a:ln>
                <a:solidFill>
                  <a:srgbClr val="FFFFFF"/>
                </a:solidFill>
                <a:effectLst/>
                <a:uLnTx/>
                <a:uFillTx/>
                <a:latin typeface="linea-basic-10" panose="02000509000000000000" pitchFamily="49" charset="0"/>
                <a:ea typeface="linea-basic-10" panose="02000509000000000000" pitchFamily="49" charset="0"/>
                <a:cs typeface="linea-basic-10" panose="02000509000000000000" pitchFamily="49" charset="0"/>
              </a:rPr>
              <a:t>b</a:t>
            </a:r>
            <a:endParaRPr kumimoji="0" lang="en-US" sz="2800" b="1" i="0" u="none" strike="noStrike" kern="1200" cap="none" spc="0" normalizeH="0" baseline="0" noProof="0" dirty="0">
              <a:ln>
                <a:noFill/>
              </a:ln>
              <a:solidFill>
                <a:srgbClr val="FFFFFF"/>
              </a:solidFill>
              <a:effectLst/>
              <a:uLnTx/>
              <a:uFillTx/>
              <a:latin typeface="Source Sans Pro" panose="020B0503030403020204" charset="0"/>
              <a:ea typeface="Source Sans Pro" panose="020B0503030403020204" charset="0"/>
              <a:cs typeface="Source Sans Pro" panose="020B0503030403020204" charset="0"/>
            </a:endParaRPr>
          </a:p>
        </p:txBody>
      </p:sp>
      <p:sp>
        <p:nvSpPr>
          <p:cNvPr id="7" name="Freeform 5"/>
          <p:cNvSpPr/>
          <p:nvPr/>
        </p:nvSpPr>
        <p:spPr>
          <a:xfrm>
            <a:off x="6490020" y="2220508"/>
            <a:ext cx="1252472" cy="1252473"/>
          </a:xfrm>
          <a:custGeom>
            <a:avLst/>
            <a:gdLst>
              <a:gd name="connsiteX0" fmla="*/ 1621876 w 4116165"/>
              <a:gd name="connsiteY0" fmla="*/ 814807 h 3497531"/>
              <a:gd name="connsiteX1" fmla="*/ 3927730 w 4116165"/>
              <a:gd name="connsiteY1" fmla="*/ 814807 h 3497531"/>
              <a:gd name="connsiteX2" fmla="*/ 4116165 w 4116165"/>
              <a:gd name="connsiteY2" fmla="*/ 1003242 h 3497531"/>
              <a:gd name="connsiteX3" fmla="*/ 4116165 w 4116165"/>
              <a:gd name="connsiteY3" fmla="*/ 3309096 h 3497531"/>
              <a:gd name="connsiteX4" fmla="*/ 3927730 w 4116165"/>
              <a:gd name="connsiteY4" fmla="*/ 3497531 h 3497531"/>
              <a:gd name="connsiteX5" fmla="*/ 1621876 w 4116165"/>
              <a:gd name="connsiteY5" fmla="*/ 3497531 h 3497531"/>
              <a:gd name="connsiteX6" fmla="*/ 1433441 w 4116165"/>
              <a:gd name="connsiteY6" fmla="*/ 3309096 h 3497531"/>
              <a:gd name="connsiteX7" fmla="*/ 1433441 w 4116165"/>
              <a:gd name="connsiteY7" fmla="*/ 1003242 h 3497531"/>
              <a:gd name="connsiteX8" fmla="*/ 1621876 w 4116165"/>
              <a:gd name="connsiteY8" fmla="*/ 814807 h 3497531"/>
              <a:gd name="connsiteX9" fmla="*/ 688860 w 4116165"/>
              <a:gd name="connsiteY9" fmla="*/ 0 h 3497531"/>
              <a:gd name="connsiteX10" fmla="*/ 739322 w 4116165"/>
              <a:gd name="connsiteY10" fmla="*/ 20901 h 3497531"/>
              <a:gd name="connsiteX11" fmla="*/ 1356818 w 4116165"/>
              <a:gd name="connsiteY11" fmla="*/ 638398 h 3497531"/>
              <a:gd name="connsiteX12" fmla="*/ 1356818 w 4116165"/>
              <a:gd name="connsiteY12" fmla="*/ 739322 h 3497531"/>
              <a:gd name="connsiteX13" fmla="*/ 739322 w 4116165"/>
              <a:gd name="connsiteY13" fmla="*/ 1356819 h 3497531"/>
              <a:gd name="connsiteX14" fmla="*/ 638398 w 4116165"/>
              <a:gd name="connsiteY14" fmla="*/ 1356819 h 3497531"/>
              <a:gd name="connsiteX15" fmla="*/ 20901 w 4116165"/>
              <a:gd name="connsiteY15" fmla="*/ 739322 h 3497531"/>
              <a:gd name="connsiteX16" fmla="*/ 20901 w 4116165"/>
              <a:gd name="connsiteY16" fmla="*/ 638398 h 3497531"/>
              <a:gd name="connsiteX17" fmla="*/ 638398 w 4116165"/>
              <a:gd name="connsiteY17" fmla="*/ 20901 h 3497531"/>
              <a:gd name="connsiteX18" fmla="*/ 688860 w 4116165"/>
              <a:gd name="connsiteY18" fmla="*/ 0 h 3497531"/>
              <a:gd name="connsiteX0-1" fmla="*/ 1433441 w 4116165"/>
              <a:gd name="connsiteY0-2" fmla="*/ 1003242 h 3497531"/>
              <a:gd name="connsiteX1-3" fmla="*/ 3927730 w 4116165"/>
              <a:gd name="connsiteY1-4" fmla="*/ 814807 h 3497531"/>
              <a:gd name="connsiteX2-5" fmla="*/ 4116165 w 4116165"/>
              <a:gd name="connsiteY2-6" fmla="*/ 1003242 h 3497531"/>
              <a:gd name="connsiteX3-7" fmla="*/ 4116165 w 4116165"/>
              <a:gd name="connsiteY3-8" fmla="*/ 3309096 h 3497531"/>
              <a:gd name="connsiteX4-9" fmla="*/ 3927730 w 4116165"/>
              <a:gd name="connsiteY4-10" fmla="*/ 3497531 h 3497531"/>
              <a:gd name="connsiteX5-11" fmla="*/ 1621876 w 4116165"/>
              <a:gd name="connsiteY5-12" fmla="*/ 3497531 h 3497531"/>
              <a:gd name="connsiteX6-13" fmla="*/ 1433441 w 4116165"/>
              <a:gd name="connsiteY6-14" fmla="*/ 3309096 h 3497531"/>
              <a:gd name="connsiteX7-15" fmla="*/ 1433441 w 4116165"/>
              <a:gd name="connsiteY7-16" fmla="*/ 1003242 h 3497531"/>
              <a:gd name="connsiteX8-17" fmla="*/ 688860 w 4116165"/>
              <a:gd name="connsiteY8-18" fmla="*/ 0 h 3497531"/>
              <a:gd name="connsiteX9-19" fmla="*/ 739322 w 4116165"/>
              <a:gd name="connsiteY9-20" fmla="*/ 20901 h 3497531"/>
              <a:gd name="connsiteX10-21" fmla="*/ 1356818 w 4116165"/>
              <a:gd name="connsiteY10-22" fmla="*/ 638398 h 3497531"/>
              <a:gd name="connsiteX11-23" fmla="*/ 1356818 w 4116165"/>
              <a:gd name="connsiteY11-24" fmla="*/ 739322 h 3497531"/>
              <a:gd name="connsiteX12-25" fmla="*/ 739322 w 4116165"/>
              <a:gd name="connsiteY12-26" fmla="*/ 1356819 h 3497531"/>
              <a:gd name="connsiteX13-27" fmla="*/ 638398 w 4116165"/>
              <a:gd name="connsiteY13-28" fmla="*/ 1356819 h 3497531"/>
              <a:gd name="connsiteX14-29" fmla="*/ 20901 w 4116165"/>
              <a:gd name="connsiteY14-30" fmla="*/ 739322 h 3497531"/>
              <a:gd name="connsiteX15-31" fmla="*/ 20901 w 4116165"/>
              <a:gd name="connsiteY15-32" fmla="*/ 638398 h 3497531"/>
              <a:gd name="connsiteX16-33" fmla="*/ 638398 w 4116165"/>
              <a:gd name="connsiteY16-34" fmla="*/ 20901 h 3497531"/>
              <a:gd name="connsiteX17-35" fmla="*/ 688860 w 4116165"/>
              <a:gd name="connsiteY17-36" fmla="*/ 0 h 3497531"/>
              <a:gd name="connsiteX0-37" fmla="*/ 1433441 w 4116165"/>
              <a:gd name="connsiteY0-38" fmla="*/ 3309096 h 3497531"/>
              <a:gd name="connsiteX1-39" fmla="*/ 3927730 w 4116165"/>
              <a:gd name="connsiteY1-40" fmla="*/ 814807 h 3497531"/>
              <a:gd name="connsiteX2-41" fmla="*/ 4116165 w 4116165"/>
              <a:gd name="connsiteY2-42" fmla="*/ 1003242 h 3497531"/>
              <a:gd name="connsiteX3-43" fmla="*/ 4116165 w 4116165"/>
              <a:gd name="connsiteY3-44" fmla="*/ 3309096 h 3497531"/>
              <a:gd name="connsiteX4-45" fmla="*/ 3927730 w 4116165"/>
              <a:gd name="connsiteY4-46" fmla="*/ 3497531 h 3497531"/>
              <a:gd name="connsiteX5-47" fmla="*/ 1621876 w 4116165"/>
              <a:gd name="connsiteY5-48" fmla="*/ 3497531 h 3497531"/>
              <a:gd name="connsiteX6-49" fmla="*/ 1433441 w 4116165"/>
              <a:gd name="connsiteY6-50" fmla="*/ 3309096 h 3497531"/>
              <a:gd name="connsiteX7-51" fmla="*/ 688860 w 4116165"/>
              <a:gd name="connsiteY7-52" fmla="*/ 0 h 3497531"/>
              <a:gd name="connsiteX8-53" fmla="*/ 739322 w 4116165"/>
              <a:gd name="connsiteY8-54" fmla="*/ 20901 h 3497531"/>
              <a:gd name="connsiteX9-55" fmla="*/ 1356818 w 4116165"/>
              <a:gd name="connsiteY9-56" fmla="*/ 638398 h 3497531"/>
              <a:gd name="connsiteX10-57" fmla="*/ 1356818 w 4116165"/>
              <a:gd name="connsiteY10-58" fmla="*/ 739322 h 3497531"/>
              <a:gd name="connsiteX11-59" fmla="*/ 739322 w 4116165"/>
              <a:gd name="connsiteY11-60" fmla="*/ 1356819 h 3497531"/>
              <a:gd name="connsiteX12-61" fmla="*/ 638398 w 4116165"/>
              <a:gd name="connsiteY12-62" fmla="*/ 1356819 h 3497531"/>
              <a:gd name="connsiteX13-63" fmla="*/ 20901 w 4116165"/>
              <a:gd name="connsiteY13-64" fmla="*/ 739322 h 3497531"/>
              <a:gd name="connsiteX14-65" fmla="*/ 20901 w 4116165"/>
              <a:gd name="connsiteY14-66" fmla="*/ 638398 h 3497531"/>
              <a:gd name="connsiteX15-67" fmla="*/ 638398 w 4116165"/>
              <a:gd name="connsiteY15-68" fmla="*/ 20901 h 3497531"/>
              <a:gd name="connsiteX16-69" fmla="*/ 688860 w 4116165"/>
              <a:gd name="connsiteY16-70" fmla="*/ 0 h 3497531"/>
              <a:gd name="connsiteX0-71" fmla="*/ 1433441 w 4116165"/>
              <a:gd name="connsiteY0-72" fmla="*/ 3309096 h 3497531"/>
              <a:gd name="connsiteX1-73" fmla="*/ 4116165 w 4116165"/>
              <a:gd name="connsiteY1-74" fmla="*/ 1003242 h 3497531"/>
              <a:gd name="connsiteX2-75" fmla="*/ 4116165 w 4116165"/>
              <a:gd name="connsiteY2-76" fmla="*/ 3309096 h 3497531"/>
              <a:gd name="connsiteX3-77" fmla="*/ 3927730 w 4116165"/>
              <a:gd name="connsiteY3-78" fmla="*/ 3497531 h 3497531"/>
              <a:gd name="connsiteX4-79" fmla="*/ 1621876 w 4116165"/>
              <a:gd name="connsiteY4-80" fmla="*/ 3497531 h 3497531"/>
              <a:gd name="connsiteX5-81" fmla="*/ 1433441 w 4116165"/>
              <a:gd name="connsiteY5-82" fmla="*/ 3309096 h 3497531"/>
              <a:gd name="connsiteX6-83" fmla="*/ 688860 w 4116165"/>
              <a:gd name="connsiteY6-84" fmla="*/ 0 h 3497531"/>
              <a:gd name="connsiteX7-85" fmla="*/ 739322 w 4116165"/>
              <a:gd name="connsiteY7-86" fmla="*/ 20901 h 3497531"/>
              <a:gd name="connsiteX8-87" fmla="*/ 1356818 w 4116165"/>
              <a:gd name="connsiteY8-88" fmla="*/ 638398 h 3497531"/>
              <a:gd name="connsiteX9-89" fmla="*/ 1356818 w 4116165"/>
              <a:gd name="connsiteY9-90" fmla="*/ 739322 h 3497531"/>
              <a:gd name="connsiteX10-91" fmla="*/ 739322 w 4116165"/>
              <a:gd name="connsiteY10-92" fmla="*/ 1356819 h 3497531"/>
              <a:gd name="connsiteX11-93" fmla="*/ 638398 w 4116165"/>
              <a:gd name="connsiteY11-94" fmla="*/ 1356819 h 3497531"/>
              <a:gd name="connsiteX12-95" fmla="*/ 20901 w 4116165"/>
              <a:gd name="connsiteY12-96" fmla="*/ 739322 h 3497531"/>
              <a:gd name="connsiteX13-97" fmla="*/ 20901 w 4116165"/>
              <a:gd name="connsiteY13-98" fmla="*/ 638398 h 3497531"/>
              <a:gd name="connsiteX14-99" fmla="*/ 638398 w 4116165"/>
              <a:gd name="connsiteY14-100" fmla="*/ 20901 h 3497531"/>
              <a:gd name="connsiteX15-101" fmla="*/ 688860 w 4116165"/>
              <a:gd name="connsiteY15-102" fmla="*/ 0 h 3497531"/>
              <a:gd name="connsiteX0-103" fmla="*/ 1433441 w 4116165"/>
              <a:gd name="connsiteY0-104" fmla="*/ 3309096 h 3497531"/>
              <a:gd name="connsiteX1-105" fmla="*/ 4116165 w 4116165"/>
              <a:gd name="connsiteY1-106" fmla="*/ 3309096 h 3497531"/>
              <a:gd name="connsiteX2-107" fmla="*/ 3927730 w 4116165"/>
              <a:gd name="connsiteY2-108" fmla="*/ 3497531 h 3497531"/>
              <a:gd name="connsiteX3-109" fmla="*/ 1621876 w 4116165"/>
              <a:gd name="connsiteY3-110" fmla="*/ 3497531 h 3497531"/>
              <a:gd name="connsiteX4-111" fmla="*/ 1433441 w 4116165"/>
              <a:gd name="connsiteY4-112" fmla="*/ 3309096 h 3497531"/>
              <a:gd name="connsiteX5-113" fmla="*/ 688860 w 4116165"/>
              <a:gd name="connsiteY5-114" fmla="*/ 0 h 3497531"/>
              <a:gd name="connsiteX6-115" fmla="*/ 739322 w 4116165"/>
              <a:gd name="connsiteY6-116" fmla="*/ 20901 h 3497531"/>
              <a:gd name="connsiteX7-117" fmla="*/ 1356818 w 4116165"/>
              <a:gd name="connsiteY7-118" fmla="*/ 638398 h 3497531"/>
              <a:gd name="connsiteX8-119" fmla="*/ 1356818 w 4116165"/>
              <a:gd name="connsiteY8-120" fmla="*/ 739322 h 3497531"/>
              <a:gd name="connsiteX9-121" fmla="*/ 739322 w 4116165"/>
              <a:gd name="connsiteY9-122" fmla="*/ 1356819 h 3497531"/>
              <a:gd name="connsiteX10-123" fmla="*/ 638398 w 4116165"/>
              <a:gd name="connsiteY10-124" fmla="*/ 1356819 h 3497531"/>
              <a:gd name="connsiteX11-125" fmla="*/ 20901 w 4116165"/>
              <a:gd name="connsiteY11-126" fmla="*/ 739322 h 3497531"/>
              <a:gd name="connsiteX12-127" fmla="*/ 20901 w 4116165"/>
              <a:gd name="connsiteY12-128" fmla="*/ 638398 h 3497531"/>
              <a:gd name="connsiteX13-129" fmla="*/ 638398 w 4116165"/>
              <a:gd name="connsiteY13-130" fmla="*/ 20901 h 3497531"/>
              <a:gd name="connsiteX14-131" fmla="*/ 688860 w 4116165"/>
              <a:gd name="connsiteY14-132" fmla="*/ 0 h 3497531"/>
              <a:gd name="connsiteX0-133" fmla="*/ 1433441 w 3927730"/>
              <a:gd name="connsiteY0-134" fmla="*/ 3309096 h 3497531"/>
              <a:gd name="connsiteX1-135" fmla="*/ 3927730 w 3927730"/>
              <a:gd name="connsiteY1-136" fmla="*/ 3497531 h 3497531"/>
              <a:gd name="connsiteX2-137" fmla="*/ 1621876 w 3927730"/>
              <a:gd name="connsiteY2-138" fmla="*/ 3497531 h 3497531"/>
              <a:gd name="connsiteX3-139" fmla="*/ 1433441 w 3927730"/>
              <a:gd name="connsiteY3-140" fmla="*/ 3309096 h 3497531"/>
              <a:gd name="connsiteX4-141" fmla="*/ 688860 w 3927730"/>
              <a:gd name="connsiteY4-142" fmla="*/ 0 h 3497531"/>
              <a:gd name="connsiteX5-143" fmla="*/ 739322 w 3927730"/>
              <a:gd name="connsiteY5-144" fmla="*/ 20901 h 3497531"/>
              <a:gd name="connsiteX6-145" fmla="*/ 1356818 w 3927730"/>
              <a:gd name="connsiteY6-146" fmla="*/ 638398 h 3497531"/>
              <a:gd name="connsiteX7-147" fmla="*/ 1356818 w 3927730"/>
              <a:gd name="connsiteY7-148" fmla="*/ 739322 h 3497531"/>
              <a:gd name="connsiteX8-149" fmla="*/ 739322 w 3927730"/>
              <a:gd name="connsiteY8-150" fmla="*/ 1356819 h 3497531"/>
              <a:gd name="connsiteX9-151" fmla="*/ 638398 w 3927730"/>
              <a:gd name="connsiteY9-152" fmla="*/ 1356819 h 3497531"/>
              <a:gd name="connsiteX10-153" fmla="*/ 20901 w 3927730"/>
              <a:gd name="connsiteY10-154" fmla="*/ 739322 h 3497531"/>
              <a:gd name="connsiteX11-155" fmla="*/ 20901 w 3927730"/>
              <a:gd name="connsiteY11-156" fmla="*/ 638398 h 3497531"/>
              <a:gd name="connsiteX12-157" fmla="*/ 638398 w 3927730"/>
              <a:gd name="connsiteY12-158" fmla="*/ 20901 h 3497531"/>
              <a:gd name="connsiteX13-159" fmla="*/ 688860 w 3927730"/>
              <a:gd name="connsiteY13-160" fmla="*/ 0 h 3497531"/>
              <a:gd name="connsiteX0-161" fmla="*/ 1433441 w 1621876"/>
              <a:gd name="connsiteY0-162" fmla="*/ 3309096 h 3497531"/>
              <a:gd name="connsiteX1-163" fmla="*/ 1621876 w 1621876"/>
              <a:gd name="connsiteY1-164" fmla="*/ 3497531 h 3497531"/>
              <a:gd name="connsiteX2-165" fmla="*/ 1433441 w 1621876"/>
              <a:gd name="connsiteY2-166" fmla="*/ 3309096 h 3497531"/>
              <a:gd name="connsiteX3-167" fmla="*/ 688860 w 1621876"/>
              <a:gd name="connsiteY3-168" fmla="*/ 0 h 3497531"/>
              <a:gd name="connsiteX4-169" fmla="*/ 739322 w 1621876"/>
              <a:gd name="connsiteY4-170" fmla="*/ 20901 h 3497531"/>
              <a:gd name="connsiteX5-171" fmla="*/ 1356818 w 1621876"/>
              <a:gd name="connsiteY5-172" fmla="*/ 638398 h 3497531"/>
              <a:gd name="connsiteX6-173" fmla="*/ 1356818 w 1621876"/>
              <a:gd name="connsiteY6-174" fmla="*/ 739322 h 3497531"/>
              <a:gd name="connsiteX7-175" fmla="*/ 739322 w 1621876"/>
              <a:gd name="connsiteY7-176" fmla="*/ 1356819 h 3497531"/>
              <a:gd name="connsiteX8-177" fmla="*/ 638398 w 1621876"/>
              <a:gd name="connsiteY8-178" fmla="*/ 1356819 h 3497531"/>
              <a:gd name="connsiteX9-179" fmla="*/ 20901 w 1621876"/>
              <a:gd name="connsiteY9-180" fmla="*/ 739322 h 3497531"/>
              <a:gd name="connsiteX10-181" fmla="*/ 20901 w 1621876"/>
              <a:gd name="connsiteY10-182" fmla="*/ 638398 h 3497531"/>
              <a:gd name="connsiteX11-183" fmla="*/ 638398 w 1621876"/>
              <a:gd name="connsiteY11-184" fmla="*/ 20901 h 3497531"/>
              <a:gd name="connsiteX12-185" fmla="*/ 688860 w 1621876"/>
              <a:gd name="connsiteY12-186" fmla="*/ 0 h 3497531"/>
              <a:gd name="connsiteX0-187" fmla="*/ 688860 w 1377719"/>
              <a:gd name="connsiteY0-188" fmla="*/ 0 h 1377720"/>
              <a:gd name="connsiteX1-189" fmla="*/ 739322 w 1377719"/>
              <a:gd name="connsiteY1-190" fmla="*/ 20901 h 1377720"/>
              <a:gd name="connsiteX2-191" fmla="*/ 1356818 w 1377719"/>
              <a:gd name="connsiteY2-192" fmla="*/ 638398 h 1377720"/>
              <a:gd name="connsiteX3-193" fmla="*/ 1356818 w 1377719"/>
              <a:gd name="connsiteY3-194" fmla="*/ 739322 h 1377720"/>
              <a:gd name="connsiteX4-195" fmla="*/ 739322 w 1377719"/>
              <a:gd name="connsiteY4-196" fmla="*/ 1356819 h 1377720"/>
              <a:gd name="connsiteX5-197" fmla="*/ 638398 w 1377719"/>
              <a:gd name="connsiteY5-198" fmla="*/ 1356819 h 1377720"/>
              <a:gd name="connsiteX6-199" fmla="*/ 20901 w 1377719"/>
              <a:gd name="connsiteY6-200" fmla="*/ 739322 h 1377720"/>
              <a:gd name="connsiteX7-201" fmla="*/ 20901 w 1377719"/>
              <a:gd name="connsiteY7-202" fmla="*/ 638398 h 1377720"/>
              <a:gd name="connsiteX8-203" fmla="*/ 638398 w 1377719"/>
              <a:gd name="connsiteY8-204" fmla="*/ 20901 h 1377720"/>
              <a:gd name="connsiteX9-205" fmla="*/ 688860 w 1377719"/>
              <a:gd name="connsiteY9-206" fmla="*/ 0 h 137772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377719" h="1377720">
                <a:moveTo>
                  <a:pt x="688860" y="0"/>
                </a:moveTo>
                <a:cubicBezTo>
                  <a:pt x="707124" y="0"/>
                  <a:pt x="725387" y="6967"/>
                  <a:pt x="739322" y="20901"/>
                </a:cubicBezTo>
                <a:lnTo>
                  <a:pt x="1356818" y="638398"/>
                </a:lnTo>
                <a:cubicBezTo>
                  <a:pt x="1384687" y="666267"/>
                  <a:pt x="1384687" y="711453"/>
                  <a:pt x="1356818" y="739322"/>
                </a:cubicBezTo>
                <a:lnTo>
                  <a:pt x="739322" y="1356819"/>
                </a:lnTo>
                <a:cubicBezTo>
                  <a:pt x="711453" y="1384688"/>
                  <a:pt x="666267" y="1384688"/>
                  <a:pt x="638398" y="1356819"/>
                </a:cubicBezTo>
                <a:lnTo>
                  <a:pt x="20901" y="739322"/>
                </a:lnTo>
                <a:cubicBezTo>
                  <a:pt x="-6968" y="711453"/>
                  <a:pt x="-6968" y="666267"/>
                  <a:pt x="20901" y="638398"/>
                </a:cubicBezTo>
                <a:lnTo>
                  <a:pt x="638398" y="20901"/>
                </a:lnTo>
                <a:cubicBezTo>
                  <a:pt x="652332" y="6967"/>
                  <a:pt x="670596" y="0"/>
                  <a:pt x="688860" y="0"/>
                </a:cubicBez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0" i="0" u="none" strike="noStrike" kern="1200" cap="none" spc="0" normalizeH="0" baseline="0" noProof="0" dirty="0">
                <a:ln>
                  <a:noFill/>
                </a:ln>
                <a:solidFill>
                  <a:srgbClr val="FFFFFF"/>
                </a:solidFill>
                <a:effectLst/>
                <a:uLnTx/>
                <a:uFillTx/>
                <a:latin typeface="linea-basic-10" panose="02000509000000000000" pitchFamily="49" charset="0"/>
                <a:ea typeface="linea-basic-10" panose="02000509000000000000" pitchFamily="49" charset="0"/>
                <a:cs typeface="linea-basic-10" panose="02000509000000000000" pitchFamily="49" charset="0"/>
              </a:rPr>
              <a:t>c</a:t>
            </a:r>
            <a:endParaRPr kumimoji="0" lang="en-US" sz="2800" b="1" i="0" u="none" strike="noStrike" kern="1200" cap="none" spc="0" normalizeH="0" baseline="0" noProof="0" dirty="0">
              <a:ln>
                <a:noFill/>
              </a:ln>
              <a:solidFill>
                <a:srgbClr val="FFFFFF"/>
              </a:solidFill>
              <a:effectLst/>
              <a:uLnTx/>
              <a:uFillTx/>
              <a:latin typeface="Source Sans Pro" panose="020B0503030403020204" charset="0"/>
              <a:ea typeface="Source Sans Pro" panose="020B0503030403020204" charset="0"/>
              <a:cs typeface="Source Sans Pro" panose="020B0503030403020204" charset="0"/>
            </a:endParaRPr>
          </a:p>
        </p:txBody>
      </p:sp>
      <p:sp>
        <p:nvSpPr>
          <p:cNvPr id="8" name="Freeform 6"/>
          <p:cNvSpPr/>
          <p:nvPr/>
        </p:nvSpPr>
        <p:spPr>
          <a:xfrm>
            <a:off x="4457683" y="2228371"/>
            <a:ext cx="1252472" cy="1252473"/>
          </a:xfrm>
          <a:custGeom>
            <a:avLst/>
            <a:gdLst>
              <a:gd name="connsiteX0" fmla="*/ 1621876 w 4116165"/>
              <a:gd name="connsiteY0" fmla="*/ 814807 h 3497531"/>
              <a:gd name="connsiteX1" fmla="*/ 3927730 w 4116165"/>
              <a:gd name="connsiteY1" fmla="*/ 814807 h 3497531"/>
              <a:gd name="connsiteX2" fmla="*/ 4116165 w 4116165"/>
              <a:gd name="connsiteY2" fmla="*/ 1003242 h 3497531"/>
              <a:gd name="connsiteX3" fmla="*/ 4116165 w 4116165"/>
              <a:gd name="connsiteY3" fmla="*/ 3309096 h 3497531"/>
              <a:gd name="connsiteX4" fmla="*/ 3927730 w 4116165"/>
              <a:gd name="connsiteY4" fmla="*/ 3497531 h 3497531"/>
              <a:gd name="connsiteX5" fmla="*/ 1621876 w 4116165"/>
              <a:gd name="connsiteY5" fmla="*/ 3497531 h 3497531"/>
              <a:gd name="connsiteX6" fmla="*/ 1433441 w 4116165"/>
              <a:gd name="connsiteY6" fmla="*/ 3309096 h 3497531"/>
              <a:gd name="connsiteX7" fmla="*/ 1433441 w 4116165"/>
              <a:gd name="connsiteY7" fmla="*/ 1003242 h 3497531"/>
              <a:gd name="connsiteX8" fmla="*/ 1621876 w 4116165"/>
              <a:gd name="connsiteY8" fmla="*/ 814807 h 3497531"/>
              <a:gd name="connsiteX9" fmla="*/ 688860 w 4116165"/>
              <a:gd name="connsiteY9" fmla="*/ 0 h 3497531"/>
              <a:gd name="connsiteX10" fmla="*/ 739322 w 4116165"/>
              <a:gd name="connsiteY10" fmla="*/ 20901 h 3497531"/>
              <a:gd name="connsiteX11" fmla="*/ 1356818 w 4116165"/>
              <a:gd name="connsiteY11" fmla="*/ 638398 h 3497531"/>
              <a:gd name="connsiteX12" fmla="*/ 1356818 w 4116165"/>
              <a:gd name="connsiteY12" fmla="*/ 739322 h 3497531"/>
              <a:gd name="connsiteX13" fmla="*/ 739322 w 4116165"/>
              <a:gd name="connsiteY13" fmla="*/ 1356819 h 3497531"/>
              <a:gd name="connsiteX14" fmla="*/ 638398 w 4116165"/>
              <a:gd name="connsiteY14" fmla="*/ 1356819 h 3497531"/>
              <a:gd name="connsiteX15" fmla="*/ 20901 w 4116165"/>
              <a:gd name="connsiteY15" fmla="*/ 739322 h 3497531"/>
              <a:gd name="connsiteX16" fmla="*/ 20901 w 4116165"/>
              <a:gd name="connsiteY16" fmla="*/ 638398 h 3497531"/>
              <a:gd name="connsiteX17" fmla="*/ 638398 w 4116165"/>
              <a:gd name="connsiteY17" fmla="*/ 20901 h 3497531"/>
              <a:gd name="connsiteX18" fmla="*/ 688860 w 4116165"/>
              <a:gd name="connsiteY18" fmla="*/ 0 h 3497531"/>
              <a:gd name="connsiteX0-1" fmla="*/ 1433441 w 4116165"/>
              <a:gd name="connsiteY0-2" fmla="*/ 1003242 h 3497531"/>
              <a:gd name="connsiteX1-3" fmla="*/ 3927730 w 4116165"/>
              <a:gd name="connsiteY1-4" fmla="*/ 814807 h 3497531"/>
              <a:gd name="connsiteX2-5" fmla="*/ 4116165 w 4116165"/>
              <a:gd name="connsiteY2-6" fmla="*/ 1003242 h 3497531"/>
              <a:gd name="connsiteX3-7" fmla="*/ 4116165 w 4116165"/>
              <a:gd name="connsiteY3-8" fmla="*/ 3309096 h 3497531"/>
              <a:gd name="connsiteX4-9" fmla="*/ 3927730 w 4116165"/>
              <a:gd name="connsiteY4-10" fmla="*/ 3497531 h 3497531"/>
              <a:gd name="connsiteX5-11" fmla="*/ 1621876 w 4116165"/>
              <a:gd name="connsiteY5-12" fmla="*/ 3497531 h 3497531"/>
              <a:gd name="connsiteX6-13" fmla="*/ 1433441 w 4116165"/>
              <a:gd name="connsiteY6-14" fmla="*/ 3309096 h 3497531"/>
              <a:gd name="connsiteX7-15" fmla="*/ 1433441 w 4116165"/>
              <a:gd name="connsiteY7-16" fmla="*/ 1003242 h 3497531"/>
              <a:gd name="connsiteX8-17" fmla="*/ 688860 w 4116165"/>
              <a:gd name="connsiteY8-18" fmla="*/ 0 h 3497531"/>
              <a:gd name="connsiteX9-19" fmla="*/ 739322 w 4116165"/>
              <a:gd name="connsiteY9-20" fmla="*/ 20901 h 3497531"/>
              <a:gd name="connsiteX10-21" fmla="*/ 1356818 w 4116165"/>
              <a:gd name="connsiteY10-22" fmla="*/ 638398 h 3497531"/>
              <a:gd name="connsiteX11-23" fmla="*/ 1356818 w 4116165"/>
              <a:gd name="connsiteY11-24" fmla="*/ 739322 h 3497531"/>
              <a:gd name="connsiteX12-25" fmla="*/ 739322 w 4116165"/>
              <a:gd name="connsiteY12-26" fmla="*/ 1356819 h 3497531"/>
              <a:gd name="connsiteX13-27" fmla="*/ 638398 w 4116165"/>
              <a:gd name="connsiteY13-28" fmla="*/ 1356819 h 3497531"/>
              <a:gd name="connsiteX14-29" fmla="*/ 20901 w 4116165"/>
              <a:gd name="connsiteY14-30" fmla="*/ 739322 h 3497531"/>
              <a:gd name="connsiteX15-31" fmla="*/ 20901 w 4116165"/>
              <a:gd name="connsiteY15-32" fmla="*/ 638398 h 3497531"/>
              <a:gd name="connsiteX16-33" fmla="*/ 638398 w 4116165"/>
              <a:gd name="connsiteY16-34" fmla="*/ 20901 h 3497531"/>
              <a:gd name="connsiteX17-35" fmla="*/ 688860 w 4116165"/>
              <a:gd name="connsiteY17-36" fmla="*/ 0 h 3497531"/>
              <a:gd name="connsiteX0-37" fmla="*/ 1433441 w 4116165"/>
              <a:gd name="connsiteY0-38" fmla="*/ 3309096 h 3497531"/>
              <a:gd name="connsiteX1-39" fmla="*/ 3927730 w 4116165"/>
              <a:gd name="connsiteY1-40" fmla="*/ 814807 h 3497531"/>
              <a:gd name="connsiteX2-41" fmla="*/ 4116165 w 4116165"/>
              <a:gd name="connsiteY2-42" fmla="*/ 1003242 h 3497531"/>
              <a:gd name="connsiteX3-43" fmla="*/ 4116165 w 4116165"/>
              <a:gd name="connsiteY3-44" fmla="*/ 3309096 h 3497531"/>
              <a:gd name="connsiteX4-45" fmla="*/ 3927730 w 4116165"/>
              <a:gd name="connsiteY4-46" fmla="*/ 3497531 h 3497531"/>
              <a:gd name="connsiteX5-47" fmla="*/ 1621876 w 4116165"/>
              <a:gd name="connsiteY5-48" fmla="*/ 3497531 h 3497531"/>
              <a:gd name="connsiteX6-49" fmla="*/ 1433441 w 4116165"/>
              <a:gd name="connsiteY6-50" fmla="*/ 3309096 h 3497531"/>
              <a:gd name="connsiteX7-51" fmla="*/ 688860 w 4116165"/>
              <a:gd name="connsiteY7-52" fmla="*/ 0 h 3497531"/>
              <a:gd name="connsiteX8-53" fmla="*/ 739322 w 4116165"/>
              <a:gd name="connsiteY8-54" fmla="*/ 20901 h 3497531"/>
              <a:gd name="connsiteX9-55" fmla="*/ 1356818 w 4116165"/>
              <a:gd name="connsiteY9-56" fmla="*/ 638398 h 3497531"/>
              <a:gd name="connsiteX10-57" fmla="*/ 1356818 w 4116165"/>
              <a:gd name="connsiteY10-58" fmla="*/ 739322 h 3497531"/>
              <a:gd name="connsiteX11-59" fmla="*/ 739322 w 4116165"/>
              <a:gd name="connsiteY11-60" fmla="*/ 1356819 h 3497531"/>
              <a:gd name="connsiteX12-61" fmla="*/ 638398 w 4116165"/>
              <a:gd name="connsiteY12-62" fmla="*/ 1356819 h 3497531"/>
              <a:gd name="connsiteX13-63" fmla="*/ 20901 w 4116165"/>
              <a:gd name="connsiteY13-64" fmla="*/ 739322 h 3497531"/>
              <a:gd name="connsiteX14-65" fmla="*/ 20901 w 4116165"/>
              <a:gd name="connsiteY14-66" fmla="*/ 638398 h 3497531"/>
              <a:gd name="connsiteX15-67" fmla="*/ 638398 w 4116165"/>
              <a:gd name="connsiteY15-68" fmla="*/ 20901 h 3497531"/>
              <a:gd name="connsiteX16-69" fmla="*/ 688860 w 4116165"/>
              <a:gd name="connsiteY16-70" fmla="*/ 0 h 3497531"/>
              <a:gd name="connsiteX0-71" fmla="*/ 1433441 w 4116165"/>
              <a:gd name="connsiteY0-72" fmla="*/ 3309096 h 3497531"/>
              <a:gd name="connsiteX1-73" fmla="*/ 4116165 w 4116165"/>
              <a:gd name="connsiteY1-74" fmla="*/ 1003242 h 3497531"/>
              <a:gd name="connsiteX2-75" fmla="*/ 4116165 w 4116165"/>
              <a:gd name="connsiteY2-76" fmla="*/ 3309096 h 3497531"/>
              <a:gd name="connsiteX3-77" fmla="*/ 3927730 w 4116165"/>
              <a:gd name="connsiteY3-78" fmla="*/ 3497531 h 3497531"/>
              <a:gd name="connsiteX4-79" fmla="*/ 1621876 w 4116165"/>
              <a:gd name="connsiteY4-80" fmla="*/ 3497531 h 3497531"/>
              <a:gd name="connsiteX5-81" fmla="*/ 1433441 w 4116165"/>
              <a:gd name="connsiteY5-82" fmla="*/ 3309096 h 3497531"/>
              <a:gd name="connsiteX6-83" fmla="*/ 688860 w 4116165"/>
              <a:gd name="connsiteY6-84" fmla="*/ 0 h 3497531"/>
              <a:gd name="connsiteX7-85" fmla="*/ 739322 w 4116165"/>
              <a:gd name="connsiteY7-86" fmla="*/ 20901 h 3497531"/>
              <a:gd name="connsiteX8-87" fmla="*/ 1356818 w 4116165"/>
              <a:gd name="connsiteY8-88" fmla="*/ 638398 h 3497531"/>
              <a:gd name="connsiteX9-89" fmla="*/ 1356818 w 4116165"/>
              <a:gd name="connsiteY9-90" fmla="*/ 739322 h 3497531"/>
              <a:gd name="connsiteX10-91" fmla="*/ 739322 w 4116165"/>
              <a:gd name="connsiteY10-92" fmla="*/ 1356819 h 3497531"/>
              <a:gd name="connsiteX11-93" fmla="*/ 638398 w 4116165"/>
              <a:gd name="connsiteY11-94" fmla="*/ 1356819 h 3497531"/>
              <a:gd name="connsiteX12-95" fmla="*/ 20901 w 4116165"/>
              <a:gd name="connsiteY12-96" fmla="*/ 739322 h 3497531"/>
              <a:gd name="connsiteX13-97" fmla="*/ 20901 w 4116165"/>
              <a:gd name="connsiteY13-98" fmla="*/ 638398 h 3497531"/>
              <a:gd name="connsiteX14-99" fmla="*/ 638398 w 4116165"/>
              <a:gd name="connsiteY14-100" fmla="*/ 20901 h 3497531"/>
              <a:gd name="connsiteX15-101" fmla="*/ 688860 w 4116165"/>
              <a:gd name="connsiteY15-102" fmla="*/ 0 h 3497531"/>
              <a:gd name="connsiteX0-103" fmla="*/ 1433441 w 4116165"/>
              <a:gd name="connsiteY0-104" fmla="*/ 3309096 h 3497531"/>
              <a:gd name="connsiteX1-105" fmla="*/ 4116165 w 4116165"/>
              <a:gd name="connsiteY1-106" fmla="*/ 3309096 h 3497531"/>
              <a:gd name="connsiteX2-107" fmla="*/ 3927730 w 4116165"/>
              <a:gd name="connsiteY2-108" fmla="*/ 3497531 h 3497531"/>
              <a:gd name="connsiteX3-109" fmla="*/ 1621876 w 4116165"/>
              <a:gd name="connsiteY3-110" fmla="*/ 3497531 h 3497531"/>
              <a:gd name="connsiteX4-111" fmla="*/ 1433441 w 4116165"/>
              <a:gd name="connsiteY4-112" fmla="*/ 3309096 h 3497531"/>
              <a:gd name="connsiteX5-113" fmla="*/ 688860 w 4116165"/>
              <a:gd name="connsiteY5-114" fmla="*/ 0 h 3497531"/>
              <a:gd name="connsiteX6-115" fmla="*/ 739322 w 4116165"/>
              <a:gd name="connsiteY6-116" fmla="*/ 20901 h 3497531"/>
              <a:gd name="connsiteX7-117" fmla="*/ 1356818 w 4116165"/>
              <a:gd name="connsiteY7-118" fmla="*/ 638398 h 3497531"/>
              <a:gd name="connsiteX8-119" fmla="*/ 1356818 w 4116165"/>
              <a:gd name="connsiteY8-120" fmla="*/ 739322 h 3497531"/>
              <a:gd name="connsiteX9-121" fmla="*/ 739322 w 4116165"/>
              <a:gd name="connsiteY9-122" fmla="*/ 1356819 h 3497531"/>
              <a:gd name="connsiteX10-123" fmla="*/ 638398 w 4116165"/>
              <a:gd name="connsiteY10-124" fmla="*/ 1356819 h 3497531"/>
              <a:gd name="connsiteX11-125" fmla="*/ 20901 w 4116165"/>
              <a:gd name="connsiteY11-126" fmla="*/ 739322 h 3497531"/>
              <a:gd name="connsiteX12-127" fmla="*/ 20901 w 4116165"/>
              <a:gd name="connsiteY12-128" fmla="*/ 638398 h 3497531"/>
              <a:gd name="connsiteX13-129" fmla="*/ 638398 w 4116165"/>
              <a:gd name="connsiteY13-130" fmla="*/ 20901 h 3497531"/>
              <a:gd name="connsiteX14-131" fmla="*/ 688860 w 4116165"/>
              <a:gd name="connsiteY14-132" fmla="*/ 0 h 3497531"/>
              <a:gd name="connsiteX0-133" fmla="*/ 1433441 w 3927730"/>
              <a:gd name="connsiteY0-134" fmla="*/ 3309096 h 3497531"/>
              <a:gd name="connsiteX1-135" fmla="*/ 3927730 w 3927730"/>
              <a:gd name="connsiteY1-136" fmla="*/ 3497531 h 3497531"/>
              <a:gd name="connsiteX2-137" fmla="*/ 1621876 w 3927730"/>
              <a:gd name="connsiteY2-138" fmla="*/ 3497531 h 3497531"/>
              <a:gd name="connsiteX3-139" fmla="*/ 1433441 w 3927730"/>
              <a:gd name="connsiteY3-140" fmla="*/ 3309096 h 3497531"/>
              <a:gd name="connsiteX4-141" fmla="*/ 688860 w 3927730"/>
              <a:gd name="connsiteY4-142" fmla="*/ 0 h 3497531"/>
              <a:gd name="connsiteX5-143" fmla="*/ 739322 w 3927730"/>
              <a:gd name="connsiteY5-144" fmla="*/ 20901 h 3497531"/>
              <a:gd name="connsiteX6-145" fmla="*/ 1356818 w 3927730"/>
              <a:gd name="connsiteY6-146" fmla="*/ 638398 h 3497531"/>
              <a:gd name="connsiteX7-147" fmla="*/ 1356818 w 3927730"/>
              <a:gd name="connsiteY7-148" fmla="*/ 739322 h 3497531"/>
              <a:gd name="connsiteX8-149" fmla="*/ 739322 w 3927730"/>
              <a:gd name="connsiteY8-150" fmla="*/ 1356819 h 3497531"/>
              <a:gd name="connsiteX9-151" fmla="*/ 638398 w 3927730"/>
              <a:gd name="connsiteY9-152" fmla="*/ 1356819 h 3497531"/>
              <a:gd name="connsiteX10-153" fmla="*/ 20901 w 3927730"/>
              <a:gd name="connsiteY10-154" fmla="*/ 739322 h 3497531"/>
              <a:gd name="connsiteX11-155" fmla="*/ 20901 w 3927730"/>
              <a:gd name="connsiteY11-156" fmla="*/ 638398 h 3497531"/>
              <a:gd name="connsiteX12-157" fmla="*/ 638398 w 3927730"/>
              <a:gd name="connsiteY12-158" fmla="*/ 20901 h 3497531"/>
              <a:gd name="connsiteX13-159" fmla="*/ 688860 w 3927730"/>
              <a:gd name="connsiteY13-160" fmla="*/ 0 h 3497531"/>
              <a:gd name="connsiteX0-161" fmla="*/ 1433441 w 1621876"/>
              <a:gd name="connsiteY0-162" fmla="*/ 3309096 h 3497531"/>
              <a:gd name="connsiteX1-163" fmla="*/ 1621876 w 1621876"/>
              <a:gd name="connsiteY1-164" fmla="*/ 3497531 h 3497531"/>
              <a:gd name="connsiteX2-165" fmla="*/ 1433441 w 1621876"/>
              <a:gd name="connsiteY2-166" fmla="*/ 3309096 h 3497531"/>
              <a:gd name="connsiteX3-167" fmla="*/ 688860 w 1621876"/>
              <a:gd name="connsiteY3-168" fmla="*/ 0 h 3497531"/>
              <a:gd name="connsiteX4-169" fmla="*/ 739322 w 1621876"/>
              <a:gd name="connsiteY4-170" fmla="*/ 20901 h 3497531"/>
              <a:gd name="connsiteX5-171" fmla="*/ 1356818 w 1621876"/>
              <a:gd name="connsiteY5-172" fmla="*/ 638398 h 3497531"/>
              <a:gd name="connsiteX6-173" fmla="*/ 1356818 w 1621876"/>
              <a:gd name="connsiteY6-174" fmla="*/ 739322 h 3497531"/>
              <a:gd name="connsiteX7-175" fmla="*/ 739322 w 1621876"/>
              <a:gd name="connsiteY7-176" fmla="*/ 1356819 h 3497531"/>
              <a:gd name="connsiteX8-177" fmla="*/ 638398 w 1621876"/>
              <a:gd name="connsiteY8-178" fmla="*/ 1356819 h 3497531"/>
              <a:gd name="connsiteX9-179" fmla="*/ 20901 w 1621876"/>
              <a:gd name="connsiteY9-180" fmla="*/ 739322 h 3497531"/>
              <a:gd name="connsiteX10-181" fmla="*/ 20901 w 1621876"/>
              <a:gd name="connsiteY10-182" fmla="*/ 638398 h 3497531"/>
              <a:gd name="connsiteX11-183" fmla="*/ 638398 w 1621876"/>
              <a:gd name="connsiteY11-184" fmla="*/ 20901 h 3497531"/>
              <a:gd name="connsiteX12-185" fmla="*/ 688860 w 1621876"/>
              <a:gd name="connsiteY12-186" fmla="*/ 0 h 3497531"/>
              <a:gd name="connsiteX0-187" fmla="*/ 688860 w 1377719"/>
              <a:gd name="connsiteY0-188" fmla="*/ 0 h 1377720"/>
              <a:gd name="connsiteX1-189" fmla="*/ 739322 w 1377719"/>
              <a:gd name="connsiteY1-190" fmla="*/ 20901 h 1377720"/>
              <a:gd name="connsiteX2-191" fmla="*/ 1356818 w 1377719"/>
              <a:gd name="connsiteY2-192" fmla="*/ 638398 h 1377720"/>
              <a:gd name="connsiteX3-193" fmla="*/ 1356818 w 1377719"/>
              <a:gd name="connsiteY3-194" fmla="*/ 739322 h 1377720"/>
              <a:gd name="connsiteX4-195" fmla="*/ 739322 w 1377719"/>
              <a:gd name="connsiteY4-196" fmla="*/ 1356819 h 1377720"/>
              <a:gd name="connsiteX5-197" fmla="*/ 638398 w 1377719"/>
              <a:gd name="connsiteY5-198" fmla="*/ 1356819 h 1377720"/>
              <a:gd name="connsiteX6-199" fmla="*/ 20901 w 1377719"/>
              <a:gd name="connsiteY6-200" fmla="*/ 739322 h 1377720"/>
              <a:gd name="connsiteX7-201" fmla="*/ 20901 w 1377719"/>
              <a:gd name="connsiteY7-202" fmla="*/ 638398 h 1377720"/>
              <a:gd name="connsiteX8-203" fmla="*/ 638398 w 1377719"/>
              <a:gd name="connsiteY8-204" fmla="*/ 20901 h 1377720"/>
              <a:gd name="connsiteX9-205" fmla="*/ 688860 w 1377719"/>
              <a:gd name="connsiteY9-206" fmla="*/ 0 h 137772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377719" h="1377720">
                <a:moveTo>
                  <a:pt x="688860" y="0"/>
                </a:moveTo>
                <a:cubicBezTo>
                  <a:pt x="707124" y="0"/>
                  <a:pt x="725387" y="6967"/>
                  <a:pt x="739322" y="20901"/>
                </a:cubicBezTo>
                <a:lnTo>
                  <a:pt x="1356818" y="638398"/>
                </a:lnTo>
                <a:cubicBezTo>
                  <a:pt x="1384687" y="666267"/>
                  <a:pt x="1384687" y="711453"/>
                  <a:pt x="1356818" y="739322"/>
                </a:cubicBezTo>
                <a:lnTo>
                  <a:pt x="739322" y="1356819"/>
                </a:lnTo>
                <a:cubicBezTo>
                  <a:pt x="711453" y="1384688"/>
                  <a:pt x="666267" y="1384688"/>
                  <a:pt x="638398" y="1356819"/>
                </a:cubicBezTo>
                <a:lnTo>
                  <a:pt x="20901" y="739322"/>
                </a:lnTo>
                <a:cubicBezTo>
                  <a:pt x="-6968" y="711453"/>
                  <a:pt x="-6968" y="666267"/>
                  <a:pt x="20901" y="638398"/>
                </a:cubicBezTo>
                <a:lnTo>
                  <a:pt x="638398" y="20901"/>
                </a:lnTo>
                <a:cubicBezTo>
                  <a:pt x="652332" y="6967"/>
                  <a:pt x="670596" y="0"/>
                  <a:pt x="688860" y="0"/>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0" i="0" u="none" strike="noStrike" kern="1200" cap="none" spc="0" normalizeH="0" baseline="0" noProof="0" dirty="0">
                <a:ln>
                  <a:noFill/>
                </a:ln>
                <a:solidFill>
                  <a:srgbClr val="FFFFFF"/>
                </a:solidFill>
                <a:effectLst/>
                <a:uLnTx/>
                <a:uFillTx/>
                <a:latin typeface="linea-basic-10" panose="02000509000000000000" pitchFamily="49" charset="0"/>
                <a:ea typeface="linea-basic-10" panose="02000509000000000000" pitchFamily="49" charset="0"/>
                <a:cs typeface="linea-basic-10" panose="02000509000000000000" pitchFamily="49" charset="0"/>
              </a:rPr>
              <a:t>U</a:t>
            </a:r>
            <a:endParaRPr kumimoji="0" lang="en-US" sz="2800" b="1" i="0" u="none" strike="noStrike" kern="1200" cap="none" spc="0" normalizeH="0" baseline="0" noProof="0" dirty="0">
              <a:ln>
                <a:noFill/>
              </a:ln>
              <a:solidFill>
                <a:srgbClr val="FFFFFF"/>
              </a:solidFill>
              <a:effectLst/>
              <a:uLnTx/>
              <a:uFillTx/>
              <a:latin typeface="Source Sans Pro" panose="020B0503030403020204" charset="0"/>
              <a:ea typeface="Source Sans Pro" panose="020B0503030403020204" charset="0"/>
              <a:cs typeface="Source Sans Pro" panose="020B0503030403020204" charset="0"/>
            </a:endParaRPr>
          </a:p>
        </p:txBody>
      </p:sp>
      <p:sp>
        <p:nvSpPr>
          <p:cNvPr id="9" name="Freeform 7"/>
          <p:cNvSpPr/>
          <p:nvPr/>
        </p:nvSpPr>
        <p:spPr>
          <a:xfrm>
            <a:off x="4457683" y="4191804"/>
            <a:ext cx="1252472" cy="1252473"/>
          </a:xfrm>
          <a:custGeom>
            <a:avLst/>
            <a:gdLst>
              <a:gd name="connsiteX0" fmla="*/ 1621876 w 4116165"/>
              <a:gd name="connsiteY0" fmla="*/ 814807 h 3497531"/>
              <a:gd name="connsiteX1" fmla="*/ 3927730 w 4116165"/>
              <a:gd name="connsiteY1" fmla="*/ 814807 h 3497531"/>
              <a:gd name="connsiteX2" fmla="*/ 4116165 w 4116165"/>
              <a:gd name="connsiteY2" fmla="*/ 1003242 h 3497531"/>
              <a:gd name="connsiteX3" fmla="*/ 4116165 w 4116165"/>
              <a:gd name="connsiteY3" fmla="*/ 3309096 h 3497531"/>
              <a:gd name="connsiteX4" fmla="*/ 3927730 w 4116165"/>
              <a:gd name="connsiteY4" fmla="*/ 3497531 h 3497531"/>
              <a:gd name="connsiteX5" fmla="*/ 1621876 w 4116165"/>
              <a:gd name="connsiteY5" fmla="*/ 3497531 h 3497531"/>
              <a:gd name="connsiteX6" fmla="*/ 1433441 w 4116165"/>
              <a:gd name="connsiteY6" fmla="*/ 3309096 h 3497531"/>
              <a:gd name="connsiteX7" fmla="*/ 1433441 w 4116165"/>
              <a:gd name="connsiteY7" fmla="*/ 1003242 h 3497531"/>
              <a:gd name="connsiteX8" fmla="*/ 1621876 w 4116165"/>
              <a:gd name="connsiteY8" fmla="*/ 814807 h 3497531"/>
              <a:gd name="connsiteX9" fmla="*/ 688860 w 4116165"/>
              <a:gd name="connsiteY9" fmla="*/ 0 h 3497531"/>
              <a:gd name="connsiteX10" fmla="*/ 739322 w 4116165"/>
              <a:gd name="connsiteY10" fmla="*/ 20901 h 3497531"/>
              <a:gd name="connsiteX11" fmla="*/ 1356818 w 4116165"/>
              <a:gd name="connsiteY11" fmla="*/ 638398 h 3497531"/>
              <a:gd name="connsiteX12" fmla="*/ 1356818 w 4116165"/>
              <a:gd name="connsiteY12" fmla="*/ 739322 h 3497531"/>
              <a:gd name="connsiteX13" fmla="*/ 739322 w 4116165"/>
              <a:gd name="connsiteY13" fmla="*/ 1356819 h 3497531"/>
              <a:gd name="connsiteX14" fmla="*/ 638398 w 4116165"/>
              <a:gd name="connsiteY14" fmla="*/ 1356819 h 3497531"/>
              <a:gd name="connsiteX15" fmla="*/ 20901 w 4116165"/>
              <a:gd name="connsiteY15" fmla="*/ 739322 h 3497531"/>
              <a:gd name="connsiteX16" fmla="*/ 20901 w 4116165"/>
              <a:gd name="connsiteY16" fmla="*/ 638398 h 3497531"/>
              <a:gd name="connsiteX17" fmla="*/ 638398 w 4116165"/>
              <a:gd name="connsiteY17" fmla="*/ 20901 h 3497531"/>
              <a:gd name="connsiteX18" fmla="*/ 688860 w 4116165"/>
              <a:gd name="connsiteY18" fmla="*/ 0 h 3497531"/>
              <a:gd name="connsiteX0-1" fmla="*/ 1433441 w 4116165"/>
              <a:gd name="connsiteY0-2" fmla="*/ 1003242 h 3497531"/>
              <a:gd name="connsiteX1-3" fmla="*/ 3927730 w 4116165"/>
              <a:gd name="connsiteY1-4" fmla="*/ 814807 h 3497531"/>
              <a:gd name="connsiteX2-5" fmla="*/ 4116165 w 4116165"/>
              <a:gd name="connsiteY2-6" fmla="*/ 1003242 h 3497531"/>
              <a:gd name="connsiteX3-7" fmla="*/ 4116165 w 4116165"/>
              <a:gd name="connsiteY3-8" fmla="*/ 3309096 h 3497531"/>
              <a:gd name="connsiteX4-9" fmla="*/ 3927730 w 4116165"/>
              <a:gd name="connsiteY4-10" fmla="*/ 3497531 h 3497531"/>
              <a:gd name="connsiteX5-11" fmla="*/ 1621876 w 4116165"/>
              <a:gd name="connsiteY5-12" fmla="*/ 3497531 h 3497531"/>
              <a:gd name="connsiteX6-13" fmla="*/ 1433441 w 4116165"/>
              <a:gd name="connsiteY6-14" fmla="*/ 3309096 h 3497531"/>
              <a:gd name="connsiteX7-15" fmla="*/ 1433441 w 4116165"/>
              <a:gd name="connsiteY7-16" fmla="*/ 1003242 h 3497531"/>
              <a:gd name="connsiteX8-17" fmla="*/ 688860 w 4116165"/>
              <a:gd name="connsiteY8-18" fmla="*/ 0 h 3497531"/>
              <a:gd name="connsiteX9-19" fmla="*/ 739322 w 4116165"/>
              <a:gd name="connsiteY9-20" fmla="*/ 20901 h 3497531"/>
              <a:gd name="connsiteX10-21" fmla="*/ 1356818 w 4116165"/>
              <a:gd name="connsiteY10-22" fmla="*/ 638398 h 3497531"/>
              <a:gd name="connsiteX11-23" fmla="*/ 1356818 w 4116165"/>
              <a:gd name="connsiteY11-24" fmla="*/ 739322 h 3497531"/>
              <a:gd name="connsiteX12-25" fmla="*/ 739322 w 4116165"/>
              <a:gd name="connsiteY12-26" fmla="*/ 1356819 h 3497531"/>
              <a:gd name="connsiteX13-27" fmla="*/ 638398 w 4116165"/>
              <a:gd name="connsiteY13-28" fmla="*/ 1356819 h 3497531"/>
              <a:gd name="connsiteX14-29" fmla="*/ 20901 w 4116165"/>
              <a:gd name="connsiteY14-30" fmla="*/ 739322 h 3497531"/>
              <a:gd name="connsiteX15-31" fmla="*/ 20901 w 4116165"/>
              <a:gd name="connsiteY15-32" fmla="*/ 638398 h 3497531"/>
              <a:gd name="connsiteX16-33" fmla="*/ 638398 w 4116165"/>
              <a:gd name="connsiteY16-34" fmla="*/ 20901 h 3497531"/>
              <a:gd name="connsiteX17-35" fmla="*/ 688860 w 4116165"/>
              <a:gd name="connsiteY17-36" fmla="*/ 0 h 3497531"/>
              <a:gd name="connsiteX0-37" fmla="*/ 1433441 w 4116165"/>
              <a:gd name="connsiteY0-38" fmla="*/ 3309096 h 3497531"/>
              <a:gd name="connsiteX1-39" fmla="*/ 3927730 w 4116165"/>
              <a:gd name="connsiteY1-40" fmla="*/ 814807 h 3497531"/>
              <a:gd name="connsiteX2-41" fmla="*/ 4116165 w 4116165"/>
              <a:gd name="connsiteY2-42" fmla="*/ 1003242 h 3497531"/>
              <a:gd name="connsiteX3-43" fmla="*/ 4116165 w 4116165"/>
              <a:gd name="connsiteY3-44" fmla="*/ 3309096 h 3497531"/>
              <a:gd name="connsiteX4-45" fmla="*/ 3927730 w 4116165"/>
              <a:gd name="connsiteY4-46" fmla="*/ 3497531 h 3497531"/>
              <a:gd name="connsiteX5-47" fmla="*/ 1621876 w 4116165"/>
              <a:gd name="connsiteY5-48" fmla="*/ 3497531 h 3497531"/>
              <a:gd name="connsiteX6-49" fmla="*/ 1433441 w 4116165"/>
              <a:gd name="connsiteY6-50" fmla="*/ 3309096 h 3497531"/>
              <a:gd name="connsiteX7-51" fmla="*/ 688860 w 4116165"/>
              <a:gd name="connsiteY7-52" fmla="*/ 0 h 3497531"/>
              <a:gd name="connsiteX8-53" fmla="*/ 739322 w 4116165"/>
              <a:gd name="connsiteY8-54" fmla="*/ 20901 h 3497531"/>
              <a:gd name="connsiteX9-55" fmla="*/ 1356818 w 4116165"/>
              <a:gd name="connsiteY9-56" fmla="*/ 638398 h 3497531"/>
              <a:gd name="connsiteX10-57" fmla="*/ 1356818 w 4116165"/>
              <a:gd name="connsiteY10-58" fmla="*/ 739322 h 3497531"/>
              <a:gd name="connsiteX11-59" fmla="*/ 739322 w 4116165"/>
              <a:gd name="connsiteY11-60" fmla="*/ 1356819 h 3497531"/>
              <a:gd name="connsiteX12-61" fmla="*/ 638398 w 4116165"/>
              <a:gd name="connsiteY12-62" fmla="*/ 1356819 h 3497531"/>
              <a:gd name="connsiteX13-63" fmla="*/ 20901 w 4116165"/>
              <a:gd name="connsiteY13-64" fmla="*/ 739322 h 3497531"/>
              <a:gd name="connsiteX14-65" fmla="*/ 20901 w 4116165"/>
              <a:gd name="connsiteY14-66" fmla="*/ 638398 h 3497531"/>
              <a:gd name="connsiteX15-67" fmla="*/ 638398 w 4116165"/>
              <a:gd name="connsiteY15-68" fmla="*/ 20901 h 3497531"/>
              <a:gd name="connsiteX16-69" fmla="*/ 688860 w 4116165"/>
              <a:gd name="connsiteY16-70" fmla="*/ 0 h 3497531"/>
              <a:gd name="connsiteX0-71" fmla="*/ 1433441 w 4116165"/>
              <a:gd name="connsiteY0-72" fmla="*/ 3309096 h 3497531"/>
              <a:gd name="connsiteX1-73" fmla="*/ 4116165 w 4116165"/>
              <a:gd name="connsiteY1-74" fmla="*/ 1003242 h 3497531"/>
              <a:gd name="connsiteX2-75" fmla="*/ 4116165 w 4116165"/>
              <a:gd name="connsiteY2-76" fmla="*/ 3309096 h 3497531"/>
              <a:gd name="connsiteX3-77" fmla="*/ 3927730 w 4116165"/>
              <a:gd name="connsiteY3-78" fmla="*/ 3497531 h 3497531"/>
              <a:gd name="connsiteX4-79" fmla="*/ 1621876 w 4116165"/>
              <a:gd name="connsiteY4-80" fmla="*/ 3497531 h 3497531"/>
              <a:gd name="connsiteX5-81" fmla="*/ 1433441 w 4116165"/>
              <a:gd name="connsiteY5-82" fmla="*/ 3309096 h 3497531"/>
              <a:gd name="connsiteX6-83" fmla="*/ 688860 w 4116165"/>
              <a:gd name="connsiteY6-84" fmla="*/ 0 h 3497531"/>
              <a:gd name="connsiteX7-85" fmla="*/ 739322 w 4116165"/>
              <a:gd name="connsiteY7-86" fmla="*/ 20901 h 3497531"/>
              <a:gd name="connsiteX8-87" fmla="*/ 1356818 w 4116165"/>
              <a:gd name="connsiteY8-88" fmla="*/ 638398 h 3497531"/>
              <a:gd name="connsiteX9-89" fmla="*/ 1356818 w 4116165"/>
              <a:gd name="connsiteY9-90" fmla="*/ 739322 h 3497531"/>
              <a:gd name="connsiteX10-91" fmla="*/ 739322 w 4116165"/>
              <a:gd name="connsiteY10-92" fmla="*/ 1356819 h 3497531"/>
              <a:gd name="connsiteX11-93" fmla="*/ 638398 w 4116165"/>
              <a:gd name="connsiteY11-94" fmla="*/ 1356819 h 3497531"/>
              <a:gd name="connsiteX12-95" fmla="*/ 20901 w 4116165"/>
              <a:gd name="connsiteY12-96" fmla="*/ 739322 h 3497531"/>
              <a:gd name="connsiteX13-97" fmla="*/ 20901 w 4116165"/>
              <a:gd name="connsiteY13-98" fmla="*/ 638398 h 3497531"/>
              <a:gd name="connsiteX14-99" fmla="*/ 638398 w 4116165"/>
              <a:gd name="connsiteY14-100" fmla="*/ 20901 h 3497531"/>
              <a:gd name="connsiteX15-101" fmla="*/ 688860 w 4116165"/>
              <a:gd name="connsiteY15-102" fmla="*/ 0 h 3497531"/>
              <a:gd name="connsiteX0-103" fmla="*/ 1433441 w 4116165"/>
              <a:gd name="connsiteY0-104" fmla="*/ 3309096 h 3497531"/>
              <a:gd name="connsiteX1-105" fmla="*/ 4116165 w 4116165"/>
              <a:gd name="connsiteY1-106" fmla="*/ 3309096 h 3497531"/>
              <a:gd name="connsiteX2-107" fmla="*/ 3927730 w 4116165"/>
              <a:gd name="connsiteY2-108" fmla="*/ 3497531 h 3497531"/>
              <a:gd name="connsiteX3-109" fmla="*/ 1621876 w 4116165"/>
              <a:gd name="connsiteY3-110" fmla="*/ 3497531 h 3497531"/>
              <a:gd name="connsiteX4-111" fmla="*/ 1433441 w 4116165"/>
              <a:gd name="connsiteY4-112" fmla="*/ 3309096 h 3497531"/>
              <a:gd name="connsiteX5-113" fmla="*/ 688860 w 4116165"/>
              <a:gd name="connsiteY5-114" fmla="*/ 0 h 3497531"/>
              <a:gd name="connsiteX6-115" fmla="*/ 739322 w 4116165"/>
              <a:gd name="connsiteY6-116" fmla="*/ 20901 h 3497531"/>
              <a:gd name="connsiteX7-117" fmla="*/ 1356818 w 4116165"/>
              <a:gd name="connsiteY7-118" fmla="*/ 638398 h 3497531"/>
              <a:gd name="connsiteX8-119" fmla="*/ 1356818 w 4116165"/>
              <a:gd name="connsiteY8-120" fmla="*/ 739322 h 3497531"/>
              <a:gd name="connsiteX9-121" fmla="*/ 739322 w 4116165"/>
              <a:gd name="connsiteY9-122" fmla="*/ 1356819 h 3497531"/>
              <a:gd name="connsiteX10-123" fmla="*/ 638398 w 4116165"/>
              <a:gd name="connsiteY10-124" fmla="*/ 1356819 h 3497531"/>
              <a:gd name="connsiteX11-125" fmla="*/ 20901 w 4116165"/>
              <a:gd name="connsiteY11-126" fmla="*/ 739322 h 3497531"/>
              <a:gd name="connsiteX12-127" fmla="*/ 20901 w 4116165"/>
              <a:gd name="connsiteY12-128" fmla="*/ 638398 h 3497531"/>
              <a:gd name="connsiteX13-129" fmla="*/ 638398 w 4116165"/>
              <a:gd name="connsiteY13-130" fmla="*/ 20901 h 3497531"/>
              <a:gd name="connsiteX14-131" fmla="*/ 688860 w 4116165"/>
              <a:gd name="connsiteY14-132" fmla="*/ 0 h 3497531"/>
              <a:gd name="connsiteX0-133" fmla="*/ 1433441 w 3927730"/>
              <a:gd name="connsiteY0-134" fmla="*/ 3309096 h 3497531"/>
              <a:gd name="connsiteX1-135" fmla="*/ 3927730 w 3927730"/>
              <a:gd name="connsiteY1-136" fmla="*/ 3497531 h 3497531"/>
              <a:gd name="connsiteX2-137" fmla="*/ 1621876 w 3927730"/>
              <a:gd name="connsiteY2-138" fmla="*/ 3497531 h 3497531"/>
              <a:gd name="connsiteX3-139" fmla="*/ 1433441 w 3927730"/>
              <a:gd name="connsiteY3-140" fmla="*/ 3309096 h 3497531"/>
              <a:gd name="connsiteX4-141" fmla="*/ 688860 w 3927730"/>
              <a:gd name="connsiteY4-142" fmla="*/ 0 h 3497531"/>
              <a:gd name="connsiteX5-143" fmla="*/ 739322 w 3927730"/>
              <a:gd name="connsiteY5-144" fmla="*/ 20901 h 3497531"/>
              <a:gd name="connsiteX6-145" fmla="*/ 1356818 w 3927730"/>
              <a:gd name="connsiteY6-146" fmla="*/ 638398 h 3497531"/>
              <a:gd name="connsiteX7-147" fmla="*/ 1356818 w 3927730"/>
              <a:gd name="connsiteY7-148" fmla="*/ 739322 h 3497531"/>
              <a:gd name="connsiteX8-149" fmla="*/ 739322 w 3927730"/>
              <a:gd name="connsiteY8-150" fmla="*/ 1356819 h 3497531"/>
              <a:gd name="connsiteX9-151" fmla="*/ 638398 w 3927730"/>
              <a:gd name="connsiteY9-152" fmla="*/ 1356819 h 3497531"/>
              <a:gd name="connsiteX10-153" fmla="*/ 20901 w 3927730"/>
              <a:gd name="connsiteY10-154" fmla="*/ 739322 h 3497531"/>
              <a:gd name="connsiteX11-155" fmla="*/ 20901 w 3927730"/>
              <a:gd name="connsiteY11-156" fmla="*/ 638398 h 3497531"/>
              <a:gd name="connsiteX12-157" fmla="*/ 638398 w 3927730"/>
              <a:gd name="connsiteY12-158" fmla="*/ 20901 h 3497531"/>
              <a:gd name="connsiteX13-159" fmla="*/ 688860 w 3927730"/>
              <a:gd name="connsiteY13-160" fmla="*/ 0 h 3497531"/>
              <a:gd name="connsiteX0-161" fmla="*/ 1433441 w 1621876"/>
              <a:gd name="connsiteY0-162" fmla="*/ 3309096 h 3497531"/>
              <a:gd name="connsiteX1-163" fmla="*/ 1621876 w 1621876"/>
              <a:gd name="connsiteY1-164" fmla="*/ 3497531 h 3497531"/>
              <a:gd name="connsiteX2-165" fmla="*/ 1433441 w 1621876"/>
              <a:gd name="connsiteY2-166" fmla="*/ 3309096 h 3497531"/>
              <a:gd name="connsiteX3-167" fmla="*/ 688860 w 1621876"/>
              <a:gd name="connsiteY3-168" fmla="*/ 0 h 3497531"/>
              <a:gd name="connsiteX4-169" fmla="*/ 739322 w 1621876"/>
              <a:gd name="connsiteY4-170" fmla="*/ 20901 h 3497531"/>
              <a:gd name="connsiteX5-171" fmla="*/ 1356818 w 1621876"/>
              <a:gd name="connsiteY5-172" fmla="*/ 638398 h 3497531"/>
              <a:gd name="connsiteX6-173" fmla="*/ 1356818 w 1621876"/>
              <a:gd name="connsiteY6-174" fmla="*/ 739322 h 3497531"/>
              <a:gd name="connsiteX7-175" fmla="*/ 739322 w 1621876"/>
              <a:gd name="connsiteY7-176" fmla="*/ 1356819 h 3497531"/>
              <a:gd name="connsiteX8-177" fmla="*/ 638398 w 1621876"/>
              <a:gd name="connsiteY8-178" fmla="*/ 1356819 h 3497531"/>
              <a:gd name="connsiteX9-179" fmla="*/ 20901 w 1621876"/>
              <a:gd name="connsiteY9-180" fmla="*/ 739322 h 3497531"/>
              <a:gd name="connsiteX10-181" fmla="*/ 20901 w 1621876"/>
              <a:gd name="connsiteY10-182" fmla="*/ 638398 h 3497531"/>
              <a:gd name="connsiteX11-183" fmla="*/ 638398 w 1621876"/>
              <a:gd name="connsiteY11-184" fmla="*/ 20901 h 3497531"/>
              <a:gd name="connsiteX12-185" fmla="*/ 688860 w 1621876"/>
              <a:gd name="connsiteY12-186" fmla="*/ 0 h 3497531"/>
              <a:gd name="connsiteX0-187" fmla="*/ 688860 w 1377719"/>
              <a:gd name="connsiteY0-188" fmla="*/ 0 h 1377720"/>
              <a:gd name="connsiteX1-189" fmla="*/ 739322 w 1377719"/>
              <a:gd name="connsiteY1-190" fmla="*/ 20901 h 1377720"/>
              <a:gd name="connsiteX2-191" fmla="*/ 1356818 w 1377719"/>
              <a:gd name="connsiteY2-192" fmla="*/ 638398 h 1377720"/>
              <a:gd name="connsiteX3-193" fmla="*/ 1356818 w 1377719"/>
              <a:gd name="connsiteY3-194" fmla="*/ 739322 h 1377720"/>
              <a:gd name="connsiteX4-195" fmla="*/ 739322 w 1377719"/>
              <a:gd name="connsiteY4-196" fmla="*/ 1356819 h 1377720"/>
              <a:gd name="connsiteX5-197" fmla="*/ 638398 w 1377719"/>
              <a:gd name="connsiteY5-198" fmla="*/ 1356819 h 1377720"/>
              <a:gd name="connsiteX6-199" fmla="*/ 20901 w 1377719"/>
              <a:gd name="connsiteY6-200" fmla="*/ 739322 h 1377720"/>
              <a:gd name="connsiteX7-201" fmla="*/ 20901 w 1377719"/>
              <a:gd name="connsiteY7-202" fmla="*/ 638398 h 1377720"/>
              <a:gd name="connsiteX8-203" fmla="*/ 638398 w 1377719"/>
              <a:gd name="connsiteY8-204" fmla="*/ 20901 h 1377720"/>
              <a:gd name="connsiteX9-205" fmla="*/ 688860 w 1377719"/>
              <a:gd name="connsiteY9-206" fmla="*/ 0 h 137772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377719" h="1377720">
                <a:moveTo>
                  <a:pt x="688860" y="0"/>
                </a:moveTo>
                <a:cubicBezTo>
                  <a:pt x="707124" y="0"/>
                  <a:pt x="725387" y="6967"/>
                  <a:pt x="739322" y="20901"/>
                </a:cubicBezTo>
                <a:lnTo>
                  <a:pt x="1356818" y="638398"/>
                </a:lnTo>
                <a:cubicBezTo>
                  <a:pt x="1384687" y="666267"/>
                  <a:pt x="1384687" y="711453"/>
                  <a:pt x="1356818" y="739322"/>
                </a:cubicBezTo>
                <a:lnTo>
                  <a:pt x="739322" y="1356819"/>
                </a:lnTo>
                <a:cubicBezTo>
                  <a:pt x="711453" y="1384688"/>
                  <a:pt x="666267" y="1384688"/>
                  <a:pt x="638398" y="1356819"/>
                </a:cubicBezTo>
                <a:lnTo>
                  <a:pt x="20901" y="739322"/>
                </a:lnTo>
                <a:cubicBezTo>
                  <a:pt x="-6968" y="711453"/>
                  <a:pt x="-6968" y="666267"/>
                  <a:pt x="20901" y="638398"/>
                </a:cubicBezTo>
                <a:lnTo>
                  <a:pt x="638398" y="20901"/>
                </a:lnTo>
                <a:cubicBezTo>
                  <a:pt x="652332" y="6967"/>
                  <a:pt x="670596" y="0"/>
                  <a:pt x="688860" y="0"/>
                </a:cubicBezTo>
                <a:close/>
              </a:path>
            </a:pathLst>
          </a:cu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0" i="0" u="none" strike="noStrike" kern="1200" cap="none" spc="0" normalizeH="0" baseline="0" noProof="0" dirty="0">
                <a:ln>
                  <a:noFill/>
                </a:ln>
                <a:solidFill>
                  <a:srgbClr val="FFFFFF"/>
                </a:solidFill>
                <a:effectLst/>
                <a:uLnTx/>
                <a:uFillTx/>
                <a:latin typeface="linea-basic-10" panose="02000509000000000000" pitchFamily="49" charset="0"/>
                <a:ea typeface="linea-basic-10" panose="02000509000000000000" pitchFamily="49" charset="0"/>
                <a:cs typeface="linea-basic-10" panose="02000509000000000000" pitchFamily="49" charset="0"/>
              </a:rPr>
              <a:t>!</a:t>
            </a:r>
            <a:endParaRPr kumimoji="0" lang="en-US" sz="2800" b="1" i="0" u="none" strike="noStrike" kern="1200" cap="none" spc="0" normalizeH="0" baseline="0" noProof="0" dirty="0">
              <a:ln>
                <a:noFill/>
              </a:ln>
              <a:solidFill>
                <a:srgbClr val="FFFFFF"/>
              </a:solidFill>
              <a:effectLst/>
              <a:uLnTx/>
              <a:uFillTx/>
              <a:latin typeface="Source Sans Pro" panose="020B0503030403020204" charset="0"/>
              <a:ea typeface="Source Sans Pro" panose="020B0503030403020204" charset="0"/>
              <a:cs typeface="Source Sans Pro" panose="020B0503030403020204" charset="0"/>
            </a:endParaRPr>
          </a:p>
        </p:txBody>
      </p:sp>
      <p:sp>
        <p:nvSpPr>
          <p:cNvPr id="10" name="Bent Arrow 8"/>
          <p:cNvSpPr/>
          <p:nvPr/>
        </p:nvSpPr>
        <p:spPr>
          <a:xfrm rot="18900000" flipH="1" flipV="1">
            <a:off x="7061215" y="3354029"/>
            <a:ext cx="997616" cy="1005728"/>
          </a:xfrm>
          <a:prstGeom prst="bentArrow">
            <a:avLst>
              <a:gd name="adj1" fmla="val 5470"/>
              <a:gd name="adj2" fmla="val 9301"/>
              <a:gd name="adj3" fmla="val 12699"/>
              <a:gd name="adj4" fmla="val 39549"/>
            </a:avLst>
          </a:prstGeom>
          <a:solidFill>
            <a:srgbClr val="B2B2B2">
              <a:alpha val="5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3200" b="0" i="0" u="none" strike="noStrike" kern="1200" cap="none" spc="0" normalizeH="0" baseline="0" noProof="0" dirty="0">
              <a:ln>
                <a:noFill/>
              </a:ln>
              <a:solidFill>
                <a:srgbClr val="222222"/>
              </a:solidFill>
              <a:effectLst/>
              <a:uLnTx/>
              <a:uFillTx/>
              <a:latin typeface="Calibri" panose="020F0502020204030204"/>
              <a:ea typeface="+mn-ea"/>
              <a:cs typeface="+mn-cs"/>
            </a:endParaRPr>
          </a:p>
        </p:txBody>
      </p:sp>
      <p:sp>
        <p:nvSpPr>
          <p:cNvPr id="11" name="Bent Arrow 9"/>
          <p:cNvSpPr/>
          <p:nvPr/>
        </p:nvSpPr>
        <p:spPr>
          <a:xfrm rot="2700000" flipH="1" flipV="1">
            <a:off x="5573060" y="4705135"/>
            <a:ext cx="997616" cy="1005728"/>
          </a:xfrm>
          <a:prstGeom prst="bentArrow">
            <a:avLst>
              <a:gd name="adj1" fmla="val 5470"/>
              <a:gd name="adj2" fmla="val 9301"/>
              <a:gd name="adj3" fmla="val 12699"/>
              <a:gd name="adj4" fmla="val 39549"/>
            </a:avLst>
          </a:prstGeom>
          <a:solidFill>
            <a:srgbClr val="B2B2B2">
              <a:alpha val="5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3200" b="0" i="0" u="none" strike="noStrike" kern="1200" cap="none" spc="0" normalizeH="0" baseline="0" noProof="0" dirty="0">
              <a:ln>
                <a:noFill/>
              </a:ln>
              <a:solidFill>
                <a:srgbClr val="222222"/>
              </a:solidFill>
              <a:effectLst/>
              <a:uLnTx/>
              <a:uFillTx/>
              <a:latin typeface="Calibri" panose="020F0502020204030204"/>
              <a:ea typeface="+mn-ea"/>
              <a:cs typeface="+mn-cs"/>
            </a:endParaRPr>
          </a:p>
        </p:txBody>
      </p:sp>
      <p:sp>
        <p:nvSpPr>
          <p:cNvPr id="12" name="Bent Arrow 10"/>
          <p:cNvSpPr/>
          <p:nvPr/>
        </p:nvSpPr>
        <p:spPr>
          <a:xfrm rot="8100000" flipH="1" flipV="1">
            <a:off x="4111152" y="3321214"/>
            <a:ext cx="997616" cy="1005728"/>
          </a:xfrm>
          <a:prstGeom prst="bentArrow">
            <a:avLst>
              <a:gd name="adj1" fmla="val 5470"/>
              <a:gd name="adj2" fmla="val 9301"/>
              <a:gd name="adj3" fmla="val 12699"/>
              <a:gd name="adj4" fmla="val 39549"/>
            </a:avLst>
          </a:prstGeom>
          <a:solidFill>
            <a:srgbClr val="B2B2B2">
              <a:alpha val="5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3200" b="0" i="0" u="none" strike="noStrike" kern="1200" cap="none" spc="0" normalizeH="0" baseline="0" noProof="0" dirty="0">
              <a:ln>
                <a:noFill/>
              </a:ln>
              <a:solidFill>
                <a:srgbClr val="222222"/>
              </a:solidFill>
              <a:effectLst/>
              <a:uLnTx/>
              <a:uFillTx/>
              <a:latin typeface="Calibri" panose="020F0502020204030204"/>
              <a:ea typeface="+mn-ea"/>
              <a:cs typeface="+mn-cs"/>
            </a:endParaRPr>
          </a:p>
        </p:txBody>
      </p:sp>
      <p:sp>
        <p:nvSpPr>
          <p:cNvPr id="13" name="Text Placeholder 2"/>
          <p:cNvSpPr txBox="1"/>
          <p:nvPr/>
        </p:nvSpPr>
        <p:spPr>
          <a:xfrm>
            <a:off x="7814067" y="2353563"/>
            <a:ext cx="2995297" cy="964077"/>
          </a:xfrm>
          <a:prstGeom prst="rect">
            <a:avLst/>
          </a:prstGeom>
        </p:spPr>
        <p:txBody>
          <a:bodyPr/>
          <a:lstStyle>
            <a:lvl1pPr marL="0" indent="0" algn="ctr" defTabSz="914400" rtl="0" eaLnBrk="1" latinLnBrk="0" hangingPunct="1">
              <a:lnSpc>
                <a:spcPct val="60000"/>
              </a:lnSpc>
              <a:spcBef>
                <a:spcPts val="1000"/>
              </a:spcBef>
              <a:buFont typeface="Arial" panose="020B0604020202020204" pitchFamily="34" charset="0"/>
              <a:buNone/>
              <a:defRPr sz="1800" b="0" i="0" kern="1200">
                <a:solidFill>
                  <a:schemeClr val="tx1"/>
                </a:solidFill>
                <a:latin typeface="SF UI Display Thin" charset="0"/>
                <a:ea typeface="SF UI Display Thin" charset="0"/>
                <a:cs typeface="SF UI Display Thin"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ts val="1780"/>
              </a:lnSpc>
              <a:spcBef>
                <a:spcPts val="400"/>
              </a:spcBef>
              <a:spcAft>
                <a:spcPts val="0"/>
              </a:spcAft>
              <a:buClrTx/>
              <a:buSzTx/>
              <a:buFont typeface="Arial" panose="020B0604020202020204" pitchFamily="34" charset="0"/>
              <a:buNone/>
              <a:defRPr/>
            </a:pPr>
            <a:r>
              <a:rPr kumimoji="0" lang="en-US" sz="2800" b="0" i="0" u="none" strike="noStrike" kern="1200" cap="none" spc="0" normalizeH="0" baseline="0" noProof="0" dirty="0">
                <a:ln>
                  <a:noFill/>
                </a:ln>
                <a:solidFill>
                  <a:srgbClr val="222222"/>
                </a:solidFill>
                <a:effectLst/>
                <a:uLnTx/>
                <a:uFillTx/>
                <a:latin typeface="Bebas Neue" charset="0"/>
                <a:ea typeface="Bebas Neue" charset="0"/>
                <a:cs typeface="Bebas Neue" charset="0"/>
              </a:rPr>
              <a:t>Title Here</a:t>
            </a:r>
          </a:p>
          <a:p>
            <a:pPr marL="0" marR="0" lvl="0" indent="0" algn="l" defTabSz="914400" rtl="0" eaLnBrk="1" fontAlgn="auto" latinLnBrk="0" hangingPunct="1">
              <a:lnSpc>
                <a:spcPct val="125000"/>
              </a:lnSpc>
              <a:spcBef>
                <a:spcPts val="1000"/>
              </a:spcBef>
              <a:spcAft>
                <a:spcPts val="0"/>
              </a:spcAft>
              <a:buClrTx/>
              <a:buSzTx/>
              <a:buFont typeface="Arial" panose="020B0604020202020204" pitchFamily="34" charset="0"/>
              <a:buNone/>
              <a:defRPr/>
            </a:pPr>
            <a:r>
              <a:rPr kumimoji="0" lang="en-US" sz="1200" b="0" i="0" u="none" strike="noStrike" kern="1200" cap="none" spc="0" normalizeH="0" baseline="0" noProof="0" dirty="0">
                <a:ln>
                  <a:noFill/>
                </a:ln>
                <a:solidFill>
                  <a:srgbClr val="222222"/>
                </a:solidFill>
                <a:effectLst/>
                <a:uLnTx/>
                <a:uFillTx/>
                <a:latin typeface="Source Sans Pro" panose="020B0503030403020204" charset="0"/>
                <a:ea typeface="Source Sans Pro" panose="020B0503030403020204" charset="0"/>
                <a:cs typeface="Source Sans Pro" panose="020B0503030403020204" charset="0"/>
              </a:rPr>
              <a:t>When an unknown printer took a galley of type and scrambled it to. </a:t>
            </a:r>
            <a:endParaRPr kumimoji="0" lang="en-US" sz="1200" b="0" i="0" u="none" strike="noStrike" kern="1200" cap="none" spc="0" normalizeH="0" baseline="0" noProof="0" dirty="0">
              <a:ln>
                <a:noFill/>
              </a:ln>
              <a:solidFill>
                <a:srgbClr val="222222">
                  <a:alpha val="60000"/>
                </a:srgbClr>
              </a:solidFill>
              <a:effectLst/>
              <a:uLnTx/>
              <a:uFillTx/>
              <a:latin typeface="Source Sans Pro" panose="020B0503030403020204" charset="0"/>
              <a:ea typeface="Source Sans Pro" panose="020B0503030403020204" charset="0"/>
              <a:cs typeface="Source Sans Pro" panose="020B0503030403020204" charset="0"/>
            </a:endParaRPr>
          </a:p>
        </p:txBody>
      </p:sp>
      <p:sp>
        <p:nvSpPr>
          <p:cNvPr id="14" name="Text Placeholder 2"/>
          <p:cNvSpPr txBox="1"/>
          <p:nvPr/>
        </p:nvSpPr>
        <p:spPr>
          <a:xfrm>
            <a:off x="7814067" y="4357517"/>
            <a:ext cx="2995297" cy="964077"/>
          </a:xfrm>
          <a:prstGeom prst="rect">
            <a:avLst/>
          </a:prstGeom>
        </p:spPr>
        <p:txBody>
          <a:bodyPr/>
          <a:lstStyle>
            <a:lvl1pPr marL="0" indent="0" algn="ctr" defTabSz="914400" rtl="0" eaLnBrk="1" latinLnBrk="0" hangingPunct="1">
              <a:lnSpc>
                <a:spcPct val="60000"/>
              </a:lnSpc>
              <a:spcBef>
                <a:spcPts val="1000"/>
              </a:spcBef>
              <a:buFont typeface="Arial" panose="020B0604020202020204" pitchFamily="34" charset="0"/>
              <a:buNone/>
              <a:defRPr sz="1800" b="0" i="0" kern="1200">
                <a:solidFill>
                  <a:schemeClr val="tx1"/>
                </a:solidFill>
                <a:latin typeface="SF UI Display Thin" charset="0"/>
                <a:ea typeface="SF UI Display Thin" charset="0"/>
                <a:cs typeface="SF UI Display Thin"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ts val="1780"/>
              </a:lnSpc>
              <a:spcBef>
                <a:spcPts val="400"/>
              </a:spcBef>
              <a:spcAft>
                <a:spcPts val="0"/>
              </a:spcAft>
              <a:buClrTx/>
              <a:buSzTx/>
              <a:buFont typeface="Arial" panose="020B0604020202020204" pitchFamily="34" charset="0"/>
              <a:buNone/>
              <a:defRPr/>
            </a:pPr>
            <a:r>
              <a:rPr kumimoji="0" lang="en-US" sz="2800" b="0" i="0" u="none" strike="noStrike" kern="1200" cap="none" spc="0" normalizeH="0" baseline="0" noProof="0" dirty="0">
                <a:ln>
                  <a:noFill/>
                </a:ln>
                <a:solidFill>
                  <a:srgbClr val="222222"/>
                </a:solidFill>
                <a:effectLst/>
                <a:uLnTx/>
                <a:uFillTx/>
                <a:latin typeface="Bebas Neue" charset="0"/>
                <a:ea typeface="Bebas Neue" charset="0"/>
                <a:cs typeface="Bebas Neue" charset="0"/>
              </a:rPr>
              <a:t>Title Here</a:t>
            </a:r>
          </a:p>
          <a:p>
            <a:pPr marL="0" marR="0" lvl="0" indent="0" algn="l" defTabSz="914400" rtl="0" eaLnBrk="1" fontAlgn="auto" latinLnBrk="0" hangingPunct="1">
              <a:lnSpc>
                <a:spcPct val="125000"/>
              </a:lnSpc>
              <a:spcBef>
                <a:spcPts val="1000"/>
              </a:spcBef>
              <a:spcAft>
                <a:spcPts val="0"/>
              </a:spcAft>
              <a:buClrTx/>
              <a:buSzTx/>
              <a:buFont typeface="Arial" panose="020B0604020202020204" pitchFamily="34" charset="0"/>
              <a:buNone/>
              <a:defRPr/>
            </a:pPr>
            <a:r>
              <a:rPr kumimoji="0" lang="en-US" sz="1200" b="0" i="0" u="none" strike="noStrike" kern="1200" cap="none" spc="0" normalizeH="0" baseline="0" noProof="0" dirty="0">
                <a:ln>
                  <a:noFill/>
                </a:ln>
                <a:solidFill>
                  <a:srgbClr val="222222"/>
                </a:solidFill>
                <a:effectLst/>
                <a:uLnTx/>
                <a:uFillTx/>
                <a:latin typeface="Source Sans Pro" panose="020B0503030403020204" charset="0"/>
                <a:ea typeface="Source Sans Pro" panose="020B0503030403020204" charset="0"/>
                <a:cs typeface="Source Sans Pro" panose="020B0503030403020204" charset="0"/>
              </a:rPr>
              <a:t>When an unknown printer took a galley of type and scrambled it to. </a:t>
            </a:r>
            <a:endParaRPr kumimoji="0" lang="en-US" sz="1200" b="0" i="0" u="none" strike="noStrike" kern="1200" cap="none" spc="0" normalizeH="0" baseline="0" noProof="0" dirty="0">
              <a:ln>
                <a:noFill/>
              </a:ln>
              <a:solidFill>
                <a:srgbClr val="222222">
                  <a:alpha val="60000"/>
                </a:srgbClr>
              </a:solidFill>
              <a:effectLst/>
              <a:uLnTx/>
              <a:uFillTx/>
              <a:latin typeface="Source Sans Pro" panose="020B0503030403020204" charset="0"/>
              <a:ea typeface="Source Sans Pro" panose="020B0503030403020204" charset="0"/>
              <a:cs typeface="Source Sans Pro" panose="020B0503030403020204" charset="0"/>
            </a:endParaRPr>
          </a:p>
        </p:txBody>
      </p:sp>
      <p:sp>
        <p:nvSpPr>
          <p:cNvPr id="15" name="Text Placeholder 2"/>
          <p:cNvSpPr txBox="1"/>
          <p:nvPr/>
        </p:nvSpPr>
        <p:spPr>
          <a:xfrm>
            <a:off x="1324878" y="2353563"/>
            <a:ext cx="2995297" cy="964077"/>
          </a:xfrm>
          <a:prstGeom prst="rect">
            <a:avLst/>
          </a:prstGeom>
        </p:spPr>
        <p:txBody>
          <a:bodyPr/>
          <a:lstStyle>
            <a:lvl1pPr marL="0" indent="0" algn="ctr" defTabSz="914400" rtl="0" eaLnBrk="1" latinLnBrk="0" hangingPunct="1">
              <a:lnSpc>
                <a:spcPct val="60000"/>
              </a:lnSpc>
              <a:spcBef>
                <a:spcPts val="1000"/>
              </a:spcBef>
              <a:buFont typeface="Arial" panose="020B0604020202020204" pitchFamily="34" charset="0"/>
              <a:buNone/>
              <a:defRPr sz="1800" b="0" i="0" kern="1200">
                <a:solidFill>
                  <a:schemeClr val="tx1"/>
                </a:solidFill>
                <a:latin typeface="SF UI Display Thin" charset="0"/>
                <a:ea typeface="SF UI Display Thin" charset="0"/>
                <a:cs typeface="SF UI Display Thin"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ts val="1780"/>
              </a:lnSpc>
              <a:spcBef>
                <a:spcPts val="400"/>
              </a:spcBef>
              <a:spcAft>
                <a:spcPts val="0"/>
              </a:spcAft>
              <a:buClrTx/>
              <a:buSzTx/>
              <a:buFont typeface="Arial" panose="020B0604020202020204" pitchFamily="34" charset="0"/>
              <a:buNone/>
              <a:defRPr/>
            </a:pPr>
            <a:r>
              <a:rPr kumimoji="0" lang="en-US" sz="2800" b="0" i="0" u="none" strike="noStrike" kern="1200" cap="none" spc="0" normalizeH="0" baseline="0" noProof="0" dirty="0">
                <a:ln>
                  <a:noFill/>
                </a:ln>
                <a:solidFill>
                  <a:srgbClr val="222222"/>
                </a:solidFill>
                <a:effectLst/>
                <a:uLnTx/>
                <a:uFillTx/>
                <a:latin typeface="Bebas Neue" charset="0"/>
                <a:ea typeface="Bebas Neue" charset="0"/>
                <a:cs typeface="Bebas Neue" charset="0"/>
              </a:rPr>
              <a:t>Title Here</a:t>
            </a:r>
          </a:p>
          <a:p>
            <a:pPr marL="0" marR="0" lvl="0" indent="0" algn="r" defTabSz="914400" rtl="0" eaLnBrk="1" fontAlgn="auto" latinLnBrk="0" hangingPunct="1">
              <a:lnSpc>
                <a:spcPct val="125000"/>
              </a:lnSpc>
              <a:spcBef>
                <a:spcPts val="1000"/>
              </a:spcBef>
              <a:spcAft>
                <a:spcPts val="0"/>
              </a:spcAft>
              <a:buClrTx/>
              <a:buSzTx/>
              <a:buFont typeface="Arial" panose="020B0604020202020204" pitchFamily="34" charset="0"/>
              <a:buNone/>
              <a:defRPr/>
            </a:pPr>
            <a:r>
              <a:rPr kumimoji="0" lang="en-US" sz="1200" b="0" i="0" u="none" strike="noStrike" kern="1200" cap="none" spc="0" normalizeH="0" baseline="0" noProof="0" dirty="0">
                <a:ln>
                  <a:noFill/>
                </a:ln>
                <a:solidFill>
                  <a:srgbClr val="222222"/>
                </a:solidFill>
                <a:effectLst/>
                <a:uLnTx/>
                <a:uFillTx/>
                <a:latin typeface="Source Sans Pro" panose="020B0503030403020204" charset="0"/>
                <a:ea typeface="Source Sans Pro" panose="020B0503030403020204" charset="0"/>
                <a:cs typeface="Source Sans Pro" panose="020B0503030403020204" charset="0"/>
              </a:rPr>
              <a:t>When an unknown printer took a galley of type and scrambled it to. </a:t>
            </a:r>
            <a:endParaRPr kumimoji="0" lang="en-US" sz="1200" b="0" i="0" u="none" strike="noStrike" kern="1200" cap="none" spc="0" normalizeH="0" baseline="0" noProof="0" dirty="0">
              <a:ln>
                <a:noFill/>
              </a:ln>
              <a:solidFill>
                <a:srgbClr val="222222">
                  <a:alpha val="60000"/>
                </a:srgbClr>
              </a:solidFill>
              <a:effectLst/>
              <a:uLnTx/>
              <a:uFillTx/>
              <a:latin typeface="Source Sans Pro" panose="020B0503030403020204" charset="0"/>
              <a:ea typeface="Source Sans Pro" panose="020B0503030403020204" charset="0"/>
              <a:cs typeface="Source Sans Pro" panose="020B0503030403020204" charset="0"/>
            </a:endParaRPr>
          </a:p>
        </p:txBody>
      </p:sp>
      <p:sp>
        <p:nvSpPr>
          <p:cNvPr id="16" name="Text Placeholder 2"/>
          <p:cNvSpPr txBox="1"/>
          <p:nvPr/>
        </p:nvSpPr>
        <p:spPr>
          <a:xfrm>
            <a:off x="1324878" y="4357517"/>
            <a:ext cx="2995297" cy="964077"/>
          </a:xfrm>
          <a:prstGeom prst="rect">
            <a:avLst/>
          </a:prstGeom>
        </p:spPr>
        <p:txBody>
          <a:bodyPr/>
          <a:lstStyle>
            <a:lvl1pPr marL="0" indent="0" algn="ctr" defTabSz="914400" rtl="0" eaLnBrk="1" latinLnBrk="0" hangingPunct="1">
              <a:lnSpc>
                <a:spcPct val="60000"/>
              </a:lnSpc>
              <a:spcBef>
                <a:spcPts val="1000"/>
              </a:spcBef>
              <a:buFont typeface="Arial" panose="020B0604020202020204" pitchFamily="34" charset="0"/>
              <a:buNone/>
              <a:defRPr sz="1800" b="0" i="0" kern="1200">
                <a:solidFill>
                  <a:schemeClr val="tx1"/>
                </a:solidFill>
                <a:latin typeface="SF UI Display Thin" charset="0"/>
                <a:ea typeface="SF UI Display Thin" charset="0"/>
                <a:cs typeface="SF UI Display Thin"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ts val="1780"/>
              </a:lnSpc>
              <a:spcBef>
                <a:spcPts val="400"/>
              </a:spcBef>
              <a:spcAft>
                <a:spcPts val="0"/>
              </a:spcAft>
              <a:buClrTx/>
              <a:buSzTx/>
              <a:buFont typeface="Arial" panose="020B0604020202020204" pitchFamily="34" charset="0"/>
              <a:buNone/>
              <a:defRPr/>
            </a:pPr>
            <a:r>
              <a:rPr kumimoji="0" lang="en-US" sz="2800" b="0" i="0" u="none" strike="noStrike" kern="1200" cap="none" spc="0" normalizeH="0" baseline="0" noProof="0" dirty="0">
                <a:ln>
                  <a:noFill/>
                </a:ln>
                <a:solidFill>
                  <a:srgbClr val="222222"/>
                </a:solidFill>
                <a:effectLst/>
                <a:uLnTx/>
                <a:uFillTx/>
                <a:latin typeface="Bebas Neue" charset="0"/>
                <a:ea typeface="Bebas Neue" charset="0"/>
                <a:cs typeface="Bebas Neue" charset="0"/>
              </a:rPr>
              <a:t>Title Here</a:t>
            </a:r>
          </a:p>
          <a:p>
            <a:pPr marL="0" marR="0" lvl="0" indent="0" algn="r" defTabSz="914400" rtl="0" eaLnBrk="1" fontAlgn="auto" latinLnBrk="0" hangingPunct="1">
              <a:lnSpc>
                <a:spcPct val="125000"/>
              </a:lnSpc>
              <a:spcBef>
                <a:spcPts val="1000"/>
              </a:spcBef>
              <a:spcAft>
                <a:spcPts val="0"/>
              </a:spcAft>
              <a:buClrTx/>
              <a:buSzTx/>
              <a:buFont typeface="Arial" panose="020B0604020202020204" pitchFamily="34" charset="0"/>
              <a:buNone/>
              <a:defRPr/>
            </a:pPr>
            <a:r>
              <a:rPr kumimoji="0" lang="en-US" sz="1200" b="0" i="0" u="none" strike="noStrike" kern="1200" cap="none" spc="0" normalizeH="0" baseline="0" noProof="0" dirty="0">
                <a:ln>
                  <a:noFill/>
                </a:ln>
                <a:solidFill>
                  <a:srgbClr val="222222"/>
                </a:solidFill>
                <a:effectLst/>
                <a:uLnTx/>
                <a:uFillTx/>
                <a:latin typeface="Source Sans Pro" panose="020B0503030403020204" charset="0"/>
                <a:ea typeface="Source Sans Pro" panose="020B0503030403020204" charset="0"/>
                <a:cs typeface="Source Sans Pro" panose="020B0503030403020204" charset="0"/>
              </a:rPr>
              <a:t>When an unknown printer took a galley of type and scrambled it to. </a:t>
            </a:r>
            <a:endParaRPr kumimoji="0" lang="en-US" sz="1200" b="0" i="0" u="none" strike="noStrike" kern="1200" cap="none" spc="0" normalizeH="0" baseline="0" noProof="0" dirty="0">
              <a:ln>
                <a:noFill/>
              </a:ln>
              <a:solidFill>
                <a:srgbClr val="222222">
                  <a:alpha val="60000"/>
                </a:srgbClr>
              </a:solidFill>
              <a:effectLst/>
              <a:uLnTx/>
              <a:uFillTx/>
              <a:latin typeface="Source Sans Pro" panose="020B0503030403020204" charset="0"/>
              <a:ea typeface="Source Sans Pro" panose="020B0503030403020204" charset="0"/>
              <a:cs typeface="Source Sans Pro" panose="020B0503030403020204" charset="0"/>
            </a:endParaRPr>
          </a:p>
        </p:txBody>
      </p:sp>
    </p:spTree>
  </p:cSld>
  <p:clrMapOvr>
    <a:masterClrMapping/>
  </p:clrMapOvr>
  <p:transition spd="slow" advTm="300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90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 presetClass="entr" presetSubtype="2" fill="hold" grpId="0" nodeType="withEffect" p14:presetBounceEnd="50000">
                                      <p:stCondLst>
                                        <p:cond delay="1900"/>
                                      </p:stCondLst>
                                      <p:childTnLst>
                                        <p:set>
                                          <p:cBhvr>
                                            <p:cTn id="9" dur="1" fill="hold">
                                              <p:stCondLst>
                                                <p:cond delay="0"/>
                                              </p:stCondLst>
                                            </p:cTn>
                                            <p:tgtEl>
                                              <p:spTgt spid="6"/>
                                            </p:tgtEl>
                                            <p:attrNameLst>
                                              <p:attrName>style.visibility</p:attrName>
                                            </p:attrNameLst>
                                          </p:cBhvr>
                                          <p:to>
                                            <p:strVal val="visible"/>
                                          </p:to>
                                        </p:set>
                                        <p:anim calcmode="lin" valueType="num" p14:bounceEnd="50000">
                                          <p:cBhvr additive="base">
                                            <p:cTn id="10" dur="1000" fill="hold"/>
                                            <p:tgtEl>
                                              <p:spTgt spid="6"/>
                                            </p:tgtEl>
                                            <p:attrNameLst>
                                              <p:attrName>ppt_x</p:attrName>
                                            </p:attrNameLst>
                                          </p:cBhvr>
                                          <p:tavLst>
                                            <p:tav tm="0">
                                              <p:val>
                                                <p:strVal val="1+#ppt_w/2"/>
                                              </p:val>
                                            </p:tav>
                                            <p:tav tm="100000">
                                              <p:val>
                                                <p:strVal val="#ppt_x"/>
                                              </p:val>
                                            </p:tav>
                                          </p:tavLst>
                                        </p:anim>
                                        <p:anim calcmode="lin" valueType="num" p14:bounceEnd="50000">
                                          <p:cBhvr additive="base">
                                            <p:cTn id="11" dur="1000" fill="hold"/>
                                            <p:tgtEl>
                                              <p:spTgt spid="6"/>
                                            </p:tgtEl>
                                            <p:attrNameLst>
                                              <p:attrName>ppt_y</p:attrName>
                                            </p:attrNameLst>
                                          </p:cBhvr>
                                          <p:tavLst>
                                            <p:tav tm="0">
                                              <p:val>
                                                <p:strVal val="#ppt_y"/>
                                              </p:val>
                                            </p:tav>
                                            <p:tav tm="100000">
                                              <p:val>
                                                <p:strVal val="#ppt_y"/>
                                              </p:val>
                                            </p:tav>
                                          </p:tavLst>
                                        </p:anim>
                                      </p:childTnLst>
                                    </p:cTn>
                                  </p:par>
                                  <p:par>
                                    <p:cTn id="12" presetID="2" presetClass="entr" presetSubtype="2" fill="hold" grpId="0" nodeType="withEffect" p14:presetBounceEnd="50000">
                                      <p:stCondLst>
                                        <p:cond delay="1700"/>
                                      </p:stCondLst>
                                      <p:childTnLst>
                                        <p:set>
                                          <p:cBhvr>
                                            <p:cTn id="13" dur="1" fill="hold">
                                              <p:stCondLst>
                                                <p:cond delay="0"/>
                                              </p:stCondLst>
                                            </p:cTn>
                                            <p:tgtEl>
                                              <p:spTgt spid="7"/>
                                            </p:tgtEl>
                                            <p:attrNameLst>
                                              <p:attrName>style.visibility</p:attrName>
                                            </p:attrNameLst>
                                          </p:cBhvr>
                                          <p:to>
                                            <p:strVal val="visible"/>
                                          </p:to>
                                        </p:set>
                                        <p:anim calcmode="lin" valueType="num" p14:bounceEnd="50000">
                                          <p:cBhvr additive="base">
                                            <p:cTn id="14" dur="1000" fill="hold"/>
                                            <p:tgtEl>
                                              <p:spTgt spid="7"/>
                                            </p:tgtEl>
                                            <p:attrNameLst>
                                              <p:attrName>ppt_x</p:attrName>
                                            </p:attrNameLst>
                                          </p:cBhvr>
                                          <p:tavLst>
                                            <p:tav tm="0">
                                              <p:val>
                                                <p:strVal val="1+#ppt_w/2"/>
                                              </p:val>
                                            </p:tav>
                                            <p:tav tm="100000">
                                              <p:val>
                                                <p:strVal val="#ppt_x"/>
                                              </p:val>
                                            </p:tav>
                                          </p:tavLst>
                                        </p:anim>
                                        <p:anim calcmode="lin" valueType="num" p14:bounceEnd="50000">
                                          <p:cBhvr additive="base">
                                            <p:cTn id="15" dur="1000" fill="hold"/>
                                            <p:tgtEl>
                                              <p:spTgt spid="7"/>
                                            </p:tgtEl>
                                            <p:attrNameLst>
                                              <p:attrName>ppt_y</p:attrName>
                                            </p:attrNameLst>
                                          </p:cBhvr>
                                          <p:tavLst>
                                            <p:tav tm="0">
                                              <p:val>
                                                <p:strVal val="#ppt_y"/>
                                              </p:val>
                                            </p:tav>
                                            <p:tav tm="100000">
                                              <p:val>
                                                <p:strVal val="#ppt_y"/>
                                              </p:val>
                                            </p:tav>
                                          </p:tavLst>
                                        </p:anim>
                                      </p:childTnLst>
                                    </p:cTn>
                                  </p:par>
                                  <p:par>
                                    <p:cTn id="16" presetID="2" presetClass="entr" presetSubtype="8" fill="hold" grpId="0" nodeType="withEffect" p14:presetBounceEnd="50000">
                                      <p:stCondLst>
                                        <p:cond delay="1500"/>
                                      </p:stCondLst>
                                      <p:childTnLst>
                                        <p:set>
                                          <p:cBhvr>
                                            <p:cTn id="17" dur="1" fill="hold">
                                              <p:stCondLst>
                                                <p:cond delay="0"/>
                                              </p:stCondLst>
                                            </p:cTn>
                                            <p:tgtEl>
                                              <p:spTgt spid="8"/>
                                            </p:tgtEl>
                                            <p:attrNameLst>
                                              <p:attrName>style.visibility</p:attrName>
                                            </p:attrNameLst>
                                          </p:cBhvr>
                                          <p:to>
                                            <p:strVal val="visible"/>
                                          </p:to>
                                        </p:set>
                                        <p:anim calcmode="lin" valueType="num" p14:bounceEnd="50000">
                                          <p:cBhvr additive="base">
                                            <p:cTn id="18" dur="1000" fill="hold"/>
                                            <p:tgtEl>
                                              <p:spTgt spid="8"/>
                                            </p:tgtEl>
                                            <p:attrNameLst>
                                              <p:attrName>ppt_x</p:attrName>
                                            </p:attrNameLst>
                                          </p:cBhvr>
                                          <p:tavLst>
                                            <p:tav tm="0">
                                              <p:val>
                                                <p:strVal val="0-#ppt_w/2"/>
                                              </p:val>
                                            </p:tav>
                                            <p:tav tm="100000">
                                              <p:val>
                                                <p:strVal val="#ppt_x"/>
                                              </p:val>
                                            </p:tav>
                                          </p:tavLst>
                                        </p:anim>
                                        <p:anim calcmode="lin" valueType="num" p14:bounceEnd="50000">
                                          <p:cBhvr additive="base">
                                            <p:cTn id="19" dur="1000" fill="hold"/>
                                            <p:tgtEl>
                                              <p:spTgt spid="8"/>
                                            </p:tgtEl>
                                            <p:attrNameLst>
                                              <p:attrName>ppt_y</p:attrName>
                                            </p:attrNameLst>
                                          </p:cBhvr>
                                          <p:tavLst>
                                            <p:tav tm="0">
                                              <p:val>
                                                <p:strVal val="#ppt_y"/>
                                              </p:val>
                                            </p:tav>
                                            <p:tav tm="100000">
                                              <p:val>
                                                <p:strVal val="#ppt_y"/>
                                              </p:val>
                                            </p:tav>
                                          </p:tavLst>
                                        </p:anim>
                                      </p:childTnLst>
                                    </p:cTn>
                                  </p:par>
                                  <p:par>
                                    <p:cTn id="20" presetID="2" presetClass="entr" presetSubtype="8" fill="hold" grpId="0" nodeType="withEffect" p14:presetBounceEnd="50000">
                                      <p:stCondLst>
                                        <p:cond delay="2100"/>
                                      </p:stCondLst>
                                      <p:childTnLst>
                                        <p:set>
                                          <p:cBhvr>
                                            <p:cTn id="21" dur="1" fill="hold">
                                              <p:stCondLst>
                                                <p:cond delay="0"/>
                                              </p:stCondLst>
                                            </p:cTn>
                                            <p:tgtEl>
                                              <p:spTgt spid="9"/>
                                            </p:tgtEl>
                                            <p:attrNameLst>
                                              <p:attrName>style.visibility</p:attrName>
                                            </p:attrNameLst>
                                          </p:cBhvr>
                                          <p:to>
                                            <p:strVal val="visible"/>
                                          </p:to>
                                        </p:set>
                                        <p:anim calcmode="lin" valueType="num" p14:bounceEnd="50000">
                                          <p:cBhvr additive="base">
                                            <p:cTn id="22" dur="1000" fill="hold"/>
                                            <p:tgtEl>
                                              <p:spTgt spid="9"/>
                                            </p:tgtEl>
                                            <p:attrNameLst>
                                              <p:attrName>ppt_x</p:attrName>
                                            </p:attrNameLst>
                                          </p:cBhvr>
                                          <p:tavLst>
                                            <p:tav tm="0">
                                              <p:val>
                                                <p:strVal val="0-#ppt_w/2"/>
                                              </p:val>
                                            </p:tav>
                                            <p:tav tm="100000">
                                              <p:val>
                                                <p:strVal val="#ppt_x"/>
                                              </p:val>
                                            </p:tav>
                                          </p:tavLst>
                                        </p:anim>
                                        <p:anim calcmode="lin" valueType="num" p14:bounceEnd="50000">
                                          <p:cBhvr additive="base">
                                            <p:cTn id="23" dur="1000" fill="hold"/>
                                            <p:tgtEl>
                                              <p:spTgt spid="9"/>
                                            </p:tgtEl>
                                            <p:attrNameLst>
                                              <p:attrName>ppt_y</p:attrName>
                                            </p:attrNameLst>
                                          </p:cBhvr>
                                          <p:tavLst>
                                            <p:tav tm="0">
                                              <p:val>
                                                <p:strVal val="#ppt_y"/>
                                              </p:val>
                                            </p:tav>
                                            <p:tav tm="100000">
                                              <p:val>
                                                <p:strVal val="#ppt_y"/>
                                              </p:val>
                                            </p:tav>
                                          </p:tavLst>
                                        </p:anim>
                                      </p:childTnLst>
                                    </p:cTn>
                                  </p:par>
                                  <p:par>
                                    <p:cTn id="24" presetID="22" presetClass="entr" presetSubtype="4" fill="hold" grpId="0" nodeType="withEffect">
                                      <p:stCondLst>
                                        <p:cond delay="900"/>
                                      </p:stCondLst>
                                      <p:childTnLst>
                                        <p:set>
                                          <p:cBhvr>
                                            <p:cTn id="25" dur="1" fill="hold">
                                              <p:stCondLst>
                                                <p:cond delay="0"/>
                                              </p:stCondLst>
                                            </p:cTn>
                                            <p:tgtEl>
                                              <p:spTgt spid="10"/>
                                            </p:tgtEl>
                                            <p:attrNameLst>
                                              <p:attrName>style.visibility</p:attrName>
                                            </p:attrNameLst>
                                          </p:cBhvr>
                                          <p:to>
                                            <p:strVal val="visible"/>
                                          </p:to>
                                        </p:set>
                                        <p:animEffect transition="in" filter="wipe(down)">
                                          <p:cBhvr>
                                            <p:cTn id="26" dur="500"/>
                                            <p:tgtEl>
                                              <p:spTgt spid="10"/>
                                            </p:tgtEl>
                                          </p:cBhvr>
                                        </p:animEffect>
                                      </p:childTnLst>
                                    </p:cTn>
                                  </p:par>
                                  <p:par>
                                    <p:cTn id="27" presetID="22" presetClass="entr" presetSubtype="4" fill="hold" grpId="0" nodeType="withEffect">
                                      <p:stCondLst>
                                        <p:cond delay="900"/>
                                      </p:stCondLst>
                                      <p:childTnLst>
                                        <p:set>
                                          <p:cBhvr>
                                            <p:cTn id="28" dur="1" fill="hold">
                                              <p:stCondLst>
                                                <p:cond delay="0"/>
                                              </p:stCondLst>
                                            </p:cTn>
                                            <p:tgtEl>
                                              <p:spTgt spid="11"/>
                                            </p:tgtEl>
                                            <p:attrNameLst>
                                              <p:attrName>style.visibility</p:attrName>
                                            </p:attrNameLst>
                                          </p:cBhvr>
                                          <p:to>
                                            <p:strVal val="visible"/>
                                          </p:to>
                                        </p:set>
                                        <p:animEffect transition="in" filter="wipe(down)">
                                          <p:cBhvr>
                                            <p:cTn id="29" dur="500"/>
                                            <p:tgtEl>
                                              <p:spTgt spid="11"/>
                                            </p:tgtEl>
                                          </p:cBhvr>
                                        </p:animEffect>
                                      </p:childTnLst>
                                    </p:cTn>
                                  </p:par>
                                  <p:par>
                                    <p:cTn id="30" presetID="22" presetClass="entr" presetSubtype="4" fill="hold" grpId="0" nodeType="withEffect">
                                      <p:stCondLst>
                                        <p:cond delay="90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00"/>
                                            <p:tgtEl>
                                              <p:spTgt spid="12"/>
                                            </p:tgtEl>
                                          </p:cBhvr>
                                        </p:animEffect>
                                      </p:childTnLst>
                                    </p:cTn>
                                  </p:par>
                                  <p:par>
                                    <p:cTn id="33" presetID="2" presetClass="entr" presetSubtype="2" fill="hold" grpId="0" nodeType="withEffect" p14:presetBounceEnd="50000">
                                      <p:stCondLst>
                                        <p:cond delay="2100"/>
                                      </p:stCondLst>
                                      <p:childTnLst>
                                        <p:set>
                                          <p:cBhvr>
                                            <p:cTn id="34" dur="1" fill="hold">
                                              <p:stCondLst>
                                                <p:cond delay="0"/>
                                              </p:stCondLst>
                                            </p:cTn>
                                            <p:tgtEl>
                                              <p:spTgt spid="13"/>
                                            </p:tgtEl>
                                            <p:attrNameLst>
                                              <p:attrName>style.visibility</p:attrName>
                                            </p:attrNameLst>
                                          </p:cBhvr>
                                          <p:to>
                                            <p:strVal val="visible"/>
                                          </p:to>
                                        </p:set>
                                        <p:anim calcmode="lin" valueType="num" p14:bounceEnd="50000">
                                          <p:cBhvr additive="base">
                                            <p:cTn id="35" dur="1500" fill="hold"/>
                                            <p:tgtEl>
                                              <p:spTgt spid="13"/>
                                            </p:tgtEl>
                                            <p:attrNameLst>
                                              <p:attrName>ppt_x</p:attrName>
                                            </p:attrNameLst>
                                          </p:cBhvr>
                                          <p:tavLst>
                                            <p:tav tm="0">
                                              <p:val>
                                                <p:strVal val="1+#ppt_w/2"/>
                                              </p:val>
                                            </p:tav>
                                            <p:tav tm="100000">
                                              <p:val>
                                                <p:strVal val="#ppt_x"/>
                                              </p:val>
                                            </p:tav>
                                          </p:tavLst>
                                        </p:anim>
                                        <p:anim calcmode="lin" valueType="num" p14:bounceEnd="50000">
                                          <p:cBhvr additive="base">
                                            <p:cTn id="36" dur="1500" fill="hold"/>
                                            <p:tgtEl>
                                              <p:spTgt spid="1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14:presetBounceEnd="50000">
                                      <p:stCondLst>
                                        <p:cond delay="2100"/>
                                      </p:stCondLst>
                                      <p:childTnLst>
                                        <p:set>
                                          <p:cBhvr>
                                            <p:cTn id="38" dur="1" fill="hold">
                                              <p:stCondLst>
                                                <p:cond delay="0"/>
                                              </p:stCondLst>
                                            </p:cTn>
                                            <p:tgtEl>
                                              <p:spTgt spid="14"/>
                                            </p:tgtEl>
                                            <p:attrNameLst>
                                              <p:attrName>style.visibility</p:attrName>
                                            </p:attrNameLst>
                                          </p:cBhvr>
                                          <p:to>
                                            <p:strVal val="visible"/>
                                          </p:to>
                                        </p:set>
                                        <p:anim calcmode="lin" valueType="num" p14:bounceEnd="50000">
                                          <p:cBhvr additive="base">
                                            <p:cTn id="39" dur="1500" fill="hold"/>
                                            <p:tgtEl>
                                              <p:spTgt spid="14"/>
                                            </p:tgtEl>
                                            <p:attrNameLst>
                                              <p:attrName>ppt_x</p:attrName>
                                            </p:attrNameLst>
                                          </p:cBhvr>
                                          <p:tavLst>
                                            <p:tav tm="0">
                                              <p:val>
                                                <p:strVal val="1+#ppt_w/2"/>
                                              </p:val>
                                            </p:tav>
                                            <p:tav tm="100000">
                                              <p:val>
                                                <p:strVal val="#ppt_x"/>
                                              </p:val>
                                            </p:tav>
                                          </p:tavLst>
                                        </p:anim>
                                        <p:anim calcmode="lin" valueType="num" p14:bounceEnd="50000">
                                          <p:cBhvr additive="base">
                                            <p:cTn id="40" dur="1500" fill="hold"/>
                                            <p:tgtEl>
                                              <p:spTgt spid="14"/>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14:presetBounceEnd="50000">
                                      <p:stCondLst>
                                        <p:cond delay="2100"/>
                                      </p:stCondLst>
                                      <p:childTnLst>
                                        <p:set>
                                          <p:cBhvr>
                                            <p:cTn id="42" dur="1" fill="hold">
                                              <p:stCondLst>
                                                <p:cond delay="0"/>
                                              </p:stCondLst>
                                            </p:cTn>
                                            <p:tgtEl>
                                              <p:spTgt spid="15"/>
                                            </p:tgtEl>
                                            <p:attrNameLst>
                                              <p:attrName>style.visibility</p:attrName>
                                            </p:attrNameLst>
                                          </p:cBhvr>
                                          <p:to>
                                            <p:strVal val="visible"/>
                                          </p:to>
                                        </p:set>
                                        <p:anim calcmode="lin" valueType="num" p14:bounceEnd="50000">
                                          <p:cBhvr additive="base">
                                            <p:cTn id="43" dur="1500" fill="hold"/>
                                            <p:tgtEl>
                                              <p:spTgt spid="15"/>
                                            </p:tgtEl>
                                            <p:attrNameLst>
                                              <p:attrName>ppt_x</p:attrName>
                                            </p:attrNameLst>
                                          </p:cBhvr>
                                          <p:tavLst>
                                            <p:tav tm="0">
                                              <p:val>
                                                <p:strVal val="0-#ppt_w/2"/>
                                              </p:val>
                                            </p:tav>
                                            <p:tav tm="100000">
                                              <p:val>
                                                <p:strVal val="#ppt_x"/>
                                              </p:val>
                                            </p:tav>
                                          </p:tavLst>
                                        </p:anim>
                                        <p:anim calcmode="lin" valueType="num" p14:bounceEnd="50000">
                                          <p:cBhvr additive="base">
                                            <p:cTn id="44" dur="1500" fill="hold"/>
                                            <p:tgtEl>
                                              <p:spTgt spid="15"/>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14:presetBounceEnd="50000">
                                      <p:stCondLst>
                                        <p:cond delay="2100"/>
                                      </p:stCondLst>
                                      <p:childTnLst>
                                        <p:set>
                                          <p:cBhvr>
                                            <p:cTn id="46" dur="1" fill="hold">
                                              <p:stCondLst>
                                                <p:cond delay="0"/>
                                              </p:stCondLst>
                                            </p:cTn>
                                            <p:tgtEl>
                                              <p:spTgt spid="16"/>
                                            </p:tgtEl>
                                            <p:attrNameLst>
                                              <p:attrName>style.visibility</p:attrName>
                                            </p:attrNameLst>
                                          </p:cBhvr>
                                          <p:to>
                                            <p:strVal val="visible"/>
                                          </p:to>
                                        </p:set>
                                        <p:anim calcmode="lin" valueType="num" p14:bounceEnd="50000">
                                          <p:cBhvr additive="base">
                                            <p:cTn id="47" dur="1500" fill="hold"/>
                                            <p:tgtEl>
                                              <p:spTgt spid="16"/>
                                            </p:tgtEl>
                                            <p:attrNameLst>
                                              <p:attrName>ppt_x</p:attrName>
                                            </p:attrNameLst>
                                          </p:cBhvr>
                                          <p:tavLst>
                                            <p:tav tm="0">
                                              <p:val>
                                                <p:strVal val="0-#ppt_w/2"/>
                                              </p:val>
                                            </p:tav>
                                            <p:tav tm="100000">
                                              <p:val>
                                                <p:strVal val="#ppt_x"/>
                                              </p:val>
                                            </p:tav>
                                          </p:tavLst>
                                        </p:anim>
                                        <p:anim calcmode="lin" valueType="num" p14:bounceEnd="50000">
                                          <p:cBhvr additive="base">
                                            <p:cTn id="48" dur="1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bldLvl="0" animBg="1"/>
          <p:bldP spid="7" grpId="0" bldLvl="0" animBg="1"/>
          <p:bldP spid="8" grpId="0" bldLvl="0" animBg="1"/>
          <p:bldP spid="9" grpId="0" bldLvl="0" animBg="1"/>
          <p:bldP spid="10" grpId="0" bldLvl="0" animBg="1"/>
          <p:bldP spid="11" grpId="0" bldLvl="0" animBg="1"/>
          <p:bldP spid="12" grpId="0" bldLvl="0" animBg="1"/>
          <p:bldP spid="13" grpId="0"/>
          <p:bldP spid="14" grpId="0"/>
          <p:bldP spid="15" grpId="0"/>
          <p:bldP spid="1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90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 presetClass="entr" presetSubtype="2" fill="hold" grpId="0" nodeType="withEffect">
                                      <p:stCondLst>
                                        <p:cond delay="190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1000" fill="hold"/>
                                            <p:tgtEl>
                                              <p:spTgt spid="6"/>
                                            </p:tgtEl>
                                            <p:attrNameLst>
                                              <p:attrName>ppt_x</p:attrName>
                                            </p:attrNameLst>
                                          </p:cBhvr>
                                          <p:tavLst>
                                            <p:tav tm="0">
                                              <p:val>
                                                <p:strVal val="1+#ppt_w/2"/>
                                              </p:val>
                                            </p:tav>
                                            <p:tav tm="100000">
                                              <p:val>
                                                <p:strVal val="#ppt_x"/>
                                              </p:val>
                                            </p:tav>
                                          </p:tavLst>
                                        </p:anim>
                                        <p:anim calcmode="lin" valueType="num">
                                          <p:cBhvr additive="base">
                                            <p:cTn id="11" dur="1000" fill="hold"/>
                                            <p:tgtEl>
                                              <p:spTgt spid="6"/>
                                            </p:tgtEl>
                                            <p:attrNameLst>
                                              <p:attrName>ppt_y</p:attrName>
                                            </p:attrNameLst>
                                          </p:cBhvr>
                                          <p:tavLst>
                                            <p:tav tm="0">
                                              <p:val>
                                                <p:strVal val="#ppt_y"/>
                                              </p:val>
                                            </p:tav>
                                            <p:tav tm="100000">
                                              <p:val>
                                                <p:strVal val="#ppt_y"/>
                                              </p:val>
                                            </p:tav>
                                          </p:tavLst>
                                        </p:anim>
                                      </p:childTnLst>
                                    </p:cTn>
                                  </p:par>
                                  <p:par>
                                    <p:cTn id="12" presetID="2" presetClass="entr" presetSubtype="2" fill="hold" grpId="0" nodeType="withEffect">
                                      <p:stCondLst>
                                        <p:cond delay="170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1000" fill="hold"/>
                                            <p:tgtEl>
                                              <p:spTgt spid="7"/>
                                            </p:tgtEl>
                                            <p:attrNameLst>
                                              <p:attrName>ppt_x</p:attrName>
                                            </p:attrNameLst>
                                          </p:cBhvr>
                                          <p:tavLst>
                                            <p:tav tm="0">
                                              <p:val>
                                                <p:strVal val="1+#ppt_w/2"/>
                                              </p:val>
                                            </p:tav>
                                            <p:tav tm="100000">
                                              <p:val>
                                                <p:strVal val="#ppt_x"/>
                                              </p:val>
                                            </p:tav>
                                          </p:tavLst>
                                        </p:anim>
                                        <p:anim calcmode="lin" valueType="num">
                                          <p:cBhvr additive="base">
                                            <p:cTn id="15" dur="1000" fill="hold"/>
                                            <p:tgtEl>
                                              <p:spTgt spid="7"/>
                                            </p:tgtEl>
                                            <p:attrNameLst>
                                              <p:attrName>ppt_y</p:attrName>
                                            </p:attrNameLst>
                                          </p:cBhvr>
                                          <p:tavLst>
                                            <p:tav tm="0">
                                              <p:val>
                                                <p:strVal val="#ppt_y"/>
                                              </p:val>
                                            </p:tav>
                                            <p:tav tm="100000">
                                              <p:val>
                                                <p:strVal val="#ppt_y"/>
                                              </p:val>
                                            </p:tav>
                                          </p:tavLst>
                                        </p:anim>
                                      </p:childTnLst>
                                    </p:cTn>
                                  </p:par>
                                  <p:par>
                                    <p:cTn id="16" presetID="2" presetClass="entr" presetSubtype="8" fill="hold" grpId="0" nodeType="withEffect">
                                      <p:stCondLst>
                                        <p:cond delay="150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1000" fill="hold"/>
                                            <p:tgtEl>
                                              <p:spTgt spid="8"/>
                                            </p:tgtEl>
                                            <p:attrNameLst>
                                              <p:attrName>ppt_x</p:attrName>
                                            </p:attrNameLst>
                                          </p:cBhvr>
                                          <p:tavLst>
                                            <p:tav tm="0">
                                              <p:val>
                                                <p:strVal val="0-#ppt_w/2"/>
                                              </p:val>
                                            </p:tav>
                                            <p:tav tm="100000">
                                              <p:val>
                                                <p:strVal val="#ppt_x"/>
                                              </p:val>
                                            </p:tav>
                                          </p:tavLst>
                                        </p:anim>
                                        <p:anim calcmode="lin" valueType="num">
                                          <p:cBhvr additive="base">
                                            <p:cTn id="19" dur="1000" fill="hold"/>
                                            <p:tgtEl>
                                              <p:spTgt spid="8"/>
                                            </p:tgtEl>
                                            <p:attrNameLst>
                                              <p:attrName>ppt_y</p:attrName>
                                            </p:attrNameLst>
                                          </p:cBhvr>
                                          <p:tavLst>
                                            <p:tav tm="0">
                                              <p:val>
                                                <p:strVal val="#ppt_y"/>
                                              </p:val>
                                            </p:tav>
                                            <p:tav tm="100000">
                                              <p:val>
                                                <p:strVal val="#ppt_y"/>
                                              </p:val>
                                            </p:tav>
                                          </p:tavLst>
                                        </p:anim>
                                      </p:childTnLst>
                                    </p:cTn>
                                  </p:par>
                                  <p:par>
                                    <p:cTn id="20" presetID="2" presetClass="entr" presetSubtype="8" fill="hold" grpId="0" nodeType="withEffect">
                                      <p:stCondLst>
                                        <p:cond delay="210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1000" fill="hold"/>
                                            <p:tgtEl>
                                              <p:spTgt spid="9"/>
                                            </p:tgtEl>
                                            <p:attrNameLst>
                                              <p:attrName>ppt_x</p:attrName>
                                            </p:attrNameLst>
                                          </p:cBhvr>
                                          <p:tavLst>
                                            <p:tav tm="0">
                                              <p:val>
                                                <p:strVal val="0-#ppt_w/2"/>
                                              </p:val>
                                            </p:tav>
                                            <p:tav tm="100000">
                                              <p:val>
                                                <p:strVal val="#ppt_x"/>
                                              </p:val>
                                            </p:tav>
                                          </p:tavLst>
                                        </p:anim>
                                        <p:anim calcmode="lin" valueType="num">
                                          <p:cBhvr additive="base">
                                            <p:cTn id="23" dur="1000" fill="hold"/>
                                            <p:tgtEl>
                                              <p:spTgt spid="9"/>
                                            </p:tgtEl>
                                            <p:attrNameLst>
                                              <p:attrName>ppt_y</p:attrName>
                                            </p:attrNameLst>
                                          </p:cBhvr>
                                          <p:tavLst>
                                            <p:tav tm="0">
                                              <p:val>
                                                <p:strVal val="#ppt_y"/>
                                              </p:val>
                                            </p:tav>
                                            <p:tav tm="100000">
                                              <p:val>
                                                <p:strVal val="#ppt_y"/>
                                              </p:val>
                                            </p:tav>
                                          </p:tavLst>
                                        </p:anim>
                                      </p:childTnLst>
                                    </p:cTn>
                                  </p:par>
                                  <p:par>
                                    <p:cTn id="24" presetID="22" presetClass="entr" presetSubtype="4" fill="hold" grpId="0" nodeType="withEffect">
                                      <p:stCondLst>
                                        <p:cond delay="900"/>
                                      </p:stCondLst>
                                      <p:childTnLst>
                                        <p:set>
                                          <p:cBhvr>
                                            <p:cTn id="25" dur="1" fill="hold">
                                              <p:stCondLst>
                                                <p:cond delay="0"/>
                                              </p:stCondLst>
                                            </p:cTn>
                                            <p:tgtEl>
                                              <p:spTgt spid="10"/>
                                            </p:tgtEl>
                                            <p:attrNameLst>
                                              <p:attrName>style.visibility</p:attrName>
                                            </p:attrNameLst>
                                          </p:cBhvr>
                                          <p:to>
                                            <p:strVal val="visible"/>
                                          </p:to>
                                        </p:set>
                                        <p:animEffect transition="in" filter="wipe(down)">
                                          <p:cBhvr>
                                            <p:cTn id="26" dur="500"/>
                                            <p:tgtEl>
                                              <p:spTgt spid="10"/>
                                            </p:tgtEl>
                                          </p:cBhvr>
                                        </p:animEffect>
                                      </p:childTnLst>
                                    </p:cTn>
                                  </p:par>
                                  <p:par>
                                    <p:cTn id="27" presetID="22" presetClass="entr" presetSubtype="4" fill="hold" grpId="0" nodeType="withEffect">
                                      <p:stCondLst>
                                        <p:cond delay="900"/>
                                      </p:stCondLst>
                                      <p:childTnLst>
                                        <p:set>
                                          <p:cBhvr>
                                            <p:cTn id="28" dur="1" fill="hold">
                                              <p:stCondLst>
                                                <p:cond delay="0"/>
                                              </p:stCondLst>
                                            </p:cTn>
                                            <p:tgtEl>
                                              <p:spTgt spid="11"/>
                                            </p:tgtEl>
                                            <p:attrNameLst>
                                              <p:attrName>style.visibility</p:attrName>
                                            </p:attrNameLst>
                                          </p:cBhvr>
                                          <p:to>
                                            <p:strVal val="visible"/>
                                          </p:to>
                                        </p:set>
                                        <p:animEffect transition="in" filter="wipe(down)">
                                          <p:cBhvr>
                                            <p:cTn id="29" dur="500"/>
                                            <p:tgtEl>
                                              <p:spTgt spid="11"/>
                                            </p:tgtEl>
                                          </p:cBhvr>
                                        </p:animEffect>
                                      </p:childTnLst>
                                    </p:cTn>
                                  </p:par>
                                  <p:par>
                                    <p:cTn id="30" presetID="22" presetClass="entr" presetSubtype="4" fill="hold" grpId="0" nodeType="withEffect">
                                      <p:stCondLst>
                                        <p:cond delay="90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00"/>
                                            <p:tgtEl>
                                              <p:spTgt spid="12"/>
                                            </p:tgtEl>
                                          </p:cBhvr>
                                        </p:animEffect>
                                      </p:childTnLst>
                                    </p:cTn>
                                  </p:par>
                                  <p:par>
                                    <p:cTn id="33" presetID="2" presetClass="entr" presetSubtype="2" fill="hold" grpId="0" nodeType="withEffect">
                                      <p:stCondLst>
                                        <p:cond delay="210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1500" fill="hold"/>
                                            <p:tgtEl>
                                              <p:spTgt spid="13"/>
                                            </p:tgtEl>
                                            <p:attrNameLst>
                                              <p:attrName>ppt_x</p:attrName>
                                            </p:attrNameLst>
                                          </p:cBhvr>
                                          <p:tavLst>
                                            <p:tav tm="0">
                                              <p:val>
                                                <p:strVal val="1+#ppt_w/2"/>
                                              </p:val>
                                            </p:tav>
                                            <p:tav tm="100000">
                                              <p:val>
                                                <p:strVal val="#ppt_x"/>
                                              </p:val>
                                            </p:tav>
                                          </p:tavLst>
                                        </p:anim>
                                        <p:anim calcmode="lin" valueType="num">
                                          <p:cBhvr additive="base">
                                            <p:cTn id="36" dur="1500" fill="hold"/>
                                            <p:tgtEl>
                                              <p:spTgt spid="1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210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1500" fill="hold"/>
                                            <p:tgtEl>
                                              <p:spTgt spid="14"/>
                                            </p:tgtEl>
                                            <p:attrNameLst>
                                              <p:attrName>ppt_x</p:attrName>
                                            </p:attrNameLst>
                                          </p:cBhvr>
                                          <p:tavLst>
                                            <p:tav tm="0">
                                              <p:val>
                                                <p:strVal val="1+#ppt_w/2"/>
                                              </p:val>
                                            </p:tav>
                                            <p:tav tm="100000">
                                              <p:val>
                                                <p:strVal val="#ppt_x"/>
                                              </p:val>
                                            </p:tav>
                                          </p:tavLst>
                                        </p:anim>
                                        <p:anim calcmode="lin" valueType="num">
                                          <p:cBhvr additive="base">
                                            <p:cTn id="40" dur="1500" fill="hold"/>
                                            <p:tgtEl>
                                              <p:spTgt spid="14"/>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210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1500" fill="hold"/>
                                            <p:tgtEl>
                                              <p:spTgt spid="15"/>
                                            </p:tgtEl>
                                            <p:attrNameLst>
                                              <p:attrName>ppt_x</p:attrName>
                                            </p:attrNameLst>
                                          </p:cBhvr>
                                          <p:tavLst>
                                            <p:tav tm="0">
                                              <p:val>
                                                <p:strVal val="0-#ppt_w/2"/>
                                              </p:val>
                                            </p:tav>
                                            <p:tav tm="100000">
                                              <p:val>
                                                <p:strVal val="#ppt_x"/>
                                              </p:val>
                                            </p:tav>
                                          </p:tavLst>
                                        </p:anim>
                                        <p:anim calcmode="lin" valueType="num">
                                          <p:cBhvr additive="base">
                                            <p:cTn id="44" dur="1500" fill="hold"/>
                                            <p:tgtEl>
                                              <p:spTgt spid="15"/>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2100"/>
                                      </p:stCondLst>
                                      <p:childTnLst>
                                        <p:set>
                                          <p:cBhvr>
                                            <p:cTn id="46" dur="1" fill="hold">
                                              <p:stCondLst>
                                                <p:cond delay="0"/>
                                              </p:stCondLst>
                                            </p:cTn>
                                            <p:tgtEl>
                                              <p:spTgt spid="16"/>
                                            </p:tgtEl>
                                            <p:attrNameLst>
                                              <p:attrName>style.visibility</p:attrName>
                                            </p:attrNameLst>
                                          </p:cBhvr>
                                          <p:to>
                                            <p:strVal val="visible"/>
                                          </p:to>
                                        </p:set>
                                        <p:anim calcmode="lin" valueType="num">
                                          <p:cBhvr additive="base">
                                            <p:cTn id="47" dur="1500" fill="hold"/>
                                            <p:tgtEl>
                                              <p:spTgt spid="16"/>
                                            </p:tgtEl>
                                            <p:attrNameLst>
                                              <p:attrName>ppt_x</p:attrName>
                                            </p:attrNameLst>
                                          </p:cBhvr>
                                          <p:tavLst>
                                            <p:tav tm="0">
                                              <p:val>
                                                <p:strVal val="0-#ppt_w/2"/>
                                              </p:val>
                                            </p:tav>
                                            <p:tav tm="100000">
                                              <p:val>
                                                <p:strVal val="#ppt_x"/>
                                              </p:val>
                                            </p:tav>
                                          </p:tavLst>
                                        </p:anim>
                                        <p:anim calcmode="lin" valueType="num">
                                          <p:cBhvr additive="base">
                                            <p:cTn id="48" dur="1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bldLvl="0" animBg="1"/>
          <p:bldP spid="7" grpId="0" bldLvl="0" animBg="1"/>
          <p:bldP spid="8" grpId="0" bldLvl="0" animBg="1"/>
          <p:bldP spid="9" grpId="0" bldLvl="0" animBg="1"/>
          <p:bldP spid="10" grpId="0" bldLvl="0" animBg="1"/>
          <p:bldP spid="11" grpId="0" bldLvl="0" animBg="1"/>
          <p:bldP spid="12" grpId="0" bldLvl="0" animBg="1"/>
          <p:bldP spid="13" grpId="0"/>
          <p:bldP spid="14" grpId="0"/>
          <p:bldP spid="15" grpId="0"/>
          <p:bldP spid="16" grpId="0"/>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文本框 25"/>
          <p:cNvSpPr txBox="1"/>
          <p:nvPr/>
        </p:nvSpPr>
        <p:spPr>
          <a:xfrm>
            <a:off x="74743" y="503062"/>
            <a:ext cx="2891066" cy="523220"/>
          </a:xfrm>
          <a:prstGeom prst="rect">
            <a:avLst/>
          </a:prstGeom>
          <a:noFill/>
        </p:spPr>
        <p:txBody>
          <a:bodyPr wrap="square" rtlCol="0">
            <a:spAutoFit/>
          </a:bodyPr>
          <a:lstStyle/>
          <a:p>
            <a:r>
              <a:rPr lang="zh-CN" altLang="en-US" sz="2800" b="1" dirty="0">
                <a:solidFill>
                  <a:schemeClr val="bg2">
                    <a:lumMod val="50000"/>
                  </a:schemeClr>
                </a:solidFill>
              </a:rPr>
              <a:t>请输入标题内容</a:t>
            </a:r>
          </a:p>
        </p:txBody>
      </p:sp>
      <p:pic>
        <p:nvPicPr>
          <p:cNvPr id="27" name="图片 26"/>
          <p:cNvPicPr>
            <a:picLocks noChangeAspect="1"/>
          </p:cNvPicPr>
          <p:nvPr/>
        </p:nvPicPr>
        <p:blipFill>
          <a:blip r:embed="rId3" cstate="screen"/>
          <a:stretch>
            <a:fillRect/>
          </a:stretch>
        </p:blipFill>
        <p:spPr>
          <a:xfrm>
            <a:off x="11045298" y="178517"/>
            <a:ext cx="824546" cy="1172311"/>
          </a:xfrm>
          <a:prstGeom prst="rect">
            <a:avLst/>
          </a:prstGeom>
        </p:spPr>
      </p:pic>
      <p:pic>
        <p:nvPicPr>
          <p:cNvPr id="36" name="图片 35"/>
          <p:cNvPicPr>
            <a:picLocks noChangeAspect="1"/>
          </p:cNvPicPr>
          <p:nvPr/>
        </p:nvPicPr>
        <p:blipFill>
          <a:blip r:embed="rId4" cstate="screen"/>
          <a:stretch>
            <a:fillRect/>
          </a:stretch>
        </p:blipFill>
        <p:spPr>
          <a:xfrm>
            <a:off x="3285497" y="232338"/>
            <a:ext cx="5741297" cy="253014"/>
          </a:xfrm>
          <a:prstGeom prst="rect">
            <a:avLst/>
          </a:prstGeom>
        </p:spPr>
      </p:pic>
      <p:sp>
        <p:nvSpPr>
          <p:cNvPr id="12" name="矩形 11"/>
          <p:cNvSpPr/>
          <p:nvPr/>
        </p:nvSpPr>
        <p:spPr>
          <a:xfrm>
            <a:off x="934990" y="1350828"/>
            <a:ext cx="2289160" cy="2492022"/>
          </a:xfrm>
          <a:prstGeom prst="rect">
            <a:avLst/>
          </a:prstGeom>
          <a:blipFill dpi="0" rotWithShape="1">
            <a:blip r:embed="rId5"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86675" tIns="43337" rIns="86675" bIns="43337" rtlCol="0" anchor="ctr"/>
          <a:lstStyle/>
          <a:p>
            <a:pPr algn="ctr"/>
            <a:endParaRPr lang="zh-CN" altLang="en-US" sz="3200">
              <a:latin typeface="Arial" panose="020B0604020202020204" pitchFamily="34" charset="0"/>
              <a:ea typeface="微软雅黑" panose="020B0503020204020204" pitchFamily="34" charset="-122"/>
              <a:sym typeface="Arial" panose="020B0604020202020204" pitchFamily="34" charset="0"/>
            </a:endParaRPr>
          </a:p>
        </p:txBody>
      </p:sp>
      <p:sp>
        <p:nvSpPr>
          <p:cNvPr id="13" name="矩形 12"/>
          <p:cNvSpPr/>
          <p:nvPr/>
        </p:nvSpPr>
        <p:spPr>
          <a:xfrm>
            <a:off x="934990" y="3848266"/>
            <a:ext cx="2289160" cy="2502855"/>
          </a:xfrm>
          <a:prstGeom prst="rect">
            <a:avLst/>
          </a:prstGeom>
          <a:blipFill dpi="0" rotWithShape="1">
            <a:blip r:embed="rId6"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86675" tIns="43337" rIns="86675" bIns="43337" rtlCol="0" anchor="ctr"/>
          <a:lstStyle/>
          <a:p>
            <a:pPr algn="ctr"/>
            <a:endParaRPr lang="zh-CN" altLang="en-US" sz="3200">
              <a:latin typeface="Arial" panose="020B0604020202020204" pitchFamily="34" charset="0"/>
              <a:ea typeface="微软雅黑" panose="020B0503020204020204" pitchFamily="34" charset="-122"/>
              <a:sym typeface="Arial" panose="020B0604020202020204" pitchFamily="34" charset="0"/>
            </a:endParaRPr>
          </a:p>
        </p:txBody>
      </p:sp>
      <p:sp>
        <p:nvSpPr>
          <p:cNvPr id="14" name="矩形 13"/>
          <p:cNvSpPr/>
          <p:nvPr/>
        </p:nvSpPr>
        <p:spPr>
          <a:xfrm>
            <a:off x="3217746" y="1350828"/>
            <a:ext cx="2289160" cy="2502855"/>
          </a:xfrm>
          <a:prstGeom prst="rect">
            <a:avLst/>
          </a:prstGeom>
          <a:blipFill dpi="0" rotWithShape="1">
            <a:blip r:embed="rId7"/>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86675" tIns="43337" rIns="86675" bIns="43337" rtlCol="0" anchor="ctr"/>
          <a:lstStyle/>
          <a:p>
            <a:pPr algn="ctr"/>
            <a:endParaRPr lang="zh-CN" altLang="en-US" sz="3200">
              <a:latin typeface="Arial" panose="020B0604020202020204" pitchFamily="34" charset="0"/>
              <a:ea typeface="微软雅黑" panose="020B0503020204020204" pitchFamily="34" charset="-122"/>
              <a:sym typeface="Arial" panose="020B0604020202020204" pitchFamily="34" charset="0"/>
            </a:endParaRPr>
          </a:p>
        </p:txBody>
      </p:sp>
      <p:sp>
        <p:nvSpPr>
          <p:cNvPr id="15" name="矩形 14"/>
          <p:cNvSpPr/>
          <p:nvPr/>
        </p:nvSpPr>
        <p:spPr bwMode="auto">
          <a:xfrm>
            <a:off x="3224149" y="3853682"/>
            <a:ext cx="8241758" cy="2502855"/>
          </a:xfrm>
          <a:prstGeom prst="rect">
            <a:avLst/>
          </a:prstGeom>
          <a:solidFill>
            <a:schemeClr val="accent1"/>
          </a:solidFill>
        </p:spPr>
        <p:txBody>
          <a:bodyPr wrap="square" lIns="179940" tIns="46785" rIns="35988" bIns="43337" rtlCol="0" anchor="ctr" anchorCtr="0">
            <a:noAutofit/>
          </a:bodyPr>
          <a:lstStyle/>
          <a:p>
            <a:pPr>
              <a:lnSpc>
                <a:spcPct val="150000"/>
              </a:lnSpc>
              <a:spcBef>
                <a:spcPts val="600"/>
              </a:spcBef>
              <a:buClr>
                <a:schemeClr val="bg1"/>
              </a:buClr>
              <a:buSzPct val="80000"/>
            </a:pPr>
            <a:endParaRPr lang="zh-CN" altLang="en-US" sz="1335"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16" name="直接连接符 15"/>
          <p:cNvCxnSpPr/>
          <p:nvPr/>
        </p:nvCxnSpPr>
        <p:spPr>
          <a:xfrm>
            <a:off x="3637179" y="4475820"/>
            <a:ext cx="4914467" cy="0"/>
          </a:xfrm>
          <a:prstGeom prst="line">
            <a:avLst/>
          </a:prstGeom>
          <a:ln w="9525">
            <a:solidFill>
              <a:srgbClr val="FFFFFF"/>
            </a:solidFill>
          </a:ln>
        </p:spPr>
        <p:style>
          <a:lnRef idx="1">
            <a:schemeClr val="accent1"/>
          </a:lnRef>
          <a:fillRef idx="0">
            <a:schemeClr val="accent1"/>
          </a:fillRef>
          <a:effectRef idx="0">
            <a:schemeClr val="accent1"/>
          </a:effectRef>
          <a:fontRef idx="minor">
            <a:schemeClr val="tx1"/>
          </a:fontRef>
        </p:style>
      </p:cxnSp>
      <p:sp>
        <p:nvSpPr>
          <p:cNvPr id="17" name="Content Placeholder 2"/>
          <p:cNvSpPr txBox="1"/>
          <p:nvPr/>
        </p:nvSpPr>
        <p:spPr>
          <a:xfrm>
            <a:off x="5940536" y="1545311"/>
            <a:ext cx="1761409" cy="339125"/>
          </a:xfrm>
          <a:prstGeom prst="rect">
            <a:avLst/>
          </a:prstGeom>
        </p:spPr>
        <p:txBody>
          <a:bodyPr vert="horz" lIns="91410" tIns="45705" rIns="91410" bIns="45705"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spcBef>
                <a:spcPts val="0"/>
              </a:spcBef>
              <a:spcAft>
                <a:spcPts val="0"/>
              </a:spcAft>
            </a:pPr>
            <a:r>
              <a:rPr lang="zh-CN" altLang="en-US" sz="1335"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请替换文字内容</a:t>
            </a:r>
            <a:endParaRPr lang="en-US" sz="1335" b="1"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8" name="Content Placeholder 2"/>
          <p:cNvSpPr txBox="1"/>
          <p:nvPr/>
        </p:nvSpPr>
        <p:spPr>
          <a:xfrm>
            <a:off x="5940536" y="1914582"/>
            <a:ext cx="5136599" cy="1405495"/>
          </a:xfrm>
          <a:prstGeom prst="rect">
            <a:avLst/>
          </a:prstGeom>
        </p:spPr>
        <p:txBody>
          <a:bodyPr vert="horz" lIns="91410" tIns="45705" rIns="91410" bIns="45705"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50000"/>
              </a:lnSpc>
              <a:spcBef>
                <a:spcPts val="0"/>
              </a:spcBef>
              <a:spcAft>
                <a:spcPts val="0"/>
              </a:spcAft>
            </a:pPr>
            <a:r>
              <a:rPr lang="zh-CN" altLang="en-US" sz="8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请替换文字内容，点击添加相关标题文字，修改文字内容，也可以直接复制你的内容到此。请替换文字内容，点击添加相关标题文字，修改文字内容，也可以直接复制你的内容到此。请替换文字内容，点击添加相关标题文字，修改文字内容，也可以直接复制你的内容到此。请替换文字内容，点击添加相关标题文字，修改文字内容，也可以直接复制你的内容到此。请替换文字内容，点击添加相关标题文字，修改文字内容，也可以直接复制你的内容到此。请替换文字内容，点击添加相关标题文字，修改文字内容，也可以直接复制你的内容到此。</a:t>
            </a:r>
            <a:endParaRPr lang="en-US" altLang="zh-CN" sz="800" b="1"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a:p>
            <a:pPr algn="just">
              <a:lnSpc>
                <a:spcPct val="150000"/>
              </a:lnSpc>
              <a:spcBef>
                <a:spcPts val="0"/>
              </a:spcBef>
              <a:spcAft>
                <a:spcPts val="0"/>
              </a:spcAft>
            </a:pPr>
            <a:endParaRPr lang="en-US" altLang="zh-CN" sz="800" b="1"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9" name="Content Placeholder 2"/>
          <p:cNvSpPr txBox="1"/>
          <p:nvPr/>
        </p:nvSpPr>
        <p:spPr>
          <a:xfrm>
            <a:off x="3529053" y="4145736"/>
            <a:ext cx="1761409" cy="339125"/>
          </a:xfrm>
          <a:prstGeom prst="rect">
            <a:avLst/>
          </a:prstGeom>
        </p:spPr>
        <p:txBody>
          <a:bodyPr vert="horz" lIns="91410" tIns="45705" rIns="91410" bIns="45705"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spcBef>
                <a:spcPts val="0"/>
              </a:spcBef>
              <a:spcAft>
                <a:spcPts val="0"/>
              </a:spcAft>
            </a:pPr>
            <a:r>
              <a:rPr lang="zh-CN" altLang="en-US" sz="1335"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请替换文字内容</a:t>
            </a:r>
            <a:endParaRPr lang="en-US" sz="1335"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0" name="Content Placeholder 2"/>
          <p:cNvSpPr txBox="1"/>
          <p:nvPr/>
        </p:nvSpPr>
        <p:spPr>
          <a:xfrm>
            <a:off x="3529053" y="4515007"/>
            <a:ext cx="5136599" cy="1405495"/>
          </a:xfrm>
          <a:prstGeom prst="rect">
            <a:avLst/>
          </a:prstGeom>
        </p:spPr>
        <p:txBody>
          <a:bodyPr vert="horz" lIns="91410" tIns="45705" rIns="91410" bIns="45705"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50000"/>
              </a:lnSpc>
              <a:spcBef>
                <a:spcPts val="0"/>
              </a:spcBef>
              <a:spcAft>
                <a:spcPts val="0"/>
              </a:spcAft>
            </a:pPr>
            <a:r>
              <a:rPr lang="zh-CN" altLang="en-US" sz="8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请替换文字内容，点击添加相关标题文字，修改文字内容，也可以直接复制你的内容到此。请替换文字内容，点击添加相关标题文字，修改文字内容，也可以直接复制你的内容到此。请替换文字内容，点击添加相关标题文字，修改文字内容，也可以直接复制你的内容到此。请替换文字内容，点击添加相关标题文字，修改文字内容，也可以直接复制你的内容到此。请替换文字内容，点击添加相关标题文字，修改文字内容，也可以直接复制你的内容到此。请替换文字内容，点击添加相关标题文字，修改文字内容，也可以直接复制你的内容到此。</a:t>
            </a:r>
            <a:endParaRPr lang="en-US" altLang="zh-CN" sz="800"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a:p>
            <a:pPr algn="just">
              <a:lnSpc>
                <a:spcPct val="150000"/>
              </a:lnSpc>
              <a:spcBef>
                <a:spcPts val="0"/>
              </a:spcBef>
              <a:spcAft>
                <a:spcPts val="0"/>
              </a:spcAft>
            </a:pPr>
            <a:endParaRPr lang="en-US" altLang="zh-CN" sz="800"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1000"/>
                                        <p:tgtEl>
                                          <p:spTgt spid="12"/>
                                        </p:tgtEl>
                                      </p:cBhvr>
                                    </p:animEffect>
                                  </p:childTnLst>
                                </p:cTn>
                              </p:par>
                              <p:par>
                                <p:cTn id="8" presetID="22" presetClass="entr" presetSubtype="8" fill="hold" grpId="0" nodeType="withEffect">
                                  <p:stCondLst>
                                    <p:cond delay="250"/>
                                  </p:stCondLst>
                                  <p:childTnLst>
                                    <p:set>
                                      <p:cBhvr>
                                        <p:cTn id="9" dur="1" fill="hold">
                                          <p:stCondLst>
                                            <p:cond delay="0"/>
                                          </p:stCondLst>
                                        </p:cTn>
                                        <p:tgtEl>
                                          <p:spTgt spid="14"/>
                                        </p:tgtEl>
                                        <p:attrNameLst>
                                          <p:attrName>style.visibility</p:attrName>
                                        </p:attrNameLst>
                                      </p:cBhvr>
                                      <p:to>
                                        <p:strVal val="visible"/>
                                      </p:to>
                                    </p:set>
                                    <p:animEffect transition="in" filter="wipe(left)">
                                      <p:cBhvr>
                                        <p:cTn id="10" dur="1000"/>
                                        <p:tgtEl>
                                          <p:spTgt spid="14"/>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13"/>
                                        </p:tgtEl>
                                        <p:attrNameLst>
                                          <p:attrName>style.visibility</p:attrName>
                                        </p:attrNameLst>
                                      </p:cBhvr>
                                      <p:to>
                                        <p:strVal val="visible"/>
                                      </p:to>
                                    </p:set>
                                    <p:animEffect transition="in" filter="wipe(left)">
                                      <p:cBhvr>
                                        <p:cTn id="13" dur="1000"/>
                                        <p:tgtEl>
                                          <p:spTgt spid="13"/>
                                        </p:tgtEl>
                                      </p:cBhvr>
                                    </p:animEffect>
                                  </p:childTnLst>
                                </p:cTn>
                              </p:par>
                              <p:par>
                                <p:cTn id="14" presetID="22" presetClass="entr" presetSubtype="8" fill="hold" grpId="0" nodeType="withEffect">
                                  <p:stCondLst>
                                    <p:cond delay="750"/>
                                  </p:stCondLst>
                                  <p:childTnLst>
                                    <p:set>
                                      <p:cBhvr>
                                        <p:cTn id="15" dur="1" fill="hold">
                                          <p:stCondLst>
                                            <p:cond delay="0"/>
                                          </p:stCondLst>
                                        </p:cTn>
                                        <p:tgtEl>
                                          <p:spTgt spid="15"/>
                                        </p:tgtEl>
                                        <p:attrNameLst>
                                          <p:attrName>style.visibility</p:attrName>
                                        </p:attrNameLst>
                                      </p:cBhvr>
                                      <p:to>
                                        <p:strVal val="visible"/>
                                      </p:to>
                                    </p:set>
                                    <p:animEffect transition="in" filter="wipe(left)">
                                      <p:cBhvr>
                                        <p:cTn id="16" dur="1000"/>
                                        <p:tgtEl>
                                          <p:spTgt spid="15"/>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left)">
                                      <p:cBhvr>
                                        <p:cTn id="20" dur="750"/>
                                        <p:tgtEl>
                                          <p:spTgt spid="17"/>
                                        </p:tgtEl>
                                      </p:cBhvr>
                                    </p:animEffect>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750"/>
                                        <p:tgtEl>
                                          <p:spTgt spid="18"/>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ipe(left)">
                                      <p:cBhvr>
                                        <p:cTn id="28" dur="750"/>
                                        <p:tgtEl>
                                          <p:spTgt spid="19"/>
                                        </p:tgtEl>
                                      </p:cBhvr>
                                    </p:animEffect>
                                  </p:childTnLst>
                                </p:cTn>
                              </p:par>
                            </p:childTnLst>
                          </p:cTn>
                        </p:par>
                        <p:par>
                          <p:cTn id="29" fill="hold">
                            <p:stCondLst>
                              <p:cond delay="4000"/>
                            </p:stCondLst>
                            <p:childTnLst>
                              <p:par>
                                <p:cTn id="30" presetID="22" presetClass="entr" presetSubtype="8" fill="hold"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500"/>
                                        <p:tgtEl>
                                          <p:spTgt spid="16"/>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wipe(left)">
                                      <p:cBhvr>
                                        <p:cTn id="36" dur="75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7" grpId="0"/>
      <p:bldP spid="18" grpId="0"/>
      <p:bldP spid="19" grpId="0"/>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screen"/>
          <a:stretch>
            <a:fillRect/>
          </a:stretch>
        </p:blipFill>
        <p:spPr>
          <a:xfrm>
            <a:off x="7813105" y="442677"/>
            <a:ext cx="4095534" cy="5822890"/>
          </a:xfrm>
          <a:prstGeom prst="rect">
            <a:avLst/>
          </a:prstGeom>
        </p:spPr>
      </p:pic>
      <p:pic>
        <p:nvPicPr>
          <p:cNvPr id="3" name="图片 2"/>
          <p:cNvPicPr>
            <a:picLocks noChangeAspect="1"/>
          </p:cNvPicPr>
          <p:nvPr/>
        </p:nvPicPr>
        <p:blipFill>
          <a:blip r:embed="rId3" cstate="screen"/>
          <a:stretch>
            <a:fillRect/>
          </a:stretch>
        </p:blipFill>
        <p:spPr>
          <a:xfrm>
            <a:off x="1314457" y="316170"/>
            <a:ext cx="5741297" cy="253014"/>
          </a:xfrm>
          <a:prstGeom prst="rect">
            <a:avLst/>
          </a:prstGeom>
        </p:spPr>
      </p:pic>
      <p:grpSp>
        <p:nvGrpSpPr>
          <p:cNvPr id="14" name="组 13"/>
          <p:cNvGrpSpPr/>
          <p:nvPr/>
        </p:nvGrpSpPr>
        <p:grpSpPr>
          <a:xfrm>
            <a:off x="2482154" y="2789171"/>
            <a:ext cx="4863526" cy="1395199"/>
            <a:chOff x="8112125" y="1293664"/>
            <a:chExt cx="4863526" cy="1395199"/>
          </a:xfrm>
        </p:grpSpPr>
        <p:sp>
          <p:nvSpPr>
            <p:cNvPr id="15" name="TextBox 14"/>
            <p:cNvSpPr txBox="1"/>
            <p:nvPr/>
          </p:nvSpPr>
          <p:spPr>
            <a:xfrm>
              <a:off x="8112125" y="1293664"/>
              <a:ext cx="3005951" cy="769441"/>
            </a:xfrm>
            <a:prstGeom prst="rect">
              <a:avLst/>
            </a:prstGeom>
            <a:noFill/>
          </p:spPr>
          <p:txBody>
            <a:bodyPr wrap="none" rtlCol="0">
              <a:spAutoFit/>
            </a:bodyPr>
            <a:lstStyle/>
            <a:p>
              <a:r>
                <a:rPr lang="zh-CN" altLang="en-US" sz="4400" b="1" dirty="0">
                  <a:solidFill>
                    <a:schemeClr val="accent4"/>
                  </a:solidFill>
                  <a:latin typeface="Avenir Medium Oblique" charset="0"/>
                  <a:ea typeface="Avenir Medium Oblique" charset="0"/>
                  <a:cs typeface="Avenir Medium Oblique" charset="0"/>
                </a:rPr>
                <a:t>请输入标题</a:t>
              </a:r>
              <a:endParaRPr lang="en-US" sz="4400" b="1" dirty="0">
                <a:solidFill>
                  <a:schemeClr val="accent4"/>
                </a:solidFill>
                <a:latin typeface="Avenir Medium Oblique" charset="0"/>
                <a:ea typeface="Avenir Medium Oblique" charset="0"/>
                <a:cs typeface="Avenir Medium Oblique" charset="0"/>
              </a:endParaRPr>
            </a:p>
          </p:txBody>
        </p:sp>
        <p:sp>
          <p:nvSpPr>
            <p:cNvPr id="16" name="TextBox 27"/>
            <p:cNvSpPr txBox="1"/>
            <p:nvPr/>
          </p:nvSpPr>
          <p:spPr>
            <a:xfrm>
              <a:off x="8112125" y="2163398"/>
              <a:ext cx="4863526" cy="525465"/>
            </a:xfrm>
            <a:prstGeom prst="rect">
              <a:avLst/>
            </a:prstGeom>
            <a:noFill/>
          </p:spPr>
          <p:txBody>
            <a:bodyPr wrap="square" rtlCol="0">
              <a:spAutoFit/>
            </a:bodyPr>
            <a:lstStyle/>
            <a:p>
              <a:pPr>
                <a:lnSpc>
                  <a:spcPct val="150000"/>
                </a:lnSpc>
              </a:pPr>
              <a:r>
                <a:rPr lang="en-US" sz="1000" b="1" dirty="0">
                  <a:solidFill>
                    <a:schemeClr val="accent4"/>
                  </a:solidFill>
                  <a:latin typeface="Avenir Medium Oblique" charset="0"/>
                  <a:ea typeface="Avenir Medium Oblique" charset="0"/>
                  <a:cs typeface="Avenir Medium Oblique" charset="0"/>
                </a:rPr>
                <a:t>Entrepreneurial activities differ substantially depending on the type of organization</a:t>
              </a:r>
            </a:p>
          </p:txBody>
        </p:sp>
      </p:grpSp>
      <p:pic>
        <p:nvPicPr>
          <p:cNvPr id="4" name="图片 3"/>
          <p:cNvPicPr>
            <a:picLocks noChangeAspect="1"/>
          </p:cNvPicPr>
          <p:nvPr/>
        </p:nvPicPr>
        <p:blipFill>
          <a:blip r:embed="rId4" cstate="screen"/>
          <a:stretch>
            <a:fillRect/>
          </a:stretch>
        </p:blipFill>
        <p:spPr>
          <a:xfrm>
            <a:off x="7055754" y="5157478"/>
            <a:ext cx="1767497" cy="1050809"/>
          </a:xfrm>
          <a:prstGeom prst="rect">
            <a:avLst/>
          </a:prstGeom>
        </p:spPr>
      </p:pic>
      <p:sp>
        <p:nvSpPr>
          <p:cNvPr id="26" name="文本框 25"/>
          <p:cNvSpPr txBox="1"/>
          <p:nvPr/>
        </p:nvSpPr>
        <p:spPr>
          <a:xfrm>
            <a:off x="921690" y="2789171"/>
            <a:ext cx="1296271" cy="1015663"/>
          </a:xfrm>
          <a:prstGeom prst="rect">
            <a:avLst/>
          </a:prstGeom>
          <a:noFill/>
        </p:spPr>
        <p:txBody>
          <a:bodyPr wrap="square" rtlCol="0">
            <a:spAutoFit/>
          </a:bodyPr>
          <a:lstStyle/>
          <a:p>
            <a:r>
              <a:rPr lang="en-US" altLang="zh-CN" sz="6000" b="1" dirty="0">
                <a:solidFill>
                  <a:schemeClr val="accent4"/>
                </a:solidFill>
              </a:rPr>
              <a:t>03</a:t>
            </a:r>
            <a:endParaRPr lang="zh-CN" altLang="en-US" sz="6000" b="1" dirty="0">
              <a:solidFill>
                <a:schemeClr val="accent4"/>
              </a:solidFill>
            </a:endParaRPr>
          </a:p>
        </p:txBody>
      </p: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additive="base">
                                        <p:cTn id="17" dur="500" fill="hold"/>
                                        <p:tgtEl>
                                          <p:spTgt spid="26"/>
                                        </p:tgtEl>
                                        <p:attrNameLst>
                                          <p:attrName>ppt_x</p:attrName>
                                        </p:attrNameLst>
                                      </p:cBhvr>
                                      <p:tavLst>
                                        <p:tav tm="0">
                                          <p:val>
                                            <p:strVal val="#ppt_x"/>
                                          </p:val>
                                        </p:tav>
                                        <p:tav tm="100000">
                                          <p:val>
                                            <p:strVal val="#ppt_x"/>
                                          </p:val>
                                        </p:tav>
                                      </p:tavLst>
                                    </p:anim>
                                    <p:anim calcmode="lin" valueType="num">
                                      <p:cBhvr additive="base">
                                        <p:cTn id="18" dur="500" fill="hold"/>
                                        <p:tgtEl>
                                          <p:spTgt spid="26"/>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16" presetClass="entr" presetSubtype="21"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par>
                          <p:cTn id="23" fill="hold">
                            <p:stCondLst>
                              <p:cond delay="2500"/>
                            </p:stCondLst>
                            <p:childTnLst>
                              <p:par>
                                <p:cTn id="24" presetID="42" presetClass="entr" presetSubtype="0"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anim calcmode="lin" valueType="num">
                                      <p:cBhvr>
                                        <p:cTn id="27" dur="1000" fill="hold"/>
                                        <p:tgtEl>
                                          <p:spTgt spid="4"/>
                                        </p:tgtEl>
                                        <p:attrNameLst>
                                          <p:attrName>ppt_x</p:attrName>
                                        </p:attrNameLst>
                                      </p:cBhvr>
                                      <p:tavLst>
                                        <p:tav tm="0">
                                          <p:val>
                                            <p:strVal val="#ppt_x"/>
                                          </p:val>
                                        </p:tav>
                                        <p:tav tm="100000">
                                          <p:val>
                                            <p:strVal val="#ppt_x"/>
                                          </p:val>
                                        </p:tav>
                                      </p:tavLst>
                                    </p:anim>
                                    <p:anim calcmode="lin" valueType="num">
                                      <p:cBhvr>
                                        <p:cTn id="2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文本框 25"/>
          <p:cNvSpPr txBox="1"/>
          <p:nvPr/>
        </p:nvSpPr>
        <p:spPr>
          <a:xfrm>
            <a:off x="74743" y="503062"/>
            <a:ext cx="2891066" cy="523220"/>
          </a:xfrm>
          <a:prstGeom prst="rect">
            <a:avLst/>
          </a:prstGeom>
          <a:noFill/>
        </p:spPr>
        <p:txBody>
          <a:bodyPr wrap="square" rtlCol="0">
            <a:spAutoFit/>
          </a:bodyPr>
          <a:lstStyle/>
          <a:p>
            <a:r>
              <a:rPr lang="zh-CN" altLang="en-US" sz="2800" b="1" dirty="0">
                <a:solidFill>
                  <a:schemeClr val="bg2">
                    <a:lumMod val="50000"/>
                  </a:schemeClr>
                </a:solidFill>
              </a:rPr>
              <a:t>请输入标题内容</a:t>
            </a:r>
          </a:p>
        </p:txBody>
      </p:sp>
      <p:pic>
        <p:nvPicPr>
          <p:cNvPr id="27" name="图片 26"/>
          <p:cNvPicPr>
            <a:picLocks noChangeAspect="1"/>
          </p:cNvPicPr>
          <p:nvPr/>
        </p:nvPicPr>
        <p:blipFill>
          <a:blip r:embed="rId3" cstate="screen"/>
          <a:stretch>
            <a:fillRect/>
          </a:stretch>
        </p:blipFill>
        <p:spPr>
          <a:xfrm>
            <a:off x="11045298" y="178517"/>
            <a:ext cx="824546" cy="1172311"/>
          </a:xfrm>
          <a:prstGeom prst="rect">
            <a:avLst/>
          </a:prstGeom>
        </p:spPr>
      </p:pic>
      <p:pic>
        <p:nvPicPr>
          <p:cNvPr id="36" name="图片 35"/>
          <p:cNvPicPr>
            <a:picLocks noChangeAspect="1"/>
          </p:cNvPicPr>
          <p:nvPr/>
        </p:nvPicPr>
        <p:blipFill>
          <a:blip r:embed="rId4" cstate="screen"/>
          <a:stretch>
            <a:fillRect/>
          </a:stretch>
        </p:blipFill>
        <p:spPr>
          <a:xfrm>
            <a:off x="3285497" y="232338"/>
            <a:ext cx="5741297" cy="253014"/>
          </a:xfrm>
          <a:prstGeom prst="rect">
            <a:avLst/>
          </a:prstGeom>
        </p:spPr>
      </p:pic>
      <p:grpSp>
        <p:nvGrpSpPr>
          <p:cNvPr id="5" name="Group 3"/>
          <p:cNvGrpSpPr/>
          <p:nvPr/>
        </p:nvGrpSpPr>
        <p:grpSpPr>
          <a:xfrm>
            <a:off x="8668562" y="1968765"/>
            <a:ext cx="2758258" cy="2408360"/>
            <a:chOff x="777629" y="1994285"/>
            <a:chExt cx="2758258" cy="2408360"/>
          </a:xfrm>
        </p:grpSpPr>
        <p:pic>
          <p:nvPicPr>
            <p:cNvPr id="6" name="Picture 4"/>
            <p:cNvPicPr>
              <a:picLocks noChangeAspect="1"/>
            </p:cNvPicPr>
            <p:nvPr/>
          </p:nvPicPr>
          <p:blipFill>
            <a:blip r:embed="rId5" cstate="screen"/>
            <a:stretch>
              <a:fillRect/>
            </a:stretch>
          </p:blipFill>
          <p:spPr>
            <a:xfrm>
              <a:off x="777629" y="3501738"/>
              <a:ext cx="2758258" cy="900907"/>
            </a:xfrm>
            <a:prstGeom prst="rect">
              <a:avLst/>
            </a:prstGeom>
          </p:spPr>
        </p:pic>
        <p:sp>
          <p:nvSpPr>
            <p:cNvPr id="7" name="Freeform 5"/>
            <p:cNvSpPr/>
            <p:nvPr/>
          </p:nvSpPr>
          <p:spPr>
            <a:xfrm>
              <a:off x="1056689" y="1994285"/>
              <a:ext cx="2218830" cy="2218832"/>
            </a:xfrm>
            <a:custGeom>
              <a:avLst/>
              <a:gdLst>
                <a:gd name="connsiteX0" fmla="*/ 1621876 w 4116165"/>
                <a:gd name="connsiteY0" fmla="*/ 814807 h 3497531"/>
                <a:gd name="connsiteX1" fmla="*/ 3927730 w 4116165"/>
                <a:gd name="connsiteY1" fmla="*/ 814807 h 3497531"/>
                <a:gd name="connsiteX2" fmla="*/ 4116165 w 4116165"/>
                <a:gd name="connsiteY2" fmla="*/ 1003242 h 3497531"/>
                <a:gd name="connsiteX3" fmla="*/ 4116165 w 4116165"/>
                <a:gd name="connsiteY3" fmla="*/ 3309096 h 3497531"/>
                <a:gd name="connsiteX4" fmla="*/ 3927730 w 4116165"/>
                <a:gd name="connsiteY4" fmla="*/ 3497531 h 3497531"/>
                <a:gd name="connsiteX5" fmla="*/ 1621876 w 4116165"/>
                <a:gd name="connsiteY5" fmla="*/ 3497531 h 3497531"/>
                <a:gd name="connsiteX6" fmla="*/ 1433441 w 4116165"/>
                <a:gd name="connsiteY6" fmla="*/ 3309096 h 3497531"/>
                <a:gd name="connsiteX7" fmla="*/ 1433441 w 4116165"/>
                <a:gd name="connsiteY7" fmla="*/ 1003242 h 3497531"/>
                <a:gd name="connsiteX8" fmla="*/ 1621876 w 4116165"/>
                <a:gd name="connsiteY8" fmla="*/ 814807 h 3497531"/>
                <a:gd name="connsiteX9" fmla="*/ 688860 w 4116165"/>
                <a:gd name="connsiteY9" fmla="*/ 0 h 3497531"/>
                <a:gd name="connsiteX10" fmla="*/ 739322 w 4116165"/>
                <a:gd name="connsiteY10" fmla="*/ 20901 h 3497531"/>
                <a:gd name="connsiteX11" fmla="*/ 1356818 w 4116165"/>
                <a:gd name="connsiteY11" fmla="*/ 638398 h 3497531"/>
                <a:gd name="connsiteX12" fmla="*/ 1356818 w 4116165"/>
                <a:gd name="connsiteY12" fmla="*/ 739322 h 3497531"/>
                <a:gd name="connsiteX13" fmla="*/ 739322 w 4116165"/>
                <a:gd name="connsiteY13" fmla="*/ 1356819 h 3497531"/>
                <a:gd name="connsiteX14" fmla="*/ 638398 w 4116165"/>
                <a:gd name="connsiteY14" fmla="*/ 1356819 h 3497531"/>
                <a:gd name="connsiteX15" fmla="*/ 20901 w 4116165"/>
                <a:gd name="connsiteY15" fmla="*/ 739322 h 3497531"/>
                <a:gd name="connsiteX16" fmla="*/ 20901 w 4116165"/>
                <a:gd name="connsiteY16" fmla="*/ 638398 h 3497531"/>
                <a:gd name="connsiteX17" fmla="*/ 638398 w 4116165"/>
                <a:gd name="connsiteY17" fmla="*/ 20901 h 3497531"/>
                <a:gd name="connsiteX18" fmla="*/ 688860 w 4116165"/>
                <a:gd name="connsiteY18" fmla="*/ 0 h 3497531"/>
                <a:gd name="connsiteX0-1" fmla="*/ 1433441 w 4116165"/>
                <a:gd name="connsiteY0-2" fmla="*/ 1003242 h 3497531"/>
                <a:gd name="connsiteX1-3" fmla="*/ 3927730 w 4116165"/>
                <a:gd name="connsiteY1-4" fmla="*/ 814807 h 3497531"/>
                <a:gd name="connsiteX2-5" fmla="*/ 4116165 w 4116165"/>
                <a:gd name="connsiteY2-6" fmla="*/ 1003242 h 3497531"/>
                <a:gd name="connsiteX3-7" fmla="*/ 4116165 w 4116165"/>
                <a:gd name="connsiteY3-8" fmla="*/ 3309096 h 3497531"/>
                <a:gd name="connsiteX4-9" fmla="*/ 3927730 w 4116165"/>
                <a:gd name="connsiteY4-10" fmla="*/ 3497531 h 3497531"/>
                <a:gd name="connsiteX5-11" fmla="*/ 1621876 w 4116165"/>
                <a:gd name="connsiteY5-12" fmla="*/ 3497531 h 3497531"/>
                <a:gd name="connsiteX6-13" fmla="*/ 1433441 w 4116165"/>
                <a:gd name="connsiteY6-14" fmla="*/ 3309096 h 3497531"/>
                <a:gd name="connsiteX7-15" fmla="*/ 1433441 w 4116165"/>
                <a:gd name="connsiteY7-16" fmla="*/ 1003242 h 3497531"/>
                <a:gd name="connsiteX8-17" fmla="*/ 688860 w 4116165"/>
                <a:gd name="connsiteY8-18" fmla="*/ 0 h 3497531"/>
                <a:gd name="connsiteX9-19" fmla="*/ 739322 w 4116165"/>
                <a:gd name="connsiteY9-20" fmla="*/ 20901 h 3497531"/>
                <a:gd name="connsiteX10-21" fmla="*/ 1356818 w 4116165"/>
                <a:gd name="connsiteY10-22" fmla="*/ 638398 h 3497531"/>
                <a:gd name="connsiteX11-23" fmla="*/ 1356818 w 4116165"/>
                <a:gd name="connsiteY11-24" fmla="*/ 739322 h 3497531"/>
                <a:gd name="connsiteX12-25" fmla="*/ 739322 w 4116165"/>
                <a:gd name="connsiteY12-26" fmla="*/ 1356819 h 3497531"/>
                <a:gd name="connsiteX13-27" fmla="*/ 638398 w 4116165"/>
                <a:gd name="connsiteY13-28" fmla="*/ 1356819 h 3497531"/>
                <a:gd name="connsiteX14-29" fmla="*/ 20901 w 4116165"/>
                <a:gd name="connsiteY14-30" fmla="*/ 739322 h 3497531"/>
                <a:gd name="connsiteX15-31" fmla="*/ 20901 w 4116165"/>
                <a:gd name="connsiteY15-32" fmla="*/ 638398 h 3497531"/>
                <a:gd name="connsiteX16-33" fmla="*/ 638398 w 4116165"/>
                <a:gd name="connsiteY16-34" fmla="*/ 20901 h 3497531"/>
                <a:gd name="connsiteX17-35" fmla="*/ 688860 w 4116165"/>
                <a:gd name="connsiteY17-36" fmla="*/ 0 h 3497531"/>
                <a:gd name="connsiteX0-37" fmla="*/ 1433441 w 4116165"/>
                <a:gd name="connsiteY0-38" fmla="*/ 3309096 h 3497531"/>
                <a:gd name="connsiteX1-39" fmla="*/ 3927730 w 4116165"/>
                <a:gd name="connsiteY1-40" fmla="*/ 814807 h 3497531"/>
                <a:gd name="connsiteX2-41" fmla="*/ 4116165 w 4116165"/>
                <a:gd name="connsiteY2-42" fmla="*/ 1003242 h 3497531"/>
                <a:gd name="connsiteX3-43" fmla="*/ 4116165 w 4116165"/>
                <a:gd name="connsiteY3-44" fmla="*/ 3309096 h 3497531"/>
                <a:gd name="connsiteX4-45" fmla="*/ 3927730 w 4116165"/>
                <a:gd name="connsiteY4-46" fmla="*/ 3497531 h 3497531"/>
                <a:gd name="connsiteX5-47" fmla="*/ 1621876 w 4116165"/>
                <a:gd name="connsiteY5-48" fmla="*/ 3497531 h 3497531"/>
                <a:gd name="connsiteX6-49" fmla="*/ 1433441 w 4116165"/>
                <a:gd name="connsiteY6-50" fmla="*/ 3309096 h 3497531"/>
                <a:gd name="connsiteX7-51" fmla="*/ 688860 w 4116165"/>
                <a:gd name="connsiteY7-52" fmla="*/ 0 h 3497531"/>
                <a:gd name="connsiteX8-53" fmla="*/ 739322 w 4116165"/>
                <a:gd name="connsiteY8-54" fmla="*/ 20901 h 3497531"/>
                <a:gd name="connsiteX9-55" fmla="*/ 1356818 w 4116165"/>
                <a:gd name="connsiteY9-56" fmla="*/ 638398 h 3497531"/>
                <a:gd name="connsiteX10-57" fmla="*/ 1356818 w 4116165"/>
                <a:gd name="connsiteY10-58" fmla="*/ 739322 h 3497531"/>
                <a:gd name="connsiteX11-59" fmla="*/ 739322 w 4116165"/>
                <a:gd name="connsiteY11-60" fmla="*/ 1356819 h 3497531"/>
                <a:gd name="connsiteX12-61" fmla="*/ 638398 w 4116165"/>
                <a:gd name="connsiteY12-62" fmla="*/ 1356819 h 3497531"/>
                <a:gd name="connsiteX13-63" fmla="*/ 20901 w 4116165"/>
                <a:gd name="connsiteY13-64" fmla="*/ 739322 h 3497531"/>
                <a:gd name="connsiteX14-65" fmla="*/ 20901 w 4116165"/>
                <a:gd name="connsiteY14-66" fmla="*/ 638398 h 3497531"/>
                <a:gd name="connsiteX15-67" fmla="*/ 638398 w 4116165"/>
                <a:gd name="connsiteY15-68" fmla="*/ 20901 h 3497531"/>
                <a:gd name="connsiteX16-69" fmla="*/ 688860 w 4116165"/>
                <a:gd name="connsiteY16-70" fmla="*/ 0 h 3497531"/>
                <a:gd name="connsiteX0-71" fmla="*/ 1433441 w 4116165"/>
                <a:gd name="connsiteY0-72" fmla="*/ 3309096 h 3497531"/>
                <a:gd name="connsiteX1-73" fmla="*/ 4116165 w 4116165"/>
                <a:gd name="connsiteY1-74" fmla="*/ 1003242 h 3497531"/>
                <a:gd name="connsiteX2-75" fmla="*/ 4116165 w 4116165"/>
                <a:gd name="connsiteY2-76" fmla="*/ 3309096 h 3497531"/>
                <a:gd name="connsiteX3-77" fmla="*/ 3927730 w 4116165"/>
                <a:gd name="connsiteY3-78" fmla="*/ 3497531 h 3497531"/>
                <a:gd name="connsiteX4-79" fmla="*/ 1621876 w 4116165"/>
                <a:gd name="connsiteY4-80" fmla="*/ 3497531 h 3497531"/>
                <a:gd name="connsiteX5-81" fmla="*/ 1433441 w 4116165"/>
                <a:gd name="connsiteY5-82" fmla="*/ 3309096 h 3497531"/>
                <a:gd name="connsiteX6-83" fmla="*/ 688860 w 4116165"/>
                <a:gd name="connsiteY6-84" fmla="*/ 0 h 3497531"/>
                <a:gd name="connsiteX7-85" fmla="*/ 739322 w 4116165"/>
                <a:gd name="connsiteY7-86" fmla="*/ 20901 h 3497531"/>
                <a:gd name="connsiteX8-87" fmla="*/ 1356818 w 4116165"/>
                <a:gd name="connsiteY8-88" fmla="*/ 638398 h 3497531"/>
                <a:gd name="connsiteX9-89" fmla="*/ 1356818 w 4116165"/>
                <a:gd name="connsiteY9-90" fmla="*/ 739322 h 3497531"/>
                <a:gd name="connsiteX10-91" fmla="*/ 739322 w 4116165"/>
                <a:gd name="connsiteY10-92" fmla="*/ 1356819 h 3497531"/>
                <a:gd name="connsiteX11-93" fmla="*/ 638398 w 4116165"/>
                <a:gd name="connsiteY11-94" fmla="*/ 1356819 h 3497531"/>
                <a:gd name="connsiteX12-95" fmla="*/ 20901 w 4116165"/>
                <a:gd name="connsiteY12-96" fmla="*/ 739322 h 3497531"/>
                <a:gd name="connsiteX13-97" fmla="*/ 20901 w 4116165"/>
                <a:gd name="connsiteY13-98" fmla="*/ 638398 h 3497531"/>
                <a:gd name="connsiteX14-99" fmla="*/ 638398 w 4116165"/>
                <a:gd name="connsiteY14-100" fmla="*/ 20901 h 3497531"/>
                <a:gd name="connsiteX15-101" fmla="*/ 688860 w 4116165"/>
                <a:gd name="connsiteY15-102" fmla="*/ 0 h 3497531"/>
                <a:gd name="connsiteX0-103" fmla="*/ 1433441 w 4116165"/>
                <a:gd name="connsiteY0-104" fmla="*/ 3309096 h 3497531"/>
                <a:gd name="connsiteX1-105" fmla="*/ 4116165 w 4116165"/>
                <a:gd name="connsiteY1-106" fmla="*/ 3309096 h 3497531"/>
                <a:gd name="connsiteX2-107" fmla="*/ 3927730 w 4116165"/>
                <a:gd name="connsiteY2-108" fmla="*/ 3497531 h 3497531"/>
                <a:gd name="connsiteX3-109" fmla="*/ 1621876 w 4116165"/>
                <a:gd name="connsiteY3-110" fmla="*/ 3497531 h 3497531"/>
                <a:gd name="connsiteX4-111" fmla="*/ 1433441 w 4116165"/>
                <a:gd name="connsiteY4-112" fmla="*/ 3309096 h 3497531"/>
                <a:gd name="connsiteX5-113" fmla="*/ 688860 w 4116165"/>
                <a:gd name="connsiteY5-114" fmla="*/ 0 h 3497531"/>
                <a:gd name="connsiteX6-115" fmla="*/ 739322 w 4116165"/>
                <a:gd name="connsiteY6-116" fmla="*/ 20901 h 3497531"/>
                <a:gd name="connsiteX7-117" fmla="*/ 1356818 w 4116165"/>
                <a:gd name="connsiteY7-118" fmla="*/ 638398 h 3497531"/>
                <a:gd name="connsiteX8-119" fmla="*/ 1356818 w 4116165"/>
                <a:gd name="connsiteY8-120" fmla="*/ 739322 h 3497531"/>
                <a:gd name="connsiteX9-121" fmla="*/ 739322 w 4116165"/>
                <a:gd name="connsiteY9-122" fmla="*/ 1356819 h 3497531"/>
                <a:gd name="connsiteX10-123" fmla="*/ 638398 w 4116165"/>
                <a:gd name="connsiteY10-124" fmla="*/ 1356819 h 3497531"/>
                <a:gd name="connsiteX11-125" fmla="*/ 20901 w 4116165"/>
                <a:gd name="connsiteY11-126" fmla="*/ 739322 h 3497531"/>
                <a:gd name="connsiteX12-127" fmla="*/ 20901 w 4116165"/>
                <a:gd name="connsiteY12-128" fmla="*/ 638398 h 3497531"/>
                <a:gd name="connsiteX13-129" fmla="*/ 638398 w 4116165"/>
                <a:gd name="connsiteY13-130" fmla="*/ 20901 h 3497531"/>
                <a:gd name="connsiteX14-131" fmla="*/ 688860 w 4116165"/>
                <a:gd name="connsiteY14-132" fmla="*/ 0 h 3497531"/>
                <a:gd name="connsiteX0-133" fmla="*/ 1433441 w 3927730"/>
                <a:gd name="connsiteY0-134" fmla="*/ 3309096 h 3497531"/>
                <a:gd name="connsiteX1-135" fmla="*/ 3927730 w 3927730"/>
                <a:gd name="connsiteY1-136" fmla="*/ 3497531 h 3497531"/>
                <a:gd name="connsiteX2-137" fmla="*/ 1621876 w 3927730"/>
                <a:gd name="connsiteY2-138" fmla="*/ 3497531 h 3497531"/>
                <a:gd name="connsiteX3-139" fmla="*/ 1433441 w 3927730"/>
                <a:gd name="connsiteY3-140" fmla="*/ 3309096 h 3497531"/>
                <a:gd name="connsiteX4-141" fmla="*/ 688860 w 3927730"/>
                <a:gd name="connsiteY4-142" fmla="*/ 0 h 3497531"/>
                <a:gd name="connsiteX5-143" fmla="*/ 739322 w 3927730"/>
                <a:gd name="connsiteY5-144" fmla="*/ 20901 h 3497531"/>
                <a:gd name="connsiteX6-145" fmla="*/ 1356818 w 3927730"/>
                <a:gd name="connsiteY6-146" fmla="*/ 638398 h 3497531"/>
                <a:gd name="connsiteX7-147" fmla="*/ 1356818 w 3927730"/>
                <a:gd name="connsiteY7-148" fmla="*/ 739322 h 3497531"/>
                <a:gd name="connsiteX8-149" fmla="*/ 739322 w 3927730"/>
                <a:gd name="connsiteY8-150" fmla="*/ 1356819 h 3497531"/>
                <a:gd name="connsiteX9-151" fmla="*/ 638398 w 3927730"/>
                <a:gd name="connsiteY9-152" fmla="*/ 1356819 h 3497531"/>
                <a:gd name="connsiteX10-153" fmla="*/ 20901 w 3927730"/>
                <a:gd name="connsiteY10-154" fmla="*/ 739322 h 3497531"/>
                <a:gd name="connsiteX11-155" fmla="*/ 20901 w 3927730"/>
                <a:gd name="connsiteY11-156" fmla="*/ 638398 h 3497531"/>
                <a:gd name="connsiteX12-157" fmla="*/ 638398 w 3927730"/>
                <a:gd name="connsiteY12-158" fmla="*/ 20901 h 3497531"/>
                <a:gd name="connsiteX13-159" fmla="*/ 688860 w 3927730"/>
                <a:gd name="connsiteY13-160" fmla="*/ 0 h 3497531"/>
                <a:gd name="connsiteX0-161" fmla="*/ 1433441 w 1621876"/>
                <a:gd name="connsiteY0-162" fmla="*/ 3309096 h 3497531"/>
                <a:gd name="connsiteX1-163" fmla="*/ 1621876 w 1621876"/>
                <a:gd name="connsiteY1-164" fmla="*/ 3497531 h 3497531"/>
                <a:gd name="connsiteX2-165" fmla="*/ 1433441 w 1621876"/>
                <a:gd name="connsiteY2-166" fmla="*/ 3309096 h 3497531"/>
                <a:gd name="connsiteX3-167" fmla="*/ 688860 w 1621876"/>
                <a:gd name="connsiteY3-168" fmla="*/ 0 h 3497531"/>
                <a:gd name="connsiteX4-169" fmla="*/ 739322 w 1621876"/>
                <a:gd name="connsiteY4-170" fmla="*/ 20901 h 3497531"/>
                <a:gd name="connsiteX5-171" fmla="*/ 1356818 w 1621876"/>
                <a:gd name="connsiteY5-172" fmla="*/ 638398 h 3497531"/>
                <a:gd name="connsiteX6-173" fmla="*/ 1356818 w 1621876"/>
                <a:gd name="connsiteY6-174" fmla="*/ 739322 h 3497531"/>
                <a:gd name="connsiteX7-175" fmla="*/ 739322 w 1621876"/>
                <a:gd name="connsiteY7-176" fmla="*/ 1356819 h 3497531"/>
                <a:gd name="connsiteX8-177" fmla="*/ 638398 w 1621876"/>
                <a:gd name="connsiteY8-178" fmla="*/ 1356819 h 3497531"/>
                <a:gd name="connsiteX9-179" fmla="*/ 20901 w 1621876"/>
                <a:gd name="connsiteY9-180" fmla="*/ 739322 h 3497531"/>
                <a:gd name="connsiteX10-181" fmla="*/ 20901 w 1621876"/>
                <a:gd name="connsiteY10-182" fmla="*/ 638398 h 3497531"/>
                <a:gd name="connsiteX11-183" fmla="*/ 638398 w 1621876"/>
                <a:gd name="connsiteY11-184" fmla="*/ 20901 h 3497531"/>
                <a:gd name="connsiteX12-185" fmla="*/ 688860 w 1621876"/>
                <a:gd name="connsiteY12-186" fmla="*/ 0 h 3497531"/>
                <a:gd name="connsiteX0-187" fmla="*/ 688860 w 1377719"/>
                <a:gd name="connsiteY0-188" fmla="*/ 0 h 1377720"/>
                <a:gd name="connsiteX1-189" fmla="*/ 739322 w 1377719"/>
                <a:gd name="connsiteY1-190" fmla="*/ 20901 h 1377720"/>
                <a:gd name="connsiteX2-191" fmla="*/ 1356818 w 1377719"/>
                <a:gd name="connsiteY2-192" fmla="*/ 638398 h 1377720"/>
                <a:gd name="connsiteX3-193" fmla="*/ 1356818 w 1377719"/>
                <a:gd name="connsiteY3-194" fmla="*/ 739322 h 1377720"/>
                <a:gd name="connsiteX4-195" fmla="*/ 739322 w 1377719"/>
                <a:gd name="connsiteY4-196" fmla="*/ 1356819 h 1377720"/>
                <a:gd name="connsiteX5-197" fmla="*/ 638398 w 1377719"/>
                <a:gd name="connsiteY5-198" fmla="*/ 1356819 h 1377720"/>
                <a:gd name="connsiteX6-199" fmla="*/ 20901 w 1377719"/>
                <a:gd name="connsiteY6-200" fmla="*/ 739322 h 1377720"/>
                <a:gd name="connsiteX7-201" fmla="*/ 20901 w 1377719"/>
                <a:gd name="connsiteY7-202" fmla="*/ 638398 h 1377720"/>
                <a:gd name="connsiteX8-203" fmla="*/ 638398 w 1377719"/>
                <a:gd name="connsiteY8-204" fmla="*/ 20901 h 1377720"/>
                <a:gd name="connsiteX9-205" fmla="*/ 688860 w 1377719"/>
                <a:gd name="connsiteY9-206" fmla="*/ 0 h 137772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377719" h="1377720">
                  <a:moveTo>
                    <a:pt x="688860" y="0"/>
                  </a:moveTo>
                  <a:cubicBezTo>
                    <a:pt x="707124" y="0"/>
                    <a:pt x="725387" y="6967"/>
                    <a:pt x="739322" y="20901"/>
                  </a:cubicBezTo>
                  <a:lnTo>
                    <a:pt x="1356818" y="638398"/>
                  </a:lnTo>
                  <a:cubicBezTo>
                    <a:pt x="1384687" y="666267"/>
                    <a:pt x="1384687" y="711453"/>
                    <a:pt x="1356818" y="739322"/>
                  </a:cubicBezTo>
                  <a:lnTo>
                    <a:pt x="739322" y="1356819"/>
                  </a:lnTo>
                  <a:cubicBezTo>
                    <a:pt x="711453" y="1384688"/>
                    <a:pt x="666267" y="1384688"/>
                    <a:pt x="638398" y="1356819"/>
                  </a:cubicBezTo>
                  <a:lnTo>
                    <a:pt x="20901" y="739322"/>
                  </a:lnTo>
                  <a:cubicBezTo>
                    <a:pt x="-6968" y="711453"/>
                    <a:pt x="-6968" y="666267"/>
                    <a:pt x="20901" y="638398"/>
                  </a:cubicBezTo>
                  <a:lnTo>
                    <a:pt x="638398" y="20901"/>
                  </a:lnTo>
                  <a:cubicBezTo>
                    <a:pt x="652332" y="6967"/>
                    <a:pt x="670596" y="0"/>
                    <a:pt x="688860" y="0"/>
                  </a:cubicBezTo>
                  <a:close/>
                </a:path>
              </a:pathLst>
            </a:cu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6000" b="0" i="0" u="none" strike="noStrike" kern="1200" cap="none" spc="0" normalizeH="0" baseline="0" noProof="0" dirty="0">
                  <a:ln>
                    <a:noFill/>
                  </a:ln>
                  <a:solidFill>
                    <a:srgbClr val="FFFFFF"/>
                  </a:solidFill>
                  <a:effectLst/>
                  <a:uLnTx/>
                  <a:uFillTx/>
                  <a:latin typeface="Socialico" charset="0"/>
                  <a:ea typeface="Socialico" charset="0"/>
                  <a:cs typeface="Socialico" charset="0"/>
                </a:rPr>
                <a:t>H</a:t>
              </a: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1400" b="1" i="0" u="none" strike="noStrike" kern="1200" cap="none" spc="0" normalizeH="0" baseline="0" noProof="0" dirty="0">
                  <a:ln>
                    <a:noFill/>
                  </a:ln>
                  <a:solidFill>
                    <a:srgbClr val="FFFFFF"/>
                  </a:solidFill>
                  <a:effectLst/>
                  <a:uLnTx/>
                  <a:uFillTx/>
                  <a:latin typeface="Source Sans Pro" panose="020B0503030403020204" charset="0"/>
                  <a:ea typeface="Source Sans Pro" panose="020B0503030403020204" charset="0"/>
                  <a:cs typeface="Source Sans Pro" panose="020B0503030403020204" charset="0"/>
                </a:rPr>
                <a:t>SKYPE</a:t>
              </a:r>
            </a:p>
          </p:txBody>
        </p:sp>
      </p:grpSp>
      <p:grpSp>
        <p:nvGrpSpPr>
          <p:cNvPr id="8" name="Group 6"/>
          <p:cNvGrpSpPr/>
          <p:nvPr/>
        </p:nvGrpSpPr>
        <p:grpSpPr>
          <a:xfrm>
            <a:off x="766340" y="1968765"/>
            <a:ext cx="2758258" cy="2408360"/>
            <a:chOff x="777629" y="1994285"/>
            <a:chExt cx="2758258" cy="2408360"/>
          </a:xfrm>
        </p:grpSpPr>
        <p:pic>
          <p:nvPicPr>
            <p:cNvPr id="9" name="Picture 7"/>
            <p:cNvPicPr>
              <a:picLocks noChangeAspect="1"/>
            </p:cNvPicPr>
            <p:nvPr/>
          </p:nvPicPr>
          <p:blipFill>
            <a:blip r:embed="rId5" cstate="screen"/>
            <a:stretch>
              <a:fillRect/>
            </a:stretch>
          </p:blipFill>
          <p:spPr>
            <a:xfrm>
              <a:off x="777629" y="3501738"/>
              <a:ext cx="2758258" cy="900907"/>
            </a:xfrm>
            <a:prstGeom prst="rect">
              <a:avLst/>
            </a:prstGeom>
          </p:spPr>
        </p:pic>
        <p:sp>
          <p:nvSpPr>
            <p:cNvPr id="10" name="Freeform 8"/>
            <p:cNvSpPr/>
            <p:nvPr/>
          </p:nvSpPr>
          <p:spPr>
            <a:xfrm>
              <a:off x="1056689" y="1994285"/>
              <a:ext cx="2218830" cy="2218832"/>
            </a:xfrm>
            <a:custGeom>
              <a:avLst/>
              <a:gdLst>
                <a:gd name="connsiteX0" fmla="*/ 1621876 w 4116165"/>
                <a:gd name="connsiteY0" fmla="*/ 814807 h 3497531"/>
                <a:gd name="connsiteX1" fmla="*/ 3927730 w 4116165"/>
                <a:gd name="connsiteY1" fmla="*/ 814807 h 3497531"/>
                <a:gd name="connsiteX2" fmla="*/ 4116165 w 4116165"/>
                <a:gd name="connsiteY2" fmla="*/ 1003242 h 3497531"/>
                <a:gd name="connsiteX3" fmla="*/ 4116165 w 4116165"/>
                <a:gd name="connsiteY3" fmla="*/ 3309096 h 3497531"/>
                <a:gd name="connsiteX4" fmla="*/ 3927730 w 4116165"/>
                <a:gd name="connsiteY4" fmla="*/ 3497531 h 3497531"/>
                <a:gd name="connsiteX5" fmla="*/ 1621876 w 4116165"/>
                <a:gd name="connsiteY5" fmla="*/ 3497531 h 3497531"/>
                <a:gd name="connsiteX6" fmla="*/ 1433441 w 4116165"/>
                <a:gd name="connsiteY6" fmla="*/ 3309096 h 3497531"/>
                <a:gd name="connsiteX7" fmla="*/ 1433441 w 4116165"/>
                <a:gd name="connsiteY7" fmla="*/ 1003242 h 3497531"/>
                <a:gd name="connsiteX8" fmla="*/ 1621876 w 4116165"/>
                <a:gd name="connsiteY8" fmla="*/ 814807 h 3497531"/>
                <a:gd name="connsiteX9" fmla="*/ 688860 w 4116165"/>
                <a:gd name="connsiteY9" fmla="*/ 0 h 3497531"/>
                <a:gd name="connsiteX10" fmla="*/ 739322 w 4116165"/>
                <a:gd name="connsiteY10" fmla="*/ 20901 h 3497531"/>
                <a:gd name="connsiteX11" fmla="*/ 1356818 w 4116165"/>
                <a:gd name="connsiteY11" fmla="*/ 638398 h 3497531"/>
                <a:gd name="connsiteX12" fmla="*/ 1356818 w 4116165"/>
                <a:gd name="connsiteY12" fmla="*/ 739322 h 3497531"/>
                <a:gd name="connsiteX13" fmla="*/ 739322 w 4116165"/>
                <a:gd name="connsiteY13" fmla="*/ 1356819 h 3497531"/>
                <a:gd name="connsiteX14" fmla="*/ 638398 w 4116165"/>
                <a:gd name="connsiteY14" fmla="*/ 1356819 h 3497531"/>
                <a:gd name="connsiteX15" fmla="*/ 20901 w 4116165"/>
                <a:gd name="connsiteY15" fmla="*/ 739322 h 3497531"/>
                <a:gd name="connsiteX16" fmla="*/ 20901 w 4116165"/>
                <a:gd name="connsiteY16" fmla="*/ 638398 h 3497531"/>
                <a:gd name="connsiteX17" fmla="*/ 638398 w 4116165"/>
                <a:gd name="connsiteY17" fmla="*/ 20901 h 3497531"/>
                <a:gd name="connsiteX18" fmla="*/ 688860 w 4116165"/>
                <a:gd name="connsiteY18" fmla="*/ 0 h 3497531"/>
                <a:gd name="connsiteX0-1" fmla="*/ 1433441 w 4116165"/>
                <a:gd name="connsiteY0-2" fmla="*/ 1003242 h 3497531"/>
                <a:gd name="connsiteX1-3" fmla="*/ 3927730 w 4116165"/>
                <a:gd name="connsiteY1-4" fmla="*/ 814807 h 3497531"/>
                <a:gd name="connsiteX2-5" fmla="*/ 4116165 w 4116165"/>
                <a:gd name="connsiteY2-6" fmla="*/ 1003242 h 3497531"/>
                <a:gd name="connsiteX3-7" fmla="*/ 4116165 w 4116165"/>
                <a:gd name="connsiteY3-8" fmla="*/ 3309096 h 3497531"/>
                <a:gd name="connsiteX4-9" fmla="*/ 3927730 w 4116165"/>
                <a:gd name="connsiteY4-10" fmla="*/ 3497531 h 3497531"/>
                <a:gd name="connsiteX5-11" fmla="*/ 1621876 w 4116165"/>
                <a:gd name="connsiteY5-12" fmla="*/ 3497531 h 3497531"/>
                <a:gd name="connsiteX6-13" fmla="*/ 1433441 w 4116165"/>
                <a:gd name="connsiteY6-14" fmla="*/ 3309096 h 3497531"/>
                <a:gd name="connsiteX7-15" fmla="*/ 1433441 w 4116165"/>
                <a:gd name="connsiteY7-16" fmla="*/ 1003242 h 3497531"/>
                <a:gd name="connsiteX8-17" fmla="*/ 688860 w 4116165"/>
                <a:gd name="connsiteY8-18" fmla="*/ 0 h 3497531"/>
                <a:gd name="connsiteX9-19" fmla="*/ 739322 w 4116165"/>
                <a:gd name="connsiteY9-20" fmla="*/ 20901 h 3497531"/>
                <a:gd name="connsiteX10-21" fmla="*/ 1356818 w 4116165"/>
                <a:gd name="connsiteY10-22" fmla="*/ 638398 h 3497531"/>
                <a:gd name="connsiteX11-23" fmla="*/ 1356818 w 4116165"/>
                <a:gd name="connsiteY11-24" fmla="*/ 739322 h 3497531"/>
                <a:gd name="connsiteX12-25" fmla="*/ 739322 w 4116165"/>
                <a:gd name="connsiteY12-26" fmla="*/ 1356819 h 3497531"/>
                <a:gd name="connsiteX13-27" fmla="*/ 638398 w 4116165"/>
                <a:gd name="connsiteY13-28" fmla="*/ 1356819 h 3497531"/>
                <a:gd name="connsiteX14-29" fmla="*/ 20901 w 4116165"/>
                <a:gd name="connsiteY14-30" fmla="*/ 739322 h 3497531"/>
                <a:gd name="connsiteX15-31" fmla="*/ 20901 w 4116165"/>
                <a:gd name="connsiteY15-32" fmla="*/ 638398 h 3497531"/>
                <a:gd name="connsiteX16-33" fmla="*/ 638398 w 4116165"/>
                <a:gd name="connsiteY16-34" fmla="*/ 20901 h 3497531"/>
                <a:gd name="connsiteX17-35" fmla="*/ 688860 w 4116165"/>
                <a:gd name="connsiteY17-36" fmla="*/ 0 h 3497531"/>
                <a:gd name="connsiteX0-37" fmla="*/ 1433441 w 4116165"/>
                <a:gd name="connsiteY0-38" fmla="*/ 3309096 h 3497531"/>
                <a:gd name="connsiteX1-39" fmla="*/ 3927730 w 4116165"/>
                <a:gd name="connsiteY1-40" fmla="*/ 814807 h 3497531"/>
                <a:gd name="connsiteX2-41" fmla="*/ 4116165 w 4116165"/>
                <a:gd name="connsiteY2-42" fmla="*/ 1003242 h 3497531"/>
                <a:gd name="connsiteX3-43" fmla="*/ 4116165 w 4116165"/>
                <a:gd name="connsiteY3-44" fmla="*/ 3309096 h 3497531"/>
                <a:gd name="connsiteX4-45" fmla="*/ 3927730 w 4116165"/>
                <a:gd name="connsiteY4-46" fmla="*/ 3497531 h 3497531"/>
                <a:gd name="connsiteX5-47" fmla="*/ 1621876 w 4116165"/>
                <a:gd name="connsiteY5-48" fmla="*/ 3497531 h 3497531"/>
                <a:gd name="connsiteX6-49" fmla="*/ 1433441 w 4116165"/>
                <a:gd name="connsiteY6-50" fmla="*/ 3309096 h 3497531"/>
                <a:gd name="connsiteX7-51" fmla="*/ 688860 w 4116165"/>
                <a:gd name="connsiteY7-52" fmla="*/ 0 h 3497531"/>
                <a:gd name="connsiteX8-53" fmla="*/ 739322 w 4116165"/>
                <a:gd name="connsiteY8-54" fmla="*/ 20901 h 3497531"/>
                <a:gd name="connsiteX9-55" fmla="*/ 1356818 w 4116165"/>
                <a:gd name="connsiteY9-56" fmla="*/ 638398 h 3497531"/>
                <a:gd name="connsiteX10-57" fmla="*/ 1356818 w 4116165"/>
                <a:gd name="connsiteY10-58" fmla="*/ 739322 h 3497531"/>
                <a:gd name="connsiteX11-59" fmla="*/ 739322 w 4116165"/>
                <a:gd name="connsiteY11-60" fmla="*/ 1356819 h 3497531"/>
                <a:gd name="connsiteX12-61" fmla="*/ 638398 w 4116165"/>
                <a:gd name="connsiteY12-62" fmla="*/ 1356819 h 3497531"/>
                <a:gd name="connsiteX13-63" fmla="*/ 20901 w 4116165"/>
                <a:gd name="connsiteY13-64" fmla="*/ 739322 h 3497531"/>
                <a:gd name="connsiteX14-65" fmla="*/ 20901 w 4116165"/>
                <a:gd name="connsiteY14-66" fmla="*/ 638398 h 3497531"/>
                <a:gd name="connsiteX15-67" fmla="*/ 638398 w 4116165"/>
                <a:gd name="connsiteY15-68" fmla="*/ 20901 h 3497531"/>
                <a:gd name="connsiteX16-69" fmla="*/ 688860 w 4116165"/>
                <a:gd name="connsiteY16-70" fmla="*/ 0 h 3497531"/>
                <a:gd name="connsiteX0-71" fmla="*/ 1433441 w 4116165"/>
                <a:gd name="connsiteY0-72" fmla="*/ 3309096 h 3497531"/>
                <a:gd name="connsiteX1-73" fmla="*/ 4116165 w 4116165"/>
                <a:gd name="connsiteY1-74" fmla="*/ 1003242 h 3497531"/>
                <a:gd name="connsiteX2-75" fmla="*/ 4116165 w 4116165"/>
                <a:gd name="connsiteY2-76" fmla="*/ 3309096 h 3497531"/>
                <a:gd name="connsiteX3-77" fmla="*/ 3927730 w 4116165"/>
                <a:gd name="connsiteY3-78" fmla="*/ 3497531 h 3497531"/>
                <a:gd name="connsiteX4-79" fmla="*/ 1621876 w 4116165"/>
                <a:gd name="connsiteY4-80" fmla="*/ 3497531 h 3497531"/>
                <a:gd name="connsiteX5-81" fmla="*/ 1433441 w 4116165"/>
                <a:gd name="connsiteY5-82" fmla="*/ 3309096 h 3497531"/>
                <a:gd name="connsiteX6-83" fmla="*/ 688860 w 4116165"/>
                <a:gd name="connsiteY6-84" fmla="*/ 0 h 3497531"/>
                <a:gd name="connsiteX7-85" fmla="*/ 739322 w 4116165"/>
                <a:gd name="connsiteY7-86" fmla="*/ 20901 h 3497531"/>
                <a:gd name="connsiteX8-87" fmla="*/ 1356818 w 4116165"/>
                <a:gd name="connsiteY8-88" fmla="*/ 638398 h 3497531"/>
                <a:gd name="connsiteX9-89" fmla="*/ 1356818 w 4116165"/>
                <a:gd name="connsiteY9-90" fmla="*/ 739322 h 3497531"/>
                <a:gd name="connsiteX10-91" fmla="*/ 739322 w 4116165"/>
                <a:gd name="connsiteY10-92" fmla="*/ 1356819 h 3497531"/>
                <a:gd name="connsiteX11-93" fmla="*/ 638398 w 4116165"/>
                <a:gd name="connsiteY11-94" fmla="*/ 1356819 h 3497531"/>
                <a:gd name="connsiteX12-95" fmla="*/ 20901 w 4116165"/>
                <a:gd name="connsiteY12-96" fmla="*/ 739322 h 3497531"/>
                <a:gd name="connsiteX13-97" fmla="*/ 20901 w 4116165"/>
                <a:gd name="connsiteY13-98" fmla="*/ 638398 h 3497531"/>
                <a:gd name="connsiteX14-99" fmla="*/ 638398 w 4116165"/>
                <a:gd name="connsiteY14-100" fmla="*/ 20901 h 3497531"/>
                <a:gd name="connsiteX15-101" fmla="*/ 688860 w 4116165"/>
                <a:gd name="connsiteY15-102" fmla="*/ 0 h 3497531"/>
                <a:gd name="connsiteX0-103" fmla="*/ 1433441 w 4116165"/>
                <a:gd name="connsiteY0-104" fmla="*/ 3309096 h 3497531"/>
                <a:gd name="connsiteX1-105" fmla="*/ 4116165 w 4116165"/>
                <a:gd name="connsiteY1-106" fmla="*/ 3309096 h 3497531"/>
                <a:gd name="connsiteX2-107" fmla="*/ 3927730 w 4116165"/>
                <a:gd name="connsiteY2-108" fmla="*/ 3497531 h 3497531"/>
                <a:gd name="connsiteX3-109" fmla="*/ 1621876 w 4116165"/>
                <a:gd name="connsiteY3-110" fmla="*/ 3497531 h 3497531"/>
                <a:gd name="connsiteX4-111" fmla="*/ 1433441 w 4116165"/>
                <a:gd name="connsiteY4-112" fmla="*/ 3309096 h 3497531"/>
                <a:gd name="connsiteX5-113" fmla="*/ 688860 w 4116165"/>
                <a:gd name="connsiteY5-114" fmla="*/ 0 h 3497531"/>
                <a:gd name="connsiteX6-115" fmla="*/ 739322 w 4116165"/>
                <a:gd name="connsiteY6-116" fmla="*/ 20901 h 3497531"/>
                <a:gd name="connsiteX7-117" fmla="*/ 1356818 w 4116165"/>
                <a:gd name="connsiteY7-118" fmla="*/ 638398 h 3497531"/>
                <a:gd name="connsiteX8-119" fmla="*/ 1356818 w 4116165"/>
                <a:gd name="connsiteY8-120" fmla="*/ 739322 h 3497531"/>
                <a:gd name="connsiteX9-121" fmla="*/ 739322 w 4116165"/>
                <a:gd name="connsiteY9-122" fmla="*/ 1356819 h 3497531"/>
                <a:gd name="connsiteX10-123" fmla="*/ 638398 w 4116165"/>
                <a:gd name="connsiteY10-124" fmla="*/ 1356819 h 3497531"/>
                <a:gd name="connsiteX11-125" fmla="*/ 20901 w 4116165"/>
                <a:gd name="connsiteY11-126" fmla="*/ 739322 h 3497531"/>
                <a:gd name="connsiteX12-127" fmla="*/ 20901 w 4116165"/>
                <a:gd name="connsiteY12-128" fmla="*/ 638398 h 3497531"/>
                <a:gd name="connsiteX13-129" fmla="*/ 638398 w 4116165"/>
                <a:gd name="connsiteY13-130" fmla="*/ 20901 h 3497531"/>
                <a:gd name="connsiteX14-131" fmla="*/ 688860 w 4116165"/>
                <a:gd name="connsiteY14-132" fmla="*/ 0 h 3497531"/>
                <a:gd name="connsiteX0-133" fmla="*/ 1433441 w 3927730"/>
                <a:gd name="connsiteY0-134" fmla="*/ 3309096 h 3497531"/>
                <a:gd name="connsiteX1-135" fmla="*/ 3927730 w 3927730"/>
                <a:gd name="connsiteY1-136" fmla="*/ 3497531 h 3497531"/>
                <a:gd name="connsiteX2-137" fmla="*/ 1621876 w 3927730"/>
                <a:gd name="connsiteY2-138" fmla="*/ 3497531 h 3497531"/>
                <a:gd name="connsiteX3-139" fmla="*/ 1433441 w 3927730"/>
                <a:gd name="connsiteY3-140" fmla="*/ 3309096 h 3497531"/>
                <a:gd name="connsiteX4-141" fmla="*/ 688860 w 3927730"/>
                <a:gd name="connsiteY4-142" fmla="*/ 0 h 3497531"/>
                <a:gd name="connsiteX5-143" fmla="*/ 739322 w 3927730"/>
                <a:gd name="connsiteY5-144" fmla="*/ 20901 h 3497531"/>
                <a:gd name="connsiteX6-145" fmla="*/ 1356818 w 3927730"/>
                <a:gd name="connsiteY6-146" fmla="*/ 638398 h 3497531"/>
                <a:gd name="connsiteX7-147" fmla="*/ 1356818 w 3927730"/>
                <a:gd name="connsiteY7-148" fmla="*/ 739322 h 3497531"/>
                <a:gd name="connsiteX8-149" fmla="*/ 739322 w 3927730"/>
                <a:gd name="connsiteY8-150" fmla="*/ 1356819 h 3497531"/>
                <a:gd name="connsiteX9-151" fmla="*/ 638398 w 3927730"/>
                <a:gd name="connsiteY9-152" fmla="*/ 1356819 h 3497531"/>
                <a:gd name="connsiteX10-153" fmla="*/ 20901 w 3927730"/>
                <a:gd name="connsiteY10-154" fmla="*/ 739322 h 3497531"/>
                <a:gd name="connsiteX11-155" fmla="*/ 20901 w 3927730"/>
                <a:gd name="connsiteY11-156" fmla="*/ 638398 h 3497531"/>
                <a:gd name="connsiteX12-157" fmla="*/ 638398 w 3927730"/>
                <a:gd name="connsiteY12-158" fmla="*/ 20901 h 3497531"/>
                <a:gd name="connsiteX13-159" fmla="*/ 688860 w 3927730"/>
                <a:gd name="connsiteY13-160" fmla="*/ 0 h 3497531"/>
                <a:gd name="connsiteX0-161" fmla="*/ 1433441 w 1621876"/>
                <a:gd name="connsiteY0-162" fmla="*/ 3309096 h 3497531"/>
                <a:gd name="connsiteX1-163" fmla="*/ 1621876 w 1621876"/>
                <a:gd name="connsiteY1-164" fmla="*/ 3497531 h 3497531"/>
                <a:gd name="connsiteX2-165" fmla="*/ 1433441 w 1621876"/>
                <a:gd name="connsiteY2-166" fmla="*/ 3309096 h 3497531"/>
                <a:gd name="connsiteX3-167" fmla="*/ 688860 w 1621876"/>
                <a:gd name="connsiteY3-168" fmla="*/ 0 h 3497531"/>
                <a:gd name="connsiteX4-169" fmla="*/ 739322 w 1621876"/>
                <a:gd name="connsiteY4-170" fmla="*/ 20901 h 3497531"/>
                <a:gd name="connsiteX5-171" fmla="*/ 1356818 w 1621876"/>
                <a:gd name="connsiteY5-172" fmla="*/ 638398 h 3497531"/>
                <a:gd name="connsiteX6-173" fmla="*/ 1356818 w 1621876"/>
                <a:gd name="connsiteY6-174" fmla="*/ 739322 h 3497531"/>
                <a:gd name="connsiteX7-175" fmla="*/ 739322 w 1621876"/>
                <a:gd name="connsiteY7-176" fmla="*/ 1356819 h 3497531"/>
                <a:gd name="connsiteX8-177" fmla="*/ 638398 w 1621876"/>
                <a:gd name="connsiteY8-178" fmla="*/ 1356819 h 3497531"/>
                <a:gd name="connsiteX9-179" fmla="*/ 20901 w 1621876"/>
                <a:gd name="connsiteY9-180" fmla="*/ 739322 h 3497531"/>
                <a:gd name="connsiteX10-181" fmla="*/ 20901 w 1621876"/>
                <a:gd name="connsiteY10-182" fmla="*/ 638398 h 3497531"/>
                <a:gd name="connsiteX11-183" fmla="*/ 638398 w 1621876"/>
                <a:gd name="connsiteY11-184" fmla="*/ 20901 h 3497531"/>
                <a:gd name="connsiteX12-185" fmla="*/ 688860 w 1621876"/>
                <a:gd name="connsiteY12-186" fmla="*/ 0 h 3497531"/>
                <a:gd name="connsiteX0-187" fmla="*/ 688860 w 1377719"/>
                <a:gd name="connsiteY0-188" fmla="*/ 0 h 1377720"/>
                <a:gd name="connsiteX1-189" fmla="*/ 739322 w 1377719"/>
                <a:gd name="connsiteY1-190" fmla="*/ 20901 h 1377720"/>
                <a:gd name="connsiteX2-191" fmla="*/ 1356818 w 1377719"/>
                <a:gd name="connsiteY2-192" fmla="*/ 638398 h 1377720"/>
                <a:gd name="connsiteX3-193" fmla="*/ 1356818 w 1377719"/>
                <a:gd name="connsiteY3-194" fmla="*/ 739322 h 1377720"/>
                <a:gd name="connsiteX4-195" fmla="*/ 739322 w 1377719"/>
                <a:gd name="connsiteY4-196" fmla="*/ 1356819 h 1377720"/>
                <a:gd name="connsiteX5-197" fmla="*/ 638398 w 1377719"/>
                <a:gd name="connsiteY5-198" fmla="*/ 1356819 h 1377720"/>
                <a:gd name="connsiteX6-199" fmla="*/ 20901 w 1377719"/>
                <a:gd name="connsiteY6-200" fmla="*/ 739322 h 1377720"/>
                <a:gd name="connsiteX7-201" fmla="*/ 20901 w 1377719"/>
                <a:gd name="connsiteY7-202" fmla="*/ 638398 h 1377720"/>
                <a:gd name="connsiteX8-203" fmla="*/ 638398 w 1377719"/>
                <a:gd name="connsiteY8-204" fmla="*/ 20901 h 1377720"/>
                <a:gd name="connsiteX9-205" fmla="*/ 688860 w 1377719"/>
                <a:gd name="connsiteY9-206" fmla="*/ 0 h 137772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377719" h="1377720">
                  <a:moveTo>
                    <a:pt x="688860" y="0"/>
                  </a:moveTo>
                  <a:cubicBezTo>
                    <a:pt x="707124" y="0"/>
                    <a:pt x="725387" y="6967"/>
                    <a:pt x="739322" y="20901"/>
                  </a:cubicBezTo>
                  <a:lnTo>
                    <a:pt x="1356818" y="638398"/>
                  </a:lnTo>
                  <a:cubicBezTo>
                    <a:pt x="1384687" y="666267"/>
                    <a:pt x="1384687" y="711453"/>
                    <a:pt x="1356818" y="739322"/>
                  </a:cubicBezTo>
                  <a:lnTo>
                    <a:pt x="739322" y="1356819"/>
                  </a:lnTo>
                  <a:cubicBezTo>
                    <a:pt x="711453" y="1384688"/>
                    <a:pt x="666267" y="1384688"/>
                    <a:pt x="638398" y="1356819"/>
                  </a:cubicBezTo>
                  <a:lnTo>
                    <a:pt x="20901" y="739322"/>
                  </a:lnTo>
                  <a:cubicBezTo>
                    <a:pt x="-6968" y="711453"/>
                    <a:pt x="-6968" y="666267"/>
                    <a:pt x="20901" y="638398"/>
                  </a:cubicBezTo>
                  <a:lnTo>
                    <a:pt x="638398" y="20901"/>
                  </a:lnTo>
                  <a:cubicBezTo>
                    <a:pt x="652332" y="6967"/>
                    <a:pt x="670596" y="0"/>
                    <a:pt x="688860" y="0"/>
                  </a:cubicBezTo>
                  <a:close/>
                </a:path>
              </a:pathLst>
            </a:cu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6000" b="0" i="0" u="none" strike="noStrike" kern="1200" cap="none" spc="0" normalizeH="0" baseline="0" noProof="0" dirty="0">
                  <a:ln>
                    <a:noFill/>
                  </a:ln>
                  <a:solidFill>
                    <a:srgbClr val="FFFFFF"/>
                  </a:solidFill>
                  <a:effectLst/>
                  <a:uLnTx/>
                  <a:uFillTx/>
                  <a:latin typeface="Socialico" charset="0"/>
                  <a:ea typeface="Socialico" charset="0"/>
                  <a:cs typeface="Socialico" charset="0"/>
                </a:rPr>
                <a:t>L</a:t>
              </a: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1400" b="1" i="0" u="none" strike="noStrike" kern="1200" cap="none" spc="0" normalizeH="0" baseline="0" noProof="0" dirty="0">
                  <a:ln>
                    <a:noFill/>
                  </a:ln>
                  <a:solidFill>
                    <a:srgbClr val="FFFFFF"/>
                  </a:solidFill>
                  <a:effectLst/>
                  <a:uLnTx/>
                  <a:uFillTx/>
                  <a:latin typeface="Source Sans Pro" panose="020B0503030403020204" charset="0"/>
                  <a:ea typeface="Source Sans Pro" panose="020B0503030403020204" charset="0"/>
                  <a:cs typeface="Source Sans Pro" panose="020B0503030403020204" charset="0"/>
                </a:rPr>
                <a:t>TWITTER</a:t>
              </a:r>
            </a:p>
          </p:txBody>
        </p:sp>
      </p:grpSp>
      <p:grpSp>
        <p:nvGrpSpPr>
          <p:cNvPr id="11" name="Group 9"/>
          <p:cNvGrpSpPr/>
          <p:nvPr/>
        </p:nvGrpSpPr>
        <p:grpSpPr>
          <a:xfrm>
            <a:off x="2741896" y="1968765"/>
            <a:ext cx="2758258" cy="2408360"/>
            <a:chOff x="777629" y="1994285"/>
            <a:chExt cx="2758258" cy="2408360"/>
          </a:xfrm>
        </p:grpSpPr>
        <p:pic>
          <p:nvPicPr>
            <p:cNvPr id="12" name="Picture 10"/>
            <p:cNvPicPr>
              <a:picLocks noChangeAspect="1"/>
            </p:cNvPicPr>
            <p:nvPr/>
          </p:nvPicPr>
          <p:blipFill>
            <a:blip r:embed="rId5" cstate="screen"/>
            <a:stretch>
              <a:fillRect/>
            </a:stretch>
          </p:blipFill>
          <p:spPr>
            <a:xfrm>
              <a:off x="777629" y="3501738"/>
              <a:ext cx="2758258" cy="900907"/>
            </a:xfrm>
            <a:prstGeom prst="rect">
              <a:avLst/>
            </a:prstGeom>
          </p:spPr>
        </p:pic>
        <p:sp>
          <p:nvSpPr>
            <p:cNvPr id="13" name="Freeform 11"/>
            <p:cNvSpPr/>
            <p:nvPr/>
          </p:nvSpPr>
          <p:spPr>
            <a:xfrm>
              <a:off x="1056689" y="1994285"/>
              <a:ext cx="2218830" cy="2218832"/>
            </a:xfrm>
            <a:custGeom>
              <a:avLst/>
              <a:gdLst>
                <a:gd name="connsiteX0" fmla="*/ 1621876 w 4116165"/>
                <a:gd name="connsiteY0" fmla="*/ 814807 h 3497531"/>
                <a:gd name="connsiteX1" fmla="*/ 3927730 w 4116165"/>
                <a:gd name="connsiteY1" fmla="*/ 814807 h 3497531"/>
                <a:gd name="connsiteX2" fmla="*/ 4116165 w 4116165"/>
                <a:gd name="connsiteY2" fmla="*/ 1003242 h 3497531"/>
                <a:gd name="connsiteX3" fmla="*/ 4116165 w 4116165"/>
                <a:gd name="connsiteY3" fmla="*/ 3309096 h 3497531"/>
                <a:gd name="connsiteX4" fmla="*/ 3927730 w 4116165"/>
                <a:gd name="connsiteY4" fmla="*/ 3497531 h 3497531"/>
                <a:gd name="connsiteX5" fmla="*/ 1621876 w 4116165"/>
                <a:gd name="connsiteY5" fmla="*/ 3497531 h 3497531"/>
                <a:gd name="connsiteX6" fmla="*/ 1433441 w 4116165"/>
                <a:gd name="connsiteY6" fmla="*/ 3309096 h 3497531"/>
                <a:gd name="connsiteX7" fmla="*/ 1433441 w 4116165"/>
                <a:gd name="connsiteY7" fmla="*/ 1003242 h 3497531"/>
                <a:gd name="connsiteX8" fmla="*/ 1621876 w 4116165"/>
                <a:gd name="connsiteY8" fmla="*/ 814807 h 3497531"/>
                <a:gd name="connsiteX9" fmla="*/ 688860 w 4116165"/>
                <a:gd name="connsiteY9" fmla="*/ 0 h 3497531"/>
                <a:gd name="connsiteX10" fmla="*/ 739322 w 4116165"/>
                <a:gd name="connsiteY10" fmla="*/ 20901 h 3497531"/>
                <a:gd name="connsiteX11" fmla="*/ 1356818 w 4116165"/>
                <a:gd name="connsiteY11" fmla="*/ 638398 h 3497531"/>
                <a:gd name="connsiteX12" fmla="*/ 1356818 w 4116165"/>
                <a:gd name="connsiteY12" fmla="*/ 739322 h 3497531"/>
                <a:gd name="connsiteX13" fmla="*/ 739322 w 4116165"/>
                <a:gd name="connsiteY13" fmla="*/ 1356819 h 3497531"/>
                <a:gd name="connsiteX14" fmla="*/ 638398 w 4116165"/>
                <a:gd name="connsiteY14" fmla="*/ 1356819 h 3497531"/>
                <a:gd name="connsiteX15" fmla="*/ 20901 w 4116165"/>
                <a:gd name="connsiteY15" fmla="*/ 739322 h 3497531"/>
                <a:gd name="connsiteX16" fmla="*/ 20901 w 4116165"/>
                <a:gd name="connsiteY16" fmla="*/ 638398 h 3497531"/>
                <a:gd name="connsiteX17" fmla="*/ 638398 w 4116165"/>
                <a:gd name="connsiteY17" fmla="*/ 20901 h 3497531"/>
                <a:gd name="connsiteX18" fmla="*/ 688860 w 4116165"/>
                <a:gd name="connsiteY18" fmla="*/ 0 h 3497531"/>
                <a:gd name="connsiteX0-1" fmla="*/ 1433441 w 4116165"/>
                <a:gd name="connsiteY0-2" fmla="*/ 1003242 h 3497531"/>
                <a:gd name="connsiteX1-3" fmla="*/ 3927730 w 4116165"/>
                <a:gd name="connsiteY1-4" fmla="*/ 814807 h 3497531"/>
                <a:gd name="connsiteX2-5" fmla="*/ 4116165 w 4116165"/>
                <a:gd name="connsiteY2-6" fmla="*/ 1003242 h 3497531"/>
                <a:gd name="connsiteX3-7" fmla="*/ 4116165 w 4116165"/>
                <a:gd name="connsiteY3-8" fmla="*/ 3309096 h 3497531"/>
                <a:gd name="connsiteX4-9" fmla="*/ 3927730 w 4116165"/>
                <a:gd name="connsiteY4-10" fmla="*/ 3497531 h 3497531"/>
                <a:gd name="connsiteX5-11" fmla="*/ 1621876 w 4116165"/>
                <a:gd name="connsiteY5-12" fmla="*/ 3497531 h 3497531"/>
                <a:gd name="connsiteX6-13" fmla="*/ 1433441 w 4116165"/>
                <a:gd name="connsiteY6-14" fmla="*/ 3309096 h 3497531"/>
                <a:gd name="connsiteX7-15" fmla="*/ 1433441 w 4116165"/>
                <a:gd name="connsiteY7-16" fmla="*/ 1003242 h 3497531"/>
                <a:gd name="connsiteX8-17" fmla="*/ 688860 w 4116165"/>
                <a:gd name="connsiteY8-18" fmla="*/ 0 h 3497531"/>
                <a:gd name="connsiteX9-19" fmla="*/ 739322 w 4116165"/>
                <a:gd name="connsiteY9-20" fmla="*/ 20901 h 3497531"/>
                <a:gd name="connsiteX10-21" fmla="*/ 1356818 w 4116165"/>
                <a:gd name="connsiteY10-22" fmla="*/ 638398 h 3497531"/>
                <a:gd name="connsiteX11-23" fmla="*/ 1356818 w 4116165"/>
                <a:gd name="connsiteY11-24" fmla="*/ 739322 h 3497531"/>
                <a:gd name="connsiteX12-25" fmla="*/ 739322 w 4116165"/>
                <a:gd name="connsiteY12-26" fmla="*/ 1356819 h 3497531"/>
                <a:gd name="connsiteX13-27" fmla="*/ 638398 w 4116165"/>
                <a:gd name="connsiteY13-28" fmla="*/ 1356819 h 3497531"/>
                <a:gd name="connsiteX14-29" fmla="*/ 20901 w 4116165"/>
                <a:gd name="connsiteY14-30" fmla="*/ 739322 h 3497531"/>
                <a:gd name="connsiteX15-31" fmla="*/ 20901 w 4116165"/>
                <a:gd name="connsiteY15-32" fmla="*/ 638398 h 3497531"/>
                <a:gd name="connsiteX16-33" fmla="*/ 638398 w 4116165"/>
                <a:gd name="connsiteY16-34" fmla="*/ 20901 h 3497531"/>
                <a:gd name="connsiteX17-35" fmla="*/ 688860 w 4116165"/>
                <a:gd name="connsiteY17-36" fmla="*/ 0 h 3497531"/>
                <a:gd name="connsiteX0-37" fmla="*/ 1433441 w 4116165"/>
                <a:gd name="connsiteY0-38" fmla="*/ 3309096 h 3497531"/>
                <a:gd name="connsiteX1-39" fmla="*/ 3927730 w 4116165"/>
                <a:gd name="connsiteY1-40" fmla="*/ 814807 h 3497531"/>
                <a:gd name="connsiteX2-41" fmla="*/ 4116165 w 4116165"/>
                <a:gd name="connsiteY2-42" fmla="*/ 1003242 h 3497531"/>
                <a:gd name="connsiteX3-43" fmla="*/ 4116165 w 4116165"/>
                <a:gd name="connsiteY3-44" fmla="*/ 3309096 h 3497531"/>
                <a:gd name="connsiteX4-45" fmla="*/ 3927730 w 4116165"/>
                <a:gd name="connsiteY4-46" fmla="*/ 3497531 h 3497531"/>
                <a:gd name="connsiteX5-47" fmla="*/ 1621876 w 4116165"/>
                <a:gd name="connsiteY5-48" fmla="*/ 3497531 h 3497531"/>
                <a:gd name="connsiteX6-49" fmla="*/ 1433441 w 4116165"/>
                <a:gd name="connsiteY6-50" fmla="*/ 3309096 h 3497531"/>
                <a:gd name="connsiteX7-51" fmla="*/ 688860 w 4116165"/>
                <a:gd name="connsiteY7-52" fmla="*/ 0 h 3497531"/>
                <a:gd name="connsiteX8-53" fmla="*/ 739322 w 4116165"/>
                <a:gd name="connsiteY8-54" fmla="*/ 20901 h 3497531"/>
                <a:gd name="connsiteX9-55" fmla="*/ 1356818 w 4116165"/>
                <a:gd name="connsiteY9-56" fmla="*/ 638398 h 3497531"/>
                <a:gd name="connsiteX10-57" fmla="*/ 1356818 w 4116165"/>
                <a:gd name="connsiteY10-58" fmla="*/ 739322 h 3497531"/>
                <a:gd name="connsiteX11-59" fmla="*/ 739322 w 4116165"/>
                <a:gd name="connsiteY11-60" fmla="*/ 1356819 h 3497531"/>
                <a:gd name="connsiteX12-61" fmla="*/ 638398 w 4116165"/>
                <a:gd name="connsiteY12-62" fmla="*/ 1356819 h 3497531"/>
                <a:gd name="connsiteX13-63" fmla="*/ 20901 w 4116165"/>
                <a:gd name="connsiteY13-64" fmla="*/ 739322 h 3497531"/>
                <a:gd name="connsiteX14-65" fmla="*/ 20901 w 4116165"/>
                <a:gd name="connsiteY14-66" fmla="*/ 638398 h 3497531"/>
                <a:gd name="connsiteX15-67" fmla="*/ 638398 w 4116165"/>
                <a:gd name="connsiteY15-68" fmla="*/ 20901 h 3497531"/>
                <a:gd name="connsiteX16-69" fmla="*/ 688860 w 4116165"/>
                <a:gd name="connsiteY16-70" fmla="*/ 0 h 3497531"/>
                <a:gd name="connsiteX0-71" fmla="*/ 1433441 w 4116165"/>
                <a:gd name="connsiteY0-72" fmla="*/ 3309096 h 3497531"/>
                <a:gd name="connsiteX1-73" fmla="*/ 4116165 w 4116165"/>
                <a:gd name="connsiteY1-74" fmla="*/ 1003242 h 3497531"/>
                <a:gd name="connsiteX2-75" fmla="*/ 4116165 w 4116165"/>
                <a:gd name="connsiteY2-76" fmla="*/ 3309096 h 3497531"/>
                <a:gd name="connsiteX3-77" fmla="*/ 3927730 w 4116165"/>
                <a:gd name="connsiteY3-78" fmla="*/ 3497531 h 3497531"/>
                <a:gd name="connsiteX4-79" fmla="*/ 1621876 w 4116165"/>
                <a:gd name="connsiteY4-80" fmla="*/ 3497531 h 3497531"/>
                <a:gd name="connsiteX5-81" fmla="*/ 1433441 w 4116165"/>
                <a:gd name="connsiteY5-82" fmla="*/ 3309096 h 3497531"/>
                <a:gd name="connsiteX6-83" fmla="*/ 688860 w 4116165"/>
                <a:gd name="connsiteY6-84" fmla="*/ 0 h 3497531"/>
                <a:gd name="connsiteX7-85" fmla="*/ 739322 w 4116165"/>
                <a:gd name="connsiteY7-86" fmla="*/ 20901 h 3497531"/>
                <a:gd name="connsiteX8-87" fmla="*/ 1356818 w 4116165"/>
                <a:gd name="connsiteY8-88" fmla="*/ 638398 h 3497531"/>
                <a:gd name="connsiteX9-89" fmla="*/ 1356818 w 4116165"/>
                <a:gd name="connsiteY9-90" fmla="*/ 739322 h 3497531"/>
                <a:gd name="connsiteX10-91" fmla="*/ 739322 w 4116165"/>
                <a:gd name="connsiteY10-92" fmla="*/ 1356819 h 3497531"/>
                <a:gd name="connsiteX11-93" fmla="*/ 638398 w 4116165"/>
                <a:gd name="connsiteY11-94" fmla="*/ 1356819 h 3497531"/>
                <a:gd name="connsiteX12-95" fmla="*/ 20901 w 4116165"/>
                <a:gd name="connsiteY12-96" fmla="*/ 739322 h 3497531"/>
                <a:gd name="connsiteX13-97" fmla="*/ 20901 w 4116165"/>
                <a:gd name="connsiteY13-98" fmla="*/ 638398 h 3497531"/>
                <a:gd name="connsiteX14-99" fmla="*/ 638398 w 4116165"/>
                <a:gd name="connsiteY14-100" fmla="*/ 20901 h 3497531"/>
                <a:gd name="connsiteX15-101" fmla="*/ 688860 w 4116165"/>
                <a:gd name="connsiteY15-102" fmla="*/ 0 h 3497531"/>
                <a:gd name="connsiteX0-103" fmla="*/ 1433441 w 4116165"/>
                <a:gd name="connsiteY0-104" fmla="*/ 3309096 h 3497531"/>
                <a:gd name="connsiteX1-105" fmla="*/ 4116165 w 4116165"/>
                <a:gd name="connsiteY1-106" fmla="*/ 3309096 h 3497531"/>
                <a:gd name="connsiteX2-107" fmla="*/ 3927730 w 4116165"/>
                <a:gd name="connsiteY2-108" fmla="*/ 3497531 h 3497531"/>
                <a:gd name="connsiteX3-109" fmla="*/ 1621876 w 4116165"/>
                <a:gd name="connsiteY3-110" fmla="*/ 3497531 h 3497531"/>
                <a:gd name="connsiteX4-111" fmla="*/ 1433441 w 4116165"/>
                <a:gd name="connsiteY4-112" fmla="*/ 3309096 h 3497531"/>
                <a:gd name="connsiteX5-113" fmla="*/ 688860 w 4116165"/>
                <a:gd name="connsiteY5-114" fmla="*/ 0 h 3497531"/>
                <a:gd name="connsiteX6-115" fmla="*/ 739322 w 4116165"/>
                <a:gd name="connsiteY6-116" fmla="*/ 20901 h 3497531"/>
                <a:gd name="connsiteX7-117" fmla="*/ 1356818 w 4116165"/>
                <a:gd name="connsiteY7-118" fmla="*/ 638398 h 3497531"/>
                <a:gd name="connsiteX8-119" fmla="*/ 1356818 w 4116165"/>
                <a:gd name="connsiteY8-120" fmla="*/ 739322 h 3497531"/>
                <a:gd name="connsiteX9-121" fmla="*/ 739322 w 4116165"/>
                <a:gd name="connsiteY9-122" fmla="*/ 1356819 h 3497531"/>
                <a:gd name="connsiteX10-123" fmla="*/ 638398 w 4116165"/>
                <a:gd name="connsiteY10-124" fmla="*/ 1356819 h 3497531"/>
                <a:gd name="connsiteX11-125" fmla="*/ 20901 w 4116165"/>
                <a:gd name="connsiteY11-126" fmla="*/ 739322 h 3497531"/>
                <a:gd name="connsiteX12-127" fmla="*/ 20901 w 4116165"/>
                <a:gd name="connsiteY12-128" fmla="*/ 638398 h 3497531"/>
                <a:gd name="connsiteX13-129" fmla="*/ 638398 w 4116165"/>
                <a:gd name="connsiteY13-130" fmla="*/ 20901 h 3497531"/>
                <a:gd name="connsiteX14-131" fmla="*/ 688860 w 4116165"/>
                <a:gd name="connsiteY14-132" fmla="*/ 0 h 3497531"/>
                <a:gd name="connsiteX0-133" fmla="*/ 1433441 w 3927730"/>
                <a:gd name="connsiteY0-134" fmla="*/ 3309096 h 3497531"/>
                <a:gd name="connsiteX1-135" fmla="*/ 3927730 w 3927730"/>
                <a:gd name="connsiteY1-136" fmla="*/ 3497531 h 3497531"/>
                <a:gd name="connsiteX2-137" fmla="*/ 1621876 w 3927730"/>
                <a:gd name="connsiteY2-138" fmla="*/ 3497531 h 3497531"/>
                <a:gd name="connsiteX3-139" fmla="*/ 1433441 w 3927730"/>
                <a:gd name="connsiteY3-140" fmla="*/ 3309096 h 3497531"/>
                <a:gd name="connsiteX4-141" fmla="*/ 688860 w 3927730"/>
                <a:gd name="connsiteY4-142" fmla="*/ 0 h 3497531"/>
                <a:gd name="connsiteX5-143" fmla="*/ 739322 w 3927730"/>
                <a:gd name="connsiteY5-144" fmla="*/ 20901 h 3497531"/>
                <a:gd name="connsiteX6-145" fmla="*/ 1356818 w 3927730"/>
                <a:gd name="connsiteY6-146" fmla="*/ 638398 h 3497531"/>
                <a:gd name="connsiteX7-147" fmla="*/ 1356818 w 3927730"/>
                <a:gd name="connsiteY7-148" fmla="*/ 739322 h 3497531"/>
                <a:gd name="connsiteX8-149" fmla="*/ 739322 w 3927730"/>
                <a:gd name="connsiteY8-150" fmla="*/ 1356819 h 3497531"/>
                <a:gd name="connsiteX9-151" fmla="*/ 638398 w 3927730"/>
                <a:gd name="connsiteY9-152" fmla="*/ 1356819 h 3497531"/>
                <a:gd name="connsiteX10-153" fmla="*/ 20901 w 3927730"/>
                <a:gd name="connsiteY10-154" fmla="*/ 739322 h 3497531"/>
                <a:gd name="connsiteX11-155" fmla="*/ 20901 w 3927730"/>
                <a:gd name="connsiteY11-156" fmla="*/ 638398 h 3497531"/>
                <a:gd name="connsiteX12-157" fmla="*/ 638398 w 3927730"/>
                <a:gd name="connsiteY12-158" fmla="*/ 20901 h 3497531"/>
                <a:gd name="connsiteX13-159" fmla="*/ 688860 w 3927730"/>
                <a:gd name="connsiteY13-160" fmla="*/ 0 h 3497531"/>
                <a:gd name="connsiteX0-161" fmla="*/ 1433441 w 1621876"/>
                <a:gd name="connsiteY0-162" fmla="*/ 3309096 h 3497531"/>
                <a:gd name="connsiteX1-163" fmla="*/ 1621876 w 1621876"/>
                <a:gd name="connsiteY1-164" fmla="*/ 3497531 h 3497531"/>
                <a:gd name="connsiteX2-165" fmla="*/ 1433441 w 1621876"/>
                <a:gd name="connsiteY2-166" fmla="*/ 3309096 h 3497531"/>
                <a:gd name="connsiteX3-167" fmla="*/ 688860 w 1621876"/>
                <a:gd name="connsiteY3-168" fmla="*/ 0 h 3497531"/>
                <a:gd name="connsiteX4-169" fmla="*/ 739322 w 1621876"/>
                <a:gd name="connsiteY4-170" fmla="*/ 20901 h 3497531"/>
                <a:gd name="connsiteX5-171" fmla="*/ 1356818 w 1621876"/>
                <a:gd name="connsiteY5-172" fmla="*/ 638398 h 3497531"/>
                <a:gd name="connsiteX6-173" fmla="*/ 1356818 w 1621876"/>
                <a:gd name="connsiteY6-174" fmla="*/ 739322 h 3497531"/>
                <a:gd name="connsiteX7-175" fmla="*/ 739322 w 1621876"/>
                <a:gd name="connsiteY7-176" fmla="*/ 1356819 h 3497531"/>
                <a:gd name="connsiteX8-177" fmla="*/ 638398 w 1621876"/>
                <a:gd name="connsiteY8-178" fmla="*/ 1356819 h 3497531"/>
                <a:gd name="connsiteX9-179" fmla="*/ 20901 w 1621876"/>
                <a:gd name="connsiteY9-180" fmla="*/ 739322 h 3497531"/>
                <a:gd name="connsiteX10-181" fmla="*/ 20901 w 1621876"/>
                <a:gd name="connsiteY10-182" fmla="*/ 638398 h 3497531"/>
                <a:gd name="connsiteX11-183" fmla="*/ 638398 w 1621876"/>
                <a:gd name="connsiteY11-184" fmla="*/ 20901 h 3497531"/>
                <a:gd name="connsiteX12-185" fmla="*/ 688860 w 1621876"/>
                <a:gd name="connsiteY12-186" fmla="*/ 0 h 3497531"/>
                <a:gd name="connsiteX0-187" fmla="*/ 688860 w 1377719"/>
                <a:gd name="connsiteY0-188" fmla="*/ 0 h 1377720"/>
                <a:gd name="connsiteX1-189" fmla="*/ 739322 w 1377719"/>
                <a:gd name="connsiteY1-190" fmla="*/ 20901 h 1377720"/>
                <a:gd name="connsiteX2-191" fmla="*/ 1356818 w 1377719"/>
                <a:gd name="connsiteY2-192" fmla="*/ 638398 h 1377720"/>
                <a:gd name="connsiteX3-193" fmla="*/ 1356818 w 1377719"/>
                <a:gd name="connsiteY3-194" fmla="*/ 739322 h 1377720"/>
                <a:gd name="connsiteX4-195" fmla="*/ 739322 w 1377719"/>
                <a:gd name="connsiteY4-196" fmla="*/ 1356819 h 1377720"/>
                <a:gd name="connsiteX5-197" fmla="*/ 638398 w 1377719"/>
                <a:gd name="connsiteY5-198" fmla="*/ 1356819 h 1377720"/>
                <a:gd name="connsiteX6-199" fmla="*/ 20901 w 1377719"/>
                <a:gd name="connsiteY6-200" fmla="*/ 739322 h 1377720"/>
                <a:gd name="connsiteX7-201" fmla="*/ 20901 w 1377719"/>
                <a:gd name="connsiteY7-202" fmla="*/ 638398 h 1377720"/>
                <a:gd name="connsiteX8-203" fmla="*/ 638398 w 1377719"/>
                <a:gd name="connsiteY8-204" fmla="*/ 20901 h 1377720"/>
                <a:gd name="connsiteX9-205" fmla="*/ 688860 w 1377719"/>
                <a:gd name="connsiteY9-206" fmla="*/ 0 h 137772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377719" h="1377720">
                  <a:moveTo>
                    <a:pt x="688860" y="0"/>
                  </a:moveTo>
                  <a:cubicBezTo>
                    <a:pt x="707124" y="0"/>
                    <a:pt x="725387" y="6967"/>
                    <a:pt x="739322" y="20901"/>
                  </a:cubicBezTo>
                  <a:lnTo>
                    <a:pt x="1356818" y="638398"/>
                  </a:lnTo>
                  <a:cubicBezTo>
                    <a:pt x="1384687" y="666267"/>
                    <a:pt x="1384687" y="711453"/>
                    <a:pt x="1356818" y="739322"/>
                  </a:cubicBezTo>
                  <a:lnTo>
                    <a:pt x="739322" y="1356819"/>
                  </a:lnTo>
                  <a:cubicBezTo>
                    <a:pt x="711453" y="1384688"/>
                    <a:pt x="666267" y="1384688"/>
                    <a:pt x="638398" y="1356819"/>
                  </a:cubicBezTo>
                  <a:lnTo>
                    <a:pt x="20901" y="739322"/>
                  </a:lnTo>
                  <a:cubicBezTo>
                    <a:pt x="-6968" y="711453"/>
                    <a:pt x="-6968" y="666267"/>
                    <a:pt x="20901" y="638398"/>
                  </a:cubicBezTo>
                  <a:lnTo>
                    <a:pt x="638398" y="20901"/>
                  </a:lnTo>
                  <a:cubicBezTo>
                    <a:pt x="652332" y="6967"/>
                    <a:pt x="670596" y="0"/>
                    <a:pt x="688860" y="0"/>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6000" b="0" i="0" u="none" strike="noStrike" kern="1200" cap="none" spc="0" normalizeH="0" baseline="0" noProof="0" dirty="0">
                  <a:ln>
                    <a:noFill/>
                  </a:ln>
                  <a:solidFill>
                    <a:srgbClr val="FFFFFF"/>
                  </a:solidFill>
                  <a:effectLst/>
                  <a:uLnTx/>
                  <a:uFillTx/>
                  <a:latin typeface="Socialico" charset="0"/>
                  <a:ea typeface="Socialico" charset="0"/>
                  <a:cs typeface="Socialico" charset="0"/>
                </a:rPr>
                <a:t>F</a:t>
              </a: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1400" b="1" i="0" u="none" strike="noStrike" kern="1200" cap="none" spc="0" normalizeH="0" baseline="0" noProof="0" dirty="0">
                  <a:ln>
                    <a:noFill/>
                  </a:ln>
                  <a:solidFill>
                    <a:srgbClr val="FFFFFF"/>
                  </a:solidFill>
                  <a:effectLst/>
                  <a:uLnTx/>
                  <a:uFillTx/>
                  <a:latin typeface="Source Sans Pro" panose="020B0503030403020204" charset="0"/>
                  <a:ea typeface="Source Sans Pro" panose="020B0503030403020204" charset="0"/>
                  <a:cs typeface="Source Sans Pro" panose="020B0503030403020204" charset="0"/>
                </a:rPr>
                <a:t>FACEBOOK</a:t>
              </a:r>
            </a:p>
          </p:txBody>
        </p:sp>
      </p:grpSp>
      <p:grpSp>
        <p:nvGrpSpPr>
          <p:cNvPr id="14" name="Group 12"/>
          <p:cNvGrpSpPr/>
          <p:nvPr/>
        </p:nvGrpSpPr>
        <p:grpSpPr>
          <a:xfrm>
            <a:off x="6693007" y="1968765"/>
            <a:ext cx="2758258" cy="2408360"/>
            <a:chOff x="777629" y="1994285"/>
            <a:chExt cx="2758258" cy="2408360"/>
          </a:xfrm>
        </p:grpSpPr>
        <p:pic>
          <p:nvPicPr>
            <p:cNvPr id="15" name="Picture 13"/>
            <p:cNvPicPr>
              <a:picLocks noChangeAspect="1"/>
            </p:cNvPicPr>
            <p:nvPr/>
          </p:nvPicPr>
          <p:blipFill>
            <a:blip r:embed="rId5" cstate="screen"/>
            <a:stretch>
              <a:fillRect/>
            </a:stretch>
          </p:blipFill>
          <p:spPr>
            <a:xfrm>
              <a:off x="777629" y="3501738"/>
              <a:ext cx="2758258" cy="900907"/>
            </a:xfrm>
            <a:prstGeom prst="rect">
              <a:avLst/>
            </a:prstGeom>
          </p:spPr>
        </p:pic>
        <p:sp>
          <p:nvSpPr>
            <p:cNvPr id="16" name="Freeform 14"/>
            <p:cNvSpPr/>
            <p:nvPr/>
          </p:nvSpPr>
          <p:spPr>
            <a:xfrm>
              <a:off x="1056689" y="1994285"/>
              <a:ext cx="2218830" cy="2218832"/>
            </a:xfrm>
            <a:custGeom>
              <a:avLst/>
              <a:gdLst>
                <a:gd name="connsiteX0" fmla="*/ 1621876 w 4116165"/>
                <a:gd name="connsiteY0" fmla="*/ 814807 h 3497531"/>
                <a:gd name="connsiteX1" fmla="*/ 3927730 w 4116165"/>
                <a:gd name="connsiteY1" fmla="*/ 814807 h 3497531"/>
                <a:gd name="connsiteX2" fmla="*/ 4116165 w 4116165"/>
                <a:gd name="connsiteY2" fmla="*/ 1003242 h 3497531"/>
                <a:gd name="connsiteX3" fmla="*/ 4116165 w 4116165"/>
                <a:gd name="connsiteY3" fmla="*/ 3309096 h 3497531"/>
                <a:gd name="connsiteX4" fmla="*/ 3927730 w 4116165"/>
                <a:gd name="connsiteY4" fmla="*/ 3497531 h 3497531"/>
                <a:gd name="connsiteX5" fmla="*/ 1621876 w 4116165"/>
                <a:gd name="connsiteY5" fmla="*/ 3497531 h 3497531"/>
                <a:gd name="connsiteX6" fmla="*/ 1433441 w 4116165"/>
                <a:gd name="connsiteY6" fmla="*/ 3309096 h 3497531"/>
                <a:gd name="connsiteX7" fmla="*/ 1433441 w 4116165"/>
                <a:gd name="connsiteY7" fmla="*/ 1003242 h 3497531"/>
                <a:gd name="connsiteX8" fmla="*/ 1621876 w 4116165"/>
                <a:gd name="connsiteY8" fmla="*/ 814807 h 3497531"/>
                <a:gd name="connsiteX9" fmla="*/ 688860 w 4116165"/>
                <a:gd name="connsiteY9" fmla="*/ 0 h 3497531"/>
                <a:gd name="connsiteX10" fmla="*/ 739322 w 4116165"/>
                <a:gd name="connsiteY10" fmla="*/ 20901 h 3497531"/>
                <a:gd name="connsiteX11" fmla="*/ 1356818 w 4116165"/>
                <a:gd name="connsiteY11" fmla="*/ 638398 h 3497531"/>
                <a:gd name="connsiteX12" fmla="*/ 1356818 w 4116165"/>
                <a:gd name="connsiteY12" fmla="*/ 739322 h 3497531"/>
                <a:gd name="connsiteX13" fmla="*/ 739322 w 4116165"/>
                <a:gd name="connsiteY13" fmla="*/ 1356819 h 3497531"/>
                <a:gd name="connsiteX14" fmla="*/ 638398 w 4116165"/>
                <a:gd name="connsiteY14" fmla="*/ 1356819 h 3497531"/>
                <a:gd name="connsiteX15" fmla="*/ 20901 w 4116165"/>
                <a:gd name="connsiteY15" fmla="*/ 739322 h 3497531"/>
                <a:gd name="connsiteX16" fmla="*/ 20901 w 4116165"/>
                <a:gd name="connsiteY16" fmla="*/ 638398 h 3497531"/>
                <a:gd name="connsiteX17" fmla="*/ 638398 w 4116165"/>
                <a:gd name="connsiteY17" fmla="*/ 20901 h 3497531"/>
                <a:gd name="connsiteX18" fmla="*/ 688860 w 4116165"/>
                <a:gd name="connsiteY18" fmla="*/ 0 h 3497531"/>
                <a:gd name="connsiteX0-1" fmla="*/ 1433441 w 4116165"/>
                <a:gd name="connsiteY0-2" fmla="*/ 1003242 h 3497531"/>
                <a:gd name="connsiteX1-3" fmla="*/ 3927730 w 4116165"/>
                <a:gd name="connsiteY1-4" fmla="*/ 814807 h 3497531"/>
                <a:gd name="connsiteX2-5" fmla="*/ 4116165 w 4116165"/>
                <a:gd name="connsiteY2-6" fmla="*/ 1003242 h 3497531"/>
                <a:gd name="connsiteX3-7" fmla="*/ 4116165 w 4116165"/>
                <a:gd name="connsiteY3-8" fmla="*/ 3309096 h 3497531"/>
                <a:gd name="connsiteX4-9" fmla="*/ 3927730 w 4116165"/>
                <a:gd name="connsiteY4-10" fmla="*/ 3497531 h 3497531"/>
                <a:gd name="connsiteX5-11" fmla="*/ 1621876 w 4116165"/>
                <a:gd name="connsiteY5-12" fmla="*/ 3497531 h 3497531"/>
                <a:gd name="connsiteX6-13" fmla="*/ 1433441 w 4116165"/>
                <a:gd name="connsiteY6-14" fmla="*/ 3309096 h 3497531"/>
                <a:gd name="connsiteX7-15" fmla="*/ 1433441 w 4116165"/>
                <a:gd name="connsiteY7-16" fmla="*/ 1003242 h 3497531"/>
                <a:gd name="connsiteX8-17" fmla="*/ 688860 w 4116165"/>
                <a:gd name="connsiteY8-18" fmla="*/ 0 h 3497531"/>
                <a:gd name="connsiteX9-19" fmla="*/ 739322 w 4116165"/>
                <a:gd name="connsiteY9-20" fmla="*/ 20901 h 3497531"/>
                <a:gd name="connsiteX10-21" fmla="*/ 1356818 w 4116165"/>
                <a:gd name="connsiteY10-22" fmla="*/ 638398 h 3497531"/>
                <a:gd name="connsiteX11-23" fmla="*/ 1356818 w 4116165"/>
                <a:gd name="connsiteY11-24" fmla="*/ 739322 h 3497531"/>
                <a:gd name="connsiteX12-25" fmla="*/ 739322 w 4116165"/>
                <a:gd name="connsiteY12-26" fmla="*/ 1356819 h 3497531"/>
                <a:gd name="connsiteX13-27" fmla="*/ 638398 w 4116165"/>
                <a:gd name="connsiteY13-28" fmla="*/ 1356819 h 3497531"/>
                <a:gd name="connsiteX14-29" fmla="*/ 20901 w 4116165"/>
                <a:gd name="connsiteY14-30" fmla="*/ 739322 h 3497531"/>
                <a:gd name="connsiteX15-31" fmla="*/ 20901 w 4116165"/>
                <a:gd name="connsiteY15-32" fmla="*/ 638398 h 3497531"/>
                <a:gd name="connsiteX16-33" fmla="*/ 638398 w 4116165"/>
                <a:gd name="connsiteY16-34" fmla="*/ 20901 h 3497531"/>
                <a:gd name="connsiteX17-35" fmla="*/ 688860 w 4116165"/>
                <a:gd name="connsiteY17-36" fmla="*/ 0 h 3497531"/>
                <a:gd name="connsiteX0-37" fmla="*/ 1433441 w 4116165"/>
                <a:gd name="connsiteY0-38" fmla="*/ 3309096 h 3497531"/>
                <a:gd name="connsiteX1-39" fmla="*/ 3927730 w 4116165"/>
                <a:gd name="connsiteY1-40" fmla="*/ 814807 h 3497531"/>
                <a:gd name="connsiteX2-41" fmla="*/ 4116165 w 4116165"/>
                <a:gd name="connsiteY2-42" fmla="*/ 1003242 h 3497531"/>
                <a:gd name="connsiteX3-43" fmla="*/ 4116165 w 4116165"/>
                <a:gd name="connsiteY3-44" fmla="*/ 3309096 h 3497531"/>
                <a:gd name="connsiteX4-45" fmla="*/ 3927730 w 4116165"/>
                <a:gd name="connsiteY4-46" fmla="*/ 3497531 h 3497531"/>
                <a:gd name="connsiteX5-47" fmla="*/ 1621876 w 4116165"/>
                <a:gd name="connsiteY5-48" fmla="*/ 3497531 h 3497531"/>
                <a:gd name="connsiteX6-49" fmla="*/ 1433441 w 4116165"/>
                <a:gd name="connsiteY6-50" fmla="*/ 3309096 h 3497531"/>
                <a:gd name="connsiteX7-51" fmla="*/ 688860 w 4116165"/>
                <a:gd name="connsiteY7-52" fmla="*/ 0 h 3497531"/>
                <a:gd name="connsiteX8-53" fmla="*/ 739322 w 4116165"/>
                <a:gd name="connsiteY8-54" fmla="*/ 20901 h 3497531"/>
                <a:gd name="connsiteX9-55" fmla="*/ 1356818 w 4116165"/>
                <a:gd name="connsiteY9-56" fmla="*/ 638398 h 3497531"/>
                <a:gd name="connsiteX10-57" fmla="*/ 1356818 w 4116165"/>
                <a:gd name="connsiteY10-58" fmla="*/ 739322 h 3497531"/>
                <a:gd name="connsiteX11-59" fmla="*/ 739322 w 4116165"/>
                <a:gd name="connsiteY11-60" fmla="*/ 1356819 h 3497531"/>
                <a:gd name="connsiteX12-61" fmla="*/ 638398 w 4116165"/>
                <a:gd name="connsiteY12-62" fmla="*/ 1356819 h 3497531"/>
                <a:gd name="connsiteX13-63" fmla="*/ 20901 w 4116165"/>
                <a:gd name="connsiteY13-64" fmla="*/ 739322 h 3497531"/>
                <a:gd name="connsiteX14-65" fmla="*/ 20901 w 4116165"/>
                <a:gd name="connsiteY14-66" fmla="*/ 638398 h 3497531"/>
                <a:gd name="connsiteX15-67" fmla="*/ 638398 w 4116165"/>
                <a:gd name="connsiteY15-68" fmla="*/ 20901 h 3497531"/>
                <a:gd name="connsiteX16-69" fmla="*/ 688860 w 4116165"/>
                <a:gd name="connsiteY16-70" fmla="*/ 0 h 3497531"/>
                <a:gd name="connsiteX0-71" fmla="*/ 1433441 w 4116165"/>
                <a:gd name="connsiteY0-72" fmla="*/ 3309096 h 3497531"/>
                <a:gd name="connsiteX1-73" fmla="*/ 4116165 w 4116165"/>
                <a:gd name="connsiteY1-74" fmla="*/ 1003242 h 3497531"/>
                <a:gd name="connsiteX2-75" fmla="*/ 4116165 w 4116165"/>
                <a:gd name="connsiteY2-76" fmla="*/ 3309096 h 3497531"/>
                <a:gd name="connsiteX3-77" fmla="*/ 3927730 w 4116165"/>
                <a:gd name="connsiteY3-78" fmla="*/ 3497531 h 3497531"/>
                <a:gd name="connsiteX4-79" fmla="*/ 1621876 w 4116165"/>
                <a:gd name="connsiteY4-80" fmla="*/ 3497531 h 3497531"/>
                <a:gd name="connsiteX5-81" fmla="*/ 1433441 w 4116165"/>
                <a:gd name="connsiteY5-82" fmla="*/ 3309096 h 3497531"/>
                <a:gd name="connsiteX6-83" fmla="*/ 688860 w 4116165"/>
                <a:gd name="connsiteY6-84" fmla="*/ 0 h 3497531"/>
                <a:gd name="connsiteX7-85" fmla="*/ 739322 w 4116165"/>
                <a:gd name="connsiteY7-86" fmla="*/ 20901 h 3497531"/>
                <a:gd name="connsiteX8-87" fmla="*/ 1356818 w 4116165"/>
                <a:gd name="connsiteY8-88" fmla="*/ 638398 h 3497531"/>
                <a:gd name="connsiteX9-89" fmla="*/ 1356818 w 4116165"/>
                <a:gd name="connsiteY9-90" fmla="*/ 739322 h 3497531"/>
                <a:gd name="connsiteX10-91" fmla="*/ 739322 w 4116165"/>
                <a:gd name="connsiteY10-92" fmla="*/ 1356819 h 3497531"/>
                <a:gd name="connsiteX11-93" fmla="*/ 638398 w 4116165"/>
                <a:gd name="connsiteY11-94" fmla="*/ 1356819 h 3497531"/>
                <a:gd name="connsiteX12-95" fmla="*/ 20901 w 4116165"/>
                <a:gd name="connsiteY12-96" fmla="*/ 739322 h 3497531"/>
                <a:gd name="connsiteX13-97" fmla="*/ 20901 w 4116165"/>
                <a:gd name="connsiteY13-98" fmla="*/ 638398 h 3497531"/>
                <a:gd name="connsiteX14-99" fmla="*/ 638398 w 4116165"/>
                <a:gd name="connsiteY14-100" fmla="*/ 20901 h 3497531"/>
                <a:gd name="connsiteX15-101" fmla="*/ 688860 w 4116165"/>
                <a:gd name="connsiteY15-102" fmla="*/ 0 h 3497531"/>
                <a:gd name="connsiteX0-103" fmla="*/ 1433441 w 4116165"/>
                <a:gd name="connsiteY0-104" fmla="*/ 3309096 h 3497531"/>
                <a:gd name="connsiteX1-105" fmla="*/ 4116165 w 4116165"/>
                <a:gd name="connsiteY1-106" fmla="*/ 3309096 h 3497531"/>
                <a:gd name="connsiteX2-107" fmla="*/ 3927730 w 4116165"/>
                <a:gd name="connsiteY2-108" fmla="*/ 3497531 h 3497531"/>
                <a:gd name="connsiteX3-109" fmla="*/ 1621876 w 4116165"/>
                <a:gd name="connsiteY3-110" fmla="*/ 3497531 h 3497531"/>
                <a:gd name="connsiteX4-111" fmla="*/ 1433441 w 4116165"/>
                <a:gd name="connsiteY4-112" fmla="*/ 3309096 h 3497531"/>
                <a:gd name="connsiteX5-113" fmla="*/ 688860 w 4116165"/>
                <a:gd name="connsiteY5-114" fmla="*/ 0 h 3497531"/>
                <a:gd name="connsiteX6-115" fmla="*/ 739322 w 4116165"/>
                <a:gd name="connsiteY6-116" fmla="*/ 20901 h 3497531"/>
                <a:gd name="connsiteX7-117" fmla="*/ 1356818 w 4116165"/>
                <a:gd name="connsiteY7-118" fmla="*/ 638398 h 3497531"/>
                <a:gd name="connsiteX8-119" fmla="*/ 1356818 w 4116165"/>
                <a:gd name="connsiteY8-120" fmla="*/ 739322 h 3497531"/>
                <a:gd name="connsiteX9-121" fmla="*/ 739322 w 4116165"/>
                <a:gd name="connsiteY9-122" fmla="*/ 1356819 h 3497531"/>
                <a:gd name="connsiteX10-123" fmla="*/ 638398 w 4116165"/>
                <a:gd name="connsiteY10-124" fmla="*/ 1356819 h 3497531"/>
                <a:gd name="connsiteX11-125" fmla="*/ 20901 w 4116165"/>
                <a:gd name="connsiteY11-126" fmla="*/ 739322 h 3497531"/>
                <a:gd name="connsiteX12-127" fmla="*/ 20901 w 4116165"/>
                <a:gd name="connsiteY12-128" fmla="*/ 638398 h 3497531"/>
                <a:gd name="connsiteX13-129" fmla="*/ 638398 w 4116165"/>
                <a:gd name="connsiteY13-130" fmla="*/ 20901 h 3497531"/>
                <a:gd name="connsiteX14-131" fmla="*/ 688860 w 4116165"/>
                <a:gd name="connsiteY14-132" fmla="*/ 0 h 3497531"/>
                <a:gd name="connsiteX0-133" fmla="*/ 1433441 w 3927730"/>
                <a:gd name="connsiteY0-134" fmla="*/ 3309096 h 3497531"/>
                <a:gd name="connsiteX1-135" fmla="*/ 3927730 w 3927730"/>
                <a:gd name="connsiteY1-136" fmla="*/ 3497531 h 3497531"/>
                <a:gd name="connsiteX2-137" fmla="*/ 1621876 w 3927730"/>
                <a:gd name="connsiteY2-138" fmla="*/ 3497531 h 3497531"/>
                <a:gd name="connsiteX3-139" fmla="*/ 1433441 w 3927730"/>
                <a:gd name="connsiteY3-140" fmla="*/ 3309096 h 3497531"/>
                <a:gd name="connsiteX4-141" fmla="*/ 688860 w 3927730"/>
                <a:gd name="connsiteY4-142" fmla="*/ 0 h 3497531"/>
                <a:gd name="connsiteX5-143" fmla="*/ 739322 w 3927730"/>
                <a:gd name="connsiteY5-144" fmla="*/ 20901 h 3497531"/>
                <a:gd name="connsiteX6-145" fmla="*/ 1356818 w 3927730"/>
                <a:gd name="connsiteY6-146" fmla="*/ 638398 h 3497531"/>
                <a:gd name="connsiteX7-147" fmla="*/ 1356818 w 3927730"/>
                <a:gd name="connsiteY7-148" fmla="*/ 739322 h 3497531"/>
                <a:gd name="connsiteX8-149" fmla="*/ 739322 w 3927730"/>
                <a:gd name="connsiteY8-150" fmla="*/ 1356819 h 3497531"/>
                <a:gd name="connsiteX9-151" fmla="*/ 638398 w 3927730"/>
                <a:gd name="connsiteY9-152" fmla="*/ 1356819 h 3497531"/>
                <a:gd name="connsiteX10-153" fmla="*/ 20901 w 3927730"/>
                <a:gd name="connsiteY10-154" fmla="*/ 739322 h 3497531"/>
                <a:gd name="connsiteX11-155" fmla="*/ 20901 w 3927730"/>
                <a:gd name="connsiteY11-156" fmla="*/ 638398 h 3497531"/>
                <a:gd name="connsiteX12-157" fmla="*/ 638398 w 3927730"/>
                <a:gd name="connsiteY12-158" fmla="*/ 20901 h 3497531"/>
                <a:gd name="connsiteX13-159" fmla="*/ 688860 w 3927730"/>
                <a:gd name="connsiteY13-160" fmla="*/ 0 h 3497531"/>
                <a:gd name="connsiteX0-161" fmla="*/ 1433441 w 1621876"/>
                <a:gd name="connsiteY0-162" fmla="*/ 3309096 h 3497531"/>
                <a:gd name="connsiteX1-163" fmla="*/ 1621876 w 1621876"/>
                <a:gd name="connsiteY1-164" fmla="*/ 3497531 h 3497531"/>
                <a:gd name="connsiteX2-165" fmla="*/ 1433441 w 1621876"/>
                <a:gd name="connsiteY2-166" fmla="*/ 3309096 h 3497531"/>
                <a:gd name="connsiteX3-167" fmla="*/ 688860 w 1621876"/>
                <a:gd name="connsiteY3-168" fmla="*/ 0 h 3497531"/>
                <a:gd name="connsiteX4-169" fmla="*/ 739322 w 1621876"/>
                <a:gd name="connsiteY4-170" fmla="*/ 20901 h 3497531"/>
                <a:gd name="connsiteX5-171" fmla="*/ 1356818 w 1621876"/>
                <a:gd name="connsiteY5-172" fmla="*/ 638398 h 3497531"/>
                <a:gd name="connsiteX6-173" fmla="*/ 1356818 w 1621876"/>
                <a:gd name="connsiteY6-174" fmla="*/ 739322 h 3497531"/>
                <a:gd name="connsiteX7-175" fmla="*/ 739322 w 1621876"/>
                <a:gd name="connsiteY7-176" fmla="*/ 1356819 h 3497531"/>
                <a:gd name="connsiteX8-177" fmla="*/ 638398 w 1621876"/>
                <a:gd name="connsiteY8-178" fmla="*/ 1356819 h 3497531"/>
                <a:gd name="connsiteX9-179" fmla="*/ 20901 w 1621876"/>
                <a:gd name="connsiteY9-180" fmla="*/ 739322 h 3497531"/>
                <a:gd name="connsiteX10-181" fmla="*/ 20901 w 1621876"/>
                <a:gd name="connsiteY10-182" fmla="*/ 638398 h 3497531"/>
                <a:gd name="connsiteX11-183" fmla="*/ 638398 w 1621876"/>
                <a:gd name="connsiteY11-184" fmla="*/ 20901 h 3497531"/>
                <a:gd name="connsiteX12-185" fmla="*/ 688860 w 1621876"/>
                <a:gd name="connsiteY12-186" fmla="*/ 0 h 3497531"/>
                <a:gd name="connsiteX0-187" fmla="*/ 688860 w 1377719"/>
                <a:gd name="connsiteY0-188" fmla="*/ 0 h 1377720"/>
                <a:gd name="connsiteX1-189" fmla="*/ 739322 w 1377719"/>
                <a:gd name="connsiteY1-190" fmla="*/ 20901 h 1377720"/>
                <a:gd name="connsiteX2-191" fmla="*/ 1356818 w 1377719"/>
                <a:gd name="connsiteY2-192" fmla="*/ 638398 h 1377720"/>
                <a:gd name="connsiteX3-193" fmla="*/ 1356818 w 1377719"/>
                <a:gd name="connsiteY3-194" fmla="*/ 739322 h 1377720"/>
                <a:gd name="connsiteX4-195" fmla="*/ 739322 w 1377719"/>
                <a:gd name="connsiteY4-196" fmla="*/ 1356819 h 1377720"/>
                <a:gd name="connsiteX5-197" fmla="*/ 638398 w 1377719"/>
                <a:gd name="connsiteY5-198" fmla="*/ 1356819 h 1377720"/>
                <a:gd name="connsiteX6-199" fmla="*/ 20901 w 1377719"/>
                <a:gd name="connsiteY6-200" fmla="*/ 739322 h 1377720"/>
                <a:gd name="connsiteX7-201" fmla="*/ 20901 w 1377719"/>
                <a:gd name="connsiteY7-202" fmla="*/ 638398 h 1377720"/>
                <a:gd name="connsiteX8-203" fmla="*/ 638398 w 1377719"/>
                <a:gd name="connsiteY8-204" fmla="*/ 20901 h 1377720"/>
                <a:gd name="connsiteX9-205" fmla="*/ 688860 w 1377719"/>
                <a:gd name="connsiteY9-206" fmla="*/ 0 h 137772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377719" h="1377720">
                  <a:moveTo>
                    <a:pt x="688860" y="0"/>
                  </a:moveTo>
                  <a:cubicBezTo>
                    <a:pt x="707124" y="0"/>
                    <a:pt x="725387" y="6967"/>
                    <a:pt x="739322" y="20901"/>
                  </a:cubicBezTo>
                  <a:lnTo>
                    <a:pt x="1356818" y="638398"/>
                  </a:lnTo>
                  <a:cubicBezTo>
                    <a:pt x="1384687" y="666267"/>
                    <a:pt x="1384687" y="711453"/>
                    <a:pt x="1356818" y="739322"/>
                  </a:cubicBezTo>
                  <a:lnTo>
                    <a:pt x="739322" y="1356819"/>
                  </a:lnTo>
                  <a:cubicBezTo>
                    <a:pt x="711453" y="1384688"/>
                    <a:pt x="666267" y="1384688"/>
                    <a:pt x="638398" y="1356819"/>
                  </a:cubicBezTo>
                  <a:lnTo>
                    <a:pt x="20901" y="739322"/>
                  </a:lnTo>
                  <a:cubicBezTo>
                    <a:pt x="-6968" y="711453"/>
                    <a:pt x="-6968" y="666267"/>
                    <a:pt x="20901" y="638398"/>
                  </a:cubicBezTo>
                  <a:lnTo>
                    <a:pt x="638398" y="20901"/>
                  </a:lnTo>
                  <a:cubicBezTo>
                    <a:pt x="652332" y="6967"/>
                    <a:pt x="670596" y="0"/>
                    <a:pt x="688860" y="0"/>
                  </a:cubicBezTo>
                  <a:close/>
                </a:path>
              </a:pathLst>
            </a:cu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6000" b="0" i="0" u="none" strike="noStrike" kern="1200" cap="none" spc="0" normalizeH="0" baseline="0" noProof="0" dirty="0">
                  <a:ln>
                    <a:noFill/>
                  </a:ln>
                  <a:solidFill>
                    <a:srgbClr val="FFFFFF"/>
                  </a:solidFill>
                  <a:effectLst/>
                  <a:uLnTx/>
                  <a:uFillTx/>
                  <a:latin typeface="Socialico" charset="0"/>
                  <a:ea typeface="Socialico" charset="0"/>
                  <a:cs typeface="Socialico" charset="0"/>
                </a:rPr>
                <a:t>X</a:t>
              </a: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1400" b="1" i="0" u="none" strike="noStrike" kern="1200" cap="none" spc="0" normalizeH="0" baseline="0" noProof="0" dirty="0">
                  <a:ln>
                    <a:noFill/>
                  </a:ln>
                  <a:solidFill>
                    <a:srgbClr val="FFFFFF"/>
                  </a:solidFill>
                  <a:effectLst/>
                  <a:uLnTx/>
                  <a:uFillTx/>
                  <a:latin typeface="Source Sans Pro" panose="020B0503030403020204" charset="0"/>
                  <a:ea typeface="Source Sans Pro" panose="020B0503030403020204" charset="0"/>
                  <a:cs typeface="Source Sans Pro" panose="020B0503030403020204" charset="0"/>
                </a:rPr>
                <a:t>YOUTUBE</a:t>
              </a:r>
            </a:p>
          </p:txBody>
        </p:sp>
      </p:grpSp>
      <p:grpSp>
        <p:nvGrpSpPr>
          <p:cNvPr id="17" name="Group 15"/>
          <p:cNvGrpSpPr/>
          <p:nvPr/>
        </p:nvGrpSpPr>
        <p:grpSpPr>
          <a:xfrm>
            <a:off x="4717452" y="1968765"/>
            <a:ext cx="2758258" cy="2408360"/>
            <a:chOff x="777629" y="1994285"/>
            <a:chExt cx="2758258" cy="2408360"/>
          </a:xfrm>
        </p:grpSpPr>
        <p:pic>
          <p:nvPicPr>
            <p:cNvPr id="18" name="Picture 16"/>
            <p:cNvPicPr>
              <a:picLocks noChangeAspect="1"/>
            </p:cNvPicPr>
            <p:nvPr/>
          </p:nvPicPr>
          <p:blipFill>
            <a:blip r:embed="rId5" cstate="screen"/>
            <a:stretch>
              <a:fillRect/>
            </a:stretch>
          </p:blipFill>
          <p:spPr>
            <a:xfrm>
              <a:off x="777629" y="3501738"/>
              <a:ext cx="2758258" cy="900907"/>
            </a:xfrm>
            <a:prstGeom prst="rect">
              <a:avLst/>
            </a:prstGeom>
          </p:spPr>
        </p:pic>
        <p:sp>
          <p:nvSpPr>
            <p:cNvPr id="19" name="Freeform 17"/>
            <p:cNvSpPr/>
            <p:nvPr/>
          </p:nvSpPr>
          <p:spPr>
            <a:xfrm>
              <a:off x="1056689" y="1994285"/>
              <a:ext cx="2218830" cy="2218832"/>
            </a:xfrm>
            <a:custGeom>
              <a:avLst/>
              <a:gdLst>
                <a:gd name="connsiteX0" fmla="*/ 1621876 w 4116165"/>
                <a:gd name="connsiteY0" fmla="*/ 814807 h 3497531"/>
                <a:gd name="connsiteX1" fmla="*/ 3927730 w 4116165"/>
                <a:gd name="connsiteY1" fmla="*/ 814807 h 3497531"/>
                <a:gd name="connsiteX2" fmla="*/ 4116165 w 4116165"/>
                <a:gd name="connsiteY2" fmla="*/ 1003242 h 3497531"/>
                <a:gd name="connsiteX3" fmla="*/ 4116165 w 4116165"/>
                <a:gd name="connsiteY3" fmla="*/ 3309096 h 3497531"/>
                <a:gd name="connsiteX4" fmla="*/ 3927730 w 4116165"/>
                <a:gd name="connsiteY4" fmla="*/ 3497531 h 3497531"/>
                <a:gd name="connsiteX5" fmla="*/ 1621876 w 4116165"/>
                <a:gd name="connsiteY5" fmla="*/ 3497531 h 3497531"/>
                <a:gd name="connsiteX6" fmla="*/ 1433441 w 4116165"/>
                <a:gd name="connsiteY6" fmla="*/ 3309096 h 3497531"/>
                <a:gd name="connsiteX7" fmla="*/ 1433441 w 4116165"/>
                <a:gd name="connsiteY7" fmla="*/ 1003242 h 3497531"/>
                <a:gd name="connsiteX8" fmla="*/ 1621876 w 4116165"/>
                <a:gd name="connsiteY8" fmla="*/ 814807 h 3497531"/>
                <a:gd name="connsiteX9" fmla="*/ 688860 w 4116165"/>
                <a:gd name="connsiteY9" fmla="*/ 0 h 3497531"/>
                <a:gd name="connsiteX10" fmla="*/ 739322 w 4116165"/>
                <a:gd name="connsiteY10" fmla="*/ 20901 h 3497531"/>
                <a:gd name="connsiteX11" fmla="*/ 1356818 w 4116165"/>
                <a:gd name="connsiteY11" fmla="*/ 638398 h 3497531"/>
                <a:gd name="connsiteX12" fmla="*/ 1356818 w 4116165"/>
                <a:gd name="connsiteY12" fmla="*/ 739322 h 3497531"/>
                <a:gd name="connsiteX13" fmla="*/ 739322 w 4116165"/>
                <a:gd name="connsiteY13" fmla="*/ 1356819 h 3497531"/>
                <a:gd name="connsiteX14" fmla="*/ 638398 w 4116165"/>
                <a:gd name="connsiteY14" fmla="*/ 1356819 h 3497531"/>
                <a:gd name="connsiteX15" fmla="*/ 20901 w 4116165"/>
                <a:gd name="connsiteY15" fmla="*/ 739322 h 3497531"/>
                <a:gd name="connsiteX16" fmla="*/ 20901 w 4116165"/>
                <a:gd name="connsiteY16" fmla="*/ 638398 h 3497531"/>
                <a:gd name="connsiteX17" fmla="*/ 638398 w 4116165"/>
                <a:gd name="connsiteY17" fmla="*/ 20901 h 3497531"/>
                <a:gd name="connsiteX18" fmla="*/ 688860 w 4116165"/>
                <a:gd name="connsiteY18" fmla="*/ 0 h 3497531"/>
                <a:gd name="connsiteX0-1" fmla="*/ 1433441 w 4116165"/>
                <a:gd name="connsiteY0-2" fmla="*/ 1003242 h 3497531"/>
                <a:gd name="connsiteX1-3" fmla="*/ 3927730 w 4116165"/>
                <a:gd name="connsiteY1-4" fmla="*/ 814807 h 3497531"/>
                <a:gd name="connsiteX2-5" fmla="*/ 4116165 w 4116165"/>
                <a:gd name="connsiteY2-6" fmla="*/ 1003242 h 3497531"/>
                <a:gd name="connsiteX3-7" fmla="*/ 4116165 w 4116165"/>
                <a:gd name="connsiteY3-8" fmla="*/ 3309096 h 3497531"/>
                <a:gd name="connsiteX4-9" fmla="*/ 3927730 w 4116165"/>
                <a:gd name="connsiteY4-10" fmla="*/ 3497531 h 3497531"/>
                <a:gd name="connsiteX5-11" fmla="*/ 1621876 w 4116165"/>
                <a:gd name="connsiteY5-12" fmla="*/ 3497531 h 3497531"/>
                <a:gd name="connsiteX6-13" fmla="*/ 1433441 w 4116165"/>
                <a:gd name="connsiteY6-14" fmla="*/ 3309096 h 3497531"/>
                <a:gd name="connsiteX7-15" fmla="*/ 1433441 w 4116165"/>
                <a:gd name="connsiteY7-16" fmla="*/ 1003242 h 3497531"/>
                <a:gd name="connsiteX8-17" fmla="*/ 688860 w 4116165"/>
                <a:gd name="connsiteY8-18" fmla="*/ 0 h 3497531"/>
                <a:gd name="connsiteX9-19" fmla="*/ 739322 w 4116165"/>
                <a:gd name="connsiteY9-20" fmla="*/ 20901 h 3497531"/>
                <a:gd name="connsiteX10-21" fmla="*/ 1356818 w 4116165"/>
                <a:gd name="connsiteY10-22" fmla="*/ 638398 h 3497531"/>
                <a:gd name="connsiteX11-23" fmla="*/ 1356818 w 4116165"/>
                <a:gd name="connsiteY11-24" fmla="*/ 739322 h 3497531"/>
                <a:gd name="connsiteX12-25" fmla="*/ 739322 w 4116165"/>
                <a:gd name="connsiteY12-26" fmla="*/ 1356819 h 3497531"/>
                <a:gd name="connsiteX13-27" fmla="*/ 638398 w 4116165"/>
                <a:gd name="connsiteY13-28" fmla="*/ 1356819 h 3497531"/>
                <a:gd name="connsiteX14-29" fmla="*/ 20901 w 4116165"/>
                <a:gd name="connsiteY14-30" fmla="*/ 739322 h 3497531"/>
                <a:gd name="connsiteX15-31" fmla="*/ 20901 w 4116165"/>
                <a:gd name="connsiteY15-32" fmla="*/ 638398 h 3497531"/>
                <a:gd name="connsiteX16-33" fmla="*/ 638398 w 4116165"/>
                <a:gd name="connsiteY16-34" fmla="*/ 20901 h 3497531"/>
                <a:gd name="connsiteX17-35" fmla="*/ 688860 w 4116165"/>
                <a:gd name="connsiteY17-36" fmla="*/ 0 h 3497531"/>
                <a:gd name="connsiteX0-37" fmla="*/ 1433441 w 4116165"/>
                <a:gd name="connsiteY0-38" fmla="*/ 3309096 h 3497531"/>
                <a:gd name="connsiteX1-39" fmla="*/ 3927730 w 4116165"/>
                <a:gd name="connsiteY1-40" fmla="*/ 814807 h 3497531"/>
                <a:gd name="connsiteX2-41" fmla="*/ 4116165 w 4116165"/>
                <a:gd name="connsiteY2-42" fmla="*/ 1003242 h 3497531"/>
                <a:gd name="connsiteX3-43" fmla="*/ 4116165 w 4116165"/>
                <a:gd name="connsiteY3-44" fmla="*/ 3309096 h 3497531"/>
                <a:gd name="connsiteX4-45" fmla="*/ 3927730 w 4116165"/>
                <a:gd name="connsiteY4-46" fmla="*/ 3497531 h 3497531"/>
                <a:gd name="connsiteX5-47" fmla="*/ 1621876 w 4116165"/>
                <a:gd name="connsiteY5-48" fmla="*/ 3497531 h 3497531"/>
                <a:gd name="connsiteX6-49" fmla="*/ 1433441 w 4116165"/>
                <a:gd name="connsiteY6-50" fmla="*/ 3309096 h 3497531"/>
                <a:gd name="connsiteX7-51" fmla="*/ 688860 w 4116165"/>
                <a:gd name="connsiteY7-52" fmla="*/ 0 h 3497531"/>
                <a:gd name="connsiteX8-53" fmla="*/ 739322 w 4116165"/>
                <a:gd name="connsiteY8-54" fmla="*/ 20901 h 3497531"/>
                <a:gd name="connsiteX9-55" fmla="*/ 1356818 w 4116165"/>
                <a:gd name="connsiteY9-56" fmla="*/ 638398 h 3497531"/>
                <a:gd name="connsiteX10-57" fmla="*/ 1356818 w 4116165"/>
                <a:gd name="connsiteY10-58" fmla="*/ 739322 h 3497531"/>
                <a:gd name="connsiteX11-59" fmla="*/ 739322 w 4116165"/>
                <a:gd name="connsiteY11-60" fmla="*/ 1356819 h 3497531"/>
                <a:gd name="connsiteX12-61" fmla="*/ 638398 w 4116165"/>
                <a:gd name="connsiteY12-62" fmla="*/ 1356819 h 3497531"/>
                <a:gd name="connsiteX13-63" fmla="*/ 20901 w 4116165"/>
                <a:gd name="connsiteY13-64" fmla="*/ 739322 h 3497531"/>
                <a:gd name="connsiteX14-65" fmla="*/ 20901 w 4116165"/>
                <a:gd name="connsiteY14-66" fmla="*/ 638398 h 3497531"/>
                <a:gd name="connsiteX15-67" fmla="*/ 638398 w 4116165"/>
                <a:gd name="connsiteY15-68" fmla="*/ 20901 h 3497531"/>
                <a:gd name="connsiteX16-69" fmla="*/ 688860 w 4116165"/>
                <a:gd name="connsiteY16-70" fmla="*/ 0 h 3497531"/>
                <a:gd name="connsiteX0-71" fmla="*/ 1433441 w 4116165"/>
                <a:gd name="connsiteY0-72" fmla="*/ 3309096 h 3497531"/>
                <a:gd name="connsiteX1-73" fmla="*/ 4116165 w 4116165"/>
                <a:gd name="connsiteY1-74" fmla="*/ 1003242 h 3497531"/>
                <a:gd name="connsiteX2-75" fmla="*/ 4116165 w 4116165"/>
                <a:gd name="connsiteY2-76" fmla="*/ 3309096 h 3497531"/>
                <a:gd name="connsiteX3-77" fmla="*/ 3927730 w 4116165"/>
                <a:gd name="connsiteY3-78" fmla="*/ 3497531 h 3497531"/>
                <a:gd name="connsiteX4-79" fmla="*/ 1621876 w 4116165"/>
                <a:gd name="connsiteY4-80" fmla="*/ 3497531 h 3497531"/>
                <a:gd name="connsiteX5-81" fmla="*/ 1433441 w 4116165"/>
                <a:gd name="connsiteY5-82" fmla="*/ 3309096 h 3497531"/>
                <a:gd name="connsiteX6-83" fmla="*/ 688860 w 4116165"/>
                <a:gd name="connsiteY6-84" fmla="*/ 0 h 3497531"/>
                <a:gd name="connsiteX7-85" fmla="*/ 739322 w 4116165"/>
                <a:gd name="connsiteY7-86" fmla="*/ 20901 h 3497531"/>
                <a:gd name="connsiteX8-87" fmla="*/ 1356818 w 4116165"/>
                <a:gd name="connsiteY8-88" fmla="*/ 638398 h 3497531"/>
                <a:gd name="connsiteX9-89" fmla="*/ 1356818 w 4116165"/>
                <a:gd name="connsiteY9-90" fmla="*/ 739322 h 3497531"/>
                <a:gd name="connsiteX10-91" fmla="*/ 739322 w 4116165"/>
                <a:gd name="connsiteY10-92" fmla="*/ 1356819 h 3497531"/>
                <a:gd name="connsiteX11-93" fmla="*/ 638398 w 4116165"/>
                <a:gd name="connsiteY11-94" fmla="*/ 1356819 h 3497531"/>
                <a:gd name="connsiteX12-95" fmla="*/ 20901 w 4116165"/>
                <a:gd name="connsiteY12-96" fmla="*/ 739322 h 3497531"/>
                <a:gd name="connsiteX13-97" fmla="*/ 20901 w 4116165"/>
                <a:gd name="connsiteY13-98" fmla="*/ 638398 h 3497531"/>
                <a:gd name="connsiteX14-99" fmla="*/ 638398 w 4116165"/>
                <a:gd name="connsiteY14-100" fmla="*/ 20901 h 3497531"/>
                <a:gd name="connsiteX15-101" fmla="*/ 688860 w 4116165"/>
                <a:gd name="connsiteY15-102" fmla="*/ 0 h 3497531"/>
                <a:gd name="connsiteX0-103" fmla="*/ 1433441 w 4116165"/>
                <a:gd name="connsiteY0-104" fmla="*/ 3309096 h 3497531"/>
                <a:gd name="connsiteX1-105" fmla="*/ 4116165 w 4116165"/>
                <a:gd name="connsiteY1-106" fmla="*/ 3309096 h 3497531"/>
                <a:gd name="connsiteX2-107" fmla="*/ 3927730 w 4116165"/>
                <a:gd name="connsiteY2-108" fmla="*/ 3497531 h 3497531"/>
                <a:gd name="connsiteX3-109" fmla="*/ 1621876 w 4116165"/>
                <a:gd name="connsiteY3-110" fmla="*/ 3497531 h 3497531"/>
                <a:gd name="connsiteX4-111" fmla="*/ 1433441 w 4116165"/>
                <a:gd name="connsiteY4-112" fmla="*/ 3309096 h 3497531"/>
                <a:gd name="connsiteX5-113" fmla="*/ 688860 w 4116165"/>
                <a:gd name="connsiteY5-114" fmla="*/ 0 h 3497531"/>
                <a:gd name="connsiteX6-115" fmla="*/ 739322 w 4116165"/>
                <a:gd name="connsiteY6-116" fmla="*/ 20901 h 3497531"/>
                <a:gd name="connsiteX7-117" fmla="*/ 1356818 w 4116165"/>
                <a:gd name="connsiteY7-118" fmla="*/ 638398 h 3497531"/>
                <a:gd name="connsiteX8-119" fmla="*/ 1356818 w 4116165"/>
                <a:gd name="connsiteY8-120" fmla="*/ 739322 h 3497531"/>
                <a:gd name="connsiteX9-121" fmla="*/ 739322 w 4116165"/>
                <a:gd name="connsiteY9-122" fmla="*/ 1356819 h 3497531"/>
                <a:gd name="connsiteX10-123" fmla="*/ 638398 w 4116165"/>
                <a:gd name="connsiteY10-124" fmla="*/ 1356819 h 3497531"/>
                <a:gd name="connsiteX11-125" fmla="*/ 20901 w 4116165"/>
                <a:gd name="connsiteY11-126" fmla="*/ 739322 h 3497531"/>
                <a:gd name="connsiteX12-127" fmla="*/ 20901 w 4116165"/>
                <a:gd name="connsiteY12-128" fmla="*/ 638398 h 3497531"/>
                <a:gd name="connsiteX13-129" fmla="*/ 638398 w 4116165"/>
                <a:gd name="connsiteY13-130" fmla="*/ 20901 h 3497531"/>
                <a:gd name="connsiteX14-131" fmla="*/ 688860 w 4116165"/>
                <a:gd name="connsiteY14-132" fmla="*/ 0 h 3497531"/>
                <a:gd name="connsiteX0-133" fmla="*/ 1433441 w 3927730"/>
                <a:gd name="connsiteY0-134" fmla="*/ 3309096 h 3497531"/>
                <a:gd name="connsiteX1-135" fmla="*/ 3927730 w 3927730"/>
                <a:gd name="connsiteY1-136" fmla="*/ 3497531 h 3497531"/>
                <a:gd name="connsiteX2-137" fmla="*/ 1621876 w 3927730"/>
                <a:gd name="connsiteY2-138" fmla="*/ 3497531 h 3497531"/>
                <a:gd name="connsiteX3-139" fmla="*/ 1433441 w 3927730"/>
                <a:gd name="connsiteY3-140" fmla="*/ 3309096 h 3497531"/>
                <a:gd name="connsiteX4-141" fmla="*/ 688860 w 3927730"/>
                <a:gd name="connsiteY4-142" fmla="*/ 0 h 3497531"/>
                <a:gd name="connsiteX5-143" fmla="*/ 739322 w 3927730"/>
                <a:gd name="connsiteY5-144" fmla="*/ 20901 h 3497531"/>
                <a:gd name="connsiteX6-145" fmla="*/ 1356818 w 3927730"/>
                <a:gd name="connsiteY6-146" fmla="*/ 638398 h 3497531"/>
                <a:gd name="connsiteX7-147" fmla="*/ 1356818 w 3927730"/>
                <a:gd name="connsiteY7-148" fmla="*/ 739322 h 3497531"/>
                <a:gd name="connsiteX8-149" fmla="*/ 739322 w 3927730"/>
                <a:gd name="connsiteY8-150" fmla="*/ 1356819 h 3497531"/>
                <a:gd name="connsiteX9-151" fmla="*/ 638398 w 3927730"/>
                <a:gd name="connsiteY9-152" fmla="*/ 1356819 h 3497531"/>
                <a:gd name="connsiteX10-153" fmla="*/ 20901 w 3927730"/>
                <a:gd name="connsiteY10-154" fmla="*/ 739322 h 3497531"/>
                <a:gd name="connsiteX11-155" fmla="*/ 20901 w 3927730"/>
                <a:gd name="connsiteY11-156" fmla="*/ 638398 h 3497531"/>
                <a:gd name="connsiteX12-157" fmla="*/ 638398 w 3927730"/>
                <a:gd name="connsiteY12-158" fmla="*/ 20901 h 3497531"/>
                <a:gd name="connsiteX13-159" fmla="*/ 688860 w 3927730"/>
                <a:gd name="connsiteY13-160" fmla="*/ 0 h 3497531"/>
                <a:gd name="connsiteX0-161" fmla="*/ 1433441 w 1621876"/>
                <a:gd name="connsiteY0-162" fmla="*/ 3309096 h 3497531"/>
                <a:gd name="connsiteX1-163" fmla="*/ 1621876 w 1621876"/>
                <a:gd name="connsiteY1-164" fmla="*/ 3497531 h 3497531"/>
                <a:gd name="connsiteX2-165" fmla="*/ 1433441 w 1621876"/>
                <a:gd name="connsiteY2-166" fmla="*/ 3309096 h 3497531"/>
                <a:gd name="connsiteX3-167" fmla="*/ 688860 w 1621876"/>
                <a:gd name="connsiteY3-168" fmla="*/ 0 h 3497531"/>
                <a:gd name="connsiteX4-169" fmla="*/ 739322 w 1621876"/>
                <a:gd name="connsiteY4-170" fmla="*/ 20901 h 3497531"/>
                <a:gd name="connsiteX5-171" fmla="*/ 1356818 w 1621876"/>
                <a:gd name="connsiteY5-172" fmla="*/ 638398 h 3497531"/>
                <a:gd name="connsiteX6-173" fmla="*/ 1356818 w 1621876"/>
                <a:gd name="connsiteY6-174" fmla="*/ 739322 h 3497531"/>
                <a:gd name="connsiteX7-175" fmla="*/ 739322 w 1621876"/>
                <a:gd name="connsiteY7-176" fmla="*/ 1356819 h 3497531"/>
                <a:gd name="connsiteX8-177" fmla="*/ 638398 w 1621876"/>
                <a:gd name="connsiteY8-178" fmla="*/ 1356819 h 3497531"/>
                <a:gd name="connsiteX9-179" fmla="*/ 20901 w 1621876"/>
                <a:gd name="connsiteY9-180" fmla="*/ 739322 h 3497531"/>
                <a:gd name="connsiteX10-181" fmla="*/ 20901 w 1621876"/>
                <a:gd name="connsiteY10-182" fmla="*/ 638398 h 3497531"/>
                <a:gd name="connsiteX11-183" fmla="*/ 638398 w 1621876"/>
                <a:gd name="connsiteY11-184" fmla="*/ 20901 h 3497531"/>
                <a:gd name="connsiteX12-185" fmla="*/ 688860 w 1621876"/>
                <a:gd name="connsiteY12-186" fmla="*/ 0 h 3497531"/>
                <a:gd name="connsiteX0-187" fmla="*/ 688860 w 1377719"/>
                <a:gd name="connsiteY0-188" fmla="*/ 0 h 1377720"/>
                <a:gd name="connsiteX1-189" fmla="*/ 739322 w 1377719"/>
                <a:gd name="connsiteY1-190" fmla="*/ 20901 h 1377720"/>
                <a:gd name="connsiteX2-191" fmla="*/ 1356818 w 1377719"/>
                <a:gd name="connsiteY2-192" fmla="*/ 638398 h 1377720"/>
                <a:gd name="connsiteX3-193" fmla="*/ 1356818 w 1377719"/>
                <a:gd name="connsiteY3-194" fmla="*/ 739322 h 1377720"/>
                <a:gd name="connsiteX4-195" fmla="*/ 739322 w 1377719"/>
                <a:gd name="connsiteY4-196" fmla="*/ 1356819 h 1377720"/>
                <a:gd name="connsiteX5-197" fmla="*/ 638398 w 1377719"/>
                <a:gd name="connsiteY5-198" fmla="*/ 1356819 h 1377720"/>
                <a:gd name="connsiteX6-199" fmla="*/ 20901 w 1377719"/>
                <a:gd name="connsiteY6-200" fmla="*/ 739322 h 1377720"/>
                <a:gd name="connsiteX7-201" fmla="*/ 20901 w 1377719"/>
                <a:gd name="connsiteY7-202" fmla="*/ 638398 h 1377720"/>
                <a:gd name="connsiteX8-203" fmla="*/ 638398 w 1377719"/>
                <a:gd name="connsiteY8-204" fmla="*/ 20901 h 1377720"/>
                <a:gd name="connsiteX9-205" fmla="*/ 688860 w 1377719"/>
                <a:gd name="connsiteY9-206" fmla="*/ 0 h 137772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377719" h="1377720">
                  <a:moveTo>
                    <a:pt x="688860" y="0"/>
                  </a:moveTo>
                  <a:cubicBezTo>
                    <a:pt x="707124" y="0"/>
                    <a:pt x="725387" y="6967"/>
                    <a:pt x="739322" y="20901"/>
                  </a:cubicBezTo>
                  <a:lnTo>
                    <a:pt x="1356818" y="638398"/>
                  </a:lnTo>
                  <a:cubicBezTo>
                    <a:pt x="1384687" y="666267"/>
                    <a:pt x="1384687" y="711453"/>
                    <a:pt x="1356818" y="739322"/>
                  </a:cubicBezTo>
                  <a:lnTo>
                    <a:pt x="739322" y="1356819"/>
                  </a:lnTo>
                  <a:cubicBezTo>
                    <a:pt x="711453" y="1384688"/>
                    <a:pt x="666267" y="1384688"/>
                    <a:pt x="638398" y="1356819"/>
                  </a:cubicBezTo>
                  <a:lnTo>
                    <a:pt x="20901" y="739322"/>
                  </a:lnTo>
                  <a:cubicBezTo>
                    <a:pt x="-6968" y="711453"/>
                    <a:pt x="-6968" y="666267"/>
                    <a:pt x="20901" y="638398"/>
                  </a:cubicBezTo>
                  <a:lnTo>
                    <a:pt x="638398" y="20901"/>
                  </a:lnTo>
                  <a:cubicBezTo>
                    <a:pt x="652332" y="6967"/>
                    <a:pt x="670596" y="0"/>
                    <a:pt x="688860" y="0"/>
                  </a:cubicBez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6000" b="0" i="0" u="none" strike="noStrike" kern="1200" cap="none" spc="0" normalizeH="0" baseline="0" noProof="0" dirty="0">
                  <a:ln>
                    <a:noFill/>
                  </a:ln>
                  <a:solidFill>
                    <a:srgbClr val="FFFFFF"/>
                  </a:solidFill>
                  <a:effectLst/>
                  <a:uLnTx/>
                  <a:uFillTx/>
                  <a:latin typeface="Socialico" charset="0"/>
                  <a:ea typeface="Socialico" charset="0"/>
                  <a:cs typeface="Socialico" charset="0"/>
                </a:rPr>
                <a:t>G</a:t>
              </a: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1400" b="1" i="0" u="none" strike="noStrike" kern="1200" cap="none" spc="0" normalizeH="0" baseline="0" noProof="0" dirty="0">
                  <a:ln>
                    <a:noFill/>
                  </a:ln>
                  <a:solidFill>
                    <a:srgbClr val="FFFFFF"/>
                  </a:solidFill>
                  <a:effectLst/>
                  <a:uLnTx/>
                  <a:uFillTx/>
                  <a:latin typeface="Source Sans Pro" panose="020B0503030403020204" charset="0"/>
                  <a:ea typeface="Source Sans Pro" panose="020B0503030403020204" charset="0"/>
                  <a:cs typeface="Source Sans Pro" panose="020B0503030403020204" charset="0"/>
                </a:rPr>
                <a:t>GOOGLE</a:t>
              </a: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1400" b="1" i="0" u="none" strike="noStrike" kern="1200" cap="none" spc="0" normalizeH="0" baseline="0" noProof="0" dirty="0">
                  <a:ln>
                    <a:noFill/>
                  </a:ln>
                  <a:solidFill>
                    <a:srgbClr val="FFFFFF"/>
                  </a:solidFill>
                  <a:effectLst/>
                  <a:uLnTx/>
                  <a:uFillTx/>
                  <a:latin typeface="Source Sans Pro" panose="020B0503030403020204" charset="0"/>
                  <a:ea typeface="Source Sans Pro" panose="020B0503030403020204" charset="0"/>
                  <a:cs typeface="Source Sans Pro" panose="020B0503030403020204" charset="0"/>
                </a:rPr>
                <a:t>PLUS</a:t>
              </a:r>
            </a:p>
          </p:txBody>
        </p:sp>
      </p:grpSp>
      <p:sp>
        <p:nvSpPr>
          <p:cNvPr id="20" name="TextBox 33"/>
          <p:cNvSpPr txBox="1"/>
          <p:nvPr/>
        </p:nvSpPr>
        <p:spPr>
          <a:xfrm>
            <a:off x="1312815" y="4736228"/>
            <a:ext cx="1415772" cy="338554"/>
          </a:xfrm>
          <a:prstGeom prst="rect">
            <a:avLst/>
          </a:prstGeom>
          <a:noFill/>
        </p:spPr>
        <p:txBody>
          <a:bodyPr wrap="none"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点击添加文本</a:t>
            </a:r>
          </a:p>
        </p:txBody>
      </p:sp>
      <p:sp>
        <p:nvSpPr>
          <p:cNvPr id="21" name="TextBox 34"/>
          <p:cNvSpPr txBox="1"/>
          <p:nvPr/>
        </p:nvSpPr>
        <p:spPr>
          <a:xfrm>
            <a:off x="1267149" y="5146599"/>
            <a:ext cx="1768476" cy="646331"/>
          </a:xfrm>
          <a:prstGeom prst="rect">
            <a:avLst/>
          </a:prstGeom>
          <a:noFill/>
        </p:spPr>
        <p:txBody>
          <a:bodyPr wrap="square" rtlCol="0">
            <a:spAutoFit/>
          </a:bodyPr>
          <a:lstStyle/>
          <a:p>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点击输入简要文本内容，文字内容需概况精炼的说明该分项内容</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2" name="TextBox 33"/>
          <p:cNvSpPr txBox="1"/>
          <p:nvPr/>
        </p:nvSpPr>
        <p:spPr>
          <a:xfrm>
            <a:off x="3367350" y="4736228"/>
            <a:ext cx="1415772" cy="338554"/>
          </a:xfrm>
          <a:prstGeom prst="rect">
            <a:avLst/>
          </a:prstGeom>
          <a:noFill/>
        </p:spPr>
        <p:txBody>
          <a:bodyPr wrap="none"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点击添加文本</a:t>
            </a:r>
          </a:p>
        </p:txBody>
      </p:sp>
      <p:sp>
        <p:nvSpPr>
          <p:cNvPr id="23" name="TextBox 34"/>
          <p:cNvSpPr txBox="1"/>
          <p:nvPr/>
        </p:nvSpPr>
        <p:spPr>
          <a:xfrm>
            <a:off x="3321684" y="5146599"/>
            <a:ext cx="1768476" cy="646331"/>
          </a:xfrm>
          <a:prstGeom prst="rect">
            <a:avLst/>
          </a:prstGeom>
          <a:noFill/>
        </p:spPr>
        <p:txBody>
          <a:bodyPr wrap="square" rtlCol="0">
            <a:spAutoFit/>
          </a:bodyPr>
          <a:lstStyle/>
          <a:p>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点击输入简要文本内容，文字内容需概况精炼的说明该分项内容</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4" name="TextBox 33"/>
          <p:cNvSpPr txBox="1"/>
          <p:nvPr/>
        </p:nvSpPr>
        <p:spPr>
          <a:xfrm>
            <a:off x="5376219" y="4736228"/>
            <a:ext cx="1415772" cy="338554"/>
          </a:xfrm>
          <a:prstGeom prst="rect">
            <a:avLst/>
          </a:prstGeom>
          <a:noFill/>
        </p:spPr>
        <p:txBody>
          <a:bodyPr wrap="none"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点击添加文本</a:t>
            </a:r>
          </a:p>
        </p:txBody>
      </p:sp>
      <p:sp>
        <p:nvSpPr>
          <p:cNvPr id="25" name="TextBox 34"/>
          <p:cNvSpPr txBox="1"/>
          <p:nvPr/>
        </p:nvSpPr>
        <p:spPr>
          <a:xfrm>
            <a:off x="5330553" y="5146599"/>
            <a:ext cx="1768476" cy="646331"/>
          </a:xfrm>
          <a:prstGeom prst="rect">
            <a:avLst/>
          </a:prstGeom>
          <a:noFill/>
        </p:spPr>
        <p:txBody>
          <a:bodyPr wrap="square" rtlCol="0">
            <a:spAutoFit/>
          </a:bodyPr>
          <a:lstStyle/>
          <a:p>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点击输入简要文本内容，文字内容需概况精炼的说明该分项内容</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8" name="TextBox 33"/>
          <p:cNvSpPr txBox="1"/>
          <p:nvPr/>
        </p:nvSpPr>
        <p:spPr>
          <a:xfrm>
            <a:off x="7385088" y="4736228"/>
            <a:ext cx="1415772" cy="338554"/>
          </a:xfrm>
          <a:prstGeom prst="rect">
            <a:avLst/>
          </a:prstGeom>
          <a:noFill/>
        </p:spPr>
        <p:txBody>
          <a:bodyPr wrap="none"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点击添加文本</a:t>
            </a:r>
          </a:p>
        </p:txBody>
      </p:sp>
      <p:sp>
        <p:nvSpPr>
          <p:cNvPr id="29" name="TextBox 34"/>
          <p:cNvSpPr txBox="1"/>
          <p:nvPr/>
        </p:nvSpPr>
        <p:spPr>
          <a:xfrm>
            <a:off x="7339422" y="5146599"/>
            <a:ext cx="1768476" cy="646331"/>
          </a:xfrm>
          <a:prstGeom prst="rect">
            <a:avLst/>
          </a:prstGeom>
          <a:noFill/>
        </p:spPr>
        <p:txBody>
          <a:bodyPr wrap="square" rtlCol="0">
            <a:spAutoFit/>
          </a:bodyPr>
          <a:lstStyle/>
          <a:p>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点击输入简要文本内容，文字内容需概况精炼的说明该分项内容</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0" name="TextBox 33"/>
          <p:cNvSpPr txBox="1"/>
          <p:nvPr/>
        </p:nvSpPr>
        <p:spPr>
          <a:xfrm>
            <a:off x="9411443" y="4736228"/>
            <a:ext cx="1415772" cy="338554"/>
          </a:xfrm>
          <a:prstGeom prst="rect">
            <a:avLst/>
          </a:prstGeom>
          <a:noFill/>
        </p:spPr>
        <p:txBody>
          <a:bodyPr wrap="none"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点击添加文本</a:t>
            </a:r>
          </a:p>
        </p:txBody>
      </p:sp>
      <p:sp>
        <p:nvSpPr>
          <p:cNvPr id="31" name="TextBox 34"/>
          <p:cNvSpPr txBox="1"/>
          <p:nvPr/>
        </p:nvSpPr>
        <p:spPr>
          <a:xfrm>
            <a:off x="9365777" y="5146599"/>
            <a:ext cx="1768476" cy="646331"/>
          </a:xfrm>
          <a:prstGeom prst="rect">
            <a:avLst/>
          </a:prstGeom>
          <a:noFill/>
        </p:spPr>
        <p:txBody>
          <a:bodyPr wrap="square" rtlCol="0">
            <a:spAutoFit/>
          </a:bodyPr>
          <a:lstStyle/>
          <a:p>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点击输入简要文本内容，文字内容需概况精炼的说明该分项内容</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Tm="300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50000">
                                      <p:stCondLst>
                                        <p:cond delay="300"/>
                                      </p:stCondLst>
                                      <p:childTnLst>
                                        <p:set>
                                          <p:cBhvr>
                                            <p:cTn id="6" dur="1" fill="hold">
                                              <p:stCondLst>
                                                <p:cond delay="0"/>
                                              </p:stCondLst>
                                            </p:cTn>
                                            <p:tgtEl>
                                              <p:spTgt spid="5"/>
                                            </p:tgtEl>
                                            <p:attrNameLst>
                                              <p:attrName>style.visibility</p:attrName>
                                            </p:attrNameLst>
                                          </p:cBhvr>
                                          <p:to>
                                            <p:strVal val="visible"/>
                                          </p:to>
                                        </p:set>
                                        <p:anim calcmode="lin" valueType="num" p14:bounceEnd="50000">
                                          <p:cBhvr additive="base">
                                            <p:cTn id="7" dur="1500" fill="hold"/>
                                            <p:tgtEl>
                                              <p:spTgt spid="5"/>
                                            </p:tgtEl>
                                            <p:attrNameLst>
                                              <p:attrName>ppt_x</p:attrName>
                                            </p:attrNameLst>
                                          </p:cBhvr>
                                          <p:tavLst>
                                            <p:tav tm="0">
                                              <p:val>
                                                <p:strVal val="1+#ppt_w/2"/>
                                              </p:val>
                                            </p:tav>
                                            <p:tav tm="100000">
                                              <p:val>
                                                <p:strVal val="#ppt_x"/>
                                              </p:val>
                                            </p:tav>
                                          </p:tavLst>
                                        </p:anim>
                                        <p:anim calcmode="lin" valueType="num" p14:bounceEnd="50000">
                                          <p:cBhvr additive="base">
                                            <p:cTn id="8" dur="1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14:presetBounceEnd="50000">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14:bounceEnd="50000">
                                          <p:cBhvr additive="base">
                                            <p:cTn id="11" dur="1500" fill="hold"/>
                                            <p:tgtEl>
                                              <p:spTgt spid="14"/>
                                            </p:tgtEl>
                                            <p:attrNameLst>
                                              <p:attrName>ppt_x</p:attrName>
                                            </p:attrNameLst>
                                          </p:cBhvr>
                                          <p:tavLst>
                                            <p:tav tm="0">
                                              <p:val>
                                                <p:strVal val="1+#ppt_w/2"/>
                                              </p:val>
                                            </p:tav>
                                            <p:tav tm="100000">
                                              <p:val>
                                                <p:strVal val="#ppt_x"/>
                                              </p:val>
                                            </p:tav>
                                          </p:tavLst>
                                        </p:anim>
                                        <p:anim calcmode="lin" valueType="num" p14:bounceEnd="50000">
                                          <p:cBhvr additive="base">
                                            <p:cTn id="12" dur="1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14:presetBounceEnd="50000">
                                      <p:stCondLst>
                                        <p:cond delay="600"/>
                                      </p:stCondLst>
                                      <p:childTnLst>
                                        <p:set>
                                          <p:cBhvr>
                                            <p:cTn id="14" dur="1" fill="hold">
                                              <p:stCondLst>
                                                <p:cond delay="0"/>
                                              </p:stCondLst>
                                            </p:cTn>
                                            <p:tgtEl>
                                              <p:spTgt spid="17"/>
                                            </p:tgtEl>
                                            <p:attrNameLst>
                                              <p:attrName>style.visibility</p:attrName>
                                            </p:attrNameLst>
                                          </p:cBhvr>
                                          <p:to>
                                            <p:strVal val="visible"/>
                                          </p:to>
                                        </p:set>
                                        <p:anim calcmode="lin" valueType="num" p14:bounceEnd="50000">
                                          <p:cBhvr additive="base">
                                            <p:cTn id="15" dur="1500" fill="hold"/>
                                            <p:tgtEl>
                                              <p:spTgt spid="17"/>
                                            </p:tgtEl>
                                            <p:attrNameLst>
                                              <p:attrName>ppt_x</p:attrName>
                                            </p:attrNameLst>
                                          </p:cBhvr>
                                          <p:tavLst>
                                            <p:tav tm="0">
                                              <p:val>
                                                <p:strVal val="0-#ppt_w/2"/>
                                              </p:val>
                                            </p:tav>
                                            <p:tav tm="100000">
                                              <p:val>
                                                <p:strVal val="#ppt_x"/>
                                              </p:val>
                                            </p:tav>
                                          </p:tavLst>
                                        </p:anim>
                                        <p:anim calcmode="lin" valueType="num" p14:bounceEnd="50000">
                                          <p:cBhvr additive="base">
                                            <p:cTn id="16" dur="1500" fill="hold"/>
                                            <p:tgtEl>
                                              <p:spTgt spid="17"/>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14:presetBounceEnd="50000">
                                      <p:stCondLst>
                                        <p:cond delay="900"/>
                                      </p:stCondLst>
                                      <p:childTnLst>
                                        <p:set>
                                          <p:cBhvr>
                                            <p:cTn id="18" dur="1" fill="hold">
                                              <p:stCondLst>
                                                <p:cond delay="0"/>
                                              </p:stCondLst>
                                            </p:cTn>
                                            <p:tgtEl>
                                              <p:spTgt spid="11"/>
                                            </p:tgtEl>
                                            <p:attrNameLst>
                                              <p:attrName>style.visibility</p:attrName>
                                            </p:attrNameLst>
                                          </p:cBhvr>
                                          <p:to>
                                            <p:strVal val="visible"/>
                                          </p:to>
                                        </p:set>
                                        <p:anim calcmode="lin" valueType="num" p14:bounceEnd="50000">
                                          <p:cBhvr additive="base">
                                            <p:cTn id="19" dur="1500" fill="hold"/>
                                            <p:tgtEl>
                                              <p:spTgt spid="11"/>
                                            </p:tgtEl>
                                            <p:attrNameLst>
                                              <p:attrName>ppt_x</p:attrName>
                                            </p:attrNameLst>
                                          </p:cBhvr>
                                          <p:tavLst>
                                            <p:tav tm="0">
                                              <p:val>
                                                <p:strVal val="0-#ppt_w/2"/>
                                              </p:val>
                                            </p:tav>
                                            <p:tav tm="100000">
                                              <p:val>
                                                <p:strVal val="#ppt_x"/>
                                              </p:val>
                                            </p:tav>
                                          </p:tavLst>
                                        </p:anim>
                                        <p:anim calcmode="lin" valueType="num" p14:bounceEnd="50000">
                                          <p:cBhvr additive="base">
                                            <p:cTn id="20" dur="1500" fill="hold"/>
                                            <p:tgtEl>
                                              <p:spTgt spid="11"/>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14:presetBounceEnd="50000">
                                      <p:stCondLst>
                                        <p:cond delay="1200"/>
                                      </p:stCondLst>
                                      <p:childTnLst>
                                        <p:set>
                                          <p:cBhvr>
                                            <p:cTn id="22" dur="1" fill="hold">
                                              <p:stCondLst>
                                                <p:cond delay="0"/>
                                              </p:stCondLst>
                                            </p:cTn>
                                            <p:tgtEl>
                                              <p:spTgt spid="8"/>
                                            </p:tgtEl>
                                            <p:attrNameLst>
                                              <p:attrName>style.visibility</p:attrName>
                                            </p:attrNameLst>
                                          </p:cBhvr>
                                          <p:to>
                                            <p:strVal val="visible"/>
                                          </p:to>
                                        </p:set>
                                        <p:anim calcmode="lin" valueType="num" p14:bounceEnd="50000">
                                          <p:cBhvr additive="base">
                                            <p:cTn id="23" dur="1500" fill="hold"/>
                                            <p:tgtEl>
                                              <p:spTgt spid="8"/>
                                            </p:tgtEl>
                                            <p:attrNameLst>
                                              <p:attrName>ppt_x</p:attrName>
                                            </p:attrNameLst>
                                          </p:cBhvr>
                                          <p:tavLst>
                                            <p:tav tm="0">
                                              <p:val>
                                                <p:strVal val="0-#ppt_w/2"/>
                                              </p:val>
                                            </p:tav>
                                            <p:tav tm="100000">
                                              <p:val>
                                                <p:strVal val="#ppt_x"/>
                                              </p:val>
                                            </p:tav>
                                          </p:tavLst>
                                        </p:anim>
                                        <p:anim calcmode="lin" valueType="num" p14:bounceEnd="50000">
                                          <p:cBhvr additive="base">
                                            <p:cTn id="24" dur="1500" fill="hold"/>
                                            <p:tgtEl>
                                              <p:spTgt spid="8"/>
                                            </p:tgtEl>
                                            <p:attrNameLst>
                                              <p:attrName>ppt_y</p:attrName>
                                            </p:attrNameLst>
                                          </p:cBhvr>
                                          <p:tavLst>
                                            <p:tav tm="0">
                                              <p:val>
                                                <p:strVal val="#ppt_y"/>
                                              </p:val>
                                            </p:tav>
                                            <p:tav tm="100000">
                                              <p:val>
                                                <p:strVal val="#ppt_y"/>
                                              </p:val>
                                            </p:tav>
                                          </p:tavLst>
                                        </p:anim>
                                      </p:childTnLst>
                                    </p:cTn>
                                  </p:par>
                                </p:childTnLst>
                              </p:cTn>
                            </p:par>
                            <p:par>
                              <p:cTn id="25" fill="hold">
                                <p:stCondLst>
                                  <p:cond delay="1800"/>
                                </p:stCondLst>
                                <p:childTnLst>
                                  <p:par>
                                    <p:cTn id="26" presetID="10" presetClass="entr" presetSubtype="0" fill="hold" grpId="0" nodeType="after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500"/>
                                            <p:tgtEl>
                                              <p:spTgt spid="20"/>
                                            </p:tgtEl>
                                          </p:cBhvr>
                                        </p:animEffect>
                                      </p:childTnLst>
                                    </p:cTn>
                                  </p:par>
                                  <p:par>
                                    <p:cTn id="29" presetID="10" presetClass="entr" presetSubtype="0" fill="hold" grpId="0" nodeType="withEffect">
                                      <p:stCondLst>
                                        <p:cond delay="150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par>
                                    <p:cTn id="32" presetID="10" presetClass="entr" presetSubtype="0" fill="hold" grpId="0" nodeType="withEffect">
                                      <p:stCondLst>
                                        <p:cond delay="150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500"/>
                                            <p:tgtEl>
                                              <p:spTgt spid="22"/>
                                            </p:tgtEl>
                                          </p:cBhvr>
                                        </p:animEffect>
                                      </p:childTnLst>
                                    </p:cTn>
                                  </p:par>
                                  <p:par>
                                    <p:cTn id="35" presetID="10" presetClass="entr" presetSubtype="0" fill="hold" grpId="0" nodeType="withEffect">
                                      <p:stCondLst>
                                        <p:cond delay="150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par>
                                    <p:cTn id="38" presetID="10" presetClass="entr" presetSubtype="0" fill="hold" grpId="0" nodeType="withEffect">
                                      <p:stCondLst>
                                        <p:cond delay="1500"/>
                                      </p:stCondLst>
                                      <p:childTnLst>
                                        <p:set>
                                          <p:cBhvr>
                                            <p:cTn id="39" dur="1" fill="hold">
                                              <p:stCondLst>
                                                <p:cond delay="0"/>
                                              </p:stCondLst>
                                            </p:cTn>
                                            <p:tgtEl>
                                              <p:spTgt spid="24"/>
                                            </p:tgtEl>
                                            <p:attrNameLst>
                                              <p:attrName>style.visibility</p:attrName>
                                            </p:attrNameLst>
                                          </p:cBhvr>
                                          <p:to>
                                            <p:strVal val="visible"/>
                                          </p:to>
                                        </p:set>
                                        <p:animEffect transition="in" filter="fade">
                                          <p:cBhvr>
                                            <p:cTn id="40" dur="500"/>
                                            <p:tgtEl>
                                              <p:spTgt spid="24"/>
                                            </p:tgtEl>
                                          </p:cBhvr>
                                        </p:animEffect>
                                      </p:childTnLst>
                                    </p:cTn>
                                  </p:par>
                                  <p:par>
                                    <p:cTn id="41" presetID="10" presetClass="entr" presetSubtype="0" fill="hold" grpId="0" nodeType="withEffect">
                                      <p:stCondLst>
                                        <p:cond delay="150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500"/>
                                            <p:tgtEl>
                                              <p:spTgt spid="25"/>
                                            </p:tgtEl>
                                          </p:cBhvr>
                                        </p:animEffect>
                                      </p:childTnLst>
                                    </p:cTn>
                                  </p:par>
                                  <p:par>
                                    <p:cTn id="44" presetID="10" presetClass="entr" presetSubtype="0" fill="hold" grpId="0" nodeType="withEffect">
                                      <p:stCondLst>
                                        <p:cond delay="1500"/>
                                      </p:stCondLst>
                                      <p:childTnLst>
                                        <p:set>
                                          <p:cBhvr>
                                            <p:cTn id="45" dur="1" fill="hold">
                                              <p:stCondLst>
                                                <p:cond delay="0"/>
                                              </p:stCondLst>
                                            </p:cTn>
                                            <p:tgtEl>
                                              <p:spTgt spid="28"/>
                                            </p:tgtEl>
                                            <p:attrNameLst>
                                              <p:attrName>style.visibility</p:attrName>
                                            </p:attrNameLst>
                                          </p:cBhvr>
                                          <p:to>
                                            <p:strVal val="visible"/>
                                          </p:to>
                                        </p:set>
                                        <p:animEffect transition="in" filter="fade">
                                          <p:cBhvr>
                                            <p:cTn id="46" dur="500"/>
                                            <p:tgtEl>
                                              <p:spTgt spid="28"/>
                                            </p:tgtEl>
                                          </p:cBhvr>
                                        </p:animEffect>
                                      </p:childTnLst>
                                    </p:cTn>
                                  </p:par>
                                  <p:par>
                                    <p:cTn id="47" presetID="10" presetClass="entr" presetSubtype="0" fill="hold" grpId="0" nodeType="withEffect">
                                      <p:stCondLst>
                                        <p:cond delay="1500"/>
                                      </p:stCondLst>
                                      <p:childTnLst>
                                        <p:set>
                                          <p:cBhvr>
                                            <p:cTn id="48" dur="1" fill="hold">
                                              <p:stCondLst>
                                                <p:cond delay="0"/>
                                              </p:stCondLst>
                                            </p:cTn>
                                            <p:tgtEl>
                                              <p:spTgt spid="29"/>
                                            </p:tgtEl>
                                            <p:attrNameLst>
                                              <p:attrName>style.visibility</p:attrName>
                                            </p:attrNameLst>
                                          </p:cBhvr>
                                          <p:to>
                                            <p:strVal val="visible"/>
                                          </p:to>
                                        </p:set>
                                        <p:animEffect transition="in" filter="fade">
                                          <p:cBhvr>
                                            <p:cTn id="49" dur="500"/>
                                            <p:tgtEl>
                                              <p:spTgt spid="29"/>
                                            </p:tgtEl>
                                          </p:cBhvr>
                                        </p:animEffect>
                                      </p:childTnLst>
                                    </p:cTn>
                                  </p:par>
                                  <p:par>
                                    <p:cTn id="50" presetID="10" presetClass="entr" presetSubtype="0" fill="hold" grpId="0" nodeType="withEffect">
                                      <p:stCondLst>
                                        <p:cond delay="1500"/>
                                      </p:stCondLst>
                                      <p:childTnLst>
                                        <p:set>
                                          <p:cBhvr>
                                            <p:cTn id="51" dur="1" fill="hold">
                                              <p:stCondLst>
                                                <p:cond delay="0"/>
                                              </p:stCondLst>
                                            </p:cTn>
                                            <p:tgtEl>
                                              <p:spTgt spid="30"/>
                                            </p:tgtEl>
                                            <p:attrNameLst>
                                              <p:attrName>style.visibility</p:attrName>
                                            </p:attrNameLst>
                                          </p:cBhvr>
                                          <p:to>
                                            <p:strVal val="visible"/>
                                          </p:to>
                                        </p:set>
                                        <p:animEffect transition="in" filter="fade">
                                          <p:cBhvr>
                                            <p:cTn id="52" dur="500"/>
                                            <p:tgtEl>
                                              <p:spTgt spid="30"/>
                                            </p:tgtEl>
                                          </p:cBhvr>
                                        </p:animEffect>
                                      </p:childTnLst>
                                    </p:cTn>
                                  </p:par>
                                  <p:par>
                                    <p:cTn id="53" presetID="10" presetClass="entr" presetSubtype="0" fill="hold" grpId="0" nodeType="withEffect">
                                      <p:stCondLst>
                                        <p:cond delay="150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24" grpId="0"/>
          <p:bldP spid="25" grpId="0"/>
          <p:bldP spid="28" grpId="0"/>
          <p:bldP spid="29" grpId="0"/>
          <p:bldP spid="30" grpId="0"/>
          <p:bldP spid="3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3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fill="hold"/>
                                            <p:tgtEl>
                                              <p:spTgt spid="5"/>
                                            </p:tgtEl>
                                            <p:attrNameLst>
                                              <p:attrName>ppt_x</p:attrName>
                                            </p:attrNameLst>
                                          </p:cBhvr>
                                          <p:tavLst>
                                            <p:tav tm="0">
                                              <p:val>
                                                <p:strVal val="1+#ppt_w/2"/>
                                              </p:val>
                                            </p:tav>
                                            <p:tav tm="100000">
                                              <p:val>
                                                <p:strVal val="#ppt_x"/>
                                              </p:val>
                                            </p:tav>
                                          </p:tavLst>
                                        </p:anim>
                                        <p:anim calcmode="lin" valueType="num">
                                          <p:cBhvr additive="base">
                                            <p:cTn id="8" dur="1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500" fill="hold"/>
                                            <p:tgtEl>
                                              <p:spTgt spid="14"/>
                                            </p:tgtEl>
                                            <p:attrNameLst>
                                              <p:attrName>ppt_x</p:attrName>
                                            </p:attrNameLst>
                                          </p:cBhvr>
                                          <p:tavLst>
                                            <p:tav tm="0">
                                              <p:val>
                                                <p:strVal val="1+#ppt_w/2"/>
                                              </p:val>
                                            </p:tav>
                                            <p:tav tm="100000">
                                              <p:val>
                                                <p:strVal val="#ppt_x"/>
                                              </p:val>
                                            </p:tav>
                                          </p:tavLst>
                                        </p:anim>
                                        <p:anim calcmode="lin" valueType="num">
                                          <p:cBhvr additive="base">
                                            <p:cTn id="12" dur="1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60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500" fill="hold"/>
                                            <p:tgtEl>
                                              <p:spTgt spid="17"/>
                                            </p:tgtEl>
                                            <p:attrNameLst>
                                              <p:attrName>ppt_x</p:attrName>
                                            </p:attrNameLst>
                                          </p:cBhvr>
                                          <p:tavLst>
                                            <p:tav tm="0">
                                              <p:val>
                                                <p:strVal val="0-#ppt_w/2"/>
                                              </p:val>
                                            </p:tav>
                                            <p:tav tm="100000">
                                              <p:val>
                                                <p:strVal val="#ppt_x"/>
                                              </p:val>
                                            </p:tav>
                                          </p:tavLst>
                                        </p:anim>
                                        <p:anim calcmode="lin" valueType="num">
                                          <p:cBhvr additive="base">
                                            <p:cTn id="16" dur="1500" fill="hold"/>
                                            <p:tgtEl>
                                              <p:spTgt spid="17"/>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90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1500" fill="hold"/>
                                            <p:tgtEl>
                                              <p:spTgt spid="11"/>
                                            </p:tgtEl>
                                            <p:attrNameLst>
                                              <p:attrName>ppt_x</p:attrName>
                                            </p:attrNameLst>
                                          </p:cBhvr>
                                          <p:tavLst>
                                            <p:tav tm="0">
                                              <p:val>
                                                <p:strVal val="0-#ppt_w/2"/>
                                              </p:val>
                                            </p:tav>
                                            <p:tav tm="100000">
                                              <p:val>
                                                <p:strVal val="#ppt_x"/>
                                              </p:val>
                                            </p:tav>
                                          </p:tavLst>
                                        </p:anim>
                                        <p:anim calcmode="lin" valueType="num">
                                          <p:cBhvr additive="base">
                                            <p:cTn id="20" dur="1500" fill="hold"/>
                                            <p:tgtEl>
                                              <p:spTgt spid="11"/>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20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1500" fill="hold"/>
                                            <p:tgtEl>
                                              <p:spTgt spid="8"/>
                                            </p:tgtEl>
                                            <p:attrNameLst>
                                              <p:attrName>ppt_x</p:attrName>
                                            </p:attrNameLst>
                                          </p:cBhvr>
                                          <p:tavLst>
                                            <p:tav tm="0">
                                              <p:val>
                                                <p:strVal val="0-#ppt_w/2"/>
                                              </p:val>
                                            </p:tav>
                                            <p:tav tm="100000">
                                              <p:val>
                                                <p:strVal val="#ppt_x"/>
                                              </p:val>
                                            </p:tav>
                                          </p:tavLst>
                                        </p:anim>
                                        <p:anim calcmode="lin" valueType="num">
                                          <p:cBhvr additive="base">
                                            <p:cTn id="24" dur="1500" fill="hold"/>
                                            <p:tgtEl>
                                              <p:spTgt spid="8"/>
                                            </p:tgtEl>
                                            <p:attrNameLst>
                                              <p:attrName>ppt_y</p:attrName>
                                            </p:attrNameLst>
                                          </p:cBhvr>
                                          <p:tavLst>
                                            <p:tav tm="0">
                                              <p:val>
                                                <p:strVal val="#ppt_y"/>
                                              </p:val>
                                            </p:tav>
                                            <p:tav tm="100000">
                                              <p:val>
                                                <p:strVal val="#ppt_y"/>
                                              </p:val>
                                            </p:tav>
                                          </p:tavLst>
                                        </p:anim>
                                      </p:childTnLst>
                                    </p:cTn>
                                  </p:par>
                                </p:childTnLst>
                              </p:cTn>
                            </p:par>
                            <p:par>
                              <p:cTn id="25" fill="hold">
                                <p:stCondLst>
                                  <p:cond delay="1800"/>
                                </p:stCondLst>
                                <p:childTnLst>
                                  <p:par>
                                    <p:cTn id="26" presetID="10" presetClass="entr" presetSubtype="0" fill="hold" grpId="0" nodeType="after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500"/>
                                            <p:tgtEl>
                                              <p:spTgt spid="20"/>
                                            </p:tgtEl>
                                          </p:cBhvr>
                                        </p:animEffect>
                                      </p:childTnLst>
                                    </p:cTn>
                                  </p:par>
                                  <p:par>
                                    <p:cTn id="29" presetID="10" presetClass="entr" presetSubtype="0" fill="hold" grpId="0" nodeType="withEffect">
                                      <p:stCondLst>
                                        <p:cond delay="150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par>
                                    <p:cTn id="32" presetID="10" presetClass="entr" presetSubtype="0" fill="hold" grpId="0" nodeType="withEffect">
                                      <p:stCondLst>
                                        <p:cond delay="150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500"/>
                                            <p:tgtEl>
                                              <p:spTgt spid="22"/>
                                            </p:tgtEl>
                                          </p:cBhvr>
                                        </p:animEffect>
                                      </p:childTnLst>
                                    </p:cTn>
                                  </p:par>
                                  <p:par>
                                    <p:cTn id="35" presetID="10" presetClass="entr" presetSubtype="0" fill="hold" grpId="0" nodeType="withEffect">
                                      <p:stCondLst>
                                        <p:cond delay="150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par>
                                    <p:cTn id="38" presetID="10" presetClass="entr" presetSubtype="0" fill="hold" grpId="0" nodeType="withEffect">
                                      <p:stCondLst>
                                        <p:cond delay="1500"/>
                                      </p:stCondLst>
                                      <p:childTnLst>
                                        <p:set>
                                          <p:cBhvr>
                                            <p:cTn id="39" dur="1" fill="hold">
                                              <p:stCondLst>
                                                <p:cond delay="0"/>
                                              </p:stCondLst>
                                            </p:cTn>
                                            <p:tgtEl>
                                              <p:spTgt spid="24"/>
                                            </p:tgtEl>
                                            <p:attrNameLst>
                                              <p:attrName>style.visibility</p:attrName>
                                            </p:attrNameLst>
                                          </p:cBhvr>
                                          <p:to>
                                            <p:strVal val="visible"/>
                                          </p:to>
                                        </p:set>
                                        <p:animEffect transition="in" filter="fade">
                                          <p:cBhvr>
                                            <p:cTn id="40" dur="500"/>
                                            <p:tgtEl>
                                              <p:spTgt spid="24"/>
                                            </p:tgtEl>
                                          </p:cBhvr>
                                        </p:animEffect>
                                      </p:childTnLst>
                                    </p:cTn>
                                  </p:par>
                                  <p:par>
                                    <p:cTn id="41" presetID="10" presetClass="entr" presetSubtype="0" fill="hold" grpId="0" nodeType="withEffect">
                                      <p:stCondLst>
                                        <p:cond delay="150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500"/>
                                            <p:tgtEl>
                                              <p:spTgt spid="25"/>
                                            </p:tgtEl>
                                          </p:cBhvr>
                                        </p:animEffect>
                                      </p:childTnLst>
                                    </p:cTn>
                                  </p:par>
                                  <p:par>
                                    <p:cTn id="44" presetID="10" presetClass="entr" presetSubtype="0" fill="hold" grpId="0" nodeType="withEffect">
                                      <p:stCondLst>
                                        <p:cond delay="1500"/>
                                      </p:stCondLst>
                                      <p:childTnLst>
                                        <p:set>
                                          <p:cBhvr>
                                            <p:cTn id="45" dur="1" fill="hold">
                                              <p:stCondLst>
                                                <p:cond delay="0"/>
                                              </p:stCondLst>
                                            </p:cTn>
                                            <p:tgtEl>
                                              <p:spTgt spid="28"/>
                                            </p:tgtEl>
                                            <p:attrNameLst>
                                              <p:attrName>style.visibility</p:attrName>
                                            </p:attrNameLst>
                                          </p:cBhvr>
                                          <p:to>
                                            <p:strVal val="visible"/>
                                          </p:to>
                                        </p:set>
                                        <p:animEffect transition="in" filter="fade">
                                          <p:cBhvr>
                                            <p:cTn id="46" dur="500"/>
                                            <p:tgtEl>
                                              <p:spTgt spid="28"/>
                                            </p:tgtEl>
                                          </p:cBhvr>
                                        </p:animEffect>
                                      </p:childTnLst>
                                    </p:cTn>
                                  </p:par>
                                  <p:par>
                                    <p:cTn id="47" presetID="10" presetClass="entr" presetSubtype="0" fill="hold" grpId="0" nodeType="withEffect">
                                      <p:stCondLst>
                                        <p:cond delay="1500"/>
                                      </p:stCondLst>
                                      <p:childTnLst>
                                        <p:set>
                                          <p:cBhvr>
                                            <p:cTn id="48" dur="1" fill="hold">
                                              <p:stCondLst>
                                                <p:cond delay="0"/>
                                              </p:stCondLst>
                                            </p:cTn>
                                            <p:tgtEl>
                                              <p:spTgt spid="29"/>
                                            </p:tgtEl>
                                            <p:attrNameLst>
                                              <p:attrName>style.visibility</p:attrName>
                                            </p:attrNameLst>
                                          </p:cBhvr>
                                          <p:to>
                                            <p:strVal val="visible"/>
                                          </p:to>
                                        </p:set>
                                        <p:animEffect transition="in" filter="fade">
                                          <p:cBhvr>
                                            <p:cTn id="49" dur="500"/>
                                            <p:tgtEl>
                                              <p:spTgt spid="29"/>
                                            </p:tgtEl>
                                          </p:cBhvr>
                                        </p:animEffect>
                                      </p:childTnLst>
                                    </p:cTn>
                                  </p:par>
                                  <p:par>
                                    <p:cTn id="50" presetID="10" presetClass="entr" presetSubtype="0" fill="hold" grpId="0" nodeType="withEffect">
                                      <p:stCondLst>
                                        <p:cond delay="1500"/>
                                      </p:stCondLst>
                                      <p:childTnLst>
                                        <p:set>
                                          <p:cBhvr>
                                            <p:cTn id="51" dur="1" fill="hold">
                                              <p:stCondLst>
                                                <p:cond delay="0"/>
                                              </p:stCondLst>
                                            </p:cTn>
                                            <p:tgtEl>
                                              <p:spTgt spid="30"/>
                                            </p:tgtEl>
                                            <p:attrNameLst>
                                              <p:attrName>style.visibility</p:attrName>
                                            </p:attrNameLst>
                                          </p:cBhvr>
                                          <p:to>
                                            <p:strVal val="visible"/>
                                          </p:to>
                                        </p:set>
                                        <p:animEffect transition="in" filter="fade">
                                          <p:cBhvr>
                                            <p:cTn id="52" dur="500"/>
                                            <p:tgtEl>
                                              <p:spTgt spid="30"/>
                                            </p:tgtEl>
                                          </p:cBhvr>
                                        </p:animEffect>
                                      </p:childTnLst>
                                    </p:cTn>
                                  </p:par>
                                  <p:par>
                                    <p:cTn id="53" presetID="10" presetClass="entr" presetSubtype="0" fill="hold" grpId="0" nodeType="withEffect">
                                      <p:stCondLst>
                                        <p:cond delay="150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24" grpId="0"/>
          <p:bldP spid="25" grpId="0"/>
          <p:bldP spid="28" grpId="0"/>
          <p:bldP spid="29" grpId="0"/>
          <p:bldP spid="30" grpId="0"/>
          <p:bldP spid="31" grpId="0"/>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文本框 25"/>
          <p:cNvSpPr txBox="1"/>
          <p:nvPr/>
        </p:nvSpPr>
        <p:spPr>
          <a:xfrm>
            <a:off x="74743" y="503062"/>
            <a:ext cx="2891066" cy="523220"/>
          </a:xfrm>
          <a:prstGeom prst="rect">
            <a:avLst/>
          </a:prstGeom>
          <a:noFill/>
        </p:spPr>
        <p:txBody>
          <a:bodyPr wrap="square" rtlCol="0">
            <a:spAutoFit/>
          </a:bodyPr>
          <a:lstStyle/>
          <a:p>
            <a:r>
              <a:rPr lang="zh-CN" altLang="en-US" sz="2800" b="1" dirty="0">
                <a:solidFill>
                  <a:schemeClr val="bg2">
                    <a:lumMod val="50000"/>
                  </a:schemeClr>
                </a:solidFill>
              </a:rPr>
              <a:t>请输入标题内容</a:t>
            </a:r>
          </a:p>
        </p:txBody>
      </p:sp>
      <p:pic>
        <p:nvPicPr>
          <p:cNvPr id="27" name="图片 26"/>
          <p:cNvPicPr>
            <a:picLocks noChangeAspect="1"/>
          </p:cNvPicPr>
          <p:nvPr/>
        </p:nvPicPr>
        <p:blipFill>
          <a:blip r:embed="rId8" cstate="screen"/>
          <a:stretch>
            <a:fillRect/>
          </a:stretch>
        </p:blipFill>
        <p:spPr>
          <a:xfrm>
            <a:off x="11045298" y="178517"/>
            <a:ext cx="824546" cy="1172311"/>
          </a:xfrm>
          <a:prstGeom prst="rect">
            <a:avLst/>
          </a:prstGeom>
        </p:spPr>
      </p:pic>
      <p:pic>
        <p:nvPicPr>
          <p:cNvPr id="36" name="图片 35"/>
          <p:cNvPicPr>
            <a:picLocks noChangeAspect="1"/>
          </p:cNvPicPr>
          <p:nvPr/>
        </p:nvPicPr>
        <p:blipFill>
          <a:blip r:embed="rId9" cstate="screen"/>
          <a:stretch>
            <a:fillRect/>
          </a:stretch>
        </p:blipFill>
        <p:spPr>
          <a:xfrm>
            <a:off x="3285497" y="232338"/>
            <a:ext cx="5741297" cy="253014"/>
          </a:xfrm>
          <a:prstGeom prst="rect">
            <a:avLst/>
          </a:prstGeom>
        </p:spPr>
      </p:pic>
      <p:cxnSp>
        <p:nvCxnSpPr>
          <p:cNvPr id="5" name="MH_Other_1"/>
          <p:cNvCxnSpPr/>
          <p:nvPr>
            <p:custDataLst>
              <p:tags r:id="rId1"/>
            </p:custDataLst>
          </p:nvPr>
        </p:nvCxnSpPr>
        <p:spPr>
          <a:xfrm>
            <a:off x="0" y="3468029"/>
            <a:ext cx="12355589" cy="0"/>
          </a:xfrm>
          <a:prstGeom prst="straightConnector1">
            <a:avLst/>
          </a:prstGeom>
          <a:ln w="12700">
            <a:solidFill>
              <a:srgbClr val="B2B2B2"/>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6" name="MH_Other_2"/>
          <p:cNvSpPr/>
          <p:nvPr>
            <p:custDataLst>
              <p:tags r:id="rId2"/>
            </p:custDataLst>
          </p:nvPr>
        </p:nvSpPr>
        <p:spPr>
          <a:xfrm>
            <a:off x="1806542" y="2132572"/>
            <a:ext cx="993032" cy="1406083"/>
          </a:xfrm>
          <a:custGeom>
            <a:avLst/>
            <a:gdLst>
              <a:gd name="connsiteX0" fmla="*/ 368300 w 736600"/>
              <a:gd name="connsiteY0" fmla="*/ 937419 h 1043781"/>
              <a:gd name="connsiteX1" fmla="*/ 421481 w 736600"/>
              <a:gd name="connsiteY1" fmla="*/ 990600 h 1043781"/>
              <a:gd name="connsiteX2" fmla="*/ 368300 w 736600"/>
              <a:gd name="connsiteY2" fmla="*/ 1043781 h 1043781"/>
              <a:gd name="connsiteX3" fmla="*/ 315119 w 736600"/>
              <a:gd name="connsiteY3" fmla="*/ 990600 h 1043781"/>
              <a:gd name="connsiteX4" fmla="*/ 368300 w 736600"/>
              <a:gd name="connsiteY4" fmla="*/ 937419 h 1043781"/>
              <a:gd name="connsiteX5" fmla="*/ 368300 w 736600"/>
              <a:gd name="connsiteY5" fmla="*/ 0 h 1043781"/>
              <a:gd name="connsiteX6" fmla="*/ 736600 w 736600"/>
              <a:gd name="connsiteY6" fmla="*/ 368300 h 1043781"/>
              <a:gd name="connsiteX7" fmla="*/ 442525 w 736600"/>
              <a:gd name="connsiteY7" fmla="*/ 729118 h 1043781"/>
              <a:gd name="connsiteX8" fmla="*/ 408955 w 736600"/>
              <a:gd name="connsiteY8" fmla="*/ 732502 h 1043781"/>
              <a:gd name="connsiteX9" fmla="*/ 368300 w 736600"/>
              <a:gd name="connsiteY9" fmla="*/ 827559 h 1043781"/>
              <a:gd name="connsiteX10" fmla="*/ 327646 w 736600"/>
              <a:gd name="connsiteY10" fmla="*/ 732502 h 1043781"/>
              <a:gd name="connsiteX11" fmla="*/ 294075 w 736600"/>
              <a:gd name="connsiteY11" fmla="*/ 729118 h 1043781"/>
              <a:gd name="connsiteX12" fmla="*/ 0 w 736600"/>
              <a:gd name="connsiteY12" fmla="*/ 368300 h 1043781"/>
              <a:gd name="connsiteX13" fmla="*/ 368300 w 736600"/>
              <a:gd name="connsiteY13" fmla="*/ 0 h 1043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6600" h="1043781">
                <a:moveTo>
                  <a:pt x="368300" y="937419"/>
                </a:moveTo>
                <a:cubicBezTo>
                  <a:pt x="397671" y="937419"/>
                  <a:pt x="421481" y="961229"/>
                  <a:pt x="421481" y="990600"/>
                </a:cubicBezTo>
                <a:cubicBezTo>
                  <a:pt x="421481" y="1019971"/>
                  <a:pt x="397671" y="1043781"/>
                  <a:pt x="368300" y="1043781"/>
                </a:cubicBezTo>
                <a:cubicBezTo>
                  <a:pt x="338929" y="1043781"/>
                  <a:pt x="315119" y="1019971"/>
                  <a:pt x="315119" y="990600"/>
                </a:cubicBezTo>
                <a:cubicBezTo>
                  <a:pt x="315119" y="961229"/>
                  <a:pt x="338929" y="937419"/>
                  <a:pt x="368300" y="937419"/>
                </a:cubicBezTo>
                <a:close/>
                <a:moveTo>
                  <a:pt x="368300" y="0"/>
                </a:moveTo>
                <a:cubicBezTo>
                  <a:pt x="571706" y="0"/>
                  <a:pt x="736600" y="164894"/>
                  <a:pt x="736600" y="368300"/>
                </a:cubicBezTo>
                <a:cubicBezTo>
                  <a:pt x="736600" y="546280"/>
                  <a:pt x="610353" y="694775"/>
                  <a:pt x="442525" y="729118"/>
                </a:cubicBezTo>
                <a:lnTo>
                  <a:pt x="408955" y="732502"/>
                </a:lnTo>
                <a:lnTo>
                  <a:pt x="368300" y="827559"/>
                </a:lnTo>
                <a:lnTo>
                  <a:pt x="327646" y="732502"/>
                </a:lnTo>
                <a:lnTo>
                  <a:pt x="294075" y="729118"/>
                </a:lnTo>
                <a:cubicBezTo>
                  <a:pt x="126247" y="694775"/>
                  <a:pt x="0" y="546280"/>
                  <a:pt x="0" y="368300"/>
                </a:cubicBezTo>
                <a:cubicBezTo>
                  <a:pt x="0" y="164894"/>
                  <a:pt x="164894" y="0"/>
                  <a:pt x="36830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324000" anchor="ctr">
            <a:normAutofit/>
          </a:bodyPr>
          <a:lstStyle/>
          <a:p>
            <a:pPr algn="ctr">
              <a:defRPr/>
            </a:pPr>
            <a:r>
              <a:rPr lang="en-US" altLang="zh-CN" sz="2800" b="1" dirty="0">
                <a:solidFill>
                  <a:srgbClr val="FFFFFF"/>
                </a:solidFill>
                <a:latin typeface="+mj-ea"/>
                <a:ea typeface="+mj-ea"/>
              </a:rPr>
              <a:t>01</a:t>
            </a:r>
            <a:endParaRPr lang="zh-CN" altLang="en-US" sz="2800" b="1" dirty="0">
              <a:solidFill>
                <a:srgbClr val="FFFFFF"/>
              </a:solidFill>
              <a:latin typeface="+mj-ea"/>
              <a:ea typeface="+mj-ea"/>
            </a:endParaRPr>
          </a:p>
        </p:txBody>
      </p:sp>
      <p:sp>
        <p:nvSpPr>
          <p:cNvPr id="7" name="MH_Other_3"/>
          <p:cNvSpPr/>
          <p:nvPr>
            <p:custDataLst>
              <p:tags r:id="rId3"/>
            </p:custDataLst>
          </p:nvPr>
        </p:nvSpPr>
        <p:spPr>
          <a:xfrm>
            <a:off x="4299824" y="2132572"/>
            <a:ext cx="993032" cy="1406083"/>
          </a:xfrm>
          <a:custGeom>
            <a:avLst/>
            <a:gdLst>
              <a:gd name="connsiteX0" fmla="*/ 368300 w 736600"/>
              <a:gd name="connsiteY0" fmla="*/ 937419 h 1043781"/>
              <a:gd name="connsiteX1" fmla="*/ 421481 w 736600"/>
              <a:gd name="connsiteY1" fmla="*/ 990600 h 1043781"/>
              <a:gd name="connsiteX2" fmla="*/ 368300 w 736600"/>
              <a:gd name="connsiteY2" fmla="*/ 1043781 h 1043781"/>
              <a:gd name="connsiteX3" fmla="*/ 315119 w 736600"/>
              <a:gd name="connsiteY3" fmla="*/ 990600 h 1043781"/>
              <a:gd name="connsiteX4" fmla="*/ 368300 w 736600"/>
              <a:gd name="connsiteY4" fmla="*/ 937419 h 1043781"/>
              <a:gd name="connsiteX5" fmla="*/ 368300 w 736600"/>
              <a:gd name="connsiteY5" fmla="*/ 0 h 1043781"/>
              <a:gd name="connsiteX6" fmla="*/ 736600 w 736600"/>
              <a:gd name="connsiteY6" fmla="*/ 368300 h 1043781"/>
              <a:gd name="connsiteX7" fmla="*/ 442525 w 736600"/>
              <a:gd name="connsiteY7" fmla="*/ 729118 h 1043781"/>
              <a:gd name="connsiteX8" fmla="*/ 408955 w 736600"/>
              <a:gd name="connsiteY8" fmla="*/ 732502 h 1043781"/>
              <a:gd name="connsiteX9" fmla="*/ 368300 w 736600"/>
              <a:gd name="connsiteY9" fmla="*/ 827559 h 1043781"/>
              <a:gd name="connsiteX10" fmla="*/ 327646 w 736600"/>
              <a:gd name="connsiteY10" fmla="*/ 732502 h 1043781"/>
              <a:gd name="connsiteX11" fmla="*/ 294075 w 736600"/>
              <a:gd name="connsiteY11" fmla="*/ 729118 h 1043781"/>
              <a:gd name="connsiteX12" fmla="*/ 0 w 736600"/>
              <a:gd name="connsiteY12" fmla="*/ 368300 h 1043781"/>
              <a:gd name="connsiteX13" fmla="*/ 368300 w 736600"/>
              <a:gd name="connsiteY13" fmla="*/ 0 h 1043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6600" h="1043781">
                <a:moveTo>
                  <a:pt x="368300" y="937419"/>
                </a:moveTo>
                <a:cubicBezTo>
                  <a:pt x="397671" y="937419"/>
                  <a:pt x="421481" y="961229"/>
                  <a:pt x="421481" y="990600"/>
                </a:cubicBezTo>
                <a:cubicBezTo>
                  <a:pt x="421481" y="1019971"/>
                  <a:pt x="397671" y="1043781"/>
                  <a:pt x="368300" y="1043781"/>
                </a:cubicBezTo>
                <a:cubicBezTo>
                  <a:pt x="338929" y="1043781"/>
                  <a:pt x="315119" y="1019971"/>
                  <a:pt x="315119" y="990600"/>
                </a:cubicBezTo>
                <a:cubicBezTo>
                  <a:pt x="315119" y="961229"/>
                  <a:pt x="338929" y="937419"/>
                  <a:pt x="368300" y="937419"/>
                </a:cubicBezTo>
                <a:close/>
                <a:moveTo>
                  <a:pt x="368300" y="0"/>
                </a:moveTo>
                <a:cubicBezTo>
                  <a:pt x="571706" y="0"/>
                  <a:pt x="736600" y="164894"/>
                  <a:pt x="736600" y="368300"/>
                </a:cubicBezTo>
                <a:cubicBezTo>
                  <a:pt x="736600" y="546280"/>
                  <a:pt x="610353" y="694775"/>
                  <a:pt x="442525" y="729118"/>
                </a:cubicBezTo>
                <a:lnTo>
                  <a:pt x="408955" y="732502"/>
                </a:lnTo>
                <a:lnTo>
                  <a:pt x="368300" y="827559"/>
                </a:lnTo>
                <a:lnTo>
                  <a:pt x="327646" y="732502"/>
                </a:lnTo>
                <a:lnTo>
                  <a:pt x="294075" y="729118"/>
                </a:lnTo>
                <a:cubicBezTo>
                  <a:pt x="126247" y="694775"/>
                  <a:pt x="0" y="546280"/>
                  <a:pt x="0" y="368300"/>
                </a:cubicBezTo>
                <a:cubicBezTo>
                  <a:pt x="0" y="164894"/>
                  <a:pt x="164894" y="0"/>
                  <a:pt x="3683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324000" anchor="ctr">
            <a:normAutofit/>
          </a:bodyPr>
          <a:lstStyle/>
          <a:p>
            <a:pPr algn="ctr">
              <a:defRPr/>
            </a:pPr>
            <a:r>
              <a:rPr lang="en-US" altLang="zh-CN" sz="2800" b="1">
                <a:solidFill>
                  <a:srgbClr val="FFFFFF"/>
                </a:solidFill>
                <a:latin typeface="+mj-ea"/>
                <a:ea typeface="+mj-ea"/>
              </a:rPr>
              <a:t>02</a:t>
            </a:r>
            <a:endParaRPr lang="zh-CN" altLang="en-US" sz="2800" b="1">
              <a:solidFill>
                <a:srgbClr val="FFFFFF"/>
              </a:solidFill>
              <a:latin typeface="+mj-ea"/>
              <a:ea typeface="+mj-ea"/>
            </a:endParaRPr>
          </a:p>
        </p:txBody>
      </p:sp>
      <p:sp>
        <p:nvSpPr>
          <p:cNvPr id="8" name="MH_Other_4"/>
          <p:cNvSpPr/>
          <p:nvPr>
            <p:custDataLst>
              <p:tags r:id="rId4"/>
            </p:custDataLst>
          </p:nvPr>
        </p:nvSpPr>
        <p:spPr>
          <a:xfrm>
            <a:off x="6795246" y="2132572"/>
            <a:ext cx="993032" cy="1406083"/>
          </a:xfrm>
          <a:custGeom>
            <a:avLst/>
            <a:gdLst>
              <a:gd name="connsiteX0" fmla="*/ 368300 w 736600"/>
              <a:gd name="connsiteY0" fmla="*/ 937419 h 1043781"/>
              <a:gd name="connsiteX1" fmla="*/ 421481 w 736600"/>
              <a:gd name="connsiteY1" fmla="*/ 990600 h 1043781"/>
              <a:gd name="connsiteX2" fmla="*/ 368300 w 736600"/>
              <a:gd name="connsiteY2" fmla="*/ 1043781 h 1043781"/>
              <a:gd name="connsiteX3" fmla="*/ 315119 w 736600"/>
              <a:gd name="connsiteY3" fmla="*/ 990600 h 1043781"/>
              <a:gd name="connsiteX4" fmla="*/ 368300 w 736600"/>
              <a:gd name="connsiteY4" fmla="*/ 937419 h 1043781"/>
              <a:gd name="connsiteX5" fmla="*/ 368300 w 736600"/>
              <a:gd name="connsiteY5" fmla="*/ 0 h 1043781"/>
              <a:gd name="connsiteX6" fmla="*/ 736600 w 736600"/>
              <a:gd name="connsiteY6" fmla="*/ 368300 h 1043781"/>
              <a:gd name="connsiteX7" fmla="*/ 442525 w 736600"/>
              <a:gd name="connsiteY7" fmla="*/ 729118 h 1043781"/>
              <a:gd name="connsiteX8" fmla="*/ 408955 w 736600"/>
              <a:gd name="connsiteY8" fmla="*/ 732502 h 1043781"/>
              <a:gd name="connsiteX9" fmla="*/ 368300 w 736600"/>
              <a:gd name="connsiteY9" fmla="*/ 827559 h 1043781"/>
              <a:gd name="connsiteX10" fmla="*/ 327646 w 736600"/>
              <a:gd name="connsiteY10" fmla="*/ 732502 h 1043781"/>
              <a:gd name="connsiteX11" fmla="*/ 294075 w 736600"/>
              <a:gd name="connsiteY11" fmla="*/ 729118 h 1043781"/>
              <a:gd name="connsiteX12" fmla="*/ 0 w 736600"/>
              <a:gd name="connsiteY12" fmla="*/ 368300 h 1043781"/>
              <a:gd name="connsiteX13" fmla="*/ 368300 w 736600"/>
              <a:gd name="connsiteY13" fmla="*/ 0 h 1043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6600" h="1043781">
                <a:moveTo>
                  <a:pt x="368300" y="937419"/>
                </a:moveTo>
                <a:cubicBezTo>
                  <a:pt x="397671" y="937419"/>
                  <a:pt x="421481" y="961229"/>
                  <a:pt x="421481" y="990600"/>
                </a:cubicBezTo>
                <a:cubicBezTo>
                  <a:pt x="421481" y="1019971"/>
                  <a:pt x="397671" y="1043781"/>
                  <a:pt x="368300" y="1043781"/>
                </a:cubicBezTo>
                <a:cubicBezTo>
                  <a:pt x="338929" y="1043781"/>
                  <a:pt x="315119" y="1019971"/>
                  <a:pt x="315119" y="990600"/>
                </a:cubicBezTo>
                <a:cubicBezTo>
                  <a:pt x="315119" y="961229"/>
                  <a:pt x="338929" y="937419"/>
                  <a:pt x="368300" y="937419"/>
                </a:cubicBezTo>
                <a:close/>
                <a:moveTo>
                  <a:pt x="368300" y="0"/>
                </a:moveTo>
                <a:cubicBezTo>
                  <a:pt x="571706" y="0"/>
                  <a:pt x="736600" y="164894"/>
                  <a:pt x="736600" y="368300"/>
                </a:cubicBezTo>
                <a:cubicBezTo>
                  <a:pt x="736600" y="546280"/>
                  <a:pt x="610353" y="694775"/>
                  <a:pt x="442525" y="729118"/>
                </a:cubicBezTo>
                <a:lnTo>
                  <a:pt x="408955" y="732502"/>
                </a:lnTo>
                <a:lnTo>
                  <a:pt x="368300" y="827559"/>
                </a:lnTo>
                <a:lnTo>
                  <a:pt x="327646" y="732502"/>
                </a:lnTo>
                <a:lnTo>
                  <a:pt x="294075" y="729118"/>
                </a:lnTo>
                <a:cubicBezTo>
                  <a:pt x="126247" y="694775"/>
                  <a:pt x="0" y="546280"/>
                  <a:pt x="0" y="368300"/>
                </a:cubicBezTo>
                <a:cubicBezTo>
                  <a:pt x="0" y="164894"/>
                  <a:pt x="164894" y="0"/>
                  <a:pt x="3683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324000" anchor="ctr">
            <a:normAutofit/>
          </a:bodyPr>
          <a:lstStyle/>
          <a:p>
            <a:pPr algn="ctr">
              <a:defRPr/>
            </a:pPr>
            <a:r>
              <a:rPr lang="en-US" altLang="zh-CN" sz="2800" b="1">
                <a:solidFill>
                  <a:srgbClr val="FFFFFF"/>
                </a:solidFill>
                <a:latin typeface="+mj-ea"/>
                <a:ea typeface="+mj-ea"/>
              </a:rPr>
              <a:t>03</a:t>
            </a:r>
            <a:endParaRPr lang="zh-CN" altLang="en-US" sz="2800" b="1">
              <a:solidFill>
                <a:srgbClr val="FFFFFF"/>
              </a:solidFill>
              <a:latin typeface="+mj-ea"/>
              <a:ea typeface="+mj-ea"/>
            </a:endParaRPr>
          </a:p>
        </p:txBody>
      </p:sp>
      <p:sp>
        <p:nvSpPr>
          <p:cNvPr id="9" name="MH_Other_5"/>
          <p:cNvSpPr/>
          <p:nvPr>
            <p:custDataLst>
              <p:tags r:id="rId5"/>
            </p:custDataLst>
          </p:nvPr>
        </p:nvSpPr>
        <p:spPr>
          <a:xfrm>
            <a:off x="9288527" y="2132572"/>
            <a:ext cx="993032" cy="1406083"/>
          </a:xfrm>
          <a:custGeom>
            <a:avLst/>
            <a:gdLst>
              <a:gd name="connsiteX0" fmla="*/ 368300 w 736600"/>
              <a:gd name="connsiteY0" fmla="*/ 937419 h 1043781"/>
              <a:gd name="connsiteX1" fmla="*/ 421481 w 736600"/>
              <a:gd name="connsiteY1" fmla="*/ 990600 h 1043781"/>
              <a:gd name="connsiteX2" fmla="*/ 368300 w 736600"/>
              <a:gd name="connsiteY2" fmla="*/ 1043781 h 1043781"/>
              <a:gd name="connsiteX3" fmla="*/ 315119 w 736600"/>
              <a:gd name="connsiteY3" fmla="*/ 990600 h 1043781"/>
              <a:gd name="connsiteX4" fmla="*/ 368300 w 736600"/>
              <a:gd name="connsiteY4" fmla="*/ 937419 h 1043781"/>
              <a:gd name="connsiteX5" fmla="*/ 368300 w 736600"/>
              <a:gd name="connsiteY5" fmla="*/ 0 h 1043781"/>
              <a:gd name="connsiteX6" fmla="*/ 736600 w 736600"/>
              <a:gd name="connsiteY6" fmla="*/ 368300 h 1043781"/>
              <a:gd name="connsiteX7" fmla="*/ 442525 w 736600"/>
              <a:gd name="connsiteY7" fmla="*/ 729118 h 1043781"/>
              <a:gd name="connsiteX8" fmla="*/ 408955 w 736600"/>
              <a:gd name="connsiteY8" fmla="*/ 732502 h 1043781"/>
              <a:gd name="connsiteX9" fmla="*/ 368300 w 736600"/>
              <a:gd name="connsiteY9" fmla="*/ 827559 h 1043781"/>
              <a:gd name="connsiteX10" fmla="*/ 327646 w 736600"/>
              <a:gd name="connsiteY10" fmla="*/ 732502 h 1043781"/>
              <a:gd name="connsiteX11" fmla="*/ 294075 w 736600"/>
              <a:gd name="connsiteY11" fmla="*/ 729118 h 1043781"/>
              <a:gd name="connsiteX12" fmla="*/ 0 w 736600"/>
              <a:gd name="connsiteY12" fmla="*/ 368300 h 1043781"/>
              <a:gd name="connsiteX13" fmla="*/ 368300 w 736600"/>
              <a:gd name="connsiteY13" fmla="*/ 0 h 1043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6600" h="1043781">
                <a:moveTo>
                  <a:pt x="368300" y="937419"/>
                </a:moveTo>
                <a:cubicBezTo>
                  <a:pt x="397671" y="937419"/>
                  <a:pt x="421481" y="961229"/>
                  <a:pt x="421481" y="990600"/>
                </a:cubicBezTo>
                <a:cubicBezTo>
                  <a:pt x="421481" y="1019971"/>
                  <a:pt x="397671" y="1043781"/>
                  <a:pt x="368300" y="1043781"/>
                </a:cubicBezTo>
                <a:cubicBezTo>
                  <a:pt x="338929" y="1043781"/>
                  <a:pt x="315119" y="1019971"/>
                  <a:pt x="315119" y="990600"/>
                </a:cubicBezTo>
                <a:cubicBezTo>
                  <a:pt x="315119" y="961229"/>
                  <a:pt x="338929" y="937419"/>
                  <a:pt x="368300" y="937419"/>
                </a:cubicBezTo>
                <a:close/>
                <a:moveTo>
                  <a:pt x="368300" y="0"/>
                </a:moveTo>
                <a:cubicBezTo>
                  <a:pt x="571706" y="0"/>
                  <a:pt x="736600" y="164894"/>
                  <a:pt x="736600" y="368300"/>
                </a:cubicBezTo>
                <a:cubicBezTo>
                  <a:pt x="736600" y="546280"/>
                  <a:pt x="610353" y="694775"/>
                  <a:pt x="442525" y="729118"/>
                </a:cubicBezTo>
                <a:lnTo>
                  <a:pt x="408955" y="732502"/>
                </a:lnTo>
                <a:lnTo>
                  <a:pt x="368300" y="827559"/>
                </a:lnTo>
                <a:lnTo>
                  <a:pt x="327646" y="732502"/>
                </a:lnTo>
                <a:lnTo>
                  <a:pt x="294075" y="729118"/>
                </a:lnTo>
                <a:cubicBezTo>
                  <a:pt x="126247" y="694775"/>
                  <a:pt x="0" y="546280"/>
                  <a:pt x="0" y="368300"/>
                </a:cubicBezTo>
                <a:cubicBezTo>
                  <a:pt x="0" y="164894"/>
                  <a:pt x="164894" y="0"/>
                  <a:pt x="3683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324000" anchor="ctr">
            <a:normAutofit/>
          </a:bodyPr>
          <a:lstStyle/>
          <a:p>
            <a:pPr algn="ctr">
              <a:defRPr/>
            </a:pPr>
            <a:r>
              <a:rPr lang="en-US" altLang="zh-CN" sz="2800" b="1">
                <a:solidFill>
                  <a:srgbClr val="FFFFFF"/>
                </a:solidFill>
                <a:latin typeface="+mj-ea"/>
                <a:ea typeface="+mj-ea"/>
              </a:rPr>
              <a:t>04</a:t>
            </a:r>
            <a:endParaRPr lang="zh-CN" altLang="en-US" sz="2800" b="1">
              <a:solidFill>
                <a:srgbClr val="FFFFFF"/>
              </a:solidFill>
              <a:latin typeface="+mj-ea"/>
              <a:ea typeface="+mj-ea"/>
            </a:endParaRPr>
          </a:p>
        </p:txBody>
      </p:sp>
      <p:grpSp>
        <p:nvGrpSpPr>
          <p:cNvPr id="10" name="组合 9"/>
          <p:cNvGrpSpPr/>
          <p:nvPr/>
        </p:nvGrpSpPr>
        <p:grpSpPr>
          <a:xfrm>
            <a:off x="1179106" y="3841784"/>
            <a:ext cx="2177976" cy="1332673"/>
            <a:chOff x="1175412" y="3575084"/>
            <a:chExt cx="2177976" cy="1332673"/>
          </a:xfrm>
        </p:grpSpPr>
        <p:sp>
          <p:nvSpPr>
            <p:cNvPr id="11" name="矩形 10"/>
            <p:cNvSpPr/>
            <p:nvPr/>
          </p:nvSpPr>
          <p:spPr>
            <a:xfrm>
              <a:off x="1175412" y="3975194"/>
              <a:ext cx="2177976" cy="932563"/>
            </a:xfrm>
            <a:prstGeom prst="rect">
              <a:avLst/>
            </a:prstGeom>
          </p:spPr>
          <p:txBody>
            <a:bodyPr wrap="square">
              <a:spAutoFit/>
            </a:bodyPr>
            <a:lstStyle/>
            <a:p>
              <a:pPr lvl="0" algn="ctr">
                <a:lnSpc>
                  <a:spcPct val="130000"/>
                </a:lnSpc>
                <a:defRPr/>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请在此处输入您的文本，或者复制您的文本粘贴到此处请在此处</a:t>
              </a:r>
              <a:endParaRPr lang="zh-CN" altLang="en-US" sz="1600" dirty="0">
                <a:solidFill>
                  <a:schemeClr val="tx1">
                    <a:lumMod val="50000"/>
                    <a:lumOff val="50000"/>
                  </a:schemeClr>
                </a:solidFill>
                <a:ea typeface="黑体" panose="02010609060101010101" pitchFamily="49" charset="-122"/>
              </a:endParaRPr>
            </a:p>
          </p:txBody>
        </p:sp>
        <p:sp>
          <p:nvSpPr>
            <p:cNvPr id="12" name="矩形 11"/>
            <p:cNvSpPr/>
            <p:nvPr/>
          </p:nvSpPr>
          <p:spPr>
            <a:xfrm>
              <a:off x="1582161" y="3575084"/>
              <a:ext cx="1364476" cy="400110"/>
            </a:xfrm>
            <a:prstGeom prst="rect">
              <a:avLst/>
            </a:prstGeom>
          </p:spPr>
          <p:txBody>
            <a:bodyPr wrap="none">
              <a:spAutoFit/>
            </a:bodyPr>
            <a:lstStyle/>
            <a:p>
              <a:pPr algn="ctr">
                <a:defRPr/>
              </a:pPr>
              <a:r>
                <a:rPr lang="zh-CN" altLang="en-US" sz="2000" b="1" spc="300" dirty="0">
                  <a:solidFill>
                    <a:schemeClr val="tx1">
                      <a:lumMod val="50000"/>
                      <a:lumOff val="50000"/>
                    </a:schemeClr>
                  </a:solidFill>
                </a:rPr>
                <a:t>添加标题</a:t>
              </a:r>
            </a:p>
          </p:txBody>
        </p:sp>
      </p:grpSp>
      <p:grpSp>
        <p:nvGrpSpPr>
          <p:cNvPr id="13" name="组合 12"/>
          <p:cNvGrpSpPr/>
          <p:nvPr/>
        </p:nvGrpSpPr>
        <p:grpSpPr>
          <a:xfrm>
            <a:off x="3682463" y="3841784"/>
            <a:ext cx="2177976" cy="1332673"/>
            <a:chOff x="3678769" y="3575084"/>
            <a:chExt cx="2177976" cy="1332673"/>
          </a:xfrm>
        </p:grpSpPr>
        <p:sp>
          <p:nvSpPr>
            <p:cNvPr id="14" name="矩形 13"/>
            <p:cNvSpPr/>
            <p:nvPr/>
          </p:nvSpPr>
          <p:spPr>
            <a:xfrm>
              <a:off x="3678769" y="3975194"/>
              <a:ext cx="2177976" cy="932563"/>
            </a:xfrm>
            <a:prstGeom prst="rect">
              <a:avLst/>
            </a:prstGeom>
          </p:spPr>
          <p:txBody>
            <a:bodyPr wrap="square">
              <a:spAutoFit/>
            </a:bodyPr>
            <a:lstStyle/>
            <a:p>
              <a:pPr lvl="0" algn="ctr">
                <a:lnSpc>
                  <a:spcPct val="130000"/>
                </a:lnSpc>
                <a:defRPr/>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请在此处输入您的文本，或者复制您的文本粘贴到此处请在此处</a:t>
              </a:r>
              <a:endParaRPr lang="zh-CN" altLang="en-US" sz="1600" dirty="0">
                <a:solidFill>
                  <a:schemeClr val="tx1">
                    <a:lumMod val="50000"/>
                    <a:lumOff val="50000"/>
                  </a:schemeClr>
                </a:solidFill>
                <a:ea typeface="黑体" panose="02010609060101010101" pitchFamily="49" charset="-122"/>
              </a:endParaRPr>
            </a:p>
          </p:txBody>
        </p:sp>
        <p:sp>
          <p:nvSpPr>
            <p:cNvPr id="15" name="矩形 14"/>
            <p:cNvSpPr/>
            <p:nvPr/>
          </p:nvSpPr>
          <p:spPr>
            <a:xfrm>
              <a:off x="4085518" y="3575084"/>
              <a:ext cx="1364476" cy="400110"/>
            </a:xfrm>
            <a:prstGeom prst="rect">
              <a:avLst/>
            </a:prstGeom>
          </p:spPr>
          <p:txBody>
            <a:bodyPr wrap="none">
              <a:spAutoFit/>
            </a:bodyPr>
            <a:lstStyle/>
            <a:p>
              <a:pPr algn="ctr">
                <a:defRPr/>
              </a:pPr>
              <a:r>
                <a:rPr lang="zh-CN" altLang="en-US" sz="2000" b="1" spc="300" dirty="0">
                  <a:solidFill>
                    <a:schemeClr val="tx1">
                      <a:lumMod val="50000"/>
                      <a:lumOff val="50000"/>
                    </a:schemeClr>
                  </a:solidFill>
                </a:rPr>
                <a:t>添加标题</a:t>
              </a:r>
            </a:p>
          </p:txBody>
        </p:sp>
      </p:grpSp>
      <p:grpSp>
        <p:nvGrpSpPr>
          <p:cNvPr id="16" name="组合 15"/>
          <p:cNvGrpSpPr/>
          <p:nvPr/>
        </p:nvGrpSpPr>
        <p:grpSpPr>
          <a:xfrm>
            <a:off x="6188026" y="3841784"/>
            <a:ext cx="2177976" cy="1332673"/>
            <a:chOff x="6184332" y="3575084"/>
            <a:chExt cx="2177976" cy="1332673"/>
          </a:xfrm>
        </p:grpSpPr>
        <p:sp>
          <p:nvSpPr>
            <p:cNvPr id="17" name="矩形 16"/>
            <p:cNvSpPr/>
            <p:nvPr/>
          </p:nvSpPr>
          <p:spPr>
            <a:xfrm>
              <a:off x="6184332" y="3975194"/>
              <a:ext cx="2177976" cy="932563"/>
            </a:xfrm>
            <a:prstGeom prst="rect">
              <a:avLst/>
            </a:prstGeom>
          </p:spPr>
          <p:txBody>
            <a:bodyPr wrap="square">
              <a:spAutoFit/>
            </a:bodyPr>
            <a:lstStyle/>
            <a:p>
              <a:pPr lvl="0" algn="ctr">
                <a:lnSpc>
                  <a:spcPct val="130000"/>
                </a:lnSpc>
                <a:defRPr/>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请在此处输入您的文本，或者复制您的文本粘贴到此处请在此处</a:t>
              </a:r>
              <a:endParaRPr lang="zh-CN" altLang="en-US" sz="1600" dirty="0">
                <a:solidFill>
                  <a:schemeClr val="tx1">
                    <a:lumMod val="50000"/>
                    <a:lumOff val="50000"/>
                  </a:schemeClr>
                </a:solidFill>
                <a:ea typeface="黑体" panose="02010609060101010101" pitchFamily="49" charset="-122"/>
              </a:endParaRPr>
            </a:p>
          </p:txBody>
        </p:sp>
        <p:sp>
          <p:nvSpPr>
            <p:cNvPr id="18" name="矩形 17"/>
            <p:cNvSpPr/>
            <p:nvPr/>
          </p:nvSpPr>
          <p:spPr>
            <a:xfrm>
              <a:off x="6591081" y="3575084"/>
              <a:ext cx="1364476" cy="400110"/>
            </a:xfrm>
            <a:prstGeom prst="rect">
              <a:avLst/>
            </a:prstGeom>
          </p:spPr>
          <p:txBody>
            <a:bodyPr wrap="none">
              <a:spAutoFit/>
            </a:bodyPr>
            <a:lstStyle/>
            <a:p>
              <a:pPr algn="ctr">
                <a:defRPr/>
              </a:pPr>
              <a:r>
                <a:rPr lang="zh-CN" altLang="en-US" sz="2000" b="1" spc="300" dirty="0">
                  <a:solidFill>
                    <a:schemeClr val="tx1">
                      <a:lumMod val="50000"/>
                      <a:lumOff val="50000"/>
                    </a:schemeClr>
                  </a:solidFill>
                </a:rPr>
                <a:t>添加标题</a:t>
              </a:r>
            </a:p>
          </p:txBody>
        </p:sp>
      </p:grpSp>
      <p:grpSp>
        <p:nvGrpSpPr>
          <p:cNvPr id="19" name="组合 18"/>
          <p:cNvGrpSpPr/>
          <p:nvPr/>
        </p:nvGrpSpPr>
        <p:grpSpPr>
          <a:xfrm>
            <a:off x="8678597" y="3841784"/>
            <a:ext cx="2177976" cy="1332673"/>
            <a:chOff x="8674903" y="3575084"/>
            <a:chExt cx="2177976" cy="1332673"/>
          </a:xfrm>
        </p:grpSpPr>
        <p:sp>
          <p:nvSpPr>
            <p:cNvPr id="20" name="矩形 19"/>
            <p:cNvSpPr/>
            <p:nvPr/>
          </p:nvSpPr>
          <p:spPr>
            <a:xfrm>
              <a:off x="8674903" y="3975194"/>
              <a:ext cx="2177976" cy="932563"/>
            </a:xfrm>
            <a:prstGeom prst="rect">
              <a:avLst/>
            </a:prstGeom>
          </p:spPr>
          <p:txBody>
            <a:bodyPr wrap="square">
              <a:spAutoFit/>
            </a:bodyPr>
            <a:lstStyle/>
            <a:p>
              <a:pPr lvl="0" algn="ctr">
                <a:lnSpc>
                  <a:spcPct val="130000"/>
                </a:lnSpc>
                <a:defRPr/>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请在此处输入您的文本，或者复制您的文本粘贴到此处请在此处</a:t>
              </a:r>
              <a:endParaRPr lang="zh-CN" altLang="en-US" sz="1600" dirty="0">
                <a:solidFill>
                  <a:schemeClr val="tx1">
                    <a:lumMod val="50000"/>
                    <a:lumOff val="50000"/>
                  </a:schemeClr>
                </a:solidFill>
                <a:ea typeface="黑体" panose="02010609060101010101" pitchFamily="49" charset="-122"/>
              </a:endParaRPr>
            </a:p>
          </p:txBody>
        </p:sp>
        <p:sp>
          <p:nvSpPr>
            <p:cNvPr id="21" name="矩形 20"/>
            <p:cNvSpPr/>
            <p:nvPr/>
          </p:nvSpPr>
          <p:spPr>
            <a:xfrm>
              <a:off x="9081652" y="3575084"/>
              <a:ext cx="1364476" cy="400110"/>
            </a:xfrm>
            <a:prstGeom prst="rect">
              <a:avLst/>
            </a:prstGeom>
          </p:spPr>
          <p:txBody>
            <a:bodyPr wrap="none">
              <a:spAutoFit/>
            </a:bodyPr>
            <a:lstStyle/>
            <a:p>
              <a:pPr algn="ctr">
                <a:defRPr/>
              </a:pPr>
              <a:r>
                <a:rPr lang="zh-CN" altLang="en-US" sz="2000" b="1" spc="300" dirty="0">
                  <a:solidFill>
                    <a:schemeClr val="tx1">
                      <a:lumMod val="50000"/>
                      <a:lumOff val="50000"/>
                    </a:schemeClr>
                  </a:solidFill>
                </a:rPr>
                <a:t>添加标题</a:t>
              </a:r>
            </a:p>
          </p:txBody>
        </p:sp>
      </p:grp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11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47" presetClass="entr" presetSubtype="0" fill="hold" grpId="0" nodeType="withEffect">
                                  <p:stCondLst>
                                    <p:cond delay="120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anim calcmode="lin" valueType="num">
                                      <p:cBhvr>
                                        <p:cTn id="11" dur="500" fill="hold"/>
                                        <p:tgtEl>
                                          <p:spTgt spid="6"/>
                                        </p:tgtEl>
                                        <p:attrNameLst>
                                          <p:attrName>ppt_x</p:attrName>
                                        </p:attrNameLst>
                                      </p:cBhvr>
                                      <p:tavLst>
                                        <p:tav tm="0">
                                          <p:val>
                                            <p:strVal val="#ppt_x"/>
                                          </p:val>
                                        </p:tav>
                                        <p:tav tm="100000">
                                          <p:val>
                                            <p:strVal val="#ppt_x"/>
                                          </p:val>
                                        </p:tav>
                                      </p:tavLst>
                                    </p:anim>
                                    <p:anim calcmode="lin" valueType="num">
                                      <p:cBhvr>
                                        <p:cTn id="12" dur="500" fill="hold"/>
                                        <p:tgtEl>
                                          <p:spTgt spid="6"/>
                                        </p:tgtEl>
                                        <p:attrNameLst>
                                          <p:attrName>ppt_y</p:attrName>
                                        </p:attrNameLst>
                                      </p:cBhvr>
                                      <p:tavLst>
                                        <p:tav tm="0">
                                          <p:val>
                                            <p:strVal val="#ppt_y-.1"/>
                                          </p:val>
                                        </p:tav>
                                        <p:tav tm="100000">
                                          <p:val>
                                            <p:strVal val="#ppt_y"/>
                                          </p:val>
                                        </p:tav>
                                      </p:tavLst>
                                    </p:anim>
                                  </p:childTnLst>
                                </p:cTn>
                              </p:par>
                              <p:par>
                                <p:cTn id="13" presetID="47" presetClass="entr" presetSubtype="0" fill="hold" grpId="0" nodeType="withEffect">
                                  <p:stCondLst>
                                    <p:cond delay="150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anim calcmode="lin" valueType="num">
                                      <p:cBhvr>
                                        <p:cTn id="16" dur="500" fill="hold"/>
                                        <p:tgtEl>
                                          <p:spTgt spid="7"/>
                                        </p:tgtEl>
                                        <p:attrNameLst>
                                          <p:attrName>ppt_x</p:attrName>
                                        </p:attrNameLst>
                                      </p:cBhvr>
                                      <p:tavLst>
                                        <p:tav tm="0">
                                          <p:val>
                                            <p:strVal val="#ppt_x"/>
                                          </p:val>
                                        </p:tav>
                                        <p:tav tm="100000">
                                          <p:val>
                                            <p:strVal val="#ppt_x"/>
                                          </p:val>
                                        </p:tav>
                                      </p:tavLst>
                                    </p:anim>
                                    <p:anim calcmode="lin" valueType="num">
                                      <p:cBhvr>
                                        <p:cTn id="17" dur="500" fill="hold"/>
                                        <p:tgtEl>
                                          <p:spTgt spid="7"/>
                                        </p:tgtEl>
                                        <p:attrNameLst>
                                          <p:attrName>ppt_y</p:attrName>
                                        </p:attrNameLst>
                                      </p:cBhvr>
                                      <p:tavLst>
                                        <p:tav tm="0">
                                          <p:val>
                                            <p:strVal val="#ppt_y-.1"/>
                                          </p:val>
                                        </p:tav>
                                        <p:tav tm="100000">
                                          <p:val>
                                            <p:strVal val="#ppt_y"/>
                                          </p:val>
                                        </p:tav>
                                      </p:tavLst>
                                    </p:anim>
                                  </p:childTnLst>
                                </p:cTn>
                              </p:par>
                              <p:par>
                                <p:cTn id="18" presetID="47" presetClass="entr" presetSubtype="0" fill="hold" grpId="0" nodeType="withEffect">
                                  <p:stCondLst>
                                    <p:cond delay="180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anim calcmode="lin" valueType="num">
                                      <p:cBhvr>
                                        <p:cTn id="21" dur="500" fill="hold"/>
                                        <p:tgtEl>
                                          <p:spTgt spid="8"/>
                                        </p:tgtEl>
                                        <p:attrNameLst>
                                          <p:attrName>ppt_x</p:attrName>
                                        </p:attrNameLst>
                                      </p:cBhvr>
                                      <p:tavLst>
                                        <p:tav tm="0">
                                          <p:val>
                                            <p:strVal val="#ppt_x"/>
                                          </p:val>
                                        </p:tav>
                                        <p:tav tm="100000">
                                          <p:val>
                                            <p:strVal val="#ppt_x"/>
                                          </p:val>
                                        </p:tav>
                                      </p:tavLst>
                                    </p:anim>
                                    <p:anim calcmode="lin" valueType="num">
                                      <p:cBhvr>
                                        <p:cTn id="22" dur="500" fill="hold"/>
                                        <p:tgtEl>
                                          <p:spTgt spid="8"/>
                                        </p:tgtEl>
                                        <p:attrNameLst>
                                          <p:attrName>ppt_y</p:attrName>
                                        </p:attrNameLst>
                                      </p:cBhvr>
                                      <p:tavLst>
                                        <p:tav tm="0">
                                          <p:val>
                                            <p:strVal val="#ppt_y-.1"/>
                                          </p:val>
                                        </p:tav>
                                        <p:tav tm="100000">
                                          <p:val>
                                            <p:strVal val="#ppt_y"/>
                                          </p:val>
                                        </p:tav>
                                      </p:tavLst>
                                    </p:anim>
                                  </p:childTnLst>
                                </p:cTn>
                              </p:par>
                              <p:par>
                                <p:cTn id="23" presetID="47" presetClass="entr" presetSubtype="0" fill="hold" grpId="0" nodeType="withEffect">
                                  <p:stCondLst>
                                    <p:cond delay="210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anim calcmode="lin" valueType="num">
                                      <p:cBhvr>
                                        <p:cTn id="26" dur="500" fill="hold"/>
                                        <p:tgtEl>
                                          <p:spTgt spid="9"/>
                                        </p:tgtEl>
                                        <p:attrNameLst>
                                          <p:attrName>ppt_x</p:attrName>
                                        </p:attrNameLst>
                                      </p:cBhvr>
                                      <p:tavLst>
                                        <p:tav tm="0">
                                          <p:val>
                                            <p:strVal val="#ppt_x"/>
                                          </p:val>
                                        </p:tav>
                                        <p:tav tm="100000">
                                          <p:val>
                                            <p:strVal val="#ppt_x"/>
                                          </p:val>
                                        </p:tav>
                                      </p:tavLst>
                                    </p:anim>
                                    <p:anim calcmode="lin" valueType="num">
                                      <p:cBhvr>
                                        <p:cTn id="27" dur="500" fill="hold"/>
                                        <p:tgtEl>
                                          <p:spTgt spid="9"/>
                                        </p:tgtEl>
                                        <p:attrNameLst>
                                          <p:attrName>ppt_y</p:attrName>
                                        </p:attrNameLst>
                                      </p:cBhvr>
                                      <p:tavLst>
                                        <p:tav tm="0">
                                          <p:val>
                                            <p:strVal val="#ppt_y-.1"/>
                                          </p:val>
                                        </p:tav>
                                        <p:tav tm="100000">
                                          <p:val>
                                            <p:strVal val="#ppt_y"/>
                                          </p:val>
                                        </p:tav>
                                      </p:tavLst>
                                    </p:anim>
                                  </p:childTnLst>
                                </p:cTn>
                              </p:par>
                              <p:par>
                                <p:cTn id="28" presetID="16" presetClass="entr" presetSubtype="21" fill="hold" nodeType="withEffect">
                                  <p:stCondLst>
                                    <p:cond delay="2500"/>
                                  </p:stCondLst>
                                  <p:childTnLst>
                                    <p:set>
                                      <p:cBhvr>
                                        <p:cTn id="29" dur="1" fill="hold">
                                          <p:stCondLst>
                                            <p:cond delay="0"/>
                                          </p:stCondLst>
                                        </p:cTn>
                                        <p:tgtEl>
                                          <p:spTgt spid="19"/>
                                        </p:tgtEl>
                                        <p:attrNameLst>
                                          <p:attrName>style.visibility</p:attrName>
                                        </p:attrNameLst>
                                      </p:cBhvr>
                                      <p:to>
                                        <p:strVal val="visible"/>
                                      </p:to>
                                    </p:set>
                                    <p:animEffect transition="in" filter="barn(inVertical)">
                                      <p:cBhvr>
                                        <p:cTn id="30" dur="500"/>
                                        <p:tgtEl>
                                          <p:spTgt spid="19"/>
                                        </p:tgtEl>
                                      </p:cBhvr>
                                    </p:animEffect>
                                  </p:childTnLst>
                                </p:cTn>
                              </p:par>
                              <p:par>
                                <p:cTn id="31" presetID="16" presetClass="entr" presetSubtype="21" fill="hold" nodeType="withEffect">
                                  <p:stCondLst>
                                    <p:cond delay="2800"/>
                                  </p:stCondLst>
                                  <p:childTnLst>
                                    <p:set>
                                      <p:cBhvr>
                                        <p:cTn id="32" dur="1" fill="hold">
                                          <p:stCondLst>
                                            <p:cond delay="0"/>
                                          </p:stCondLst>
                                        </p:cTn>
                                        <p:tgtEl>
                                          <p:spTgt spid="16"/>
                                        </p:tgtEl>
                                        <p:attrNameLst>
                                          <p:attrName>style.visibility</p:attrName>
                                        </p:attrNameLst>
                                      </p:cBhvr>
                                      <p:to>
                                        <p:strVal val="visible"/>
                                      </p:to>
                                    </p:set>
                                    <p:animEffect transition="in" filter="barn(inVertical)">
                                      <p:cBhvr>
                                        <p:cTn id="33" dur="500"/>
                                        <p:tgtEl>
                                          <p:spTgt spid="16"/>
                                        </p:tgtEl>
                                      </p:cBhvr>
                                    </p:animEffect>
                                  </p:childTnLst>
                                </p:cTn>
                              </p:par>
                              <p:par>
                                <p:cTn id="34" presetID="16" presetClass="entr" presetSubtype="21" fill="hold" nodeType="withEffect">
                                  <p:stCondLst>
                                    <p:cond delay="3100"/>
                                  </p:stCondLst>
                                  <p:childTnLst>
                                    <p:set>
                                      <p:cBhvr>
                                        <p:cTn id="35" dur="1" fill="hold">
                                          <p:stCondLst>
                                            <p:cond delay="0"/>
                                          </p:stCondLst>
                                        </p:cTn>
                                        <p:tgtEl>
                                          <p:spTgt spid="13"/>
                                        </p:tgtEl>
                                        <p:attrNameLst>
                                          <p:attrName>style.visibility</p:attrName>
                                        </p:attrNameLst>
                                      </p:cBhvr>
                                      <p:to>
                                        <p:strVal val="visible"/>
                                      </p:to>
                                    </p:set>
                                    <p:animEffect transition="in" filter="barn(inVertical)">
                                      <p:cBhvr>
                                        <p:cTn id="36" dur="500"/>
                                        <p:tgtEl>
                                          <p:spTgt spid="13"/>
                                        </p:tgtEl>
                                      </p:cBhvr>
                                    </p:animEffect>
                                  </p:childTnLst>
                                </p:cTn>
                              </p:par>
                              <p:par>
                                <p:cTn id="37" presetID="16" presetClass="entr" presetSubtype="21" fill="hold" nodeType="withEffect">
                                  <p:stCondLst>
                                    <p:cond delay="3400"/>
                                  </p:stCondLst>
                                  <p:childTnLst>
                                    <p:set>
                                      <p:cBhvr>
                                        <p:cTn id="38" dur="1" fill="hold">
                                          <p:stCondLst>
                                            <p:cond delay="0"/>
                                          </p:stCondLst>
                                        </p:cTn>
                                        <p:tgtEl>
                                          <p:spTgt spid="10"/>
                                        </p:tgtEl>
                                        <p:attrNameLst>
                                          <p:attrName>style.visibility</p:attrName>
                                        </p:attrNameLst>
                                      </p:cBhvr>
                                      <p:to>
                                        <p:strVal val="visible"/>
                                      </p:to>
                                    </p:set>
                                    <p:animEffect transition="in" filter="barn(inVertical)">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文本框 25"/>
          <p:cNvSpPr txBox="1"/>
          <p:nvPr/>
        </p:nvSpPr>
        <p:spPr>
          <a:xfrm>
            <a:off x="74743" y="503062"/>
            <a:ext cx="2891066" cy="523220"/>
          </a:xfrm>
          <a:prstGeom prst="rect">
            <a:avLst/>
          </a:prstGeom>
          <a:noFill/>
        </p:spPr>
        <p:txBody>
          <a:bodyPr wrap="square" rtlCol="0">
            <a:spAutoFit/>
          </a:bodyPr>
          <a:lstStyle/>
          <a:p>
            <a:r>
              <a:rPr lang="zh-CN" altLang="en-US" sz="2800" b="1" dirty="0">
                <a:solidFill>
                  <a:schemeClr val="bg2">
                    <a:lumMod val="50000"/>
                  </a:schemeClr>
                </a:solidFill>
              </a:rPr>
              <a:t>请输入标题内容</a:t>
            </a:r>
          </a:p>
        </p:txBody>
      </p:sp>
      <p:pic>
        <p:nvPicPr>
          <p:cNvPr id="27" name="图片 26"/>
          <p:cNvPicPr>
            <a:picLocks noChangeAspect="1"/>
          </p:cNvPicPr>
          <p:nvPr/>
        </p:nvPicPr>
        <p:blipFill>
          <a:blip r:embed="rId3" cstate="screen"/>
          <a:stretch>
            <a:fillRect/>
          </a:stretch>
        </p:blipFill>
        <p:spPr>
          <a:xfrm>
            <a:off x="11045298" y="178517"/>
            <a:ext cx="824546" cy="1172311"/>
          </a:xfrm>
          <a:prstGeom prst="rect">
            <a:avLst/>
          </a:prstGeom>
        </p:spPr>
      </p:pic>
      <p:pic>
        <p:nvPicPr>
          <p:cNvPr id="36" name="图片 35"/>
          <p:cNvPicPr>
            <a:picLocks noChangeAspect="1"/>
          </p:cNvPicPr>
          <p:nvPr/>
        </p:nvPicPr>
        <p:blipFill>
          <a:blip r:embed="rId4" cstate="screen"/>
          <a:stretch>
            <a:fillRect/>
          </a:stretch>
        </p:blipFill>
        <p:spPr>
          <a:xfrm>
            <a:off x="3285497" y="232338"/>
            <a:ext cx="5741297" cy="253014"/>
          </a:xfrm>
          <a:prstGeom prst="rect">
            <a:avLst/>
          </a:prstGeom>
        </p:spPr>
      </p:pic>
      <p:sp>
        <p:nvSpPr>
          <p:cNvPr id="43" name="Freeform 5"/>
          <p:cNvSpPr/>
          <p:nvPr/>
        </p:nvSpPr>
        <p:spPr bwMode="auto">
          <a:xfrm rot="680677">
            <a:off x="-151878" y="1992084"/>
            <a:ext cx="10100781" cy="3564627"/>
          </a:xfrm>
          <a:custGeom>
            <a:avLst/>
            <a:gdLst>
              <a:gd name="connsiteX0" fmla="*/ 1611 w 2895"/>
              <a:gd name="connsiteY0" fmla="*/ 694 h 1082"/>
              <a:gd name="connsiteX1" fmla="*/ 1740 w 2895"/>
              <a:gd name="connsiteY1" fmla="*/ 588 h 1082"/>
              <a:gd name="connsiteX2" fmla="*/ 2389 w 2895"/>
              <a:gd name="connsiteY2" fmla="*/ 402 h 1082"/>
              <a:gd name="connsiteX3" fmla="*/ 2895 w 2895"/>
              <a:gd name="connsiteY3" fmla="*/ 415 h 1082"/>
              <a:gd name="connsiteX4" fmla="*/ 2878 w 2895"/>
              <a:gd name="connsiteY4" fmla="*/ 424 h 1082"/>
              <a:gd name="connsiteX5" fmla="*/ 2878 w 2895"/>
              <a:gd name="connsiteY5" fmla="*/ 424 h 1082"/>
              <a:gd name="connsiteX6" fmla="*/ 2449 w 2895"/>
              <a:gd name="connsiteY6" fmla="*/ 382 h 1082"/>
              <a:gd name="connsiteX7" fmla="*/ 2801 w 2895"/>
              <a:gd name="connsiteY7" fmla="*/ 0 h 1082"/>
              <a:gd name="connsiteX8" fmla="*/ 2474 w 2895"/>
              <a:gd name="connsiteY8" fmla="*/ 344 h 1082"/>
              <a:gd name="connsiteX9" fmla="*/ 2137 w 2895"/>
              <a:gd name="connsiteY9" fmla="*/ 312 h 1082"/>
              <a:gd name="connsiteX10" fmla="*/ 1711 w 2895"/>
              <a:gd name="connsiteY10" fmla="*/ 545 h 1082"/>
              <a:gd name="connsiteX11" fmla="*/ 1609 w 2895"/>
              <a:gd name="connsiteY11" fmla="*/ 619 h 1082"/>
              <a:gd name="connsiteX12" fmla="*/ 1353 w 2895"/>
              <a:gd name="connsiteY12" fmla="*/ 675 h 1082"/>
              <a:gd name="connsiteX13" fmla="*/ 893 w 2895"/>
              <a:gd name="connsiteY13" fmla="*/ 585 h 1082"/>
              <a:gd name="connsiteX14" fmla="*/ 6 w 2895"/>
              <a:gd name="connsiteY14" fmla="*/ 676 h 1082"/>
              <a:gd name="connsiteX15" fmla="*/ 0 w 2895"/>
              <a:gd name="connsiteY15" fmla="*/ 681 h 1082"/>
              <a:gd name="connsiteX16" fmla="*/ 0 w 2895"/>
              <a:gd name="connsiteY16" fmla="*/ 1070 h 1082"/>
              <a:gd name="connsiteX17" fmla="*/ 56 w 2895"/>
              <a:gd name="connsiteY17" fmla="*/ 908 h 1082"/>
              <a:gd name="connsiteX18" fmla="*/ 325 w 2895"/>
              <a:gd name="connsiteY18" fmla="*/ 673 h 1082"/>
              <a:gd name="connsiteX19" fmla="*/ 973 w 2895"/>
              <a:gd name="connsiteY19" fmla="*/ 702 h 1082"/>
              <a:gd name="connsiteX20" fmla="*/ 1124 w 2895"/>
              <a:gd name="connsiteY20" fmla="*/ 846 h 1082"/>
              <a:gd name="connsiteX21" fmla="*/ 1294 w 2895"/>
              <a:gd name="connsiteY21" fmla="*/ 896 h 1082"/>
              <a:gd name="connsiteX22" fmla="*/ 1550 w 2895"/>
              <a:gd name="connsiteY22" fmla="*/ 906 h 1082"/>
              <a:gd name="connsiteX23" fmla="*/ 1647 w 2895"/>
              <a:gd name="connsiteY23" fmla="*/ 1021 h 1082"/>
              <a:gd name="connsiteX24" fmla="*/ 1850 w 2895"/>
              <a:gd name="connsiteY24" fmla="*/ 1065 h 1082"/>
              <a:gd name="connsiteX25" fmla="*/ 1594 w 2895"/>
              <a:gd name="connsiteY25" fmla="*/ 892 h 1082"/>
              <a:gd name="connsiteX26" fmla="*/ 1752 w 2895"/>
              <a:gd name="connsiteY26" fmla="*/ 953 h 1082"/>
              <a:gd name="connsiteX27" fmla="*/ 2137 w 2895"/>
              <a:gd name="connsiteY27" fmla="*/ 855 h 1082"/>
              <a:gd name="connsiteX28" fmla="*/ 1744 w 2895"/>
              <a:gd name="connsiteY28" fmla="*/ 913 h 1082"/>
              <a:gd name="connsiteX29" fmla="*/ 1617 w 2895"/>
              <a:gd name="connsiteY29" fmla="*/ 837 h 1082"/>
              <a:gd name="connsiteX30" fmla="*/ 1456 w 2895"/>
              <a:gd name="connsiteY30" fmla="*/ 829 h 1082"/>
              <a:gd name="connsiteX31" fmla="*/ 954 w 2895"/>
              <a:gd name="connsiteY31" fmla="*/ 697 h 1082"/>
              <a:gd name="connsiteX32" fmla="*/ 1611 w 2895"/>
              <a:gd name="connsiteY32" fmla="*/ 694 h 1082"/>
              <a:gd name="connsiteX0-1" fmla="*/ 1611 w 2895"/>
              <a:gd name="connsiteY0-2" fmla="*/ 694 h 1082"/>
              <a:gd name="connsiteX1-3" fmla="*/ 1740 w 2895"/>
              <a:gd name="connsiteY1-4" fmla="*/ 588 h 1082"/>
              <a:gd name="connsiteX2-5" fmla="*/ 2389 w 2895"/>
              <a:gd name="connsiteY2-6" fmla="*/ 402 h 1082"/>
              <a:gd name="connsiteX3-7" fmla="*/ 2895 w 2895"/>
              <a:gd name="connsiteY3-8" fmla="*/ 415 h 1082"/>
              <a:gd name="connsiteX4-9" fmla="*/ 2878 w 2895"/>
              <a:gd name="connsiteY4-10" fmla="*/ 424 h 1082"/>
              <a:gd name="connsiteX5-11" fmla="*/ 2878 w 2895"/>
              <a:gd name="connsiteY5-12" fmla="*/ 424 h 1082"/>
              <a:gd name="connsiteX6-13" fmla="*/ 2449 w 2895"/>
              <a:gd name="connsiteY6-14" fmla="*/ 382 h 1082"/>
              <a:gd name="connsiteX7-15" fmla="*/ 2801 w 2895"/>
              <a:gd name="connsiteY7-16" fmla="*/ 0 h 1082"/>
              <a:gd name="connsiteX8-17" fmla="*/ 2474 w 2895"/>
              <a:gd name="connsiteY8-18" fmla="*/ 344 h 1082"/>
              <a:gd name="connsiteX9-19" fmla="*/ 2137 w 2895"/>
              <a:gd name="connsiteY9-20" fmla="*/ 312 h 1082"/>
              <a:gd name="connsiteX10-21" fmla="*/ 1711 w 2895"/>
              <a:gd name="connsiteY10-22" fmla="*/ 545 h 1082"/>
              <a:gd name="connsiteX11-23" fmla="*/ 1609 w 2895"/>
              <a:gd name="connsiteY11-24" fmla="*/ 619 h 1082"/>
              <a:gd name="connsiteX12-25" fmla="*/ 1353 w 2895"/>
              <a:gd name="connsiteY12-26" fmla="*/ 675 h 1082"/>
              <a:gd name="connsiteX13-27" fmla="*/ 893 w 2895"/>
              <a:gd name="connsiteY13-28" fmla="*/ 585 h 1082"/>
              <a:gd name="connsiteX14-29" fmla="*/ 6 w 2895"/>
              <a:gd name="connsiteY14-30" fmla="*/ 676 h 1082"/>
              <a:gd name="connsiteX15-31" fmla="*/ 0 w 2895"/>
              <a:gd name="connsiteY15-32" fmla="*/ 681 h 1082"/>
              <a:gd name="connsiteX16-33" fmla="*/ 0 w 2895"/>
              <a:gd name="connsiteY16-34" fmla="*/ 1070 h 1082"/>
              <a:gd name="connsiteX17-35" fmla="*/ 56 w 2895"/>
              <a:gd name="connsiteY17-36" fmla="*/ 908 h 1082"/>
              <a:gd name="connsiteX18-37" fmla="*/ 325 w 2895"/>
              <a:gd name="connsiteY18-38" fmla="*/ 673 h 1082"/>
              <a:gd name="connsiteX19-39" fmla="*/ 973 w 2895"/>
              <a:gd name="connsiteY19-40" fmla="*/ 702 h 1082"/>
              <a:gd name="connsiteX20-41" fmla="*/ 1294 w 2895"/>
              <a:gd name="connsiteY20-42" fmla="*/ 896 h 1082"/>
              <a:gd name="connsiteX21-43" fmla="*/ 1550 w 2895"/>
              <a:gd name="connsiteY21-44" fmla="*/ 906 h 1082"/>
              <a:gd name="connsiteX22-45" fmla="*/ 1647 w 2895"/>
              <a:gd name="connsiteY22-46" fmla="*/ 1021 h 1082"/>
              <a:gd name="connsiteX23-47" fmla="*/ 1850 w 2895"/>
              <a:gd name="connsiteY23-48" fmla="*/ 1065 h 1082"/>
              <a:gd name="connsiteX24-49" fmla="*/ 1594 w 2895"/>
              <a:gd name="connsiteY24-50" fmla="*/ 892 h 1082"/>
              <a:gd name="connsiteX25-51" fmla="*/ 1752 w 2895"/>
              <a:gd name="connsiteY25-52" fmla="*/ 953 h 1082"/>
              <a:gd name="connsiteX26-53" fmla="*/ 2137 w 2895"/>
              <a:gd name="connsiteY26-54" fmla="*/ 855 h 1082"/>
              <a:gd name="connsiteX27-55" fmla="*/ 1744 w 2895"/>
              <a:gd name="connsiteY27-56" fmla="*/ 913 h 1082"/>
              <a:gd name="connsiteX28-57" fmla="*/ 1617 w 2895"/>
              <a:gd name="connsiteY28-58" fmla="*/ 837 h 1082"/>
              <a:gd name="connsiteX29-59" fmla="*/ 1456 w 2895"/>
              <a:gd name="connsiteY29-60" fmla="*/ 829 h 1082"/>
              <a:gd name="connsiteX30-61" fmla="*/ 954 w 2895"/>
              <a:gd name="connsiteY30-62" fmla="*/ 697 h 1082"/>
              <a:gd name="connsiteX31-63" fmla="*/ 1611 w 2895"/>
              <a:gd name="connsiteY31-64" fmla="*/ 694 h 1082"/>
              <a:gd name="connsiteX0-65" fmla="*/ 1611 w 2895"/>
              <a:gd name="connsiteY0-66" fmla="*/ 694 h 1082"/>
              <a:gd name="connsiteX1-67" fmla="*/ 1740 w 2895"/>
              <a:gd name="connsiteY1-68" fmla="*/ 588 h 1082"/>
              <a:gd name="connsiteX2-69" fmla="*/ 2389 w 2895"/>
              <a:gd name="connsiteY2-70" fmla="*/ 402 h 1082"/>
              <a:gd name="connsiteX3-71" fmla="*/ 2895 w 2895"/>
              <a:gd name="connsiteY3-72" fmla="*/ 415 h 1082"/>
              <a:gd name="connsiteX4-73" fmla="*/ 2878 w 2895"/>
              <a:gd name="connsiteY4-74" fmla="*/ 424 h 1082"/>
              <a:gd name="connsiteX5-75" fmla="*/ 2878 w 2895"/>
              <a:gd name="connsiteY5-76" fmla="*/ 424 h 1082"/>
              <a:gd name="connsiteX6-77" fmla="*/ 2449 w 2895"/>
              <a:gd name="connsiteY6-78" fmla="*/ 382 h 1082"/>
              <a:gd name="connsiteX7-79" fmla="*/ 2801 w 2895"/>
              <a:gd name="connsiteY7-80" fmla="*/ 0 h 1082"/>
              <a:gd name="connsiteX8-81" fmla="*/ 2474 w 2895"/>
              <a:gd name="connsiteY8-82" fmla="*/ 344 h 1082"/>
              <a:gd name="connsiteX9-83" fmla="*/ 2137 w 2895"/>
              <a:gd name="connsiteY9-84" fmla="*/ 312 h 1082"/>
              <a:gd name="connsiteX10-85" fmla="*/ 1711 w 2895"/>
              <a:gd name="connsiteY10-86" fmla="*/ 545 h 1082"/>
              <a:gd name="connsiteX11-87" fmla="*/ 1609 w 2895"/>
              <a:gd name="connsiteY11-88" fmla="*/ 619 h 1082"/>
              <a:gd name="connsiteX12-89" fmla="*/ 1353 w 2895"/>
              <a:gd name="connsiteY12-90" fmla="*/ 675 h 1082"/>
              <a:gd name="connsiteX13-91" fmla="*/ 893 w 2895"/>
              <a:gd name="connsiteY13-92" fmla="*/ 585 h 1082"/>
              <a:gd name="connsiteX14-93" fmla="*/ 6 w 2895"/>
              <a:gd name="connsiteY14-94" fmla="*/ 676 h 1082"/>
              <a:gd name="connsiteX15-95" fmla="*/ 0 w 2895"/>
              <a:gd name="connsiteY15-96" fmla="*/ 681 h 1082"/>
              <a:gd name="connsiteX16-97" fmla="*/ 0 w 2895"/>
              <a:gd name="connsiteY16-98" fmla="*/ 1070 h 1082"/>
              <a:gd name="connsiteX17-99" fmla="*/ 56 w 2895"/>
              <a:gd name="connsiteY17-100" fmla="*/ 908 h 1082"/>
              <a:gd name="connsiteX18-101" fmla="*/ 325 w 2895"/>
              <a:gd name="connsiteY18-102" fmla="*/ 673 h 1082"/>
              <a:gd name="connsiteX19-103" fmla="*/ 973 w 2895"/>
              <a:gd name="connsiteY19-104" fmla="*/ 702 h 1082"/>
              <a:gd name="connsiteX20-105" fmla="*/ 1550 w 2895"/>
              <a:gd name="connsiteY20-106" fmla="*/ 906 h 1082"/>
              <a:gd name="connsiteX21-107" fmla="*/ 1647 w 2895"/>
              <a:gd name="connsiteY21-108" fmla="*/ 1021 h 1082"/>
              <a:gd name="connsiteX22-109" fmla="*/ 1850 w 2895"/>
              <a:gd name="connsiteY22-110" fmla="*/ 1065 h 1082"/>
              <a:gd name="connsiteX23-111" fmla="*/ 1594 w 2895"/>
              <a:gd name="connsiteY23-112" fmla="*/ 892 h 1082"/>
              <a:gd name="connsiteX24-113" fmla="*/ 1752 w 2895"/>
              <a:gd name="connsiteY24-114" fmla="*/ 953 h 1082"/>
              <a:gd name="connsiteX25-115" fmla="*/ 2137 w 2895"/>
              <a:gd name="connsiteY25-116" fmla="*/ 855 h 1082"/>
              <a:gd name="connsiteX26-117" fmla="*/ 1744 w 2895"/>
              <a:gd name="connsiteY26-118" fmla="*/ 913 h 1082"/>
              <a:gd name="connsiteX27-119" fmla="*/ 1617 w 2895"/>
              <a:gd name="connsiteY27-120" fmla="*/ 837 h 1082"/>
              <a:gd name="connsiteX28-121" fmla="*/ 1456 w 2895"/>
              <a:gd name="connsiteY28-122" fmla="*/ 829 h 1082"/>
              <a:gd name="connsiteX29-123" fmla="*/ 954 w 2895"/>
              <a:gd name="connsiteY29-124" fmla="*/ 697 h 1082"/>
              <a:gd name="connsiteX30-125" fmla="*/ 1611 w 2895"/>
              <a:gd name="connsiteY30-126" fmla="*/ 694 h 1082"/>
              <a:gd name="connsiteX0-127" fmla="*/ 1611 w 2895"/>
              <a:gd name="connsiteY0-128" fmla="*/ 694 h 1082"/>
              <a:gd name="connsiteX1-129" fmla="*/ 1740 w 2895"/>
              <a:gd name="connsiteY1-130" fmla="*/ 588 h 1082"/>
              <a:gd name="connsiteX2-131" fmla="*/ 2389 w 2895"/>
              <a:gd name="connsiteY2-132" fmla="*/ 402 h 1082"/>
              <a:gd name="connsiteX3-133" fmla="*/ 2895 w 2895"/>
              <a:gd name="connsiteY3-134" fmla="*/ 415 h 1082"/>
              <a:gd name="connsiteX4-135" fmla="*/ 2878 w 2895"/>
              <a:gd name="connsiteY4-136" fmla="*/ 424 h 1082"/>
              <a:gd name="connsiteX5-137" fmla="*/ 2878 w 2895"/>
              <a:gd name="connsiteY5-138" fmla="*/ 424 h 1082"/>
              <a:gd name="connsiteX6-139" fmla="*/ 2449 w 2895"/>
              <a:gd name="connsiteY6-140" fmla="*/ 382 h 1082"/>
              <a:gd name="connsiteX7-141" fmla="*/ 2801 w 2895"/>
              <a:gd name="connsiteY7-142" fmla="*/ 0 h 1082"/>
              <a:gd name="connsiteX8-143" fmla="*/ 2474 w 2895"/>
              <a:gd name="connsiteY8-144" fmla="*/ 344 h 1082"/>
              <a:gd name="connsiteX9-145" fmla="*/ 2137 w 2895"/>
              <a:gd name="connsiteY9-146" fmla="*/ 312 h 1082"/>
              <a:gd name="connsiteX10-147" fmla="*/ 1711 w 2895"/>
              <a:gd name="connsiteY10-148" fmla="*/ 545 h 1082"/>
              <a:gd name="connsiteX11-149" fmla="*/ 1609 w 2895"/>
              <a:gd name="connsiteY11-150" fmla="*/ 619 h 1082"/>
              <a:gd name="connsiteX12-151" fmla="*/ 1353 w 2895"/>
              <a:gd name="connsiteY12-152" fmla="*/ 675 h 1082"/>
              <a:gd name="connsiteX13-153" fmla="*/ 893 w 2895"/>
              <a:gd name="connsiteY13-154" fmla="*/ 585 h 1082"/>
              <a:gd name="connsiteX14-155" fmla="*/ 6 w 2895"/>
              <a:gd name="connsiteY14-156" fmla="*/ 676 h 1082"/>
              <a:gd name="connsiteX15-157" fmla="*/ 0 w 2895"/>
              <a:gd name="connsiteY15-158" fmla="*/ 681 h 1082"/>
              <a:gd name="connsiteX16-159" fmla="*/ 0 w 2895"/>
              <a:gd name="connsiteY16-160" fmla="*/ 1070 h 1082"/>
              <a:gd name="connsiteX17-161" fmla="*/ 56 w 2895"/>
              <a:gd name="connsiteY17-162" fmla="*/ 908 h 1082"/>
              <a:gd name="connsiteX18-163" fmla="*/ 325 w 2895"/>
              <a:gd name="connsiteY18-164" fmla="*/ 673 h 1082"/>
              <a:gd name="connsiteX19-165" fmla="*/ 973 w 2895"/>
              <a:gd name="connsiteY19-166" fmla="*/ 702 h 1082"/>
              <a:gd name="connsiteX20-167" fmla="*/ 1550 w 2895"/>
              <a:gd name="connsiteY20-168" fmla="*/ 906 h 1082"/>
              <a:gd name="connsiteX21-169" fmla="*/ 1647 w 2895"/>
              <a:gd name="connsiteY21-170" fmla="*/ 1021 h 1082"/>
              <a:gd name="connsiteX22-171" fmla="*/ 1850 w 2895"/>
              <a:gd name="connsiteY22-172" fmla="*/ 1065 h 1082"/>
              <a:gd name="connsiteX23-173" fmla="*/ 1594 w 2895"/>
              <a:gd name="connsiteY23-174" fmla="*/ 892 h 1082"/>
              <a:gd name="connsiteX24-175" fmla="*/ 1752 w 2895"/>
              <a:gd name="connsiteY24-176" fmla="*/ 953 h 1082"/>
              <a:gd name="connsiteX25-177" fmla="*/ 2137 w 2895"/>
              <a:gd name="connsiteY25-178" fmla="*/ 855 h 1082"/>
              <a:gd name="connsiteX26-179" fmla="*/ 1744 w 2895"/>
              <a:gd name="connsiteY26-180" fmla="*/ 913 h 1082"/>
              <a:gd name="connsiteX27-181" fmla="*/ 1617 w 2895"/>
              <a:gd name="connsiteY27-182" fmla="*/ 837 h 1082"/>
              <a:gd name="connsiteX28-183" fmla="*/ 954 w 2895"/>
              <a:gd name="connsiteY28-184" fmla="*/ 697 h 1082"/>
              <a:gd name="connsiteX29-185" fmla="*/ 1611 w 2895"/>
              <a:gd name="connsiteY29-186" fmla="*/ 694 h 1082"/>
              <a:gd name="connsiteX0-187" fmla="*/ 1611 w 2895"/>
              <a:gd name="connsiteY0-188" fmla="*/ 694 h 1082"/>
              <a:gd name="connsiteX1-189" fmla="*/ 1740 w 2895"/>
              <a:gd name="connsiteY1-190" fmla="*/ 588 h 1082"/>
              <a:gd name="connsiteX2-191" fmla="*/ 2389 w 2895"/>
              <a:gd name="connsiteY2-192" fmla="*/ 402 h 1082"/>
              <a:gd name="connsiteX3-193" fmla="*/ 2895 w 2895"/>
              <a:gd name="connsiteY3-194" fmla="*/ 415 h 1082"/>
              <a:gd name="connsiteX4-195" fmla="*/ 2878 w 2895"/>
              <a:gd name="connsiteY4-196" fmla="*/ 424 h 1082"/>
              <a:gd name="connsiteX5-197" fmla="*/ 2878 w 2895"/>
              <a:gd name="connsiteY5-198" fmla="*/ 424 h 1082"/>
              <a:gd name="connsiteX6-199" fmla="*/ 2449 w 2895"/>
              <a:gd name="connsiteY6-200" fmla="*/ 382 h 1082"/>
              <a:gd name="connsiteX7-201" fmla="*/ 2801 w 2895"/>
              <a:gd name="connsiteY7-202" fmla="*/ 0 h 1082"/>
              <a:gd name="connsiteX8-203" fmla="*/ 2474 w 2895"/>
              <a:gd name="connsiteY8-204" fmla="*/ 344 h 1082"/>
              <a:gd name="connsiteX9-205" fmla="*/ 2137 w 2895"/>
              <a:gd name="connsiteY9-206" fmla="*/ 312 h 1082"/>
              <a:gd name="connsiteX10-207" fmla="*/ 1711 w 2895"/>
              <a:gd name="connsiteY10-208" fmla="*/ 545 h 1082"/>
              <a:gd name="connsiteX11-209" fmla="*/ 1609 w 2895"/>
              <a:gd name="connsiteY11-210" fmla="*/ 619 h 1082"/>
              <a:gd name="connsiteX12-211" fmla="*/ 1353 w 2895"/>
              <a:gd name="connsiteY12-212" fmla="*/ 675 h 1082"/>
              <a:gd name="connsiteX13-213" fmla="*/ 893 w 2895"/>
              <a:gd name="connsiteY13-214" fmla="*/ 585 h 1082"/>
              <a:gd name="connsiteX14-215" fmla="*/ 6 w 2895"/>
              <a:gd name="connsiteY14-216" fmla="*/ 676 h 1082"/>
              <a:gd name="connsiteX15-217" fmla="*/ 0 w 2895"/>
              <a:gd name="connsiteY15-218" fmla="*/ 681 h 1082"/>
              <a:gd name="connsiteX16-219" fmla="*/ 0 w 2895"/>
              <a:gd name="connsiteY16-220" fmla="*/ 1070 h 1082"/>
              <a:gd name="connsiteX17-221" fmla="*/ 56 w 2895"/>
              <a:gd name="connsiteY17-222" fmla="*/ 908 h 1082"/>
              <a:gd name="connsiteX18-223" fmla="*/ 325 w 2895"/>
              <a:gd name="connsiteY18-224" fmla="*/ 673 h 1082"/>
              <a:gd name="connsiteX19-225" fmla="*/ 973 w 2895"/>
              <a:gd name="connsiteY19-226" fmla="*/ 702 h 1082"/>
              <a:gd name="connsiteX20-227" fmla="*/ 1550 w 2895"/>
              <a:gd name="connsiteY20-228" fmla="*/ 906 h 1082"/>
              <a:gd name="connsiteX21-229" fmla="*/ 1647 w 2895"/>
              <a:gd name="connsiteY21-230" fmla="*/ 1021 h 1082"/>
              <a:gd name="connsiteX22-231" fmla="*/ 1850 w 2895"/>
              <a:gd name="connsiteY22-232" fmla="*/ 1065 h 1082"/>
              <a:gd name="connsiteX23-233" fmla="*/ 1594 w 2895"/>
              <a:gd name="connsiteY23-234" fmla="*/ 892 h 1082"/>
              <a:gd name="connsiteX24-235" fmla="*/ 1752 w 2895"/>
              <a:gd name="connsiteY24-236" fmla="*/ 953 h 1082"/>
              <a:gd name="connsiteX25-237" fmla="*/ 2137 w 2895"/>
              <a:gd name="connsiteY25-238" fmla="*/ 855 h 1082"/>
              <a:gd name="connsiteX26-239" fmla="*/ 1744 w 2895"/>
              <a:gd name="connsiteY26-240" fmla="*/ 913 h 1082"/>
              <a:gd name="connsiteX27-241" fmla="*/ 1617 w 2895"/>
              <a:gd name="connsiteY27-242" fmla="*/ 837 h 1082"/>
              <a:gd name="connsiteX28-243" fmla="*/ 1617 w 2895"/>
              <a:gd name="connsiteY28-244" fmla="*/ 834 h 1082"/>
              <a:gd name="connsiteX29-245" fmla="*/ 954 w 2895"/>
              <a:gd name="connsiteY29-246" fmla="*/ 697 h 1082"/>
              <a:gd name="connsiteX30-247" fmla="*/ 1611 w 2895"/>
              <a:gd name="connsiteY30-248" fmla="*/ 694 h 1082"/>
              <a:gd name="connsiteX0-249" fmla="*/ 1611 w 2895"/>
              <a:gd name="connsiteY0-250" fmla="*/ 694 h 1082"/>
              <a:gd name="connsiteX1-251" fmla="*/ 1740 w 2895"/>
              <a:gd name="connsiteY1-252" fmla="*/ 588 h 1082"/>
              <a:gd name="connsiteX2-253" fmla="*/ 2389 w 2895"/>
              <a:gd name="connsiteY2-254" fmla="*/ 402 h 1082"/>
              <a:gd name="connsiteX3-255" fmla="*/ 2895 w 2895"/>
              <a:gd name="connsiteY3-256" fmla="*/ 415 h 1082"/>
              <a:gd name="connsiteX4-257" fmla="*/ 2878 w 2895"/>
              <a:gd name="connsiteY4-258" fmla="*/ 424 h 1082"/>
              <a:gd name="connsiteX5-259" fmla="*/ 2878 w 2895"/>
              <a:gd name="connsiteY5-260" fmla="*/ 424 h 1082"/>
              <a:gd name="connsiteX6-261" fmla="*/ 2449 w 2895"/>
              <a:gd name="connsiteY6-262" fmla="*/ 382 h 1082"/>
              <a:gd name="connsiteX7-263" fmla="*/ 2801 w 2895"/>
              <a:gd name="connsiteY7-264" fmla="*/ 0 h 1082"/>
              <a:gd name="connsiteX8-265" fmla="*/ 2474 w 2895"/>
              <a:gd name="connsiteY8-266" fmla="*/ 344 h 1082"/>
              <a:gd name="connsiteX9-267" fmla="*/ 2137 w 2895"/>
              <a:gd name="connsiteY9-268" fmla="*/ 312 h 1082"/>
              <a:gd name="connsiteX10-269" fmla="*/ 1711 w 2895"/>
              <a:gd name="connsiteY10-270" fmla="*/ 545 h 1082"/>
              <a:gd name="connsiteX11-271" fmla="*/ 1609 w 2895"/>
              <a:gd name="connsiteY11-272" fmla="*/ 619 h 1082"/>
              <a:gd name="connsiteX12-273" fmla="*/ 1353 w 2895"/>
              <a:gd name="connsiteY12-274" fmla="*/ 675 h 1082"/>
              <a:gd name="connsiteX13-275" fmla="*/ 893 w 2895"/>
              <a:gd name="connsiteY13-276" fmla="*/ 585 h 1082"/>
              <a:gd name="connsiteX14-277" fmla="*/ 6 w 2895"/>
              <a:gd name="connsiteY14-278" fmla="*/ 676 h 1082"/>
              <a:gd name="connsiteX15-279" fmla="*/ 0 w 2895"/>
              <a:gd name="connsiteY15-280" fmla="*/ 681 h 1082"/>
              <a:gd name="connsiteX16-281" fmla="*/ 0 w 2895"/>
              <a:gd name="connsiteY16-282" fmla="*/ 1070 h 1082"/>
              <a:gd name="connsiteX17-283" fmla="*/ 56 w 2895"/>
              <a:gd name="connsiteY17-284" fmla="*/ 908 h 1082"/>
              <a:gd name="connsiteX18-285" fmla="*/ 325 w 2895"/>
              <a:gd name="connsiteY18-286" fmla="*/ 673 h 1082"/>
              <a:gd name="connsiteX19-287" fmla="*/ 973 w 2895"/>
              <a:gd name="connsiteY19-288" fmla="*/ 702 h 1082"/>
              <a:gd name="connsiteX20-289" fmla="*/ 1550 w 2895"/>
              <a:gd name="connsiteY20-290" fmla="*/ 906 h 1082"/>
              <a:gd name="connsiteX21-291" fmla="*/ 1647 w 2895"/>
              <a:gd name="connsiteY21-292" fmla="*/ 1021 h 1082"/>
              <a:gd name="connsiteX22-293" fmla="*/ 1850 w 2895"/>
              <a:gd name="connsiteY22-294" fmla="*/ 1065 h 1082"/>
              <a:gd name="connsiteX23-295" fmla="*/ 1594 w 2895"/>
              <a:gd name="connsiteY23-296" fmla="*/ 892 h 1082"/>
              <a:gd name="connsiteX24-297" fmla="*/ 1752 w 2895"/>
              <a:gd name="connsiteY24-298" fmla="*/ 953 h 1082"/>
              <a:gd name="connsiteX25-299" fmla="*/ 2137 w 2895"/>
              <a:gd name="connsiteY25-300" fmla="*/ 855 h 1082"/>
              <a:gd name="connsiteX26-301" fmla="*/ 1744 w 2895"/>
              <a:gd name="connsiteY26-302" fmla="*/ 913 h 1082"/>
              <a:gd name="connsiteX27-303" fmla="*/ 1617 w 2895"/>
              <a:gd name="connsiteY27-304" fmla="*/ 837 h 1082"/>
              <a:gd name="connsiteX28-305" fmla="*/ 954 w 2895"/>
              <a:gd name="connsiteY28-306" fmla="*/ 697 h 1082"/>
              <a:gd name="connsiteX29-307" fmla="*/ 1611 w 2895"/>
              <a:gd name="connsiteY29-308" fmla="*/ 694 h 1082"/>
              <a:gd name="connsiteX0-309" fmla="*/ 1617 w 2895"/>
              <a:gd name="connsiteY0-310" fmla="*/ 837 h 1082"/>
              <a:gd name="connsiteX1-311" fmla="*/ 954 w 2895"/>
              <a:gd name="connsiteY1-312" fmla="*/ 697 h 1082"/>
              <a:gd name="connsiteX2-313" fmla="*/ 1611 w 2895"/>
              <a:gd name="connsiteY2-314" fmla="*/ 694 h 1082"/>
              <a:gd name="connsiteX3-315" fmla="*/ 1740 w 2895"/>
              <a:gd name="connsiteY3-316" fmla="*/ 588 h 1082"/>
              <a:gd name="connsiteX4-317" fmla="*/ 2389 w 2895"/>
              <a:gd name="connsiteY4-318" fmla="*/ 402 h 1082"/>
              <a:gd name="connsiteX5-319" fmla="*/ 2895 w 2895"/>
              <a:gd name="connsiteY5-320" fmla="*/ 415 h 1082"/>
              <a:gd name="connsiteX6-321" fmla="*/ 2878 w 2895"/>
              <a:gd name="connsiteY6-322" fmla="*/ 424 h 1082"/>
              <a:gd name="connsiteX7-323" fmla="*/ 2878 w 2895"/>
              <a:gd name="connsiteY7-324" fmla="*/ 424 h 1082"/>
              <a:gd name="connsiteX8-325" fmla="*/ 2449 w 2895"/>
              <a:gd name="connsiteY8-326" fmla="*/ 382 h 1082"/>
              <a:gd name="connsiteX9-327" fmla="*/ 2801 w 2895"/>
              <a:gd name="connsiteY9-328" fmla="*/ 0 h 1082"/>
              <a:gd name="connsiteX10-329" fmla="*/ 2474 w 2895"/>
              <a:gd name="connsiteY10-330" fmla="*/ 344 h 1082"/>
              <a:gd name="connsiteX11-331" fmla="*/ 2137 w 2895"/>
              <a:gd name="connsiteY11-332" fmla="*/ 312 h 1082"/>
              <a:gd name="connsiteX12-333" fmla="*/ 1711 w 2895"/>
              <a:gd name="connsiteY12-334" fmla="*/ 545 h 1082"/>
              <a:gd name="connsiteX13-335" fmla="*/ 1609 w 2895"/>
              <a:gd name="connsiteY13-336" fmla="*/ 619 h 1082"/>
              <a:gd name="connsiteX14-337" fmla="*/ 1353 w 2895"/>
              <a:gd name="connsiteY14-338" fmla="*/ 675 h 1082"/>
              <a:gd name="connsiteX15-339" fmla="*/ 893 w 2895"/>
              <a:gd name="connsiteY15-340" fmla="*/ 585 h 1082"/>
              <a:gd name="connsiteX16-341" fmla="*/ 6 w 2895"/>
              <a:gd name="connsiteY16-342" fmla="*/ 676 h 1082"/>
              <a:gd name="connsiteX17-343" fmla="*/ 0 w 2895"/>
              <a:gd name="connsiteY17-344" fmla="*/ 681 h 1082"/>
              <a:gd name="connsiteX18-345" fmla="*/ 0 w 2895"/>
              <a:gd name="connsiteY18-346" fmla="*/ 1070 h 1082"/>
              <a:gd name="connsiteX19-347" fmla="*/ 56 w 2895"/>
              <a:gd name="connsiteY19-348" fmla="*/ 908 h 1082"/>
              <a:gd name="connsiteX20-349" fmla="*/ 325 w 2895"/>
              <a:gd name="connsiteY20-350" fmla="*/ 673 h 1082"/>
              <a:gd name="connsiteX21-351" fmla="*/ 973 w 2895"/>
              <a:gd name="connsiteY21-352" fmla="*/ 702 h 1082"/>
              <a:gd name="connsiteX22-353" fmla="*/ 1550 w 2895"/>
              <a:gd name="connsiteY22-354" fmla="*/ 906 h 1082"/>
              <a:gd name="connsiteX23-355" fmla="*/ 1647 w 2895"/>
              <a:gd name="connsiteY23-356" fmla="*/ 1021 h 1082"/>
              <a:gd name="connsiteX24-357" fmla="*/ 1850 w 2895"/>
              <a:gd name="connsiteY24-358" fmla="*/ 1065 h 1082"/>
              <a:gd name="connsiteX25-359" fmla="*/ 1594 w 2895"/>
              <a:gd name="connsiteY25-360" fmla="*/ 892 h 1082"/>
              <a:gd name="connsiteX26-361" fmla="*/ 1752 w 2895"/>
              <a:gd name="connsiteY26-362" fmla="*/ 953 h 1082"/>
              <a:gd name="connsiteX27-363" fmla="*/ 2137 w 2895"/>
              <a:gd name="connsiteY27-364" fmla="*/ 855 h 1082"/>
              <a:gd name="connsiteX28-365" fmla="*/ 1782 w 2895"/>
              <a:gd name="connsiteY28-366" fmla="*/ 951 h 1082"/>
              <a:gd name="connsiteX0-367" fmla="*/ 954 w 2895"/>
              <a:gd name="connsiteY0-368" fmla="*/ 697 h 1082"/>
              <a:gd name="connsiteX1-369" fmla="*/ 1611 w 2895"/>
              <a:gd name="connsiteY1-370" fmla="*/ 694 h 1082"/>
              <a:gd name="connsiteX2-371" fmla="*/ 1740 w 2895"/>
              <a:gd name="connsiteY2-372" fmla="*/ 588 h 1082"/>
              <a:gd name="connsiteX3-373" fmla="*/ 2389 w 2895"/>
              <a:gd name="connsiteY3-374" fmla="*/ 402 h 1082"/>
              <a:gd name="connsiteX4-375" fmla="*/ 2895 w 2895"/>
              <a:gd name="connsiteY4-376" fmla="*/ 415 h 1082"/>
              <a:gd name="connsiteX5-377" fmla="*/ 2878 w 2895"/>
              <a:gd name="connsiteY5-378" fmla="*/ 424 h 1082"/>
              <a:gd name="connsiteX6-379" fmla="*/ 2878 w 2895"/>
              <a:gd name="connsiteY6-380" fmla="*/ 424 h 1082"/>
              <a:gd name="connsiteX7-381" fmla="*/ 2449 w 2895"/>
              <a:gd name="connsiteY7-382" fmla="*/ 382 h 1082"/>
              <a:gd name="connsiteX8-383" fmla="*/ 2801 w 2895"/>
              <a:gd name="connsiteY8-384" fmla="*/ 0 h 1082"/>
              <a:gd name="connsiteX9-385" fmla="*/ 2474 w 2895"/>
              <a:gd name="connsiteY9-386" fmla="*/ 344 h 1082"/>
              <a:gd name="connsiteX10-387" fmla="*/ 2137 w 2895"/>
              <a:gd name="connsiteY10-388" fmla="*/ 312 h 1082"/>
              <a:gd name="connsiteX11-389" fmla="*/ 1711 w 2895"/>
              <a:gd name="connsiteY11-390" fmla="*/ 545 h 1082"/>
              <a:gd name="connsiteX12-391" fmla="*/ 1609 w 2895"/>
              <a:gd name="connsiteY12-392" fmla="*/ 619 h 1082"/>
              <a:gd name="connsiteX13-393" fmla="*/ 1353 w 2895"/>
              <a:gd name="connsiteY13-394" fmla="*/ 675 h 1082"/>
              <a:gd name="connsiteX14-395" fmla="*/ 893 w 2895"/>
              <a:gd name="connsiteY14-396" fmla="*/ 585 h 1082"/>
              <a:gd name="connsiteX15-397" fmla="*/ 6 w 2895"/>
              <a:gd name="connsiteY15-398" fmla="*/ 676 h 1082"/>
              <a:gd name="connsiteX16-399" fmla="*/ 0 w 2895"/>
              <a:gd name="connsiteY16-400" fmla="*/ 681 h 1082"/>
              <a:gd name="connsiteX17-401" fmla="*/ 0 w 2895"/>
              <a:gd name="connsiteY17-402" fmla="*/ 1070 h 1082"/>
              <a:gd name="connsiteX18-403" fmla="*/ 56 w 2895"/>
              <a:gd name="connsiteY18-404" fmla="*/ 908 h 1082"/>
              <a:gd name="connsiteX19-405" fmla="*/ 325 w 2895"/>
              <a:gd name="connsiteY19-406" fmla="*/ 673 h 1082"/>
              <a:gd name="connsiteX20-407" fmla="*/ 973 w 2895"/>
              <a:gd name="connsiteY20-408" fmla="*/ 702 h 1082"/>
              <a:gd name="connsiteX21-409" fmla="*/ 1550 w 2895"/>
              <a:gd name="connsiteY21-410" fmla="*/ 906 h 1082"/>
              <a:gd name="connsiteX22-411" fmla="*/ 1647 w 2895"/>
              <a:gd name="connsiteY22-412" fmla="*/ 1021 h 1082"/>
              <a:gd name="connsiteX23-413" fmla="*/ 1850 w 2895"/>
              <a:gd name="connsiteY23-414" fmla="*/ 1065 h 1082"/>
              <a:gd name="connsiteX24-415" fmla="*/ 1594 w 2895"/>
              <a:gd name="connsiteY24-416" fmla="*/ 892 h 1082"/>
              <a:gd name="connsiteX25-417" fmla="*/ 1752 w 2895"/>
              <a:gd name="connsiteY25-418" fmla="*/ 953 h 1082"/>
              <a:gd name="connsiteX26-419" fmla="*/ 2137 w 2895"/>
              <a:gd name="connsiteY26-420" fmla="*/ 855 h 1082"/>
              <a:gd name="connsiteX27-421" fmla="*/ 1782 w 2895"/>
              <a:gd name="connsiteY27-422" fmla="*/ 951 h 1082"/>
              <a:gd name="connsiteX0-423" fmla="*/ 954 w 2895"/>
              <a:gd name="connsiteY0-424" fmla="*/ 697 h 1082"/>
              <a:gd name="connsiteX1-425" fmla="*/ 1611 w 2895"/>
              <a:gd name="connsiteY1-426" fmla="*/ 694 h 1082"/>
              <a:gd name="connsiteX2-427" fmla="*/ 1740 w 2895"/>
              <a:gd name="connsiteY2-428" fmla="*/ 588 h 1082"/>
              <a:gd name="connsiteX3-429" fmla="*/ 2389 w 2895"/>
              <a:gd name="connsiteY3-430" fmla="*/ 402 h 1082"/>
              <a:gd name="connsiteX4-431" fmla="*/ 2895 w 2895"/>
              <a:gd name="connsiteY4-432" fmla="*/ 415 h 1082"/>
              <a:gd name="connsiteX5-433" fmla="*/ 2878 w 2895"/>
              <a:gd name="connsiteY5-434" fmla="*/ 424 h 1082"/>
              <a:gd name="connsiteX6-435" fmla="*/ 2878 w 2895"/>
              <a:gd name="connsiteY6-436" fmla="*/ 424 h 1082"/>
              <a:gd name="connsiteX7-437" fmla="*/ 2449 w 2895"/>
              <a:gd name="connsiteY7-438" fmla="*/ 382 h 1082"/>
              <a:gd name="connsiteX8-439" fmla="*/ 2801 w 2895"/>
              <a:gd name="connsiteY8-440" fmla="*/ 0 h 1082"/>
              <a:gd name="connsiteX9-441" fmla="*/ 2474 w 2895"/>
              <a:gd name="connsiteY9-442" fmla="*/ 344 h 1082"/>
              <a:gd name="connsiteX10-443" fmla="*/ 2137 w 2895"/>
              <a:gd name="connsiteY10-444" fmla="*/ 312 h 1082"/>
              <a:gd name="connsiteX11-445" fmla="*/ 1711 w 2895"/>
              <a:gd name="connsiteY11-446" fmla="*/ 545 h 1082"/>
              <a:gd name="connsiteX12-447" fmla="*/ 1609 w 2895"/>
              <a:gd name="connsiteY12-448" fmla="*/ 619 h 1082"/>
              <a:gd name="connsiteX13-449" fmla="*/ 1353 w 2895"/>
              <a:gd name="connsiteY13-450" fmla="*/ 675 h 1082"/>
              <a:gd name="connsiteX14-451" fmla="*/ 893 w 2895"/>
              <a:gd name="connsiteY14-452" fmla="*/ 585 h 1082"/>
              <a:gd name="connsiteX15-453" fmla="*/ 6 w 2895"/>
              <a:gd name="connsiteY15-454" fmla="*/ 676 h 1082"/>
              <a:gd name="connsiteX16-455" fmla="*/ 0 w 2895"/>
              <a:gd name="connsiteY16-456" fmla="*/ 681 h 1082"/>
              <a:gd name="connsiteX17-457" fmla="*/ 0 w 2895"/>
              <a:gd name="connsiteY17-458" fmla="*/ 1070 h 1082"/>
              <a:gd name="connsiteX18-459" fmla="*/ 56 w 2895"/>
              <a:gd name="connsiteY18-460" fmla="*/ 908 h 1082"/>
              <a:gd name="connsiteX19-461" fmla="*/ 325 w 2895"/>
              <a:gd name="connsiteY19-462" fmla="*/ 673 h 1082"/>
              <a:gd name="connsiteX20-463" fmla="*/ 973 w 2895"/>
              <a:gd name="connsiteY20-464" fmla="*/ 702 h 1082"/>
              <a:gd name="connsiteX21-465" fmla="*/ 1550 w 2895"/>
              <a:gd name="connsiteY21-466" fmla="*/ 906 h 1082"/>
              <a:gd name="connsiteX22-467" fmla="*/ 1647 w 2895"/>
              <a:gd name="connsiteY22-468" fmla="*/ 1021 h 1082"/>
              <a:gd name="connsiteX23-469" fmla="*/ 1850 w 2895"/>
              <a:gd name="connsiteY23-470" fmla="*/ 1065 h 1082"/>
              <a:gd name="connsiteX24-471" fmla="*/ 1752 w 2895"/>
              <a:gd name="connsiteY24-472" fmla="*/ 953 h 1082"/>
              <a:gd name="connsiteX25-473" fmla="*/ 2137 w 2895"/>
              <a:gd name="connsiteY25-474" fmla="*/ 855 h 1082"/>
              <a:gd name="connsiteX26-475" fmla="*/ 1782 w 2895"/>
              <a:gd name="connsiteY26-476" fmla="*/ 951 h 1082"/>
              <a:gd name="connsiteX0-477" fmla="*/ 954 w 2895"/>
              <a:gd name="connsiteY0-478" fmla="*/ 697 h 1082"/>
              <a:gd name="connsiteX1-479" fmla="*/ 1611 w 2895"/>
              <a:gd name="connsiteY1-480" fmla="*/ 694 h 1082"/>
              <a:gd name="connsiteX2-481" fmla="*/ 1740 w 2895"/>
              <a:gd name="connsiteY2-482" fmla="*/ 588 h 1082"/>
              <a:gd name="connsiteX3-483" fmla="*/ 2389 w 2895"/>
              <a:gd name="connsiteY3-484" fmla="*/ 402 h 1082"/>
              <a:gd name="connsiteX4-485" fmla="*/ 2895 w 2895"/>
              <a:gd name="connsiteY4-486" fmla="*/ 415 h 1082"/>
              <a:gd name="connsiteX5-487" fmla="*/ 2878 w 2895"/>
              <a:gd name="connsiteY5-488" fmla="*/ 424 h 1082"/>
              <a:gd name="connsiteX6-489" fmla="*/ 2878 w 2895"/>
              <a:gd name="connsiteY6-490" fmla="*/ 424 h 1082"/>
              <a:gd name="connsiteX7-491" fmla="*/ 2449 w 2895"/>
              <a:gd name="connsiteY7-492" fmla="*/ 382 h 1082"/>
              <a:gd name="connsiteX8-493" fmla="*/ 2801 w 2895"/>
              <a:gd name="connsiteY8-494" fmla="*/ 0 h 1082"/>
              <a:gd name="connsiteX9-495" fmla="*/ 2474 w 2895"/>
              <a:gd name="connsiteY9-496" fmla="*/ 344 h 1082"/>
              <a:gd name="connsiteX10-497" fmla="*/ 2137 w 2895"/>
              <a:gd name="connsiteY10-498" fmla="*/ 312 h 1082"/>
              <a:gd name="connsiteX11-499" fmla="*/ 1711 w 2895"/>
              <a:gd name="connsiteY11-500" fmla="*/ 545 h 1082"/>
              <a:gd name="connsiteX12-501" fmla="*/ 1609 w 2895"/>
              <a:gd name="connsiteY12-502" fmla="*/ 619 h 1082"/>
              <a:gd name="connsiteX13-503" fmla="*/ 1353 w 2895"/>
              <a:gd name="connsiteY13-504" fmla="*/ 675 h 1082"/>
              <a:gd name="connsiteX14-505" fmla="*/ 893 w 2895"/>
              <a:gd name="connsiteY14-506" fmla="*/ 585 h 1082"/>
              <a:gd name="connsiteX15-507" fmla="*/ 6 w 2895"/>
              <a:gd name="connsiteY15-508" fmla="*/ 676 h 1082"/>
              <a:gd name="connsiteX16-509" fmla="*/ 0 w 2895"/>
              <a:gd name="connsiteY16-510" fmla="*/ 681 h 1082"/>
              <a:gd name="connsiteX17-511" fmla="*/ 0 w 2895"/>
              <a:gd name="connsiteY17-512" fmla="*/ 1070 h 1082"/>
              <a:gd name="connsiteX18-513" fmla="*/ 56 w 2895"/>
              <a:gd name="connsiteY18-514" fmla="*/ 908 h 1082"/>
              <a:gd name="connsiteX19-515" fmla="*/ 325 w 2895"/>
              <a:gd name="connsiteY19-516" fmla="*/ 673 h 1082"/>
              <a:gd name="connsiteX20-517" fmla="*/ 973 w 2895"/>
              <a:gd name="connsiteY20-518" fmla="*/ 702 h 1082"/>
              <a:gd name="connsiteX21-519" fmla="*/ 1647 w 2895"/>
              <a:gd name="connsiteY21-520" fmla="*/ 1021 h 1082"/>
              <a:gd name="connsiteX22-521" fmla="*/ 1850 w 2895"/>
              <a:gd name="connsiteY22-522" fmla="*/ 1065 h 1082"/>
              <a:gd name="connsiteX23-523" fmla="*/ 1752 w 2895"/>
              <a:gd name="connsiteY23-524" fmla="*/ 953 h 1082"/>
              <a:gd name="connsiteX24-525" fmla="*/ 2137 w 2895"/>
              <a:gd name="connsiteY24-526" fmla="*/ 855 h 1082"/>
              <a:gd name="connsiteX25-527" fmla="*/ 1782 w 2895"/>
              <a:gd name="connsiteY25-528" fmla="*/ 951 h 1082"/>
              <a:gd name="connsiteX0-529" fmla="*/ 954 w 2895"/>
              <a:gd name="connsiteY0-530" fmla="*/ 697 h 1070"/>
              <a:gd name="connsiteX1-531" fmla="*/ 1611 w 2895"/>
              <a:gd name="connsiteY1-532" fmla="*/ 694 h 1070"/>
              <a:gd name="connsiteX2-533" fmla="*/ 1740 w 2895"/>
              <a:gd name="connsiteY2-534" fmla="*/ 588 h 1070"/>
              <a:gd name="connsiteX3-535" fmla="*/ 2389 w 2895"/>
              <a:gd name="connsiteY3-536" fmla="*/ 402 h 1070"/>
              <a:gd name="connsiteX4-537" fmla="*/ 2895 w 2895"/>
              <a:gd name="connsiteY4-538" fmla="*/ 415 h 1070"/>
              <a:gd name="connsiteX5-539" fmla="*/ 2878 w 2895"/>
              <a:gd name="connsiteY5-540" fmla="*/ 424 h 1070"/>
              <a:gd name="connsiteX6-541" fmla="*/ 2878 w 2895"/>
              <a:gd name="connsiteY6-542" fmla="*/ 424 h 1070"/>
              <a:gd name="connsiteX7-543" fmla="*/ 2449 w 2895"/>
              <a:gd name="connsiteY7-544" fmla="*/ 382 h 1070"/>
              <a:gd name="connsiteX8-545" fmla="*/ 2801 w 2895"/>
              <a:gd name="connsiteY8-546" fmla="*/ 0 h 1070"/>
              <a:gd name="connsiteX9-547" fmla="*/ 2474 w 2895"/>
              <a:gd name="connsiteY9-548" fmla="*/ 344 h 1070"/>
              <a:gd name="connsiteX10-549" fmla="*/ 2137 w 2895"/>
              <a:gd name="connsiteY10-550" fmla="*/ 312 h 1070"/>
              <a:gd name="connsiteX11-551" fmla="*/ 1711 w 2895"/>
              <a:gd name="connsiteY11-552" fmla="*/ 545 h 1070"/>
              <a:gd name="connsiteX12-553" fmla="*/ 1609 w 2895"/>
              <a:gd name="connsiteY12-554" fmla="*/ 619 h 1070"/>
              <a:gd name="connsiteX13-555" fmla="*/ 1353 w 2895"/>
              <a:gd name="connsiteY13-556" fmla="*/ 675 h 1070"/>
              <a:gd name="connsiteX14-557" fmla="*/ 893 w 2895"/>
              <a:gd name="connsiteY14-558" fmla="*/ 585 h 1070"/>
              <a:gd name="connsiteX15-559" fmla="*/ 6 w 2895"/>
              <a:gd name="connsiteY15-560" fmla="*/ 676 h 1070"/>
              <a:gd name="connsiteX16-561" fmla="*/ 0 w 2895"/>
              <a:gd name="connsiteY16-562" fmla="*/ 681 h 1070"/>
              <a:gd name="connsiteX17-563" fmla="*/ 0 w 2895"/>
              <a:gd name="connsiteY17-564" fmla="*/ 1070 h 1070"/>
              <a:gd name="connsiteX18-565" fmla="*/ 56 w 2895"/>
              <a:gd name="connsiteY18-566" fmla="*/ 908 h 1070"/>
              <a:gd name="connsiteX19-567" fmla="*/ 325 w 2895"/>
              <a:gd name="connsiteY19-568" fmla="*/ 673 h 1070"/>
              <a:gd name="connsiteX20-569" fmla="*/ 973 w 2895"/>
              <a:gd name="connsiteY20-570" fmla="*/ 702 h 1070"/>
              <a:gd name="connsiteX21-571" fmla="*/ 1850 w 2895"/>
              <a:gd name="connsiteY21-572" fmla="*/ 1065 h 1070"/>
              <a:gd name="connsiteX22-573" fmla="*/ 1752 w 2895"/>
              <a:gd name="connsiteY22-574" fmla="*/ 953 h 1070"/>
              <a:gd name="connsiteX23-575" fmla="*/ 2137 w 2895"/>
              <a:gd name="connsiteY23-576" fmla="*/ 855 h 1070"/>
              <a:gd name="connsiteX24-577" fmla="*/ 1782 w 2895"/>
              <a:gd name="connsiteY24-578" fmla="*/ 951 h 1070"/>
              <a:gd name="connsiteX0-579" fmla="*/ 954 w 2895"/>
              <a:gd name="connsiteY0-580" fmla="*/ 697 h 1091"/>
              <a:gd name="connsiteX1-581" fmla="*/ 1611 w 2895"/>
              <a:gd name="connsiteY1-582" fmla="*/ 694 h 1091"/>
              <a:gd name="connsiteX2-583" fmla="*/ 1740 w 2895"/>
              <a:gd name="connsiteY2-584" fmla="*/ 588 h 1091"/>
              <a:gd name="connsiteX3-585" fmla="*/ 2389 w 2895"/>
              <a:gd name="connsiteY3-586" fmla="*/ 402 h 1091"/>
              <a:gd name="connsiteX4-587" fmla="*/ 2895 w 2895"/>
              <a:gd name="connsiteY4-588" fmla="*/ 415 h 1091"/>
              <a:gd name="connsiteX5-589" fmla="*/ 2878 w 2895"/>
              <a:gd name="connsiteY5-590" fmla="*/ 424 h 1091"/>
              <a:gd name="connsiteX6-591" fmla="*/ 2878 w 2895"/>
              <a:gd name="connsiteY6-592" fmla="*/ 424 h 1091"/>
              <a:gd name="connsiteX7-593" fmla="*/ 2449 w 2895"/>
              <a:gd name="connsiteY7-594" fmla="*/ 382 h 1091"/>
              <a:gd name="connsiteX8-595" fmla="*/ 2801 w 2895"/>
              <a:gd name="connsiteY8-596" fmla="*/ 0 h 1091"/>
              <a:gd name="connsiteX9-597" fmla="*/ 2474 w 2895"/>
              <a:gd name="connsiteY9-598" fmla="*/ 344 h 1091"/>
              <a:gd name="connsiteX10-599" fmla="*/ 2137 w 2895"/>
              <a:gd name="connsiteY10-600" fmla="*/ 312 h 1091"/>
              <a:gd name="connsiteX11-601" fmla="*/ 1711 w 2895"/>
              <a:gd name="connsiteY11-602" fmla="*/ 545 h 1091"/>
              <a:gd name="connsiteX12-603" fmla="*/ 1609 w 2895"/>
              <a:gd name="connsiteY12-604" fmla="*/ 619 h 1091"/>
              <a:gd name="connsiteX13-605" fmla="*/ 1353 w 2895"/>
              <a:gd name="connsiteY13-606" fmla="*/ 675 h 1091"/>
              <a:gd name="connsiteX14-607" fmla="*/ 893 w 2895"/>
              <a:gd name="connsiteY14-608" fmla="*/ 585 h 1091"/>
              <a:gd name="connsiteX15-609" fmla="*/ 6 w 2895"/>
              <a:gd name="connsiteY15-610" fmla="*/ 676 h 1091"/>
              <a:gd name="connsiteX16-611" fmla="*/ 0 w 2895"/>
              <a:gd name="connsiteY16-612" fmla="*/ 681 h 1091"/>
              <a:gd name="connsiteX17-613" fmla="*/ 0 w 2895"/>
              <a:gd name="connsiteY17-614" fmla="*/ 1070 h 1091"/>
              <a:gd name="connsiteX18-615" fmla="*/ 56 w 2895"/>
              <a:gd name="connsiteY18-616" fmla="*/ 908 h 1091"/>
              <a:gd name="connsiteX19-617" fmla="*/ 325 w 2895"/>
              <a:gd name="connsiteY19-618" fmla="*/ 673 h 1091"/>
              <a:gd name="connsiteX20-619" fmla="*/ 973 w 2895"/>
              <a:gd name="connsiteY20-620" fmla="*/ 702 h 1091"/>
              <a:gd name="connsiteX21-621" fmla="*/ 1850 w 2895"/>
              <a:gd name="connsiteY21-622" fmla="*/ 1065 h 1091"/>
              <a:gd name="connsiteX22-623" fmla="*/ 2137 w 2895"/>
              <a:gd name="connsiteY22-624" fmla="*/ 855 h 1091"/>
              <a:gd name="connsiteX23-625" fmla="*/ 1782 w 2895"/>
              <a:gd name="connsiteY23-626" fmla="*/ 951 h 1091"/>
              <a:gd name="connsiteX0-627" fmla="*/ 954 w 2895"/>
              <a:gd name="connsiteY0-628" fmla="*/ 697 h 1091"/>
              <a:gd name="connsiteX1-629" fmla="*/ 1611 w 2895"/>
              <a:gd name="connsiteY1-630" fmla="*/ 694 h 1091"/>
              <a:gd name="connsiteX2-631" fmla="*/ 1740 w 2895"/>
              <a:gd name="connsiteY2-632" fmla="*/ 588 h 1091"/>
              <a:gd name="connsiteX3-633" fmla="*/ 2389 w 2895"/>
              <a:gd name="connsiteY3-634" fmla="*/ 402 h 1091"/>
              <a:gd name="connsiteX4-635" fmla="*/ 2895 w 2895"/>
              <a:gd name="connsiteY4-636" fmla="*/ 415 h 1091"/>
              <a:gd name="connsiteX5-637" fmla="*/ 2878 w 2895"/>
              <a:gd name="connsiteY5-638" fmla="*/ 424 h 1091"/>
              <a:gd name="connsiteX6-639" fmla="*/ 2878 w 2895"/>
              <a:gd name="connsiteY6-640" fmla="*/ 424 h 1091"/>
              <a:gd name="connsiteX7-641" fmla="*/ 2449 w 2895"/>
              <a:gd name="connsiteY7-642" fmla="*/ 382 h 1091"/>
              <a:gd name="connsiteX8-643" fmla="*/ 2801 w 2895"/>
              <a:gd name="connsiteY8-644" fmla="*/ 0 h 1091"/>
              <a:gd name="connsiteX9-645" fmla="*/ 2474 w 2895"/>
              <a:gd name="connsiteY9-646" fmla="*/ 344 h 1091"/>
              <a:gd name="connsiteX10-647" fmla="*/ 2137 w 2895"/>
              <a:gd name="connsiteY10-648" fmla="*/ 312 h 1091"/>
              <a:gd name="connsiteX11-649" fmla="*/ 1711 w 2895"/>
              <a:gd name="connsiteY11-650" fmla="*/ 545 h 1091"/>
              <a:gd name="connsiteX12-651" fmla="*/ 1609 w 2895"/>
              <a:gd name="connsiteY12-652" fmla="*/ 619 h 1091"/>
              <a:gd name="connsiteX13-653" fmla="*/ 1353 w 2895"/>
              <a:gd name="connsiteY13-654" fmla="*/ 675 h 1091"/>
              <a:gd name="connsiteX14-655" fmla="*/ 893 w 2895"/>
              <a:gd name="connsiteY14-656" fmla="*/ 585 h 1091"/>
              <a:gd name="connsiteX15-657" fmla="*/ 6 w 2895"/>
              <a:gd name="connsiteY15-658" fmla="*/ 676 h 1091"/>
              <a:gd name="connsiteX16-659" fmla="*/ 0 w 2895"/>
              <a:gd name="connsiteY16-660" fmla="*/ 681 h 1091"/>
              <a:gd name="connsiteX17-661" fmla="*/ 0 w 2895"/>
              <a:gd name="connsiteY17-662" fmla="*/ 1070 h 1091"/>
              <a:gd name="connsiteX18-663" fmla="*/ 56 w 2895"/>
              <a:gd name="connsiteY18-664" fmla="*/ 908 h 1091"/>
              <a:gd name="connsiteX19-665" fmla="*/ 325 w 2895"/>
              <a:gd name="connsiteY19-666" fmla="*/ 673 h 1091"/>
              <a:gd name="connsiteX20-667" fmla="*/ 973 w 2895"/>
              <a:gd name="connsiteY20-668" fmla="*/ 702 h 1091"/>
              <a:gd name="connsiteX21-669" fmla="*/ 1850 w 2895"/>
              <a:gd name="connsiteY21-670" fmla="*/ 1065 h 1091"/>
              <a:gd name="connsiteX22-671" fmla="*/ 2137 w 2895"/>
              <a:gd name="connsiteY22-672" fmla="*/ 855 h 1091"/>
              <a:gd name="connsiteX0-673" fmla="*/ 954 w 2895"/>
              <a:gd name="connsiteY0-674" fmla="*/ 697 h 1091"/>
              <a:gd name="connsiteX1-675" fmla="*/ 1611 w 2895"/>
              <a:gd name="connsiteY1-676" fmla="*/ 694 h 1091"/>
              <a:gd name="connsiteX2-677" fmla="*/ 1740 w 2895"/>
              <a:gd name="connsiteY2-678" fmla="*/ 588 h 1091"/>
              <a:gd name="connsiteX3-679" fmla="*/ 2389 w 2895"/>
              <a:gd name="connsiteY3-680" fmla="*/ 402 h 1091"/>
              <a:gd name="connsiteX4-681" fmla="*/ 2895 w 2895"/>
              <a:gd name="connsiteY4-682" fmla="*/ 415 h 1091"/>
              <a:gd name="connsiteX5-683" fmla="*/ 2878 w 2895"/>
              <a:gd name="connsiteY5-684" fmla="*/ 424 h 1091"/>
              <a:gd name="connsiteX6-685" fmla="*/ 2878 w 2895"/>
              <a:gd name="connsiteY6-686" fmla="*/ 424 h 1091"/>
              <a:gd name="connsiteX7-687" fmla="*/ 2449 w 2895"/>
              <a:gd name="connsiteY7-688" fmla="*/ 382 h 1091"/>
              <a:gd name="connsiteX8-689" fmla="*/ 2801 w 2895"/>
              <a:gd name="connsiteY8-690" fmla="*/ 0 h 1091"/>
              <a:gd name="connsiteX9-691" fmla="*/ 2474 w 2895"/>
              <a:gd name="connsiteY9-692" fmla="*/ 344 h 1091"/>
              <a:gd name="connsiteX10-693" fmla="*/ 2137 w 2895"/>
              <a:gd name="connsiteY10-694" fmla="*/ 312 h 1091"/>
              <a:gd name="connsiteX11-695" fmla="*/ 1711 w 2895"/>
              <a:gd name="connsiteY11-696" fmla="*/ 545 h 1091"/>
              <a:gd name="connsiteX12-697" fmla="*/ 1609 w 2895"/>
              <a:gd name="connsiteY12-698" fmla="*/ 619 h 1091"/>
              <a:gd name="connsiteX13-699" fmla="*/ 1353 w 2895"/>
              <a:gd name="connsiteY13-700" fmla="*/ 675 h 1091"/>
              <a:gd name="connsiteX14-701" fmla="*/ 893 w 2895"/>
              <a:gd name="connsiteY14-702" fmla="*/ 585 h 1091"/>
              <a:gd name="connsiteX15-703" fmla="*/ 6 w 2895"/>
              <a:gd name="connsiteY15-704" fmla="*/ 676 h 1091"/>
              <a:gd name="connsiteX16-705" fmla="*/ 0 w 2895"/>
              <a:gd name="connsiteY16-706" fmla="*/ 681 h 1091"/>
              <a:gd name="connsiteX17-707" fmla="*/ 0 w 2895"/>
              <a:gd name="connsiteY17-708" fmla="*/ 1070 h 1091"/>
              <a:gd name="connsiteX18-709" fmla="*/ 56 w 2895"/>
              <a:gd name="connsiteY18-710" fmla="*/ 908 h 1091"/>
              <a:gd name="connsiteX19-711" fmla="*/ 325 w 2895"/>
              <a:gd name="connsiteY19-712" fmla="*/ 673 h 1091"/>
              <a:gd name="connsiteX20-713" fmla="*/ 973 w 2895"/>
              <a:gd name="connsiteY20-714" fmla="*/ 702 h 1091"/>
              <a:gd name="connsiteX21-715" fmla="*/ 1850 w 2895"/>
              <a:gd name="connsiteY21-716" fmla="*/ 1065 h 1091"/>
              <a:gd name="connsiteX22-717" fmla="*/ 2139 w 2895"/>
              <a:gd name="connsiteY22-718" fmla="*/ 850 h 1091"/>
              <a:gd name="connsiteX0-719" fmla="*/ 954 w 2895"/>
              <a:gd name="connsiteY0-720" fmla="*/ 697 h 1070"/>
              <a:gd name="connsiteX1-721" fmla="*/ 1611 w 2895"/>
              <a:gd name="connsiteY1-722" fmla="*/ 694 h 1070"/>
              <a:gd name="connsiteX2-723" fmla="*/ 1740 w 2895"/>
              <a:gd name="connsiteY2-724" fmla="*/ 588 h 1070"/>
              <a:gd name="connsiteX3-725" fmla="*/ 2389 w 2895"/>
              <a:gd name="connsiteY3-726" fmla="*/ 402 h 1070"/>
              <a:gd name="connsiteX4-727" fmla="*/ 2895 w 2895"/>
              <a:gd name="connsiteY4-728" fmla="*/ 415 h 1070"/>
              <a:gd name="connsiteX5-729" fmla="*/ 2878 w 2895"/>
              <a:gd name="connsiteY5-730" fmla="*/ 424 h 1070"/>
              <a:gd name="connsiteX6-731" fmla="*/ 2878 w 2895"/>
              <a:gd name="connsiteY6-732" fmla="*/ 424 h 1070"/>
              <a:gd name="connsiteX7-733" fmla="*/ 2449 w 2895"/>
              <a:gd name="connsiteY7-734" fmla="*/ 382 h 1070"/>
              <a:gd name="connsiteX8-735" fmla="*/ 2801 w 2895"/>
              <a:gd name="connsiteY8-736" fmla="*/ 0 h 1070"/>
              <a:gd name="connsiteX9-737" fmla="*/ 2474 w 2895"/>
              <a:gd name="connsiteY9-738" fmla="*/ 344 h 1070"/>
              <a:gd name="connsiteX10-739" fmla="*/ 2137 w 2895"/>
              <a:gd name="connsiteY10-740" fmla="*/ 312 h 1070"/>
              <a:gd name="connsiteX11-741" fmla="*/ 1711 w 2895"/>
              <a:gd name="connsiteY11-742" fmla="*/ 545 h 1070"/>
              <a:gd name="connsiteX12-743" fmla="*/ 1609 w 2895"/>
              <a:gd name="connsiteY12-744" fmla="*/ 619 h 1070"/>
              <a:gd name="connsiteX13-745" fmla="*/ 1353 w 2895"/>
              <a:gd name="connsiteY13-746" fmla="*/ 675 h 1070"/>
              <a:gd name="connsiteX14-747" fmla="*/ 893 w 2895"/>
              <a:gd name="connsiteY14-748" fmla="*/ 585 h 1070"/>
              <a:gd name="connsiteX15-749" fmla="*/ 6 w 2895"/>
              <a:gd name="connsiteY15-750" fmla="*/ 676 h 1070"/>
              <a:gd name="connsiteX16-751" fmla="*/ 0 w 2895"/>
              <a:gd name="connsiteY16-752" fmla="*/ 681 h 1070"/>
              <a:gd name="connsiteX17-753" fmla="*/ 0 w 2895"/>
              <a:gd name="connsiteY17-754" fmla="*/ 1070 h 1070"/>
              <a:gd name="connsiteX18-755" fmla="*/ 56 w 2895"/>
              <a:gd name="connsiteY18-756" fmla="*/ 908 h 1070"/>
              <a:gd name="connsiteX19-757" fmla="*/ 325 w 2895"/>
              <a:gd name="connsiteY19-758" fmla="*/ 673 h 1070"/>
              <a:gd name="connsiteX20-759" fmla="*/ 973 w 2895"/>
              <a:gd name="connsiteY20-760" fmla="*/ 702 h 1070"/>
              <a:gd name="connsiteX21-761" fmla="*/ 1850 w 2895"/>
              <a:gd name="connsiteY21-762" fmla="*/ 1065 h 1070"/>
              <a:gd name="connsiteX0-763" fmla="*/ 954 w 2895"/>
              <a:gd name="connsiteY0-764" fmla="*/ 697 h 1070"/>
              <a:gd name="connsiteX1-765" fmla="*/ 1611 w 2895"/>
              <a:gd name="connsiteY1-766" fmla="*/ 694 h 1070"/>
              <a:gd name="connsiteX2-767" fmla="*/ 1740 w 2895"/>
              <a:gd name="connsiteY2-768" fmla="*/ 588 h 1070"/>
              <a:gd name="connsiteX3-769" fmla="*/ 2389 w 2895"/>
              <a:gd name="connsiteY3-770" fmla="*/ 402 h 1070"/>
              <a:gd name="connsiteX4-771" fmla="*/ 2895 w 2895"/>
              <a:gd name="connsiteY4-772" fmla="*/ 415 h 1070"/>
              <a:gd name="connsiteX5-773" fmla="*/ 2878 w 2895"/>
              <a:gd name="connsiteY5-774" fmla="*/ 424 h 1070"/>
              <a:gd name="connsiteX6-775" fmla="*/ 2878 w 2895"/>
              <a:gd name="connsiteY6-776" fmla="*/ 424 h 1070"/>
              <a:gd name="connsiteX7-777" fmla="*/ 2449 w 2895"/>
              <a:gd name="connsiteY7-778" fmla="*/ 382 h 1070"/>
              <a:gd name="connsiteX8-779" fmla="*/ 2801 w 2895"/>
              <a:gd name="connsiteY8-780" fmla="*/ 0 h 1070"/>
              <a:gd name="connsiteX9-781" fmla="*/ 2474 w 2895"/>
              <a:gd name="connsiteY9-782" fmla="*/ 344 h 1070"/>
              <a:gd name="connsiteX10-783" fmla="*/ 2137 w 2895"/>
              <a:gd name="connsiteY10-784" fmla="*/ 312 h 1070"/>
              <a:gd name="connsiteX11-785" fmla="*/ 1711 w 2895"/>
              <a:gd name="connsiteY11-786" fmla="*/ 545 h 1070"/>
              <a:gd name="connsiteX12-787" fmla="*/ 1609 w 2895"/>
              <a:gd name="connsiteY12-788" fmla="*/ 619 h 1070"/>
              <a:gd name="connsiteX13-789" fmla="*/ 1353 w 2895"/>
              <a:gd name="connsiteY13-790" fmla="*/ 675 h 1070"/>
              <a:gd name="connsiteX14-791" fmla="*/ 893 w 2895"/>
              <a:gd name="connsiteY14-792" fmla="*/ 585 h 1070"/>
              <a:gd name="connsiteX15-793" fmla="*/ 6 w 2895"/>
              <a:gd name="connsiteY15-794" fmla="*/ 676 h 1070"/>
              <a:gd name="connsiteX16-795" fmla="*/ 0 w 2895"/>
              <a:gd name="connsiteY16-796" fmla="*/ 681 h 1070"/>
              <a:gd name="connsiteX17-797" fmla="*/ 0 w 2895"/>
              <a:gd name="connsiteY17-798" fmla="*/ 1070 h 1070"/>
              <a:gd name="connsiteX18-799" fmla="*/ 56 w 2895"/>
              <a:gd name="connsiteY18-800" fmla="*/ 908 h 1070"/>
              <a:gd name="connsiteX19-801" fmla="*/ 325 w 2895"/>
              <a:gd name="connsiteY19-802" fmla="*/ 673 h 1070"/>
              <a:gd name="connsiteX20-803" fmla="*/ 973 w 2895"/>
              <a:gd name="connsiteY20-804" fmla="*/ 702 h 1070"/>
              <a:gd name="connsiteX21-805" fmla="*/ 976 w 2895"/>
              <a:gd name="connsiteY21-806" fmla="*/ 718 h 1070"/>
              <a:gd name="connsiteX0-807" fmla="*/ 954 w 2895"/>
              <a:gd name="connsiteY0-808" fmla="*/ 697 h 1070"/>
              <a:gd name="connsiteX1-809" fmla="*/ 1611 w 2895"/>
              <a:gd name="connsiteY1-810" fmla="*/ 694 h 1070"/>
              <a:gd name="connsiteX2-811" fmla="*/ 1740 w 2895"/>
              <a:gd name="connsiteY2-812" fmla="*/ 588 h 1070"/>
              <a:gd name="connsiteX3-813" fmla="*/ 2389 w 2895"/>
              <a:gd name="connsiteY3-814" fmla="*/ 402 h 1070"/>
              <a:gd name="connsiteX4-815" fmla="*/ 2895 w 2895"/>
              <a:gd name="connsiteY4-816" fmla="*/ 415 h 1070"/>
              <a:gd name="connsiteX5-817" fmla="*/ 2878 w 2895"/>
              <a:gd name="connsiteY5-818" fmla="*/ 424 h 1070"/>
              <a:gd name="connsiteX6-819" fmla="*/ 2878 w 2895"/>
              <a:gd name="connsiteY6-820" fmla="*/ 424 h 1070"/>
              <a:gd name="connsiteX7-821" fmla="*/ 2449 w 2895"/>
              <a:gd name="connsiteY7-822" fmla="*/ 382 h 1070"/>
              <a:gd name="connsiteX8-823" fmla="*/ 2801 w 2895"/>
              <a:gd name="connsiteY8-824" fmla="*/ 0 h 1070"/>
              <a:gd name="connsiteX9-825" fmla="*/ 2474 w 2895"/>
              <a:gd name="connsiteY9-826" fmla="*/ 344 h 1070"/>
              <a:gd name="connsiteX10-827" fmla="*/ 2137 w 2895"/>
              <a:gd name="connsiteY10-828" fmla="*/ 312 h 1070"/>
              <a:gd name="connsiteX11-829" fmla="*/ 1711 w 2895"/>
              <a:gd name="connsiteY11-830" fmla="*/ 545 h 1070"/>
              <a:gd name="connsiteX12-831" fmla="*/ 1609 w 2895"/>
              <a:gd name="connsiteY12-832" fmla="*/ 619 h 1070"/>
              <a:gd name="connsiteX13-833" fmla="*/ 1353 w 2895"/>
              <a:gd name="connsiteY13-834" fmla="*/ 675 h 1070"/>
              <a:gd name="connsiteX14-835" fmla="*/ 893 w 2895"/>
              <a:gd name="connsiteY14-836" fmla="*/ 585 h 1070"/>
              <a:gd name="connsiteX15-837" fmla="*/ 6 w 2895"/>
              <a:gd name="connsiteY15-838" fmla="*/ 676 h 1070"/>
              <a:gd name="connsiteX16-839" fmla="*/ 0 w 2895"/>
              <a:gd name="connsiteY16-840" fmla="*/ 681 h 1070"/>
              <a:gd name="connsiteX17-841" fmla="*/ 0 w 2895"/>
              <a:gd name="connsiteY17-842" fmla="*/ 1070 h 1070"/>
              <a:gd name="connsiteX18-843" fmla="*/ 56 w 2895"/>
              <a:gd name="connsiteY18-844" fmla="*/ 908 h 1070"/>
              <a:gd name="connsiteX19-845" fmla="*/ 325 w 2895"/>
              <a:gd name="connsiteY19-846" fmla="*/ 673 h 1070"/>
              <a:gd name="connsiteX20-847" fmla="*/ 973 w 2895"/>
              <a:gd name="connsiteY20-848" fmla="*/ 702 h 1070"/>
              <a:gd name="connsiteX0-849" fmla="*/ 954 w 2895"/>
              <a:gd name="connsiteY0-850" fmla="*/ 697 h 1070"/>
              <a:gd name="connsiteX1-851" fmla="*/ 1611 w 2895"/>
              <a:gd name="connsiteY1-852" fmla="*/ 694 h 1070"/>
              <a:gd name="connsiteX2-853" fmla="*/ 1740 w 2895"/>
              <a:gd name="connsiteY2-854" fmla="*/ 588 h 1070"/>
              <a:gd name="connsiteX3-855" fmla="*/ 2389 w 2895"/>
              <a:gd name="connsiteY3-856" fmla="*/ 402 h 1070"/>
              <a:gd name="connsiteX4-857" fmla="*/ 2895 w 2895"/>
              <a:gd name="connsiteY4-858" fmla="*/ 415 h 1070"/>
              <a:gd name="connsiteX5-859" fmla="*/ 2878 w 2895"/>
              <a:gd name="connsiteY5-860" fmla="*/ 424 h 1070"/>
              <a:gd name="connsiteX6-861" fmla="*/ 2878 w 2895"/>
              <a:gd name="connsiteY6-862" fmla="*/ 424 h 1070"/>
              <a:gd name="connsiteX7-863" fmla="*/ 2449 w 2895"/>
              <a:gd name="connsiteY7-864" fmla="*/ 382 h 1070"/>
              <a:gd name="connsiteX8-865" fmla="*/ 2801 w 2895"/>
              <a:gd name="connsiteY8-866" fmla="*/ 0 h 1070"/>
              <a:gd name="connsiteX9-867" fmla="*/ 2474 w 2895"/>
              <a:gd name="connsiteY9-868" fmla="*/ 344 h 1070"/>
              <a:gd name="connsiteX10-869" fmla="*/ 2137 w 2895"/>
              <a:gd name="connsiteY10-870" fmla="*/ 312 h 1070"/>
              <a:gd name="connsiteX11-871" fmla="*/ 1711 w 2895"/>
              <a:gd name="connsiteY11-872" fmla="*/ 545 h 1070"/>
              <a:gd name="connsiteX12-873" fmla="*/ 1609 w 2895"/>
              <a:gd name="connsiteY12-874" fmla="*/ 619 h 1070"/>
              <a:gd name="connsiteX13-875" fmla="*/ 1353 w 2895"/>
              <a:gd name="connsiteY13-876" fmla="*/ 675 h 1070"/>
              <a:gd name="connsiteX14-877" fmla="*/ 893 w 2895"/>
              <a:gd name="connsiteY14-878" fmla="*/ 585 h 1070"/>
              <a:gd name="connsiteX15-879" fmla="*/ 6 w 2895"/>
              <a:gd name="connsiteY15-880" fmla="*/ 676 h 1070"/>
              <a:gd name="connsiteX16-881" fmla="*/ 0 w 2895"/>
              <a:gd name="connsiteY16-882" fmla="*/ 681 h 1070"/>
              <a:gd name="connsiteX17-883" fmla="*/ 0 w 2895"/>
              <a:gd name="connsiteY17-884" fmla="*/ 1070 h 1070"/>
              <a:gd name="connsiteX18-885" fmla="*/ 123 w 2895"/>
              <a:gd name="connsiteY18-886" fmla="*/ 890 h 1070"/>
              <a:gd name="connsiteX19-887" fmla="*/ 325 w 2895"/>
              <a:gd name="connsiteY19-888" fmla="*/ 673 h 1070"/>
              <a:gd name="connsiteX20-889" fmla="*/ 973 w 2895"/>
              <a:gd name="connsiteY20-890" fmla="*/ 702 h 1070"/>
              <a:gd name="connsiteX0-891" fmla="*/ 954 w 2895"/>
              <a:gd name="connsiteY0-892" fmla="*/ 697 h 1077"/>
              <a:gd name="connsiteX1-893" fmla="*/ 1611 w 2895"/>
              <a:gd name="connsiteY1-894" fmla="*/ 694 h 1077"/>
              <a:gd name="connsiteX2-895" fmla="*/ 1740 w 2895"/>
              <a:gd name="connsiteY2-896" fmla="*/ 588 h 1077"/>
              <a:gd name="connsiteX3-897" fmla="*/ 2389 w 2895"/>
              <a:gd name="connsiteY3-898" fmla="*/ 402 h 1077"/>
              <a:gd name="connsiteX4-899" fmla="*/ 2895 w 2895"/>
              <a:gd name="connsiteY4-900" fmla="*/ 415 h 1077"/>
              <a:gd name="connsiteX5-901" fmla="*/ 2878 w 2895"/>
              <a:gd name="connsiteY5-902" fmla="*/ 424 h 1077"/>
              <a:gd name="connsiteX6-903" fmla="*/ 2878 w 2895"/>
              <a:gd name="connsiteY6-904" fmla="*/ 424 h 1077"/>
              <a:gd name="connsiteX7-905" fmla="*/ 2449 w 2895"/>
              <a:gd name="connsiteY7-906" fmla="*/ 382 h 1077"/>
              <a:gd name="connsiteX8-907" fmla="*/ 2801 w 2895"/>
              <a:gd name="connsiteY8-908" fmla="*/ 0 h 1077"/>
              <a:gd name="connsiteX9-909" fmla="*/ 2474 w 2895"/>
              <a:gd name="connsiteY9-910" fmla="*/ 344 h 1077"/>
              <a:gd name="connsiteX10-911" fmla="*/ 2137 w 2895"/>
              <a:gd name="connsiteY10-912" fmla="*/ 312 h 1077"/>
              <a:gd name="connsiteX11-913" fmla="*/ 1711 w 2895"/>
              <a:gd name="connsiteY11-914" fmla="*/ 545 h 1077"/>
              <a:gd name="connsiteX12-915" fmla="*/ 1609 w 2895"/>
              <a:gd name="connsiteY12-916" fmla="*/ 619 h 1077"/>
              <a:gd name="connsiteX13-917" fmla="*/ 1353 w 2895"/>
              <a:gd name="connsiteY13-918" fmla="*/ 675 h 1077"/>
              <a:gd name="connsiteX14-919" fmla="*/ 893 w 2895"/>
              <a:gd name="connsiteY14-920" fmla="*/ 585 h 1077"/>
              <a:gd name="connsiteX15-921" fmla="*/ 6 w 2895"/>
              <a:gd name="connsiteY15-922" fmla="*/ 676 h 1077"/>
              <a:gd name="connsiteX16-923" fmla="*/ 0 w 2895"/>
              <a:gd name="connsiteY16-924" fmla="*/ 681 h 1077"/>
              <a:gd name="connsiteX17-925" fmla="*/ 104 w 2895"/>
              <a:gd name="connsiteY17-926" fmla="*/ 1077 h 1077"/>
              <a:gd name="connsiteX18-927" fmla="*/ 123 w 2895"/>
              <a:gd name="connsiteY18-928" fmla="*/ 890 h 1077"/>
              <a:gd name="connsiteX19-929" fmla="*/ 325 w 2895"/>
              <a:gd name="connsiteY19-930" fmla="*/ 673 h 1077"/>
              <a:gd name="connsiteX20-931" fmla="*/ 973 w 2895"/>
              <a:gd name="connsiteY20-932" fmla="*/ 702 h 1077"/>
              <a:gd name="connsiteX0-933" fmla="*/ 950 w 2891"/>
              <a:gd name="connsiteY0-934" fmla="*/ 697 h 1077"/>
              <a:gd name="connsiteX1-935" fmla="*/ 1607 w 2891"/>
              <a:gd name="connsiteY1-936" fmla="*/ 694 h 1077"/>
              <a:gd name="connsiteX2-937" fmla="*/ 1736 w 2891"/>
              <a:gd name="connsiteY2-938" fmla="*/ 588 h 1077"/>
              <a:gd name="connsiteX3-939" fmla="*/ 2385 w 2891"/>
              <a:gd name="connsiteY3-940" fmla="*/ 402 h 1077"/>
              <a:gd name="connsiteX4-941" fmla="*/ 2891 w 2891"/>
              <a:gd name="connsiteY4-942" fmla="*/ 415 h 1077"/>
              <a:gd name="connsiteX5-943" fmla="*/ 2874 w 2891"/>
              <a:gd name="connsiteY5-944" fmla="*/ 424 h 1077"/>
              <a:gd name="connsiteX6-945" fmla="*/ 2874 w 2891"/>
              <a:gd name="connsiteY6-946" fmla="*/ 424 h 1077"/>
              <a:gd name="connsiteX7-947" fmla="*/ 2445 w 2891"/>
              <a:gd name="connsiteY7-948" fmla="*/ 382 h 1077"/>
              <a:gd name="connsiteX8-949" fmla="*/ 2797 w 2891"/>
              <a:gd name="connsiteY8-950" fmla="*/ 0 h 1077"/>
              <a:gd name="connsiteX9-951" fmla="*/ 2470 w 2891"/>
              <a:gd name="connsiteY9-952" fmla="*/ 344 h 1077"/>
              <a:gd name="connsiteX10-953" fmla="*/ 2133 w 2891"/>
              <a:gd name="connsiteY10-954" fmla="*/ 312 h 1077"/>
              <a:gd name="connsiteX11-955" fmla="*/ 1707 w 2891"/>
              <a:gd name="connsiteY11-956" fmla="*/ 545 h 1077"/>
              <a:gd name="connsiteX12-957" fmla="*/ 1605 w 2891"/>
              <a:gd name="connsiteY12-958" fmla="*/ 619 h 1077"/>
              <a:gd name="connsiteX13-959" fmla="*/ 1349 w 2891"/>
              <a:gd name="connsiteY13-960" fmla="*/ 675 h 1077"/>
              <a:gd name="connsiteX14-961" fmla="*/ 889 w 2891"/>
              <a:gd name="connsiteY14-962" fmla="*/ 585 h 1077"/>
              <a:gd name="connsiteX15-963" fmla="*/ 2 w 2891"/>
              <a:gd name="connsiteY15-964" fmla="*/ 676 h 1077"/>
              <a:gd name="connsiteX16-965" fmla="*/ 31 w 2891"/>
              <a:gd name="connsiteY16-966" fmla="*/ 669 h 1077"/>
              <a:gd name="connsiteX17-967" fmla="*/ 100 w 2891"/>
              <a:gd name="connsiteY17-968" fmla="*/ 1077 h 1077"/>
              <a:gd name="connsiteX18-969" fmla="*/ 119 w 2891"/>
              <a:gd name="connsiteY18-970" fmla="*/ 890 h 1077"/>
              <a:gd name="connsiteX19-971" fmla="*/ 321 w 2891"/>
              <a:gd name="connsiteY19-972" fmla="*/ 673 h 1077"/>
              <a:gd name="connsiteX20-973" fmla="*/ 969 w 2891"/>
              <a:gd name="connsiteY20-974" fmla="*/ 702 h 1077"/>
              <a:gd name="connsiteX0-975" fmla="*/ 928 w 2869"/>
              <a:gd name="connsiteY0-976" fmla="*/ 697 h 1077"/>
              <a:gd name="connsiteX1-977" fmla="*/ 1585 w 2869"/>
              <a:gd name="connsiteY1-978" fmla="*/ 694 h 1077"/>
              <a:gd name="connsiteX2-979" fmla="*/ 1714 w 2869"/>
              <a:gd name="connsiteY2-980" fmla="*/ 588 h 1077"/>
              <a:gd name="connsiteX3-981" fmla="*/ 2363 w 2869"/>
              <a:gd name="connsiteY3-982" fmla="*/ 402 h 1077"/>
              <a:gd name="connsiteX4-983" fmla="*/ 2869 w 2869"/>
              <a:gd name="connsiteY4-984" fmla="*/ 415 h 1077"/>
              <a:gd name="connsiteX5-985" fmla="*/ 2852 w 2869"/>
              <a:gd name="connsiteY5-986" fmla="*/ 424 h 1077"/>
              <a:gd name="connsiteX6-987" fmla="*/ 2852 w 2869"/>
              <a:gd name="connsiteY6-988" fmla="*/ 424 h 1077"/>
              <a:gd name="connsiteX7-989" fmla="*/ 2423 w 2869"/>
              <a:gd name="connsiteY7-990" fmla="*/ 382 h 1077"/>
              <a:gd name="connsiteX8-991" fmla="*/ 2775 w 2869"/>
              <a:gd name="connsiteY8-992" fmla="*/ 0 h 1077"/>
              <a:gd name="connsiteX9-993" fmla="*/ 2448 w 2869"/>
              <a:gd name="connsiteY9-994" fmla="*/ 344 h 1077"/>
              <a:gd name="connsiteX10-995" fmla="*/ 2111 w 2869"/>
              <a:gd name="connsiteY10-996" fmla="*/ 312 h 1077"/>
              <a:gd name="connsiteX11-997" fmla="*/ 1685 w 2869"/>
              <a:gd name="connsiteY11-998" fmla="*/ 545 h 1077"/>
              <a:gd name="connsiteX12-999" fmla="*/ 1583 w 2869"/>
              <a:gd name="connsiteY12-1000" fmla="*/ 619 h 1077"/>
              <a:gd name="connsiteX13-1001" fmla="*/ 1327 w 2869"/>
              <a:gd name="connsiteY13-1002" fmla="*/ 675 h 1077"/>
              <a:gd name="connsiteX14-1003" fmla="*/ 867 w 2869"/>
              <a:gd name="connsiteY14-1004" fmla="*/ 585 h 1077"/>
              <a:gd name="connsiteX15-1005" fmla="*/ 2 w 2869"/>
              <a:gd name="connsiteY15-1006" fmla="*/ 603 h 1077"/>
              <a:gd name="connsiteX16-1007" fmla="*/ 9 w 2869"/>
              <a:gd name="connsiteY16-1008" fmla="*/ 669 h 1077"/>
              <a:gd name="connsiteX17-1009" fmla="*/ 78 w 2869"/>
              <a:gd name="connsiteY17-1010" fmla="*/ 1077 h 1077"/>
              <a:gd name="connsiteX18-1011" fmla="*/ 97 w 2869"/>
              <a:gd name="connsiteY18-1012" fmla="*/ 890 h 1077"/>
              <a:gd name="connsiteX19-1013" fmla="*/ 299 w 2869"/>
              <a:gd name="connsiteY19-1014" fmla="*/ 673 h 1077"/>
              <a:gd name="connsiteX20-1015" fmla="*/ 947 w 2869"/>
              <a:gd name="connsiteY20-1016" fmla="*/ 702 h 1077"/>
              <a:gd name="connsiteX0-1017" fmla="*/ 966 w 2907"/>
              <a:gd name="connsiteY0-1018" fmla="*/ 697 h 1077"/>
              <a:gd name="connsiteX1-1019" fmla="*/ 1623 w 2907"/>
              <a:gd name="connsiteY1-1020" fmla="*/ 694 h 1077"/>
              <a:gd name="connsiteX2-1021" fmla="*/ 1752 w 2907"/>
              <a:gd name="connsiteY2-1022" fmla="*/ 588 h 1077"/>
              <a:gd name="connsiteX3-1023" fmla="*/ 2401 w 2907"/>
              <a:gd name="connsiteY3-1024" fmla="*/ 402 h 1077"/>
              <a:gd name="connsiteX4-1025" fmla="*/ 2907 w 2907"/>
              <a:gd name="connsiteY4-1026" fmla="*/ 415 h 1077"/>
              <a:gd name="connsiteX5-1027" fmla="*/ 2890 w 2907"/>
              <a:gd name="connsiteY5-1028" fmla="*/ 424 h 1077"/>
              <a:gd name="connsiteX6-1029" fmla="*/ 2890 w 2907"/>
              <a:gd name="connsiteY6-1030" fmla="*/ 424 h 1077"/>
              <a:gd name="connsiteX7-1031" fmla="*/ 2461 w 2907"/>
              <a:gd name="connsiteY7-1032" fmla="*/ 382 h 1077"/>
              <a:gd name="connsiteX8-1033" fmla="*/ 2813 w 2907"/>
              <a:gd name="connsiteY8-1034" fmla="*/ 0 h 1077"/>
              <a:gd name="connsiteX9-1035" fmla="*/ 2486 w 2907"/>
              <a:gd name="connsiteY9-1036" fmla="*/ 344 h 1077"/>
              <a:gd name="connsiteX10-1037" fmla="*/ 2149 w 2907"/>
              <a:gd name="connsiteY10-1038" fmla="*/ 312 h 1077"/>
              <a:gd name="connsiteX11-1039" fmla="*/ 1723 w 2907"/>
              <a:gd name="connsiteY11-1040" fmla="*/ 545 h 1077"/>
              <a:gd name="connsiteX12-1041" fmla="*/ 1621 w 2907"/>
              <a:gd name="connsiteY12-1042" fmla="*/ 619 h 1077"/>
              <a:gd name="connsiteX13-1043" fmla="*/ 1365 w 2907"/>
              <a:gd name="connsiteY13-1044" fmla="*/ 675 h 1077"/>
              <a:gd name="connsiteX14-1045" fmla="*/ 905 w 2907"/>
              <a:gd name="connsiteY14-1046" fmla="*/ 585 h 1077"/>
              <a:gd name="connsiteX15-1047" fmla="*/ 40 w 2907"/>
              <a:gd name="connsiteY15-1048" fmla="*/ 603 h 1077"/>
              <a:gd name="connsiteX16-1049" fmla="*/ 0 w 2907"/>
              <a:gd name="connsiteY16-1050" fmla="*/ 579 h 1077"/>
              <a:gd name="connsiteX17-1051" fmla="*/ 116 w 2907"/>
              <a:gd name="connsiteY17-1052" fmla="*/ 1077 h 1077"/>
              <a:gd name="connsiteX18-1053" fmla="*/ 135 w 2907"/>
              <a:gd name="connsiteY18-1054" fmla="*/ 890 h 1077"/>
              <a:gd name="connsiteX19-1055" fmla="*/ 337 w 2907"/>
              <a:gd name="connsiteY19-1056" fmla="*/ 673 h 1077"/>
              <a:gd name="connsiteX20-1057" fmla="*/ 985 w 2907"/>
              <a:gd name="connsiteY20-1058" fmla="*/ 702 h 107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Lst>
            <a:rect l="l" t="t" r="r" b="b"/>
            <a:pathLst>
              <a:path w="2907" h="1077">
                <a:moveTo>
                  <a:pt x="966" y="697"/>
                </a:moveTo>
                <a:cubicBezTo>
                  <a:pt x="1108" y="727"/>
                  <a:pt x="1497" y="786"/>
                  <a:pt x="1623" y="694"/>
                </a:cubicBezTo>
                <a:cubicBezTo>
                  <a:pt x="1667" y="661"/>
                  <a:pt x="1708" y="623"/>
                  <a:pt x="1752" y="588"/>
                </a:cubicBezTo>
                <a:cubicBezTo>
                  <a:pt x="2134" y="287"/>
                  <a:pt x="2404" y="399"/>
                  <a:pt x="2401" y="402"/>
                </a:cubicBezTo>
                <a:cubicBezTo>
                  <a:pt x="2518" y="510"/>
                  <a:pt x="2782" y="511"/>
                  <a:pt x="2907" y="415"/>
                </a:cubicBezTo>
                <a:cubicBezTo>
                  <a:pt x="2901" y="418"/>
                  <a:pt x="2896" y="421"/>
                  <a:pt x="2890" y="424"/>
                </a:cubicBezTo>
                <a:lnTo>
                  <a:pt x="2890" y="424"/>
                </a:lnTo>
                <a:cubicBezTo>
                  <a:pt x="2776" y="484"/>
                  <a:pt x="2556" y="468"/>
                  <a:pt x="2461" y="382"/>
                </a:cubicBezTo>
                <a:cubicBezTo>
                  <a:pt x="2594" y="342"/>
                  <a:pt x="2774" y="142"/>
                  <a:pt x="2813" y="0"/>
                </a:cubicBezTo>
                <a:cubicBezTo>
                  <a:pt x="2769" y="128"/>
                  <a:pt x="2609" y="309"/>
                  <a:pt x="2486" y="344"/>
                </a:cubicBezTo>
                <a:cubicBezTo>
                  <a:pt x="2412" y="366"/>
                  <a:pt x="2258" y="334"/>
                  <a:pt x="2149" y="312"/>
                </a:cubicBezTo>
                <a:cubicBezTo>
                  <a:pt x="2096" y="307"/>
                  <a:pt x="1767" y="523"/>
                  <a:pt x="1723" y="545"/>
                </a:cubicBezTo>
                <a:cubicBezTo>
                  <a:pt x="1685" y="564"/>
                  <a:pt x="1653" y="593"/>
                  <a:pt x="1621" y="619"/>
                </a:cubicBezTo>
                <a:cubicBezTo>
                  <a:pt x="1544" y="679"/>
                  <a:pt x="1459" y="684"/>
                  <a:pt x="1365" y="675"/>
                </a:cubicBezTo>
                <a:cubicBezTo>
                  <a:pt x="1283" y="668"/>
                  <a:pt x="1017" y="609"/>
                  <a:pt x="905" y="585"/>
                </a:cubicBezTo>
                <a:cubicBezTo>
                  <a:pt x="892" y="585"/>
                  <a:pt x="333" y="356"/>
                  <a:pt x="40" y="603"/>
                </a:cubicBezTo>
                <a:cubicBezTo>
                  <a:pt x="38" y="604"/>
                  <a:pt x="2" y="577"/>
                  <a:pt x="0" y="579"/>
                </a:cubicBezTo>
                <a:cubicBezTo>
                  <a:pt x="35" y="711"/>
                  <a:pt x="81" y="945"/>
                  <a:pt x="116" y="1077"/>
                </a:cubicBezTo>
                <a:cubicBezTo>
                  <a:pt x="134" y="1022"/>
                  <a:pt x="114" y="942"/>
                  <a:pt x="135" y="890"/>
                </a:cubicBezTo>
                <a:cubicBezTo>
                  <a:pt x="183" y="773"/>
                  <a:pt x="185" y="695"/>
                  <a:pt x="337" y="673"/>
                </a:cubicBezTo>
                <a:cubicBezTo>
                  <a:pt x="561" y="641"/>
                  <a:pt x="765" y="673"/>
                  <a:pt x="985" y="702"/>
                </a:cubicBezTo>
              </a:path>
            </a:pathLst>
          </a:custGeom>
          <a:solidFill>
            <a:schemeClr val="accent4"/>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sym typeface="Arial" panose="020B0604020202020204" pitchFamily="34" charset="0"/>
            </a:endParaRPr>
          </a:p>
        </p:txBody>
      </p:sp>
      <p:grpSp>
        <p:nvGrpSpPr>
          <p:cNvPr id="44" name="组合 43"/>
          <p:cNvGrpSpPr/>
          <p:nvPr/>
        </p:nvGrpSpPr>
        <p:grpSpPr>
          <a:xfrm>
            <a:off x="1946231" y="2191414"/>
            <a:ext cx="2372767" cy="1393312"/>
            <a:chOff x="2004287" y="2191414"/>
            <a:chExt cx="2372767" cy="1393312"/>
          </a:xfrm>
          <a:solidFill>
            <a:schemeClr val="accent2"/>
          </a:solidFill>
        </p:grpSpPr>
        <p:sp>
          <p:nvSpPr>
            <p:cNvPr id="45" name="Oval 5"/>
            <p:cNvSpPr/>
            <p:nvPr/>
          </p:nvSpPr>
          <p:spPr bwMode="auto">
            <a:xfrm>
              <a:off x="2204852" y="3383760"/>
              <a:ext cx="200966" cy="200966"/>
            </a:xfrm>
            <a:prstGeom prst="ellipse">
              <a:avLst/>
            </a:prstGeom>
            <a:grpFill/>
            <a:ln w="9525">
              <a:noFill/>
              <a:round/>
            </a:ln>
          </p:spPr>
          <p:txBody>
            <a:bodyPr vert="horz" wrap="square" lIns="91440" tIns="45720" rIns="91440" bIns="45720" numCol="1" rtlCol="0"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chemeClr val="bg1"/>
                </a:solidFill>
                <a:effectLst/>
                <a:uLnTx/>
                <a:uFillTx/>
                <a:latin typeface="迷你简菱心" panose="02010609000101010101" pitchFamily="49" charset="-122"/>
                <a:ea typeface="迷你简菱心" panose="02010609000101010101" pitchFamily="49" charset="-122"/>
                <a:cs typeface="+mn-ea"/>
                <a:sym typeface="Arial" panose="020B0604020202020204" pitchFamily="34" charset="0"/>
              </a:endParaRPr>
            </a:p>
          </p:txBody>
        </p:sp>
        <p:grpSp>
          <p:nvGrpSpPr>
            <p:cNvPr id="46" name="组合 45"/>
            <p:cNvGrpSpPr/>
            <p:nvPr/>
          </p:nvGrpSpPr>
          <p:grpSpPr>
            <a:xfrm>
              <a:off x="2004287" y="2191414"/>
              <a:ext cx="2372767" cy="1026422"/>
              <a:chOff x="2004287" y="2191414"/>
              <a:chExt cx="2372767" cy="1026422"/>
            </a:xfrm>
            <a:grpFill/>
          </p:grpSpPr>
          <p:sp>
            <p:nvSpPr>
              <p:cNvPr id="47" name="Freeform 5"/>
              <p:cNvSpPr/>
              <p:nvPr/>
            </p:nvSpPr>
            <p:spPr bwMode="auto">
              <a:xfrm rot="8375884">
                <a:off x="2004287" y="2191414"/>
                <a:ext cx="2372767" cy="1026422"/>
              </a:xfrm>
              <a:custGeom>
                <a:avLst/>
                <a:gdLst/>
                <a:ahLst/>
                <a:cxnLst>
                  <a:cxn ang="0">
                    <a:pos x="325" y="0"/>
                  </a:cxn>
                  <a:cxn ang="0">
                    <a:pos x="0" y="143"/>
                  </a:cxn>
                  <a:cxn ang="0">
                    <a:pos x="323" y="277"/>
                  </a:cxn>
                  <a:cxn ang="0">
                    <a:pos x="641" y="132"/>
                  </a:cxn>
                  <a:cxn ang="0">
                    <a:pos x="325" y="0"/>
                  </a:cxn>
                </a:cxnLst>
                <a:rect l="0" t="0" r="r" b="b"/>
                <a:pathLst>
                  <a:path w="641" h="277">
                    <a:moveTo>
                      <a:pt x="325" y="0"/>
                    </a:moveTo>
                    <a:cubicBezTo>
                      <a:pt x="132" y="0"/>
                      <a:pt x="0" y="143"/>
                      <a:pt x="0" y="143"/>
                    </a:cubicBezTo>
                    <a:cubicBezTo>
                      <a:pt x="119" y="243"/>
                      <a:pt x="229" y="277"/>
                      <a:pt x="323" y="277"/>
                    </a:cubicBezTo>
                    <a:cubicBezTo>
                      <a:pt x="517" y="277"/>
                      <a:pt x="641" y="132"/>
                      <a:pt x="641" y="132"/>
                    </a:cubicBezTo>
                    <a:cubicBezTo>
                      <a:pt x="527" y="33"/>
                      <a:pt x="419" y="0"/>
                      <a:pt x="325" y="0"/>
                    </a:cubicBezTo>
                  </a:path>
                </a:pathLst>
              </a:custGeom>
              <a:grp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latin typeface="迷你简菱心" panose="02010609000101010101" pitchFamily="49" charset="-122"/>
                  <a:ea typeface="迷你简菱心" panose="02010609000101010101" pitchFamily="49" charset="-122"/>
                  <a:sym typeface="Arial" panose="020B0604020202020204" pitchFamily="34" charset="0"/>
                </a:endParaRPr>
              </a:p>
            </p:txBody>
          </p:sp>
          <p:sp>
            <p:nvSpPr>
              <p:cNvPr id="48" name="TextBox 13"/>
              <p:cNvSpPr txBox="1"/>
              <p:nvPr/>
            </p:nvSpPr>
            <p:spPr>
              <a:xfrm rot="18792210">
                <a:off x="2715371" y="2596726"/>
                <a:ext cx="854398" cy="246221"/>
              </a:xfrm>
              <a:prstGeom prst="rect">
                <a:avLst/>
              </a:prstGeom>
              <a:grpFill/>
            </p:spPr>
            <p:txBody>
              <a:bodyPr wrap="square" lIns="0" tIns="0" rIns="0" bIns="0" rtlCol="0" anchor="t" anchorCtr="0">
                <a:spAutoFit/>
              </a:bodyPr>
              <a:lstStyle/>
              <a:p>
                <a:pPr defTabSz="1216660">
                  <a:spcBef>
                    <a:spcPct val="20000"/>
                  </a:spcBef>
                  <a:defRPr/>
                </a:pPr>
                <a:r>
                  <a:rPr lang="zh-CN" altLang="en-US" sz="1600" b="1" dirty="0">
                    <a:solidFill>
                      <a:schemeClr val="bg1"/>
                    </a:solidFill>
                    <a:latin typeface="迷你简菱心" panose="02010609000101010101" pitchFamily="49" charset="-122"/>
                    <a:ea typeface="迷你简菱心" panose="02010609000101010101" pitchFamily="49" charset="-122"/>
                    <a:sym typeface="Arial" panose="020B0604020202020204" pitchFamily="34" charset="0"/>
                  </a:rPr>
                  <a:t>关键词</a:t>
                </a:r>
                <a:endParaRPr lang="en-US" sz="1600" b="1" dirty="0">
                  <a:solidFill>
                    <a:schemeClr val="bg1"/>
                  </a:solidFill>
                  <a:latin typeface="迷你简菱心" panose="02010609000101010101" pitchFamily="49" charset="-122"/>
                  <a:ea typeface="迷你简菱心" panose="02010609000101010101" pitchFamily="49" charset="-122"/>
                  <a:sym typeface="Arial" panose="020B0604020202020204" pitchFamily="34" charset="0"/>
                </a:endParaRPr>
              </a:p>
            </p:txBody>
          </p:sp>
        </p:grpSp>
      </p:grpSp>
      <p:grpSp>
        <p:nvGrpSpPr>
          <p:cNvPr id="49" name="组合 48"/>
          <p:cNvGrpSpPr/>
          <p:nvPr/>
        </p:nvGrpSpPr>
        <p:grpSpPr>
          <a:xfrm>
            <a:off x="4795804" y="2436788"/>
            <a:ext cx="1132438" cy="2094909"/>
            <a:chOff x="4784087" y="2368735"/>
            <a:chExt cx="1132438" cy="2094909"/>
          </a:xfrm>
          <a:solidFill>
            <a:schemeClr val="accent3"/>
          </a:solidFill>
        </p:grpSpPr>
        <p:sp>
          <p:nvSpPr>
            <p:cNvPr id="50" name="Oval 8"/>
            <p:cNvSpPr/>
            <p:nvPr/>
          </p:nvSpPr>
          <p:spPr bwMode="auto">
            <a:xfrm>
              <a:off x="4784087" y="4180737"/>
              <a:ext cx="200966" cy="200966"/>
            </a:xfrm>
            <a:prstGeom prst="ellipse">
              <a:avLst/>
            </a:prstGeom>
            <a:grpFill/>
            <a:ln w="9525">
              <a:noFill/>
              <a:round/>
            </a:ln>
          </p:spPr>
          <p:txBody>
            <a:bodyPr vert="horz" wrap="square" lIns="91440" tIns="45720" rIns="91440" bIns="45720" numCol="1" rtlCol="0"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chemeClr val="bg1"/>
                </a:solidFill>
                <a:effectLst/>
                <a:uLnTx/>
                <a:uFillTx/>
                <a:latin typeface="迷你简菱心" panose="02010609000101010101" pitchFamily="49" charset="-122"/>
                <a:ea typeface="迷你简菱心" panose="02010609000101010101" pitchFamily="49" charset="-122"/>
                <a:cs typeface="+mn-ea"/>
                <a:sym typeface="Arial" panose="020B0604020202020204" pitchFamily="34" charset="0"/>
              </a:endParaRPr>
            </a:p>
          </p:txBody>
        </p:sp>
        <p:grpSp>
          <p:nvGrpSpPr>
            <p:cNvPr id="51" name="组合 50"/>
            <p:cNvGrpSpPr/>
            <p:nvPr/>
          </p:nvGrpSpPr>
          <p:grpSpPr>
            <a:xfrm>
              <a:off x="5010301" y="2368735"/>
              <a:ext cx="906224" cy="2094909"/>
              <a:chOff x="5010301" y="2368735"/>
              <a:chExt cx="906224" cy="2094909"/>
            </a:xfrm>
            <a:grpFill/>
          </p:grpSpPr>
          <p:sp>
            <p:nvSpPr>
              <p:cNvPr id="52" name="Freeform 5"/>
              <p:cNvSpPr/>
              <p:nvPr/>
            </p:nvSpPr>
            <p:spPr bwMode="auto">
              <a:xfrm rot="7494101">
                <a:off x="4415958" y="2963078"/>
                <a:ext cx="2094909" cy="906224"/>
              </a:xfrm>
              <a:custGeom>
                <a:avLst/>
                <a:gdLst/>
                <a:ahLst/>
                <a:cxnLst>
                  <a:cxn ang="0">
                    <a:pos x="325" y="0"/>
                  </a:cxn>
                  <a:cxn ang="0">
                    <a:pos x="0" y="143"/>
                  </a:cxn>
                  <a:cxn ang="0">
                    <a:pos x="323" y="277"/>
                  </a:cxn>
                  <a:cxn ang="0">
                    <a:pos x="641" y="132"/>
                  </a:cxn>
                  <a:cxn ang="0">
                    <a:pos x="325" y="0"/>
                  </a:cxn>
                </a:cxnLst>
                <a:rect l="0" t="0" r="r" b="b"/>
                <a:pathLst>
                  <a:path w="641" h="277">
                    <a:moveTo>
                      <a:pt x="325" y="0"/>
                    </a:moveTo>
                    <a:cubicBezTo>
                      <a:pt x="132" y="0"/>
                      <a:pt x="0" y="143"/>
                      <a:pt x="0" y="143"/>
                    </a:cubicBezTo>
                    <a:cubicBezTo>
                      <a:pt x="119" y="243"/>
                      <a:pt x="229" y="277"/>
                      <a:pt x="323" y="277"/>
                    </a:cubicBezTo>
                    <a:cubicBezTo>
                      <a:pt x="517" y="277"/>
                      <a:pt x="641" y="132"/>
                      <a:pt x="641" y="132"/>
                    </a:cubicBezTo>
                    <a:cubicBezTo>
                      <a:pt x="527" y="33"/>
                      <a:pt x="419" y="0"/>
                      <a:pt x="325" y="0"/>
                    </a:cubicBezTo>
                  </a:path>
                </a:pathLst>
              </a:custGeom>
              <a:grp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latin typeface="迷你简菱心" panose="02010609000101010101" pitchFamily="49" charset="-122"/>
                  <a:ea typeface="迷你简菱心" panose="02010609000101010101" pitchFamily="49" charset="-122"/>
                  <a:sym typeface="Arial" panose="020B0604020202020204" pitchFamily="34" charset="0"/>
                </a:endParaRPr>
              </a:p>
            </p:txBody>
          </p:sp>
          <p:sp>
            <p:nvSpPr>
              <p:cNvPr id="53" name="TextBox 13"/>
              <p:cNvSpPr txBox="1"/>
              <p:nvPr/>
            </p:nvSpPr>
            <p:spPr>
              <a:xfrm rot="18202959">
                <a:off x="5053514" y="3293079"/>
                <a:ext cx="854398" cy="246221"/>
              </a:xfrm>
              <a:prstGeom prst="rect">
                <a:avLst/>
              </a:prstGeom>
              <a:grpFill/>
            </p:spPr>
            <p:txBody>
              <a:bodyPr wrap="square" lIns="0" tIns="0" rIns="0" bIns="0" rtlCol="0" anchor="t" anchorCtr="0">
                <a:spAutoFit/>
              </a:bodyPr>
              <a:lstStyle/>
              <a:p>
                <a:pPr defTabSz="1216660">
                  <a:spcBef>
                    <a:spcPct val="20000"/>
                  </a:spcBef>
                  <a:defRPr/>
                </a:pPr>
                <a:r>
                  <a:rPr lang="zh-CN" altLang="en-US" sz="1600" b="1" dirty="0">
                    <a:solidFill>
                      <a:schemeClr val="bg1"/>
                    </a:solidFill>
                    <a:latin typeface="迷你简菱心" panose="02010609000101010101" pitchFamily="49" charset="-122"/>
                    <a:ea typeface="迷你简菱心" panose="02010609000101010101" pitchFamily="49" charset="-122"/>
                    <a:sym typeface="Arial" panose="020B0604020202020204" pitchFamily="34" charset="0"/>
                  </a:rPr>
                  <a:t>关键词</a:t>
                </a:r>
                <a:endParaRPr lang="en-US" sz="1600" b="1" dirty="0">
                  <a:solidFill>
                    <a:schemeClr val="bg1"/>
                  </a:solidFill>
                  <a:latin typeface="迷你简菱心" panose="02010609000101010101" pitchFamily="49" charset="-122"/>
                  <a:ea typeface="迷你简菱心" panose="02010609000101010101" pitchFamily="49" charset="-122"/>
                  <a:sym typeface="Arial" panose="020B0604020202020204" pitchFamily="34" charset="0"/>
                </a:endParaRPr>
              </a:p>
            </p:txBody>
          </p:sp>
        </p:grpSp>
      </p:grpSp>
      <p:grpSp>
        <p:nvGrpSpPr>
          <p:cNvPr id="54" name="组合 53"/>
          <p:cNvGrpSpPr/>
          <p:nvPr/>
        </p:nvGrpSpPr>
        <p:grpSpPr>
          <a:xfrm>
            <a:off x="8206258" y="1901352"/>
            <a:ext cx="1025304" cy="2032039"/>
            <a:chOff x="7806755" y="1900838"/>
            <a:chExt cx="1025304" cy="2032039"/>
          </a:xfrm>
          <a:solidFill>
            <a:schemeClr val="accent1"/>
          </a:solidFill>
        </p:grpSpPr>
        <p:sp>
          <p:nvSpPr>
            <p:cNvPr id="55" name="Oval 10"/>
            <p:cNvSpPr/>
            <p:nvPr/>
          </p:nvSpPr>
          <p:spPr bwMode="auto">
            <a:xfrm>
              <a:off x="7806755" y="3732425"/>
              <a:ext cx="100483" cy="100483"/>
            </a:xfrm>
            <a:prstGeom prst="ellipse">
              <a:avLst/>
            </a:prstGeom>
            <a:grpFill/>
            <a:ln w="9525">
              <a:noFill/>
              <a:round/>
            </a:ln>
          </p:spPr>
          <p:txBody>
            <a:bodyPr vert="horz" wrap="square" lIns="91440" tIns="45720" rIns="91440" bIns="45720" numCol="1" rtlCol="0"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chemeClr val="bg1"/>
                </a:solidFill>
                <a:effectLst/>
                <a:uLnTx/>
                <a:uFillTx/>
                <a:latin typeface="迷你简菱心" panose="02010609000101010101" pitchFamily="49" charset="-122"/>
                <a:ea typeface="迷你简菱心" panose="02010609000101010101" pitchFamily="49" charset="-122"/>
                <a:cs typeface="+mn-ea"/>
                <a:sym typeface="Arial" panose="020B0604020202020204" pitchFamily="34" charset="0"/>
              </a:endParaRPr>
            </a:p>
          </p:txBody>
        </p:sp>
        <p:grpSp>
          <p:nvGrpSpPr>
            <p:cNvPr id="56" name="组合 55"/>
            <p:cNvGrpSpPr/>
            <p:nvPr/>
          </p:nvGrpSpPr>
          <p:grpSpPr>
            <a:xfrm>
              <a:off x="7953031" y="1900838"/>
              <a:ext cx="879028" cy="2032039"/>
              <a:chOff x="7953031" y="1900838"/>
              <a:chExt cx="879028" cy="2032039"/>
            </a:xfrm>
            <a:grpFill/>
          </p:grpSpPr>
          <p:sp>
            <p:nvSpPr>
              <p:cNvPr id="57" name="Freeform 5"/>
              <p:cNvSpPr/>
              <p:nvPr/>
            </p:nvSpPr>
            <p:spPr bwMode="auto">
              <a:xfrm rot="7358619">
                <a:off x="7376525" y="2477344"/>
                <a:ext cx="2032039" cy="879028"/>
              </a:xfrm>
              <a:custGeom>
                <a:avLst/>
                <a:gdLst/>
                <a:ahLst/>
                <a:cxnLst>
                  <a:cxn ang="0">
                    <a:pos x="325" y="0"/>
                  </a:cxn>
                  <a:cxn ang="0">
                    <a:pos x="0" y="143"/>
                  </a:cxn>
                  <a:cxn ang="0">
                    <a:pos x="323" y="277"/>
                  </a:cxn>
                  <a:cxn ang="0">
                    <a:pos x="641" y="132"/>
                  </a:cxn>
                  <a:cxn ang="0">
                    <a:pos x="325" y="0"/>
                  </a:cxn>
                </a:cxnLst>
                <a:rect l="0" t="0" r="r" b="b"/>
                <a:pathLst>
                  <a:path w="641" h="277">
                    <a:moveTo>
                      <a:pt x="325" y="0"/>
                    </a:moveTo>
                    <a:cubicBezTo>
                      <a:pt x="132" y="0"/>
                      <a:pt x="0" y="143"/>
                      <a:pt x="0" y="143"/>
                    </a:cubicBezTo>
                    <a:cubicBezTo>
                      <a:pt x="119" y="243"/>
                      <a:pt x="229" y="277"/>
                      <a:pt x="323" y="277"/>
                    </a:cubicBezTo>
                    <a:cubicBezTo>
                      <a:pt x="517" y="277"/>
                      <a:pt x="641" y="132"/>
                      <a:pt x="641" y="132"/>
                    </a:cubicBezTo>
                    <a:cubicBezTo>
                      <a:pt x="527" y="33"/>
                      <a:pt x="419" y="0"/>
                      <a:pt x="325" y="0"/>
                    </a:cubicBezTo>
                  </a:path>
                </a:pathLst>
              </a:custGeom>
              <a:grp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latin typeface="迷你简菱心" panose="02010609000101010101" pitchFamily="49" charset="-122"/>
                  <a:ea typeface="迷你简菱心" panose="02010609000101010101" pitchFamily="49" charset="-122"/>
                  <a:sym typeface="Arial" panose="020B0604020202020204" pitchFamily="34" charset="0"/>
                </a:endParaRPr>
              </a:p>
            </p:txBody>
          </p:sp>
          <p:sp>
            <p:nvSpPr>
              <p:cNvPr id="58" name="TextBox 13"/>
              <p:cNvSpPr txBox="1"/>
              <p:nvPr/>
            </p:nvSpPr>
            <p:spPr>
              <a:xfrm rot="18283715">
                <a:off x="7965344" y="2758167"/>
                <a:ext cx="854398" cy="246221"/>
              </a:xfrm>
              <a:prstGeom prst="rect">
                <a:avLst/>
              </a:prstGeom>
              <a:grpFill/>
            </p:spPr>
            <p:txBody>
              <a:bodyPr wrap="square" lIns="0" tIns="0" rIns="0" bIns="0" rtlCol="0" anchor="t" anchorCtr="0">
                <a:spAutoFit/>
              </a:bodyPr>
              <a:lstStyle/>
              <a:p>
                <a:pPr defTabSz="1216660">
                  <a:spcBef>
                    <a:spcPct val="20000"/>
                  </a:spcBef>
                  <a:defRPr/>
                </a:pPr>
                <a:r>
                  <a:rPr lang="zh-CN" altLang="en-US" sz="1600" b="1" dirty="0">
                    <a:solidFill>
                      <a:schemeClr val="bg1"/>
                    </a:solidFill>
                    <a:latin typeface="迷你简菱心" panose="02010609000101010101" pitchFamily="49" charset="-122"/>
                    <a:ea typeface="迷你简菱心" panose="02010609000101010101" pitchFamily="49" charset="-122"/>
                    <a:sym typeface="Arial" panose="020B0604020202020204" pitchFamily="34" charset="0"/>
                  </a:rPr>
                  <a:t>关键词</a:t>
                </a:r>
                <a:endParaRPr lang="en-US" sz="1600" b="1" dirty="0">
                  <a:solidFill>
                    <a:schemeClr val="bg1"/>
                  </a:solidFill>
                  <a:latin typeface="迷你简菱心" panose="02010609000101010101" pitchFamily="49" charset="-122"/>
                  <a:ea typeface="迷你简菱心" panose="02010609000101010101" pitchFamily="49" charset="-122"/>
                  <a:sym typeface="Arial" panose="020B0604020202020204" pitchFamily="34" charset="0"/>
                </a:endParaRPr>
              </a:p>
            </p:txBody>
          </p:sp>
        </p:grpSp>
      </p:grpSp>
      <p:grpSp>
        <p:nvGrpSpPr>
          <p:cNvPr id="59" name="组合 58"/>
          <p:cNvGrpSpPr/>
          <p:nvPr/>
        </p:nvGrpSpPr>
        <p:grpSpPr>
          <a:xfrm>
            <a:off x="821750" y="2910391"/>
            <a:ext cx="1275472" cy="2372768"/>
            <a:chOff x="879806" y="2910391"/>
            <a:chExt cx="1275472" cy="2372768"/>
          </a:xfrm>
          <a:solidFill>
            <a:schemeClr val="accent3"/>
          </a:solidFill>
        </p:grpSpPr>
        <p:sp>
          <p:nvSpPr>
            <p:cNvPr id="60" name="Oval 6"/>
            <p:cNvSpPr/>
            <p:nvPr/>
          </p:nvSpPr>
          <p:spPr bwMode="auto">
            <a:xfrm>
              <a:off x="879806" y="3022471"/>
              <a:ext cx="200966" cy="200966"/>
            </a:xfrm>
            <a:prstGeom prst="ellipse">
              <a:avLst/>
            </a:prstGeom>
            <a:grpFill/>
            <a:ln w="9525">
              <a:noFill/>
              <a:round/>
            </a:ln>
          </p:spPr>
          <p:txBody>
            <a:bodyPr vert="horz" wrap="square" lIns="91440" tIns="45720" rIns="91440" bIns="45720" numCol="1" rtlCol="0"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chemeClr val="bg1"/>
                </a:solidFill>
                <a:effectLst/>
                <a:uLnTx/>
                <a:uFillTx/>
                <a:latin typeface="迷你简菱心" panose="02010609000101010101" pitchFamily="49" charset="-122"/>
                <a:ea typeface="迷你简菱心" panose="02010609000101010101" pitchFamily="49" charset="-122"/>
                <a:cs typeface="+mn-ea"/>
                <a:sym typeface="Arial" panose="020B0604020202020204" pitchFamily="34" charset="0"/>
              </a:endParaRPr>
            </a:p>
          </p:txBody>
        </p:sp>
        <p:grpSp>
          <p:nvGrpSpPr>
            <p:cNvPr id="61" name="组合 60"/>
            <p:cNvGrpSpPr/>
            <p:nvPr/>
          </p:nvGrpSpPr>
          <p:grpSpPr>
            <a:xfrm>
              <a:off x="1128856" y="2910391"/>
              <a:ext cx="1026422" cy="2372768"/>
              <a:chOff x="1128856" y="2910391"/>
              <a:chExt cx="1026422" cy="2372768"/>
            </a:xfrm>
            <a:grpFill/>
          </p:grpSpPr>
          <p:sp>
            <p:nvSpPr>
              <p:cNvPr id="62" name="Freeform 5"/>
              <p:cNvSpPr/>
              <p:nvPr/>
            </p:nvSpPr>
            <p:spPr bwMode="auto">
              <a:xfrm rot="3380677">
                <a:off x="455683" y="3583564"/>
                <a:ext cx="2372768" cy="1026422"/>
              </a:xfrm>
              <a:custGeom>
                <a:avLst/>
                <a:gdLst/>
                <a:ahLst/>
                <a:cxnLst>
                  <a:cxn ang="0">
                    <a:pos x="325" y="0"/>
                  </a:cxn>
                  <a:cxn ang="0">
                    <a:pos x="0" y="143"/>
                  </a:cxn>
                  <a:cxn ang="0">
                    <a:pos x="323" y="277"/>
                  </a:cxn>
                  <a:cxn ang="0">
                    <a:pos x="641" y="132"/>
                  </a:cxn>
                  <a:cxn ang="0">
                    <a:pos x="325" y="0"/>
                  </a:cxn>
                </a:cxnLst>
                <a:rect l="0" t="0" r="r" b="b"/>
                <a:pathLst>
                  <a:path w="641" h="277">
                    <a:moveTo>
                      <a:pt x="325" y="0"/>
                    </a:moveTo>
                    <a:cubicBezTo>
                      <a:pt x="132" y="0"/>
                      <a:pt x="0" y="143"/>
                      <a:pt x="0" y="143"/>
                    </a:cubicBezTo>
                    <a:cubicBezTo>
                      <a:pt x="119" y="243"/>
                      <a:pt x="229" y="277"/>
                      <a:pt x="323" y="277"/>
                    </a:cubicBezTo>
                    <a:cubicBezTo>
                      <a:pt x="517" y="277"/>
                      <a:pt x="641" y="132"/>
                      <a:pt x="641" y="132"/>
                    </a:cubicBezTo>
                    <a:cubicBezTo>
                      <a:pt x="527" y="33"/>
                      <a:pt x="419" y="0"/>
                      <a:pt x="325" y="0"/>
                    </a:cubicBezTo>
                  </a:path>
                </a:pathLst>
              </a:custGeom>
              <a:grp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latin typeface="迷你简菱心" panose="02010609000101010101" pitchFamily="49" charset="-122"/>
                  <a:ea typeface="迷你简菱心" panose="02010609000101010101" pitchFamily="49" charset="-122"/>
                  <a:sym typeface="Arial" panose="020B0604020202020204" pitchFamily="34" charset="0"/>
                </a:endParaRPr>
              </a:p>
            </p:txBody>
          </p:sp>
          <p:sp>
            <p:nvSpPr>
              <p:cNvPr id="63" name="TextBox 13"/>
              <p:cNvSpPr txBox="1"/>
              <p:nvPr/>
            </p:nvSpPr>
            <p:spPr>
              <a:xfrm rot="3124774">
                <a:off x="1185077" y="3898268"/>
                <a:ext cx="854398" cy="246221"/>
              </a:xfrm>
              <a:prstGeom prst="rect">
                <a:avLst/>
              </a:prstGeom>
              <a:grpFill/>
            </p:spPr>
            <p:txBody>
              <a:bodyPr wrap="square" lIns="0" tIns="0" rIns="0" bIns="0" rtlCol="0" anchor="t" anchorCtr="0">
                <a:spAutoFit/>
              </a:bodyPr>
              <a:lstStyle/>
              <a:p>
                <a:pPr defTabSz="1216660">
                  <a:spcBef>
                    <a:spcPct val="20000"/>
                  </a:spcBef>
                  <a:defRPr/>
                </a:pPr>
                <a:r>
                  <a:rPr lang="zh-CN" altLang="en-US" sz="1600" b="1" dirty="0">
                    <a:solidFill>
                      <a:schemeClr val="bg1"/>
                    </a:solidFill>
                    <a:latin typeface="迷你简菱心" panose="02010609000101010101" pitchFamily="49" charset="-122"/>
                    <a:ea typeface="迷你简菱心" panose="02010609000101010101" pitchFamily="49" charset="-122"/>
                    <a:sym typeface="Arial" panose="020B0604020202020204" pitchFamily="34" charset="0"/>
                  </a:rPr>
                  <a:t>关键词</a:t>
                </a:r>
                <a:endParaRPr lang="en-US" sz="1600" b="1" dirty="0">
                  <a:solidFill>
                    <a:schemeClr val="bg1"/>
                  </a:solidFill>
                  <a:latin typeface="迷你简菱心" panose="02010609000101010101" pitchFamily="49" charset="-122"/>
                  <a:ea typeface="迷你简菱心" panose="02010609000101010101" pitchFamily="49" charset="-122"/>
                  <a:sym typeface="Arial" panose="020B0604020202020204" pitchFamily="34" charset="0"/>
                </a:endParaRPr>
              </a:p>
            </p:txBody>
          </p:sp>
        </p:grpSp>
      </p:grpSp>
      <p:grpSp>
        <p:nvGrpSpPr>
          <p:cNvPr id="64" name="组合 63"/>
          <p:cNvGrpSpPr/>
          <p:nvPr/>
        </p:nvGrpSpPr>
        <p:grpSpPr>
          <a:xfrm>
            <a:off x="3084514" y="3705663"/>
            <a:ext cx="1118760" cy="2094909"/>
            <a:chOff x="3070741" y="3681435"/>
            <a:chExt cx="1118760" cy="2094909"/>
          </a:xfrm>
          <a:solidFill>
            <a:schemeClr val="accent2"/>
          </a:solidFill>
        </p:grpSpPr>
        <p:sp>
          <p:nvSpPr>
            <p:cNvPr id="65" name="Oval 7"/>
            <p:cNvSpPr/>
            <p:nvPr/>
          </p:nvSpPr>
          <p:spPr bwMode="auto">
            <a:xfrm>
              <a:off x="3070741" y="3732425"/>
              <a:ext cx="200966" cy="200966"/>
            </a:xfrm>
            <a:prstGeom prst="ellipse">
              <a:avLst/>
            </a:prstGeom>
            <a:grpFill/>
            <a:ln w="9525">
              <a:noFill/>
              <a:round/>
            </a:ln>
          </p:spPr>
          <p:txBody>
            <a:bodyPr vert="horz" wrap="square" lIns="91440" tIns="45720" rIns="91440" bIns="45720" numCol="1" rtlCol="0"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chemeClr val="bg1"/>
                </a:solidFill>
                <a:effectLst/>
                <a:uLnTx/>
                <a:uFillTx/>
                <a:latin typeface="迷你简菱心" panose="02010609000101010101" pitchFamily="49" charset="-122"/>
                <a:ea typeface="迷你简菱心" panose="02010609000101010101" pitchFamily="49" charset="-122"/>
                <a:cs typeface="+mn-ea"/>
                <a:sym typeface="Arial" panose="020B0604020202020204" pitchFamily="34" charset="0"/>
              </a:endParaRPr>
            </a:p>
          </p:txBody>
        </p:sp>
        <p:grpSp>
          <p:nvGrpSpPr>
            <p:cNvPr id="66" name="组合 65"/>
            <p:cNvGrpSpPr/>
            <p:nvPr/>
          </p:nvGrpSpPr>
          <p:grpSpPr>
            <a:xfrm>
              <a:off x="3283277" y="3681435"/>
              <a:ext cx="906224" cy="2094909"/>
              <a:chOff x="3267309" y="3536723"/>
              <a:chExt cx="906224" cy="2094909"/>
            </a:xfrm>
            <a:grpFill/>
          </p:grpSpPr>
          <p:sp>
            <p:nvSpPr>
              <p:cNvPr id="67" name="Freeform 5"/>
              <p:cNvSpPr/>
              <p:nvPr/>
            </p:nvSpPr>
            <p:spPr bwMode="auto">
              <a:xfrm rot="3467410">
                <a:off x="2672966" y="4131066"/>
                <a:ext cx="2094909" cy="906224"/>
              </a:xfrm>
              <a:custGeom>
                <a:avLst/>
                <a:gdLst/>
                <a:ahLst/>
                <a:cxnLst>
                  <a:cxn ang="0">
                    <a:pos x="325" y="0"/>
                  </a:cxn>
                  <a:cxn ang="0">
                    <a:pos x="0" y="143"/>
                  </a:cxn>
                  <a:cxn ang="0">
                    <a:pos x="323" y="277"/>
                  </a:cxn>
                  <a:cxn ang="0">
                    <a:pos x="641" y="132"/>
                  </a:cxn>
                  <a:cxn ang="0">
                    <a:pos x="325" y="0"/>
                  </a:cxn>
                </a:cxnLst>
                <a:rect l="0" t="0" r="r" b="b"/>
                <a:pathLst>
                  <a:path w="641" h="277">
                    <a:moveTo>
                      <a:pt x="325" y="0"/>
                    </a:moveTo>
                    <a:cubicBezTo>
                      <a:pt x="132" y="0"/>
                      <a:pt x="0" y="143"/>
                      <a:pt x="0" y="143"/>
                    </a:cubicBezTo>
                    <a:cubicBezTo>
                      <a:pt x="119" y="243"/>
                      <a:pt x="229" y="277"/>
                      <a:pt x="323" y="277"/>
                    </a:cubicBezTo>
                    <a:cubicBezTo>
                      <a:pt x="517" y="277"/>
                      <a:pt x="641" y="132"/>
                      <a:pt x="641" y="132"/>
                    </a:cubicBezTo>
                    <a:cubicBezTo>
                      <a:pt x="527" y="33"/>
                      <a:pt x="419" y="0"/>
                      <a:pt x="325" y="0"/>
                    </a:cubicBezTo>
                  </a:path>
                </a:pathLst>
              </a:custGeom>
              <a:grp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latin typeface="迷你简菱心" panose="02010609000101010101" pitchFamily="49" charset="-122"/>
                  <a:ea typeface="迷你简菱心" panose="02010609000101010101" pitchFamily="49" charset="-122"/>
                  <a:sym typeface="Arial" panose="020B0604020202020204" pitchFamily="34" charset="0"/>
                </a:endParaRPr>
              </a:p>
            </p:txBody>
          </p:sp>
          <p:sp>
            <p:nvSpPr>
              <p:cNvPr id="68" name="TextBox 13"/>
              <p:cNvSpPr txBox="1"/>
              <p:nvPr/>
            </p:nvSpPr>
            <p:spPr>
              <a:xfrm rot="3124774">
                <a:off x="3284973" y="4407589"/>
                <a:ext cx="854398" cy="246221"/>
              </a:xfrm>
              <a:prstGeom prst="rect">
                <a:avLst/>
              </a:prstGeom>
              <a:grpFill/>
            </p:spPr>
            <p:txBody>
              <a:bodyPr wrap="square" lIns="0" tIns="0" rIns="0" bIns="0" rtlCol="0" anchor="t" anchorCtr="0">
                <a:spAutoFit/>
              </a:bodyPr>
              <a:lstStyle/>
              <a:p>
                <a:pPr defTabSz="1216660">
                  <a:spcBef>
                    <a:spcPct val="20000"/>
                  </a:spcBef>
                  <a:defRPr/>
                </a:pPr>
                <a:r>
                  <a:rPr lang="zh-CN" altLang="en-US" sz="1600" b="1" dirty="0">
                    <a:solidFill>
                      <a:schemeClr val="bg1"/>
                    </a:solidFill>
                    <a:latin typeface="迷你简菱心" panose="02010609000101010101" pitchFamily="49" charset="-122"/>
                    <a:ea typeface="迷你简菱心" panose="02010609000101010101" pitchFamily="49" charset="-122"/>
                    <a:sym typeface="Arial" panose="020B0604020202020204" pitchFamily="34" charset="0"/>
                  </a:rPr>
                  <a:t>关键词</a:t>
                </a:r>
                <a:endParaRPr lang="en-US" sz="1600" b="1" dirty="0">
                  <a:solidFill>
                    <a:schemeClr val="bg1"/>
                  </a:solidFill>
                  <a:latin typeface="迷你简菱心" panose="02010609000101010101" pitchFamily="49" charset="-122"/>
                  <a:ea typeface="迷你简菱心" panose="02010609000101010101" pitchFamily="49" charset="-122"/>
                  <a:sym typeface="Arial" panose="020B0604020202020204" pitchFamily="34" charset="0"/>
                </a:endParaRPr>
              </a:p>
            </p:txBody>
          </p:sp>
        </p:grpSp>
      </p:grpSp>
      <p:grpSp>
        <p:nvGrpSpPr>
          <p:cNvPr id="69" name="组合 68"/>
          <p:cNvGrpSpPr/>
          <p:nvPr/>
        </p:nvGrpSpPr>
        <p:grpSpPr>
          <a:xfrm>
            <a:off x="6482295" y="3760804"/>
            <a:ext cx="2032040" cy="1101867"/>
            <a:chOff x="6231270" y="3660203"/>
            <a:chExt cx="2032040" cy="1101867"/>
          </a:xfrm>
          <a:solidFill>
            <a:schemeClr val="accent1"/>
          </a:solidFill>
        </p:grpSpPr>
        <p:sp>
          <p:nvSpPr>
            <p:cNvPr id="70" name="Oval 9"/>
            <p:cNvSpPr/>
            <p:nvPr/>
          </p:nvSpPr>
          <p:spPr bwMode="auto">
            <a:xfrm>
              <a:off x="6384109" y="3660203"/>
              <a:ext cx="100483" cy="100483"/>
            </a:xfrm>
            <a:prstGeom prst="ellipse">
              <a:avLst/>
            </a:prstGeom>
            <a:grpFill/>
            <a:ln w="9525">
              <a:noFill/>
              <a:round/>
            </a:ln>
          </p:spPr>
          <p:txBody>
            <a:bodyPr vert="horz" wrap="square" lIns="91440" tIns="45720" rIns="91440" bIns="45720" numCol="1" rtlCol="0"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chemeClr val="bg1"/>
                </a:solidFill>
                <a:effectLst/>
                <a:uLnTx/>
                <a:uFillTx/>
                <a:latin typeface="迷你简菱心" panose="02010609000101010101" pitchFamily="49" charset="-122"/>
                <a:ea typeface="迷你简菱心" panose="02010609000101010101" pitchFamily="49" charset="-122"/>
                <a:cs typeface="+mn-ea"/>
                <a:sym typeface="Arial" panose="020B0604020202020204" pitchFamily="34" charset="0"/>
              </a:endParaRPr>
            </a:p>
          </p:txBody>
        </p:sp>
        <p:grpSp>
          <p:nvGrpSpPr>
            <p:cNvPr id="71" name="组合 70"/>
            <p:cNvGrpSpPr/>
            <p:nvPr/>
          </p:nvGrpSpPr>
          <p:grpSpPr>
            <a:xfrm>
              <a:off x="6231270" y="3883042"/>
              <a:ext cx="2032040" cy="879028"/>
              <a:chOff x="6231270" y="3883042"/>
              <a:chExt cx="2032040" cy="879028"/>
            </a:xfrm>
            <a:grpFill/>
          </p:grpSpPr>
          <p:sp>
            <p:nvSpPr>
              <p:cNvPr id="72" name="Freeform 5"/>
              <p:cNvSpPr/>
              <p:nvPr/>
            </p:nvSpPr>
            <p:spPr bwMode="auto">
              <a:xfrm rot="2257082">
                <a:off x="6231270" y="3883042"/>
                <a:ext cx="2032040" cy="879028"/>
              </a:xfrm>
              <a:custGeom>
                <a:avLst/>
                <a:gdLst/>
                <a:ahLst/>
                <a:cxnLst>
                  <a:cxn ang="0">
                    <a:pos x="325" y="0"/>
                  </a:cxn>
                  <a:cxn ang="0">
                    <a:pos x="0" y="143"/>
                  </a:cxn>
                  <a:cxn ang="0">
                    <a:pos x="323" y="277"/>
                  </a:cxn>
                  <a:cxn ang="0">
                    <a:pos x="641" y="132"/>
                  </a:cxn>
                  <a:cxn ang="0">
                    <a:pos x="325" y="0"/>
                  </a:cxn>
                </a:cxnLst>
                <a:rect l="0" t="0" r="r" b="b"/>
                <a:pathLst>
                  <a:path w="641" h="277">
                    <a:moveTo>
                      <a:pt x="325" y="0"/>
                    </a:moveTo>
                    <a:cubicBezTo>
                      <a:pt x="132" y="0"/>
                      <a:pt x="0" y="143"/>
                      <a:pt x="0" y="143"/>
                    </a:cubicBezTo>
                    <a:cubicBezTo>
                      <a:pt x="119" y="243"/>
                      <a:pt x="229" y="277"/>
                      <a:pt x="323" y="277"/>
                    </a:cubicBezTo>
                    <a:cubicBezTo>
                      <a:pt x="517" y="277"/>
                      <a:pt x="641" y="132"/>
                      <a:pt x="641" y="132"/>
                    </a:cubicBezTo>
                    <a:cubicBezTo>
                      <a:pt x="527" y="33"/>
                      <a:pt x="419" y="0"/>
                      <a:pt x="325" y="0"/>
                    </a:cubicBezTo>
                  </a:path>
                </a:pathLst>
              </a:custGeom>
              <a:grp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latin typeface="迷你简菱心" panose="02010609000101010101" pitchFamily="49" charset="-122"/>
                  <a:ea typeface="迷你简菱心" panose="02010609000101010101" pitchFamily="49" charset="-122"/>
                  <a:sym typeface="Arial" panose="020B0604020202020204" pitchFamily="34" charset="0"/>
                </a:endParaRPr>
              </a:p>
            </p:txBody>
          </p:sp>
          <p:sp>
            <p:nvSpPr>
              <p:cNvPr id="73" name="TextBox 13"/>
              <p:cNvSpPr txBox="1"/>
              <p:nvPr/>
            </p:nvSpPr>
            <p:spPr>
              <a:xfrm rot="2362389">
                <a:off x="6836129" y="4181451"/>
                <a:ext cx="854398" cy="246221"/>
              </a:xfrm>
              <a:prstGeom prst="rect">
                <a:avLst/>
              </a:prstGeom>
              <a:grpFill/>
            </p:spPr>
            <p:txBody>
              <a:bodyPr wrap="square" lIns="0" tIns="0" rIns="0" bIns="0" rtlCol="0" anchor="t" anchorCtr="0">
                <a:spAutoFit/>
              </a:bodyPr>
              <a:lstStyle/>
              <a:p>
                <a:pPr defTabSz="1216660">
                  <a:spcBef>
                    <a:spcPct val="20000"/>
                  </a:spcBef>
                  <a:defRPr/>
                </a:pPr>
                <a:r>
                  <a:rPr lang="zh-CN" altLang="en-US" sz="1600" b="1" dirty="0">
                    <a:solidFill>
                      <a:schemeClr val="bg1"/>
                    </a:solidFill>
                    <a:latin typeface="迷你简菱心" panose="02010609000101010101" pitchFamily="49" charset="-122"/>
                    <a:ea typeface="迷你简菱心" panose="02010609000101010101" pitchFamily="49" charset="-122"/>
                    <a:sym typeface="Arial" panose="020B0604020202020204" pitchFamily="34" charset="0"/>
                  </a:rPr>
                  <a:t>关键词</a:t>
                </a:r>
                <a:endParaRPr lang="en-US" sz="1600" b="1" dirty="0">
                  <a:solidFill>
                    <a:schemeClr val="bg1"/>
                  </a:solidFill>
                  <a:latin typeface="迷你简菱心" panose="02010609000101010101" pitchFamily="49" charset="-122"/>
                  <a:ea typeface="迷你简菱心" panose="02010609000101010101" pitchFamily="49" charset="-122"/>
                  <a:sym typeface="Arial" panose="020B0604020202020204" pitchFamily="34" charset="0"/>
                </a:endParaRPr>
              </a:p>
            </p:txBody>
          </p:sp>
        </p:grpSp>
      </p:grpSp>
      <p:sp>
        <p:nvSpPr>
          <p:cNvPr id="74" name="TextBox 44"/>
          <p:cNvSpPr txBox="1"/>
          <p:nvPr/>
        </p:nvSpPr>
        <p:spPr>
          <a:xfrm>
            <a:off x="821750" y="5245262"/>
            <a:ext cx="2389013" cy="742655"/>
          </a:xfrm>
          <a:prstGeom prst="rect">
            <a:avLst/>
          </a:prstGeom>
          <a:noFill/>
        </p:spPr>
        <p:txBody>
          <a:bodyPr wrap="square" lIns="70564" tIns="35282" rIns="70564" bIns="35282" rtlCol="0">
            <a:spAutoFit/>
          </a:bodyPr>
          <a:lstStyle/>
          <a:p>
            <a:pPr fontAlgn="base">
              <a:lnSpc>
                <a:spcPct val="125000"/>
              </a:lnSpc>
              <a:spcBef>
                <a:spcPct val="0"/>
              </a:spcBef>
              <a:spcAft>
                <a:spcPct val="0"/>
              </a:spcAft>
            </a:pPr>
            <a:r>
              <a:rPr lang="zh-CN" altLang="en-US" sz="12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您的内容打在这里，或者通过复制您的文本后，在此框中选择粘贴，并选择只保留文字。</a:t>
            </a:r>
          </a:p>
        </p:txBody>
      </p:sp>
      <p:sp>
        <p:nvSpPr>
          <p:cNvPr id="75" name="TextBox 44"/>
          <p:cNvSpPr txBox="1"/>
          <p:nvPr/>
        </p:nvSpPr>
        <p:spPr>
          <a:xfrm>
            <a:off x="4368701" y="5554561"/>
            <a:ext cx="2389013" cy="742655"/>
          </a:xfrm>
          <a:prstGeom prst="rect">
            <a:avLst/>
          </a:prstGeom>
          <a:noFill/>
        </p:spPr>
        <p:txBody>
          <a:bodyPr wrap="square" lIns="70564" tIns="35282" rIns="70564" bIns="35282" rtlCol="0">
            <a:spAutoFit/>
          </a:bodyPr>
          <a:lstStyle/>
          <a:p>
            <a:pPr fontAlgn="base">
              <a:lnSpc>
                <a:spcPct val="125000"/>
              </a:lnSpc>
              <a:spcBef>
                <a:spcPct val="0"/>
              </a:spcBef>
              <a:spcAft>
                <a:spcPct val="0"/>
              </a:spcAft>
            </a:pPr>
            <a:r>
              <a:rPr lang="zh-CN" altLang="en-US" sz="12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您的内容打在这里，或者通过复制您的文本后，在此框中选择粘贴，并选择只保留文字。</a:t>
            </a:r>
          </a:p>
        </p:txBody>
      </p:sp>
      <p:sp>
        <p:nvSpPr>
          <p:cNvPr id="76" name="TextBox 44"/>
          <p:cNvSpPr txBox="1"/>
          <p:nvPr/>
        </p:nvSpPr>
        <p:spPr>
          <a:xfrm>
            <a:off x="6119275" y="2186125"/>
            <a:ext cx="2389013" cy="742655"/>
          </a:xfrm>
          <a:prstGeom prst="rect">
            <a:avLst/>
          </a:prstGeom>
          <a:noFill/>
        </p:spPr>
        <p:txBody>
          <a:bodyPr wrap="square" lIns="70564" tIns="35282" rIns="70564" bIns="35282" rtlCol="0">
            <a:spAutoFit/>
          </a:bodyPr>
          <a:lstStyle/>
          <a:p>
            <a:pPr fontAlgn="base">
              <a:lnSpc>
                <a:spcPct val="125000"/>
              </a:lnSpc>
              <a:spcBef>
                <a:spcPct val="0"/>
              </a:spcBef>
              <a:spcAft>
                <a:spcPct val="0"/>
              </a:spcAft>
            </a:pPr>
            <a:r>
              <a:rPr lang="zh-CN" altLang="en-US" sz="12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您的内容打在这里，或者通过复制您的文本后，在此框中选择粘贴，并选择只保留文字。</a:t>
            </a:r>
          </a:p>
        </p:txBody>
      </p:sp>
      <p:sp>
        <p:nvSpPr>
          <p:cNvPr id="77" name="TextBox 44"/>
          <p:cNvSpPr txBox="1"/>
          <p:nvPr/>
        </p:nvSpPr>
        <p:spPr>
          <a:xfrm>
            <a:off x="8256499" y="5043429"/>
            <a:ext cx="2389013" cy="742655"/>
          </a:xfrm>
          <a:prstGeom prst="rect">
            <a:avLst/>
          </a:prstGeom>
          <a:noFill/>
        </p:spPr>
        <p:txBody>
          <a:bodyPr wrap="square" lIns="70564" tIns="35282" rIns="70564" bIns="35282" rtlCol="0">
            <a:spAutoFit/>
          </a:bodyPr>
          <a:lstStyle/>
          <a:p>
            <a:pPr fontAlgn="base">
              <a:lnSpc>
                <a:spcPct val="125000"/>
              </a:lnSpc>
              <a:spcBef>
                <a:spcPct val="0"/>
              </a:spcBef>
              <a:spcAft>
                <a:spcPct val="0"/>
              </a:spcAft>
            </a:pPr>
            <a:r>
              <a:rPr lang="zh-CN" altLang="en-US" sz="12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您的内容打在这里，或者通过复制您的文本后，在此框中选择粘贴，并选择只保留文字。</a:t>
            </a:r>
          </a:p>
        </p:txBody>
      </p:sp>
      <p:sp>
        <p:nvSpPr>
          <p:cNvPr id="78" name="TextBox 44"/>
          <p:cNvSpPr txBox="1"/>
          <p:nvPr/>
        </p:nvSpPr>
        <p:spPr>
          <a:xfrm>
            <a:off x="9562387" y="2033375"/>
            <a:ext cx="2389013" cy="742655"/>
          </a:xfrm>
          <a:prstGeom prst="rect">
            <a:avLst/>
          </a:prstGeom>
          <a:noFill/>
        </p:spPr>
        <p:txBody>
          <a:bodyPr wrap="square" lIns="70564" tIns="35282" rIns="70564" bIns="35282" rtlCol="0">
            <a:spAutoFit/>
          </a:bodyPr>
          <a:lstStyle/>
          <a:p>
            <a:pPr fontAlgn="base">
              <a:lnSpc>
                <a:spcPct val="125000"/>
              </a:lnSpc>
              <a:spcBef>
                <a:spcPct val="0"/>
              </a:spcBef>
              <a:spcAft>
                <a:spcPct val="0"/>
              </a:spcAft>
            </a:pPr>
            <a:r>
              <a:rPr lang="zh-CN" altLang="en-US" sz="12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您的内容打在这里，或者通过复制您的文本后，在此框中选择粘贴，并选择只保留文字。</a:t>
            </a:r>
          </a:p>
        </p:txBody>
      </p: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1000"/>
                                        <p:tgtEl>
                                          <p:spTgt spid="43"/>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fade">
                                      <p:cBhvr>
                                        <p:cTn id="11" dur="500"/>
                                        <p:tgtEl>
                                          <p:spTgt spid="59"/>
                                        </p:tgtEl>
                                      </p:cBhvr>
                                    </p:animEffect>
                                    <p:anim calcmode="lin" valueType="num">
                                      <p:cBhvr>
                                        <p:cTn id="12" dur="500" fill="hold"/>
                                        <p:tgtEl>
                                          <p:spTgt spid="59"/>
                                        </p:tgtEl>
                                        <p:attrNameLst>
                                          <p:attrName>ppt_x</p:attrName>
                                        </p:attrNameLst>
                                      </p:cBhvr>
                                      <p:tavLst>
                                        <p:tav tm="0">
                                          <p:val>
                                            <p:strVal val="#ppt_x"/>
                                          </p:val>
                                        </p:tav>
                                        <p:tav tm="100000">
                                          <p:val>
                                            <p:strVal val="#ppt_x"/>
                                          </p:val>
                                        </p:tav>
                                      </p:tavLst>
                                    </p:anim>
                                    <p:anim calcmode="lin" valueType="num">
                                      <p:cBhvr>
                                        <p:cTn id="13" dur="500" fill="hold"/>
                                        <p:tgtEl>
                                          <p:spTgt spid="59"/>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250"/>
                                  </p:stCondLst>
                                  <p:childTnLst>
                                    <p:set>
                                      <p:cBhvr>
                                        <p:cTn id="15" dur="1" fill="hold">
                                          <p:stCondLst>
                                            <p:cond delay="0"/>
                                          </p:stCondLst>
                                        </p:cTn>
                                        <p:tgtEl>
                                          <p:spTgt spid="44"/>
                                        </p:tgtEl>
                                        <p:attrNameLst>
                                          <p:attrName>style.visibility</p:attrName>
                                        </p:attrNameLst>
                                      </p:cBhvr>
                                      <p:to>
                                        <p:strVal val="visible"/>
                                      </p:to>
                                    </p:set>
                                    <p:animEffect transition="in" filter="fade">
                                      <p:cBhvr>
                                        <p:cTn id="16" dur="500"/>
                                        <p:tgtEl>
                                          <p:spTgt spid="44"/>
                                        </p:tgtEl>
                                      </p:cBhvr>
                                    </p:animEffect>
                                    <p:anim calcmode="lin" valueType="num">
                                      <p:cBhvr>
                                        <p:cTn id="17" dur="500" fill="hold"/>
                                        <p:tgtEl>
                                          <p:spTgt spid="44"/>
                                        </p:tgtEl>
                                        <p:attrNameLst>
                                          <p:attrName>ppt_x</p:attrName>
                                        </p:attrNameLst>
                                      </p:cBhvr>
                                      <p:tavLst>
                                        <p:tav tm="0">
                                          <p:val>
                                            <p:strVal val="#ppt_x"/>
                                          </p:val>
                                        </p:tav>
                                        <p:tav tm="100000">
                                          <p:val>
                                            <p:strVal val="#ppt_x"/>
                                          </p:val>
                                        </p:tav>
                                      </p:tavLst>
                                    </p:anim>
                                    <p:anim calcmode="lin" valueType="num">
                                      <p:cBhvr>
                                        <p:cTn id="18" dur="500" fill="hold"/>
                                        <p:tgtEl>
                                          <p:spTgt spid="4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500"/>
                                  </p:stCondLst>
                                  <p:childTnLst>
                                    <p:set>
                                      <p:cBhvr>
                                        <p:cTn id="20" dur="1" fill="hold">
                                          <p:stCondLst>
                                            <p:cond delay="0"/>
                                          </p:stCondLst>
                                        </p:cTn>
                                        <p:tgtEl>
                                          <p:spTgt spid="64"/>
                                        </p:tgtEl>
                                        <p:attrNameLst>
                                          <p:attrName>style.visibility</p:attrName>
                                        </p:attrNameLst>
                                      </p:cBhvr>
                                      <p:to>
                                        <p:strVal val="visible"/>
                                      </p:to>
                                    </p:set>
                                    <p:animEffect transition="in" filter="fade">
                                      <p:cBhvr>
                                        <p:cTn id="21" dur="500"/>
                                        <p:tgtEl>
                                          <p:spTgt spid="64"/>
                                        </p:tgtEl>
                                      </p:cBhvr>
                                    </p:animEffect>
                                    <p:anim calcmode="lin" valueType="num">
                                      <p:cBhvr>
                                        <p:cTn id="22" dur="500" fill="hold"/>
                                        <p:tgtEl>
                                          <p:spTgt spid="64"/>
                                        </p:tgtEl>
                                        <p:attrNameLst>
                                          <p:attrName>ppt_x</p:attrName>
                                        </p:attrNameLst>
                                      </p:cBhvr>
                                      <p:tavLst>
                                        <p:tav tm="0">
                                          <p:val>
                                            <p:strVal val="#ppt_x"/>
                                          </p:val>
                                        </p:tav>
                                        <p:tav tm="100000">
                                          <p:val>
                                            <p:strVal val="#ppt_x"/>
                                          </p:val>
                                        </p:tav>
                                      </p:tavLst>
                                    </p:anim>
                                    <p:anim calcmode="lin" valueType="num">
                                      <p:cBhvr>
                                        <p:cTn id="23" dur="500" fill="hold"/>
                                        <p:tgtEl>
                                          <p:spTgt spid="64"/>
                                        </p:tgtEl>
                                        <p:attrNameLst>
                                          <p:attrName>ppt_y</p:attrName>
                                        </p:attrNameLst>
                                      </p:cBhvr>
                                      <p:tavLst>
                                        <p:tav tm="0">
                                          <p:val>
                                            <p:strVal val="#ppt_y+.1"/>
                                          </p:val>
                                        </p:tav>
                                        <p:tav tm="100000">
                                          <p:val>
                                            <p:strVal val="#ppt_y"/>
                                          </p:val>
                                        </p:tav>
                                      </p:tavLst>
                                    </p:anim>
                                  </p:childTnLst>
                                </p:cTn>
                              </p:par>
                              <p:par>
                                <p:cTn id="24" presetID="47" presetClass="entr" presetSubtype="0" fill="hold" nodeType="withEffect">
                                  <p:stCondLst>
                                    <p:cond delay="750"/>
                                  </p:stCondLst>
                                  <p:childTnLst>
                                    <p:set>
                                      <p:cBhvr>
                                        <p:cTn id="25" dur="1" fill="hold">
                                          <p:stCondLst>
                                            <p:cond delay="0"/>
                                          </p:stCondLst>
                                        </p:cTn>
                                        <p:tgtEl>
                                          <p:spTgt spid="49"/>
                                        </p:tgtEl>
                                        <p:attrNameLst>
                                          <p:attrName>style.visibility</p:attrName>
                                        </p:attrNameLst>
                                      </p:cBhvr>
                                      <p:to>
                                        <p:strVal val="visible"/>
                                      </p:to>
                                    </p:set>
                                    <p:animEffect transition="in" filter="fade">
                                      <p:cBhvr>
                                        <p:cTn id="26" dur="500"/>
                                        <p:tgtEl>
                                          <p:spTgt spid="49"/>
                                        </p:tgtEl>
                                      </p:cBhvr>
                                    </p:animEffect>
                                    <p:anim calcmode="lin" valueType="num">
                                      <p:cBhvr>
                                        <p:cTn id="27" dur="500" fill="hold"/>
                                        <p:tgtEl>
                                          <p:spTgt spid="49"/>
                                        </p:tgtEl>
                                        <p:attrNameLst>
                                          <p:attrName>ppt_x</p:attrName>
                                        </p:attrNameLst>
                                      </p:cBhvr>
                                      <p:tavLst>
                                        <p:tav tm="0">
                                          <p:val>
                                            <p:strVal val="#ppt_x"/>
                                          </p:val>
                                        </p:tav>
                                        <p:tav tm="100000">
                                          <p:val>
                                            <p:strVal val="#ppt_x"/>
                                          </p:val>
                                        </p:tav>
                                      </p:tavLst>
                                    </p:anim>
                                    <p:anim calcmode="lin" valueType="num">
                                      <p:cBhvr>
                                        <p:cTn id="28" dur="500" fill="hold"/>
                                        <p:tgtEl>
                                          <p:spTgt spid="49"/>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1000"/>
                                  </p:stCondLst>
                                  <p:childTnLst>
                                    <p:set>
                                      <p:cBhvr>
                                        <p:cTn id="30" dur="1" fill="hold">
                                          <p:stCondLst>
                                            <p:cond delay="0"/>
                                          </p:stCondLst>
                                        </p:cTn>
                                        <p:tgtEl>
                                          <p:spTgt spid="69"/>
                                        </p:tgtEl>
                                        <p:attrNameLst>
                                          <p:attrName>style.visibility</p:attrName>
                                        </p:attrNameLst>
                                      </p:cBhvr>
                                      <p:to>
                                        <p:strVal val="visible"/>
                                      </p:to>
                                    </p:set>
                                    <p:animEffect transition="in" filter="fade">
                                      <p:cBhvr>
                                        <p:cTn id="31" dur="500"/>
                                        <p:tgtEl>
                                          <p:spTgt spid="69"/>
                                        </p:tgtEl>
                                      </p:cBhvr>
                                    </p:animEffect>
                                    <p:anim calcmode="lin" valueType="num">
                                      <p:cBhvr>
                                        <p:cTn id="32" dur="500" fill="hold"/>
                                        <p:tgtEl>
                                          <p:spTgt spid="69"/>
                                        </p:tgtEl>
                                        <p:attrNameLst>
                                          <p:attrName>ppt_x</p:attrName>
                                        </p:attrNameLst>
                                      </p:cBhvr>
                                      <p:tavLst>
                                        <p:tav tm="0">
                                          <p:val>
                                            <p:strVal val="#ppt_x"/>
                                          </p:val>
                                        </p:tav>
                                        <p:tav tm="100000">
                                          <p:val>
                                            <p:strVal val="#ppt_x"/>
                                          </p:val>
                                        </p:tav>
                                      </p:tavLst>
                                    </p:anim>
                                    <p:anim calcmode="lin" valueType="num">
                                      <p:cBhvr>
                                        <p:cTn id="33" dur="500" fill="hold"/>
                                        <p:tgtEl>
                                          <p:spTgt spid="69"/>
                                        </p:tgtEl>
                                        <p:attrNameLst>
                                          <p:attrName>ppt_y</p:attrName>
                                        </p:attrNameLst>
                                      </p:cBhvr>
                                      <p:tavLst>
                                        <p:tav tm="0">
                                          <p:val>
                                            <p:strVal val="#ppt_y+.1"/>
                                          </p:val>
                                        </p:tav>
                                        <p:tav tm="100000">
                                          <p:val>
                                            <p:strVal val="#ppt_y"/>
                                          </p:val>
                                        </p:tav>
                                      </p:tavLst>
                                    </p:anim>
                                  </p:childTnLst>
                                </p:cTn>
                              </p:par>
                              <p:par>
                                <p:cTn id="34" presetID="47" presetClass="entr" presetSubtype="0" fill="hold" nodeType="withEffect">
                                  <p:stCondLst>
                                    <p:cond delay="1250"/>
                                  </p:stCondLst>
                                  <p:childTnLst>
                                    <p:set>
                                      <p:cBhvr>
                                        <p:cTn id="35" dur="1" fill="hold">
                                          <p:stCondLst>
                                            <p:cond delay="0"/>
                                          </p:stCondLst>
                                        </p:cTn>
                                        <p:tgtEl>
                                          <p:spTgt spid="54"/>
                                        </p:tgtEl>
                                        <p:attrNameLst>
                                          <p:attrName>style.visibility</p:attrName>
                                        </p:attrNameLst>
                                      </p:cBhvr>
                                      <p:to>
                                        <p:strVal val="visible"/>
                                      </p:to>
                                    </p:set>
                                    <p:animEffect transition="in" filter="fade">
                                      <p:cBhvr>
                                        <p:cTn id="36" dur="500"/>
                                        <p:tgtEl>
                                          <p:spTgt spid="54"/>
                                        </p:tgtEl>
                                      </p:cBhvr>
                                    </p:animEffect>
                                    <p:anim calcmode="lin" valueType="num">
                                      <p:cBhvr>
                                        <p:cTn id="37" dur="500" fill="hold"/>
                                        <p:tgtEl>
                                          <p:spTgt spid="54"/>
                                        </p:tgtEl>
                                        <p:attrNameLst>
                                          <p:attrName>ppt_x</p:attrName>
                                        </p:attrNameLst>
                                      </p:cBhvr>
                                      <p:tavLst>
                                        <p:tav tm="0">
                                          <p:val>
                                            <p:strVal val="#ppt_x"/>
                                          </p:val>
                                        </p:tav>
                                        <p:tav tm="100000">
                                          <p:val>
                                            <p:strVal val="#ppt_x"/>
                                          </p:val>
                                        </p:tav>
                                      </p:tavLst>
                                    </p:anim>
                                    <p:anim calcmode="lin" valueType="num">
                                      <p:cBhvr>
                                        <p:cTn id="38" dur="500" fill="hold"/>
                                        <p:tgtEl>
                                          <p:spTgt spid="54"/>
                                        </p:tgtEl>
                                        <p:attrNameLst>
                                          <p:attrName>ppt_y</p:attrName>
                                        </p:attrNameLst>
                                      </p:cBhvr>
                                      <p:tavLst>
                                        <p:tav tm="0">
                                          <p:val>
                                            <p:strVal val="#ppt_y-.1"/>
                                          </p:val>
                                        </p:tav>
                                        <p:tav tm="100000">
                                          <p:val>
                                            <p:strVal val="#ppt_y"/>
                                          </p:val>
                                        </p:tav>
                                      </p:tavLst>
                                    </p:anim>
                                  </p:childTnLst>
                                </p:cTn>
                              </p:par>
                            </p:childTnLst>
                          </p:cTn>
                        </p:par>
                        <p:par>
                          <p:cTn id="39" fill="hold">
                            <p:stCondLst>
                              <p:cond delay="1500"/>
                            </p:stCondLst>
                            <p:childTnLst>
                              <p:par>
                                <p:cTn id="40" presetID="22" presetClass="entr" presetSubtype="1" fill="hold" grpId="0"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wipe(up)">
                                      <p:cBhvr>
                                        <p:cTn id="42" dur="500"/>
                                        <p:tgtEl>
                                          <p:spTgt spid="74"/>
                                        </p:tgtEl>
                                      </p:cBhvr>
                                    </p:animEffect>
                                  </p:childTnLst>
                                </p:cTn>
                              </p:par>
                              <p:par>
                                <p:cTn id="43" presetID="22" presetClass="entr" presetSubtype="1" fill="hold" grpId="0" nodeType="with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76"/>
                                        </p:tgtEl>
                                        <p:attrNameLst>
                                          <p:attrName>style.visibility</p:attrName>
                                        </p:attrNameLst>
                                      </p:cBhvr>
                                      <p:to>
                                        <p:strVal val="visible"/>
                                      </p:to>
                                    </p:set>
                                    <p:animEffect transition="in" filter="wipe(down)">
                                      <p:cBhvr>
                                        <p:cTn id="48" dur="500"/>
                                        <p:tgtEl>
                                          <p:spTgt spid="76"/>
                                        </p:tgtEl>
                                      </p:cBhvr>
                                    </p:animEffect>
                                  </p:childTnLst>
                                </p:cTn>
                              </p:par>
                              <p:par>
                                <p:cTn id="49" presetID="22" presetClass="entr" presetSubtype="1" fill="hold" grpId="0" nodeType="withEffect">
                                  <p:stCondLst>
                                    <p:cond delay="0"/>
                                  </p:stCondLst>
                                  <p:childTnLst>
                                    <p:set>
                                      <p:cBhvr>
                                        <p:cTn id="50" dur="1" fill="hold">
                                          <p:stCondLst>
                                            <p:cond delay="0"/>
                                          </p:stCondLst>
                                        </p:cTn>
                                        <p:tgtEl>
                                          <p:spTgt spid="77"/>
                                        </p:tgtEl>
                                        <p:attrNameLst>
                                          <p:attrName>style.visibility</p:attrName>
                                        </p:attrNameLst>
                                      </p:cBhvr>
                                      <p:to>
                                        <p:strVal val="visible"/>
                                      </p:to>
                                    </p:set>
                                    <p:animEffect transition="in" filter="wipe(up)">
                                      <p:cBhvr>
                                        <p:cTn id="51" dur="500"/>
                                        <p:tgtEl>
                                          <p:spTgt spid="77"/>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78"/>
                                        </p:tgtEl>
                                        <p:attrNameLst>
                                          <p:attrName>style.visibility</p:attrName>
                                        </p:attrNameLst>
                                      </p:cBhvr>
                                      <p:to>
                                        <p:strVal val="visible"/>
                                      </p:to>
                                    </p:set>
                                    <p:animEffect transition="in" filter="wipe(down)">
                                      <p:cBhvr>
                                        <p:cTn id="54"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74" grpId="0"/>
      <p:bldP spid="75" grpId="0"/>
      <p:bldP spid="76" grpId="0"/>
      <p:bldP spid="77" grpId="0"/>
      <p:bldP spid="7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文本框 25"/>
          <p:cNvSpPr txBox="1"/>
          <p:nvPr/>
        </p:nvSpPr>
        <p:spPr>
          <a:xfrm>
            <a:off x="74743" y="503062"/>
            <a:ext cx="2891066" cy="523220"/>
          </a:xfrm>
          <a:prstGeom prst="rect">
            <a:avLst/>
          </a:prstGeom>
          <a:noFill/>
        </p:spPr>
        <p:txBody>
          <a:bodyPr wrap="square" rtlCol="0">
            <a:spAutoFit/>
          </a:bodyPr>
          <a:lstStyle/>
          <a:p>
            <a:r>
              <a:rPr lang="zh-CN" altLang="en-US" sz="2800" b="1" dirty="0">
                <a:solidFill>
                  <a:schemeClr val="bg2">
                    <a:lumMod val="50000"/>
                  </a:schemeClr>
                </a:solidFill>
              </a:rPr>
              <a:t>请输入标题内容</a:t>
            </a:r>
          </a:p>
        </p:txBody>
      </p:sp>
      <p:pic>
        <p:nvPicPr>
          <p:cNvPr id="27" name="图片 26"/>
          <p:cNvPicPr>
            <a:picLocks noChangeAspect="1"/>
          </p:cNvPicPr>
          <p:nvPr/>
        </p:nvPicPr>
        <p:blipFill>
          <a:blip r:embed="rId3" cstate="screen"/>
          <a:stretch>
            <a:fillRect/>
          </a:stretch>
        </p:blipFill>
        <p:spPr>
          <a:xfrm>
            <a:off x="11045298" y="178517"/>
            <a:ext cx="824546" cy="1172311"/>
          </a:xfrm>
          <a:prstGeom prst="rect">
            <a:avLst/>
          </a:prstGeom>
        </p:spPr>
      </p:pic>
      <p:pic>
        <p:nvPicPr>
          <p:cNvPr id="36" name="图片 35"/>
          <p:cNvPicPr>
            <a:picLocks noChangeAspect="1"/>
          </p:cNvPicPr>
          <p:nvPr/>
        </p:nvPicPr>
        <p:blipFill>
          <a:blip r:embed="rId4" cstate="screen"/>
          <a:stretch>
            <a:fillRect/>
          </a:stretch>
        </p:blipFill>
        <p:spPr>
          <a:xfrm>
            <a:off x="3285497" y="232338"/>
            <a:ext cx="5741297" cy="253014"/>
          </a:xfrm>
          <a:prstGeom prst="rect">
            <a:avLst/>
          </a:prstGeom>
        </p:spPr>
      </p:pic>
      <p:sp>
        <p:nvSpPr>
          <p:cNvPr id="5" name="Freeform 5"/>
          <p:cNvSpPr/>
          <p:nvPr/>
        </p:nvSpPr>
        <p:spPr bwMode="auto">
          <a:xfrm>
            <a:off x="4055084" y="1573969"/>
            <a:ext cx="2919096" cy="1647861"/>
          </a:xfrm>
          <a:custGeom>
            <a:avLst/>
            <a:gdLst>
              <a:gd name="T0" fmla="*/ 1248 w 1248"/>
              <a:gd name="T1" fmla="*/ 705 h 705"/>
              <a:gd name="T2" fmla="*/ 1233 w 1248"/>
              <a:gd name="T3" fmla="*/ 519 h 705"/>
              <a:gd name="T4" fmla="*/ 1192 w 1248"/>
              <a:gd name="T5" fmla="*/ 567 h 705"/>
              <a:gd name="T6" fmla="*/ 1182 w 1248"/>
              <a:gd name="T7" fmla="*/ 542 h 705"/>
              <a:gd name="T8" fmla="*/ 623 w 1248"/>
              <a:gd name="T9" fmla="*/ 281 h 705"/>
              <a:gd name="T10" fmla="*/ 312 w 1248"/>
              <a:gd name="T11" fmla="*/ 0 h 705"/>
              <a:gd name="T12" fmla="*/ 0 w 1248"/>
              <a:gd name="T13" fmla="*/ 312 h 705"/>
              <a:gd name="T14" fmla="*/ 226 w 1248"/>
              <a:gd name="T15" fmla="*/ 612 h 705"/>
              <a:gd name="T16" fmla="*/ 226 w 1248"/>
              <a:gd name="T17" fmla="*/ 612 h 705"/>
              <a:gd name="T18" fmla="*/ 250 w 1248"/>
              <a:gd name="T19" fmla="*/ 618 h 705"/>
              <a:gd name="T20" fmla="*/ 251 w 1248"/>
              <a:gd name="T21" fmla="*/ 618 h 705"/>
              <a:gd name="T22" fmla="*/ 251 w 1248"/>
              <a:gd name="T23" fmla="*/ 618 h 705"/>
              <a:gd name="T24" fmla="*/ 511 w 1248"/>
              <a:gd name="T25" fmla="*/ 368 h 705"/>
              <a:gd name="T26" fmla="*/ 627 w 1248"/>
              <a:gd name="T27" fmla="*/ 328 h 705"/>
              <a:gd name="T28" fmla="*/ 1181 w 1248"/>
              <a:gd name="T29" fmla="*/ 571 h 705"/>
              <a:gd name="T30" fmla="*/ 1117 w 1248"/>
              <a:gd name="T31" fmla="*/ 572 h 705"/>
              <a:gd name="T32" fmla="*/ 1248 w 1248"/>
              <a:gd name="T33" fmla="*/ 705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48" h="705">
                <a:moveTo>
                  <a:pt x="1248" y="705"/>
                </a:moveTo>
                <a:cubicBezTo>
                  <a:pt x="1233" y="519"/>
                  <a:pt x="1233" y="519"/>
                  <a:pt x="1233" y="519"/>
                </a:cubicBezTo>
                <a:cubicBezTo>
                  <a:pt x="1192" y="567"/>
                  <a:pt x="1192" y="567"/>
                  <a:pt x="1192" y="567"/>
                </a:cubicBezTo>
                <a:cubicBezTo>
                  <a:pt x="1188" y="556"/>
                  <a:pt x="1187" y="553"/>
                  <a:pt x="1182" y="542"/>
                </a:cubicBezTo>
                <a:cubicBezTo>
                  <a:pt x="1087" y="335"/>
                  <a:pt x="851" y="233"/>
                  <a:pt x="623" y="281"/>
                </a:cubicBezTo>
                <a:cubicBezTo>
                  <a:pt x="607" y="123"/>
                  <a:pt x="474" y="0"/>
                  <a:pt x="312" y="0"/>
                </a:cubicBezTo>
                <a:cubicBezTo>
                  <a:pt x="140" y="0"/>
                  <a:pt x="0" y="139"/>
                  <a:pt x="0" y="312"/>
                </a:cubicBezTo>
                <a:cubicBezTo>
                  <a:pt x="0" y="454"/>
                  <a:pt x="96" y="574"/>
                  <a:pt x="226" y="612"/>
                </a:cubicBezTo>
                <a:cubicBezTo>
                  <a:pt x="226" y="612"/>
                  <a:pt x="226" y="612"/>
                  <a:pt x="226" y="612"/>
                </a:cubicBezTo>
                <a:cubicBezTo>
                  <a:pt x="234" y="614"/>
                  <a:pt x="242" y="616"/>
                  <a:pt x="250" y="618"/>
                </a:cubicBezTo>
                <a:cubicBezTo>
                  <a:pt x="251" y="618"/>
                  <a:pt x="251" y="618"/>
                  <a:pt x="251" y="618"/>
                </a:cubicBezTo>
                <a:cubicBezTo>
                  <a:pt x="251" y="618"/>
                  <a:pt x="251" y="618"/>
                  <a:pt x="251" y="618"/>
                </a:cubicBezTo>
                <a:cubicBezTo>
                  <a:pt x="303" y="513"/>
                  <a:pt x="393" y="423"/>
                  <a:pt x="511" y="368"/>
                </a:cubicBezTo>
                <a:cubicBezTo>
                  <a:pt x="580" y="336"/>
                  <a:pt x="626" y="328"/>
                  <a:pt x="627" y="328"/>
                </a:cubicBezTo>
                <a:cubicBezTo>
                  <a:pt x="853" y="278"/>
                  <a:pt x="1082" y="370"/>
                  <a:pt x="1181" y="571"/>
                </a:cubicBezTo>
                <a:cubicBezTo>
                  <a:pt x="1117" y="572"/>
                  <a:pt x="1117" y="572"/>
                  <a:pt x="1117" y="572"/>
                </a:cubicBezTo>
                <a:lnTo>
                  <a:pt x="1248" y="705"/>
                </a:lnTo>
                <a:close/>
              </a:path>
            </a:pathLst>
          </a:custGeom>
          <a:solidFill>
            <a:schemeClr val="accent1"/>
          </a:solidFill>
          <a:ln>
            <a:noFill/>
          </a:ln>
        </p:spPr>
        <p:txBody>
          <a:bodyPr vert="horz" wrap="square" lIns="365760" tIns="45720" rIns="91440" bIns="365760" numCol="1" anchor="ctr"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4000" b="1" i="0" u="none" strike="noStrike" kern="1200" cap="none" spc="0" normalizeH="0" baseline="0" noProof="0" dirty="0">
                <a:ln>
                  <a:noFill/>
                </a:ln>
                <a:solidFill>
                  <a:srgbClr val="FFFFFF"/>
                </a:solidFill>
                <a:effectLst/>
                <a:uLnTx/>
                <a:uFillTx/>
                <a:latin typeface="Bebas Neue" charset="0"/>
                <a:ea typeface="Bebas Neue" charset="0"/>
                <a:cs typeface="Bebas Neue" charset="0"/>
              </a:rPr>
              <a:t>01</a:t>
            </a:r>
          </a:p>
        </p:txBody>
      </p:sp>
      <p:sp>
        <p:nvSpPr>
          <p:cNvPr id="6" name="Freeform 7"/>
          <p:cNvSpPr/>
          <p:nvPr/>
        </p:nvSpPr>
        <p:spPr bwMode="auto">
          <a:xfrm>
            <a:off x="6437161" y="1573969"/>
            <a:ext cx="1648849" cy="2921073"/>
          </a:xfrm>
          <a:custGeom>
            <a:avLst/>
            <a:gdLst>
              <a:gd name="T0" fmla="*/ 0 w 705"/>
              <a:gd name="T1" fmla="*/ 1249 h 1249"/>
              <a:gd name="T2" fmla="*/ 186 w 705"/>
              <a:gd name="T3" fmla="*/ 1234 h 1249"/>
              <a:gd name="T4" fmla="*/ 139 w 705"/>
              <a:gd name="T5" fmla="*/ 1192 h 1249"/>
              <a:gd name="T6" fmla="*/ 164 w 705"/>
              <a:gd name="T7" fmla="*/ 1182 h 1249"/>
              <a:gd name="T8" fmla="*/ 424 w 705"/>
              <a:gd name="T9" fmla="*/ 623 h 1249"/>
              <a:gd name="T10" fmla="*/ 705 w 705"/>
              <a:gd name="T11" fmla="*/ 312 h 1249"/>
              <a:gd name="T12" fmla="*/ 393 w 705"/>
              <a:gd name="T13" fmla="*/ 0 h 1249"/>
              <a:gd name="T14" fmla="*/ 93 w 705"/>
              <a:gd name="T15" fmla="*/ 227 h 1249"/>
              <a:gd name="T16" fmla="*/ 93 w 705"/>
              <a:gd name="T17" fmla="*/ 227 h 1249"/>
              <a:gd name="T18" fmla="*/ 87 w 705"/>
              <a:gd name="T19" fmla="*/ 251 h 1249"/>
              <a:gd name="T20" fmla="*/ 87 w 705"/>
              <a:gd name="T21" fmla="*/ 251 h 1249"/>
              <a:gd name="T22" fmla="*/ 87 w 705"/>
              <a:gd name="T23" fmla="*/ 252 h 1249"/>
              <a:gd name="T24" fmla="*/ 337 w 705"/>
              <a:gd name="T25" fmla="*/ 512 h 1249"/>
              <a:gd name="T26" fmla="*/ 377 w 705"/>
              <a:gd name="T27" fmla="*/ 627 h 1249"/>
              <a:gd name="T28" fmla="*/ 135 w 705"/>
              <a:gd name="T29" fmla="*/ 1182 h 1249"/>
              <a:gd name="T30" fmla="*/ 133 w 705"/>
              <a:gd name="T31" fmla="*/ 1118 h 1249"/>
              <a:gd name="T32" fmla="*/ 0 w 705"/>
              <a:gd name="T33" fmla="*/ 1249 h 1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5" h="1249">
                <a:moveTo>
                  <a:pt x="0" y="1249"/>
                </a:moveTo>
                <a:cubicBezTo>
                  <a:pt x="186" y="1234"/>
                  <a:pt x="186" y="1234"/>
                  <a:pt x="186" y="1234"/>
                </a:cubicBezTo>
                <a:cubicBezTo>
                  <a:pt x="139" y="1192"/>
                  <a:pt x="139" y="1192"/>
                  <a:pt x="139" y="1192"/>
                </a:cubicBezTo>
                <a:cubicBezTo>
                  <a:pt x="150" y="1188"/>
                  <a:pt x="153" y="1187"/>
                  <a:pt x="164" y="1182"/>
                </a:cubicBezTo>
                <a:cubicBezTo>
                  <a:pt x="370" y="1087"/>
                  <a:pt x="473" y="851"/>
                  <a:pt x="424" y="623"/>
                </a:cubicBezTo>
                <a:cubicBezTo>
                  <a:pt x="582" y="608"/>
                  <a:pt x="705" y="474"/>
                  <a:pt x="705" y="312"/>
                </a:cubicBezTo>
                <a:cubicBezTo>
                  <a:pt x="705" y="140"/>
                  <a:pt x="565" y="0"/>
                  <a:pt x="393" y="0"/>
                </a:cubicBezTo>
                <a:cubicBezTo>
                  <a:pt x="250" y="1"/>
                  <a:pt x="130" y="96"/>
                  <a:pt x="93" y="227"/>
                </a:cubicBezTo>
                <a:cubicBezTo>
                  <a:pt x="93" y="227"/>
                  <a:pt x="93" y="227"/>
                  <a:pt x="93" y="227"/>
                </a:cubicBezTo>
                <a:cubicBezTo>
                  <a:pt x="90" y="235"/>
                  <a:pt x="88" y="243"/>
                  <a:pt x="87" y="251"/>
                </a:cubicBezTo>
                <a:cubicBezTo>
                  <a:pt x="87" y="251"/>
                  <a:pt x="87" y="251"/>
                  <a:pt x="87" y="251"/>
                </a:cubicBezTo>
                <a:cubicBezTo>
                  <a:pt x="87" y="252"/>
                  <a:pt x="87" y="252"/>
                  <a:pt x="87" y="252"/>
                </a:cubicBezTo>
                <a:cubicBezTo>
                  <a:pt x="192" y="304"/>
                  <a:pt x="282" y="394"/>
                  <a:pt x="337" y="512"/>
                </a:cubicBezTo>
                <a:cubicBezTo>
                  <a:pt x="369" y="580"/>
                  <a:pt x="377" y="626"/>
                  <a:pt x="377" y="627"/>
                </a:cubicBezTo>
                <a:cubicBezTo>
                  <a:pt x="428" y="854"/>
                  <a:pt x="336" y="1083"/>
                  <a:pt x="135" y="1182"/>
                </a:cubicBezTo>
                <a:cubicBezTo>
                  <a:pt x="133" y="1118"/>
                  <a:pt x="133" y="1118"/>
                  <a:pt x="133" y="1118"/>
                </a:cubicBezTo>
                <a:lnTo>
                  <a:pt x="0" y="1249"/>
                </a:lnTo>
                <a:close/>
              </a:path>
            </a:pathLst>
          </a:custGeom>
          <a:solidFill>
            <a:schemeClr val="accent2"/>
          </a:solidFill>
          <a:ln>
            <a:noFill/>
          </a:ln>
        </p:spPr>
        <p:txBody>
          <a:bodyPr vert="horz" wrap="square" lIns="365760" tIns="0" rIns="91440" bIns="1554480" numCol="1" anchor="ctr"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00" b="1" i="0" u="none" strike="noStrike" kern="1200" cap="none" spc="0" normalizeH="0" baseline="0" noProof="0" dirty="0">
                <a:ln>
                  <a:noFill/>
                </a:ln>
                <a:solidFill>
                  <a:srgbClr val="FFFFFF"/>
                </a:solidFill>
                <a:effectLst/>
                <a:uLnTx/>
                <a:uFillTx/>
                <a:latin typeface="Bebas Neue" charset="0"/>
                <a:ea typeface="Bebas Neue" charset="0"/>
                <a:cs typeface="Bebas Neue" charset="0"/>
              </a:rPr>
              <a:t>02</a:t>
            </a:r>
          </a:p>
        </p:txBody>
      </p:sp>
      <p:sp>
        <p:nvSpPr>
          <p:cNvPr id="7" name="Freeform 8"/>
          <p:cNvSpPr/>
          <p:nvPr/>
        </p:nvSpPr>
        <p:spPr bwMode="auto">
          <a:xfrm>
            <a:off x="5115511" y="4059749"/>
            <a:ext cx="2970499" cy="1573722"/>
          </a:xfrm>
          <a:custGeom>
            <a:avLst/>
            <a:gdLst>
              <a:gd name="T0" fmla="*/ 0 w 1270"/>
              <a:gd name="T1" fmla="*/ 0 h 673"/>
              <a:gd name="T2" fmla="*/ 22 w 1270"/>
              <a:gd name="T3" fmla="*/ 185 h 673"/>
              <a:gd name="T4" fmla="*/ 62 w 1270"/>
              <a:gd name="T5" fmla="*/ 136 h 673"/>
              <a:gd name="T6" fmla="*/ 73 w 1270"/>
              <a:gd name="T7" fmla="*/ 161 h 673"/>
              <a:gd name="T8" fmla="*/ 642 w 1270"/>
              <a:gd name="T9" fmla="*/ 398 h 673"/>
              <a:gd name="T10" fmla="*/ 964 w 1270"/>
              <a:gd name="T11" fmla="*/ 666 h 673"/>
              <a:gd name="T12" fmla="*/ 1263 w 1270"/>
              <a:gd name="T13" fmla="*/ 342 h 673"/>
              <a:gd name="T14" fmla="*/ 1025 w 1270"/>
              <a:gd name="T15" fmla="*/ 51 h 673"/>
              <a:gd name="T16" fmla="*/ 1025 w 1270"/>
              <a:gd name="T17" fmla="*/ 51 h 673"/>
              <a:gd name="T18" fmla="*/ 1000 w 1270"/>
              <a:gd name="T19" fmla="*/ 46 h 673"/>
              <a:gd name="T20" fmla="*/ 1000 w 1270"/>
              <a:gd name="T21" fmla="*/ 46 h 673"/>
              <a:gd name="T22" fmla="*/ 999 w 1270"/>
              <a:gd name="T23" fmla="*/ 46 h 673"/>
              <a:gd name="T24" fmla="*/ 750 w 1270"/>
              <a:gd name="T25" fmla="*/ 306 h 673"/>
              <a:gd name="T26" fmla="*/ 636 w 1270"/>
              <a:gd name="T27" fmla="*/ 351 h 673"/>
              <a:gd name="T28" fmla="*/ 72 w 1270"/>
              <a:gd name="T29" fmla="*/ 131 h 673"/>
              <a:gd name="T30" fmla="*/ 136 w 1270"/>
              <a:gd name="T31" fmla="*/ 127 h 673"/>
              <a:gd name="T32" fmla="*/ 0 w 1270"/>
              <a:gd name="T33" fmla="*/ 0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70" h="673">
                <a:moveTo>
                  <a:pt x="0" y="0"/>
                </a:moveTo>
                <a:cubicBezTo>
                  <a:pt x="22" y="185"/>
                  <a:pt x="22" y="185"/>
                  <a:pt x="22" y="185"/>
                </a:cubicBezTo>
                <a:cubicBezTo>
                  <a:pt x="62" y="136"/>
                  <a:pt x="62" y="136"/>
                  <a:pt x="62" y="136"/>
                </a:cubicBezTo>
                <a:cubicBezTo>
                  <a:pt x="66" y="147"/>
                  <a:pt x="67" y="150"/>
                  <a:pt x="73" y="161"/>
                </a:cubicBezTo>
                <a:cubicBezTo>
                  <a:pt x="176" y="363"/>
                  <a:pt x="416" y="456"/>
                  <a:pt x="642" y="398"/>
                </a:cubicBezTo>
                <a:cubicBezTo>
                  <a:pt x="664" y="555"/>
                  <a:pt x="802" y="673"/>
                  <a:pt x="964" y="666"/>
                </a:cubicBezTo>
                <a:cubicBezTo>
                  <a:pt x="1136" y="659"/>
                  <a:pt x="1270" y="514"/>
                  <a:pt x="1263" y="342"/>
                </a:cubicBezTo>
                <a:cubicBezTo>
                  <a:pt x="1257" y="199"/>
                  <a:pt x="1156" y="83"/>
                  <a:pt x="1025" y="51"/>
                </a:cubicBezTo>
                <a:cubicBezTo>
                  <a:pt x="1025" y="51"/>
                  <a:pt x="1025" y="51"/>
                  <a:pt x="1025" y="51"/>
                </a:cubicBezTo>
                <a:cubicBezTo>
                  <a:pt x="1017" y="49"/>
                  <a:pt x="1008" y="47"/>
                  <a:pt x="1000" y="46"/>
                </a:cubicBezTo>
                <a:cubicBezTo>
                  <a:pt x="1000" y="46"/>
                  <a:pt x="1000" y="46"/>
                  <a:pt x="1000" y="46"/>
                </a:cubicBezTo>
                <a:cubicBezTo>
                  <a:pt x="1000" y="46"/>
                  <a:pt x="999" y="46"/>
                  <a:pt x="999" y="46"/>
                </a:cubicBezTo>
                <a:cubicBezTo>
                  <a:pt x="951" y="153"/>
                  <a:pt x="865" y="247"/>
                  <a:pt x="750" y="306"/>
                </a:cubicBezTo>
                <a:cubicBezTo>
                  <a:pt x="682" y="341"/>
                  <a:pt x="637" y="351"/>
                  <a:pt x="636" y="351"/>
                </a:cubicBezTo>
                <a:cubicBezTo>
                  <a:pt x="412" y="411"/>
                  <a:pt x="179" y="328"/>
                  <a:pt x="72" y="131"/>
                </a:cubicBezTo>
                <a:cubicBezTo>
                  <a:pt x="136" y="127"/>
                  <a:pt x="136" y="127"/>
                  <a:pt x="136" y="127"/>
                </a:cubicBezTo>
                <a:lnTo>
                  <a:pt x="0" y="0"/>
                </a:lnTo>
                <a:close/>
              </a:path>
            </a:pathLst>
          </a:custGeom>
          <a:solidFill>
            <a:schemeClr val="accent3"/>
          </a:solidFill>
          <a:ln>
            <a:noFill/>
          </a:ln>
        </p:spPr>
        <p:txBody>
          <a:bodyPr vert="horz" wrap="square" lIns="1645920" tIns="274320" rIns="91440" bIns="0" numCol="1" anchor="ctr"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00" b="1" i="0" u="none" strike="noStrike" kern="1200" cap="none" spc="0" normalizeH="0" baseline="0" noProof="0" dirty="0">
                <a:ln>
                  <a:noFill/>
                </a:ln>
                <a:solidFill>
                  <a:srgbClr val="FFFFFF"/>
                </a:solidFill>
                <a:effectLst/>
                <a:uLnTx/>
                <a:uFillTx/>
                <a:latin typeface="Bebas Neue" charset="0"/>
                <a:ea typeface="Bebas Neue" charset="0"/>
                <a:cs typeface="Bebas Neue" charset="0"/>
              </a:rPr>
              <a:t>04</a:t>
            </a:r>
          </a:p>
        </p:txBody>
      </p:sp>
      <p:sp>
        <p:nvSpPr>
          <p:cNvPr id="8" name="Freeform 9"/>
          <p:cNvSpPr/>
          <p:nvPr/>
        </p:nvSpPr>
        <p:spPr bwMode="auto">
          <a:xfrm>
            <a:off x="4055084" y="2660995"/>
            <a:ext cx="1571745" cy="2972476"/>
          </a:xfrm>
          <a:custGeom>
            <a:avLst/>
            <a:gdLst>
              <a:gd name="T0" fmla="*/ 672 w 672"/>
              <a:gd name="T1" fmla="*/ 0 h 1271"/>
              <a:gd name="T2" fmla="*/ 487 w 672"/>
              <a:gd name="T3" fmla="*/ 23 h 1271"/>
              <a:gd name="T4" fmla="*/ 536 w 672"/>
              <a:gd name="T5" fmla="*/ 62 h 1271"/>
              <a:gd name="T6" fmla="*/ 511 w 672"/>
              <a:gd name="T7" fmla="*/ 73 h 1271"/>
              <a:gd name="T8" fmla="*/ 274 w 672"/>
              <a:gd name="T9" fmla="*/ 643 h 1271"/>
              <a:gd name="T10" fmla="*/ 6 w 672"/>
              <a:gd name="T11" fmla="*/ 965 h 1271"/>
              <a:gd name="T12" fmla="*/ 331 w 672"/>
              <a:gd name="T13" fmla="*/ 1264 h 1271"/>
              <a:gd name="T14" fmla="*/ 622 w 672"/>
              <a:gd name="T15" fmla="*/ 1025 h 1271"/>
              <a:gd name="T16" fmla="*/ 622 w 672"/>
              <a:gd name="T17" fmla="*/ 1025 h 1271"/>
              <a:gd name="T18" fmla="*/ 627 w 672"/>
              <a:gd name="T19" fmla="*/ 1000 h 1271"/>
              <a:gd name="T20" fmla="*/ 627 w 672"/>
              <a:gd name="T21" fmla="*/ 1000 h 1271"/>
              <a:gd name="T22" fmla="*/ 627 w 672"/>
              <a:gd name="T23" fmla="*/ 1000 h 1271"/>
              <a:gd name="T24" fmla="*/ 366 w 672"/>
              <a:gd name="T25" fmla="*/ 750 h 1271"/>
              <a:gd name="T26" fmla="*/ 321 w 672"/>
              <a:gd name="T27" fmla="*/ 637 h 1271"/>
              <a:gd name="T28" fmla="*/ 540 w 672"/>
              <a:gd name="T29" fmla="*/ 73 h 1271"/>
              <a:gd name="T30" fmla="*/ 545 w 672"/>
              <a:gd name="T31" fmla="*/ 137 h 1271"/>
              <a:gd name="T32" fmla="*/ 672 w 672"/>
              <a:gd name="T33" fmla="*/ 0 h 1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72" h="1271">
                <a:moveTo>
                  <a:pt x="672" y="0"/>
                </a:moveTo>
                <a:cubicBezTo>
                  <a:pt x="487" y="23"/>
                  <a:pt x="487" y="23"/>
                  <a:pt x="487" y="23"/>
                </a:cubicBezTo>
                <a:cubicBezTo>
                  <a:pt x="536" y="62"/>
                  <a:pt x="536" y="62"/>
                  <a:pt x="536" y="62"/>
                </a:cubicBezTo>
                <a:cubicBezTo>
                  <a:pt x="525" y="67"/>
                  <a:pt x="522" y="68"/>
                  <a:pt x="511" y="73"/>
                </a:cubicBezTo>
                <a:cubicBezTo>
                  <a:pt x="309" y="177"/>
                  <a:pt x="216" y="417"/>
                  <a:pt x="274" y="643"/>
                </a:cubicBezTo>
                <a:cubicBezTo>
                  <a:pt x="117" y="665"/>
                  <a:pt x="0" y="803"/>
                  <a:pt x="6" y="965"/>
                </a:cubicBezTo>
                <a:cubicBezTo>
                  <a:pt x="14" y="1137"/>
                  <a:pt x="159" y="1271"/>
                  <a:pt x="331" y="1264"/>
                </a:cubicBezTo>
                <a:cubicBezTo>
                  <a:pt x="474" y="1258"/>
                  <a:pt x="590" y="1157"/>
                  <a:pt x="622" y="1025"/>
                </a:cubicBezTo>
                <a:cubicBezTo>
                  <a:pt x="622" y="1025"/>
                  <a:pt x="622" y="1025"/>
                  <a:pt x="622" y="1025"/>
                </a:cubicBezTo>
                <a:cubicBezTo>
                  <a:pt x="624" y="1017"/>
                  <a:pt x="625" y="1009"/>
                  <a:pt x="627" y="1000"/>
                </a:cubicBezTo>
                <a:cubicBezTo>
                  <a:pt x="627" y="1000"/>
                  <a:pt x="627" y="1000"/>
                  <a:pt x="627" y="1000"/>
                </a:cubicBezTo>
                <a:cubicBezTo>
                  <a:pt x="627" y="1000"/>
                  <a:pt x="627" y="1000"/>
                  <a:pt x="627" y="1000"/>
                </a:cubicBezTo>
                <a:cubicBezTo>
                  <a:pt x="520" y="952"/>
                  <a:pt x="426" y="866"/>
                  <a:pt x="366" y="750"/>
                </a:cubicBezTo>
                <a:cubicBezTo>
                  <a:pt x="331" y="683"/>
                  <a:pt x="322" y="638"/>
                  <a:pt x="321" y="637"/>
                </a:cubicBezTo>
                <a:cubicBezTo>
                  <a:pt x="261" y="413"/>
                  <a:pt x="344" y="180"/>
                  <a:pt x="540" y="73"/>
                </a:cubicBezTo>
                <a:cubicBezTo>
                  <a:pt x="545" y="137"/>
                  <a:pt x="545" y="137"/>
                  <a:pt x="545" y="137"/>
                </a:cubicBezTo>
                <a:lnTo>
                  <a:pt x="672" y="0"/>
                </a:lnTo>
                <a:close/>
              </a:path>
            </a:pathLst>
          </a:custGeom>
          <a:solidFill>
            <a:schemeClr val="accent4"/>
          </a:solidFill>
          <a:ln>
            <a:noFill/>
          </a:ln>
        </p:spPr>
        <p:txBody>
          <a:bodyPr vert="horz" wrap="square" lIns="91440" tIns="45720" rIns="274320" bIns="365760" numCol="1" anchor="b"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00" b="1" i="0" u="none" strike="noStrike" kern="1200" cap="none" spc="0" normalizeH="0" baseline="0" noProof="0" dirty="0">
                <a:ln>
                  <a:noFill/>
                </a:ln>
                <a:solidFill>
                  <a:srgbClr val="FFFFFF"/>
                </a:solidFill>
                <a:effectLst/>
                <a:uLnTx/>
                <a:uFillTx/>
                <a:latin typeface="Bebas Neue" charset="0"/>
                <a:ea typeface="Bebas Neue" charset="0"/>
                <a:cs typeface="Bebas Neue" charset="0"/>
              </a:rPr>
              <a:t>03</a:t>
            </a:r>
          </a:p>
        </p:txBody>
      </p:sp>
      <p:sp>
        <p:nvSpPr>
          <p:cNvPr id="9" name="Freeform 11"/>
          <p:cNvSpPr/>
          <p:nvPr/>
        </p:nvSpPr>
        <p:spPr>
          <a:xfrm flipH="1">
            <a:off x="1074766" y="1975883"/>
            <a:ext cx="3174120" cy="304800"/>
          </a:xfrm>
          <a:custGeom>
            <a:avLst/>
            <a:gdLst>
              <a:gd name="connsiteX0" fmla="*/ 0 w 3444240"/>
              <a:gd name="connsiteY0" fmla="*/ 568960 h 568960"/>
              <a:gd name="connsiteX1" fmla="*/ 690880 w 3444240"/>
              <a:gd name="connsiteY1" fmla="*/ 0 h 568960"/>
              <a:gd name="connsiteX2" fmla="*/ 3444240 w 3444240"/>
              <a:gd name="connsiteY2" fmla="*/ 0 h 568960"/>
            </a:gdLst>
            <a:ahLst/>
            <a:cxnLst>
              <a:cxn ang="0">
                <a:pos x="connsiteX0" y="connsiteY0"/>
              </a:cxn>
              <a:cxn ang="0">
                <a:pos x="connsiteX1" y="connsiteY1"/>
              </a:cxn>
              <a:cxn ang="0">
                <a:pos x="connsiteX2" y="connsiteY2"/>
              </a:cxn>
            </a:cxnLst>
            <a:rect l="l" t="t" r="r" b="b"/>
            <a:pathLst>
              <a:path w="3444240" h="568960">
                <a:moveTo>
                  <a:pt x="0" y="568960"/>
                </a:moveTo>
                <a:lnTo>
                  <a:pt x="690880" y="0"/>
                </a:lnTo>
                <a:lnTo>
                  <a:pt x="3444240" y="0"/>
                </a:lnTo>
              </a:path>
            </a:pathLst>
          </a:custGeom>
          <a:ln w="6350" cmpd="sng">
            <a:solidFill>
              <a:schemeClr val="accent1">
                <a:alpha val="50000"/>
              </a:schemeClr>
            </a:solidFill>
            <a:headEnd type="none"/>
            <a:tailEnd type="oval" w="lg" len="lg"/>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en-US" sz="3200" b="0" i="0" u="none" strike="noStrike" kern="1200" cap="none" spc="0" normalizeH="0" baseline="0" noProof="0" dirty="0">
              <a:ln>
                <a:noFill/>
              </a:ln>
              <a:solidFill>
                <a:srgbClr val="222222"/>
              </a:solidFill>
              <a:effectLst/>
              <a:uLnTx/>
              <a:uFillTx/>
              <a:latin typeface="Source Sans Pro" panose="020B0503030403020204" charset="0"/>
              <a:ea typeface="+mn-ea"/>
              <a:cs typeface="+mn-cs"/>
            </a:endParaRPr>
          </a:p>
        </p:txBody>
      </p:sp>
      <p:sp>
        <p:nvSpPr>
          <p:cNvPr id="10" name="TextBox 12"/>
          <p:cNvSpPr txBox="1"/>
          <p:nvPr/>
        </p:nvSpPr>
        <p:spPr>
          <a:xfrm>
            <a:off x="1352410" y="1593654"/>
            <a:ext cx="2272675" cy="1064394"/>
          </a:xfrm>
          <a:prstGeom prst="rect">
            <a:avLst/>
          </a:prstGeom>
          <a:noFill/>
        </p:spPr>
        <p:txBody>
          <a:bodyPr wrap="square" lIns="121920" rIns="121920" rtlCol="0">
            <a:spAutoFit/>
          </a:bodyPr>
          <a:lstStyle/>
          <a:p>
            <a:pPr marL="0" marR="0" lvl="0" indent="0" algn="r" defTabSz="914400" rtl="0" eaLnBrk="1" fontAlgn="auto" latinLnBrk="0" hangingPunct="1">
              <a:lnSpc>
                <a:spcPct val="90000"/>
              </a:lnSpc>
              <a:spcBef>
                <a:spcPts val="1065"/>
              </a:spcBef>
              <a:spcAft>
                <a:spcPts val="0"/>
              </a:spcAft>
              <a:buClrTx/>
              <a:buSzTx/>
              <a:buFontTx/>
              <a:buNone/>
              <a:defRPr/>
            </a:pPr>
            <a:r>
              <a:rPr kumimoji="0" lang="en-US" sz="2400" b="0" i="0" u="none" strike="noStrike" kern="1200" cap="none" spc="0" normalizeH="0" baseline="0" noProof="0" dirty="0">
                <a:ln>
                  <a:noFill/>
                </a:ln>
                <a:solidFill>
                  <a:srgbClr val="222222"/>
                </a:solidFill>
                <a:effectLst/>
                <a:uLnTx/>
                <a:uFillTx/>
                <a:latin typeface="Bebas Neue" charset="0"/>
                <a:ea typeface="Bebas Neue" charset="0"/>
                <a:cs typeface="Bebas Neue" charset="0"/>
              </a:rPr>
              <a:t>Heading 1</a:t>
            </a:r>
          </a:p>
          <a:p>
            <a:pPr marL="0" marR="0" lvl="0" indent="0" algn="r" defTabSz="914400" rtl="0" eaLnBrk="1" fontAlgn="auto" latinLnBrk="0" hangingPunct="1">
              <a:lnSpc>
                <a:spcPct val="90000"/>
              </a:lnSpc>
              <a:spcBef>
                <a:spcPts val="1065"/>
              </a:spcBef>
              <a:spcAft>
                <a:spcPts val="0"/>
              </a:spcAft>
              <a:buClrTx/>
              <a:buSzTx/>
              <a:buFontTx/>
              <a:buNone/>
              <a:defRPr/>
            </a:pPr>
            <a:r>
              <a:rPr kumimoji="0" lang="en-US" sz="1200" b="0" i="0" u="none" strike="noStrike" kern="1200" cap="none" spc="0" normalizeH="0" baseline="0" noProof="0" dirty="0">
                <a:ln>
                  <a:noFill/>
                </a:ln>
                <a:solidFill>
                  <a:srgbClr val="222222"/>
                </a:solidFill>
                <a:effectLst/>
                <a:uLnTx/>
                <a:uFillTx/>
                <a:latin typeface="Source Sans Pro" panose="020B0503030403020204" charset="0"/>
                <a:ea typeface="+mn-ea"/>
                <a:cs typeface="+mn-cs"/>
              </a:rPr>
              <a:t>Lorem ipsum dolor sit amet, consectetur adipiscing elit. </a:t>
            </a:r>
            <a:r>
              <a:rPr kumimoji="0" lang="en-US" sz="1200" b="0" i="0" u="none" strike="noStrike" kern="1200" cap="none" spc="0" normalizeH="0" baseline="0" noProof="0" dirty="0" err="1">
                <a:ln>
                  <a:noFill/>
                </a:ln>
                <a:solidFill>
                  <a:srgbClr val="222222"/>
                </a:solidFill>
                <a:effectLst/>
                <a:uLnTx/>
                <a:uFillTx/>
                <a:latin typeface="Source Sans Pro" panose="020B0503030403020204" charset="0"/>
                <a:ea typeface="+mn-ea"/>
                <a:cs typeface="+mn-cs"/>
              </a:rPr>
              <a:t>Mauris</a:t>
            </a:r>
            <a:r>
              <a:rPr kumimoji="0" lang="en-US" sz="1200" b="0" i="0" u="none" strike="noStrike" kern="1200" cap="none" spc="0" normalizeH="0" baseline="0" noProof="0" dirty="0">
                <a:ln>
                  <a:noFill/>
                </a:ln>
                <a:solidFill>
                  <a:srgbClr val="222222"/>
                </a:solidFill>
                <a:effectLst/>
                <a:uLnTx/>
                <a:uFillTx/>
                <a:latin typeface="Source Sans Pro" panose="020B0503030403020204" charset="0"/>
                <a:ea typeface="+mn-ea"/>
                <a:cs typeface="+mn-cs"/>
              </a:rPr>
              <a:t> </a:t>
            </a:r>
            <a:r>
              <a:rPr kumimoji="0" lang="en-US" sz="1200" b="0" i="0" u="none" strike="noStrike" kern="1200" cap="none" spc="0" normalizeH="0" baseline="0" noProof="0" dirty="0" err="1">
                <a:ln>
                  <a:noFill/>
                </a:ln>
                <a:solidFill>
                  <a:srgbClr val="222222"/>
                </a:solidFill>
                <a:effectLst/>
                <a:uLnTx/>
                <a:uFillTx/>
                <a:latin typeface="Source Sans Pro" panose="020B0503030403020204" charset="0"/>
                <a:ea typeface="+mn-ea"/>
                <a:cs typeface="+mn-cs"/>
              </a:rPr>
              <a:t>quis</a:t>
            </a:r>
            <a:r>
              <a:rPr kumimoji="0" lang="en-US" sz="1200" b="0" i="0" u="none" strike="noStrike" kern="1200" cap="none" spc="0" normalizeH="0" baseline="0" noProof="0" dirty="0">
                <a:ln>
                  <a:noFill/>
                </a:ln>
                <a:solidFill>
                  <a:srgbClr val="222222"/>
                </a:solidFill>
                <a:effectLst/>
                <a:uLnTx/>
                <a:uFillTx/>
                <a:latin typeface="Source Sans Pro" panose="020B0503030403020204" charset="0"/>
                <a:ea typeface="+mn-ea"/>
                <a:cs typeface="+mn-cs"/>
              </a:rPr>
              <a:t> dui nisi. </a:t>
            </a:r>
          </a:p>
        </p:txBody>
      </p:sp>
      <p:sp>
        <p:nvSpPr>
          <p:cNvPr id="11" name="Freeform 13"/>
          <p:cNvSpPr/>
          <p:nvPr/>
        </p:nvSpPr>
        <p:spPr>
          <a:xfrm>
            <a:off x="7888211" y="1975883"/>
            <a:ext cx="3329480" cy="304800"/>
          </a:xfrm>
          <a:custGeom>
            <a:avLst/>
            <a:gdLst>
              <a:gd name="connsiteX0" fmla="*/ 0 w 3444240"/>
              <a:gd name="connsiteY0" fmla="*/ 568960 h 568960"/>
              <a:gd name="connsiteX1" fmla="*/ 690880 w 3444240"/>
              <a:gd name="connsiteY1" fmla="*/ 0 h 568960"/>
              <a:gd name="connsiteX2" fmla="*/ 3444240 w 3444240"/>
              <a:gd name="connsiteY2" fmla="*/ 0 h 568960"/>
            </a:gdLst>
            <a:ahLst/>
            <a:cxnLst>
              <a:cxn ang="0">
                <a:pos x="connsiteX0" y="connsiteY0"/>
              </a:cxn>
              <a:cxn ang="0">
                <a:pos x="connsiteX1" y="connsiteY1"/>
              </a:cxn>
              <a:cxn ang="0">
                <a:pos x="connsiteX2" y="connsiteY2"/>
              </a:cxn>
            </a:cxnLst>
            <a:rect l="l" t="t" r="r" b="b"/>
            <a:pathLst>
              <a:path w="3444240" h="568960">
                <a:moveTo>
                  <a:pt x="0" y="568960"/>
                </a:moveTo>
                <a:lnTo>
                  <a:pt x="690880" y="0"/>
                </a:lnTo>
                <a:lnTo>
                  <a:pt x="3444240" y="0"/>
                </a:lnTo>
              </a:path>
            </a:pathLst>
          </a:custGeom>
          <a:ln w="6350" cmpd="sng">
            <a:solidFill>
              <a:schemeClr val="accent2">
                <a:alpha val="50000"/>
              </a:schemeClr>
            </a:solidFill>
            <a:headEnd type="none"/>
            <a:tailEnd type="oval" w="lg" len="lg"/>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3200" b="0" i="0" u="none" strike="noStrike" kern="1200" cap="none" spc="0" normalizeH="0" baseline="0" noProof="0" dirty="0">
              <a:ln>
                <a:noFill/>
              </a:ln>
              <a:solidFill>
                <a:srgbClr val="222222"/>
              </a:solidFill>
              <a:effectLst/>
              <a:uLnTx/>
              <a:uFillTx/>
              <a:latin typeface="Source Sans Pro" panose="020B0503030403020204" charset="0"/>
              <a:ea typeface="+mn-ea"/>
              <a:cs typeface="+mn-cs"/>
            </a:endParaRPr>
          </a:p>
        </p:txBody>
      </p:sp>
      <p:sp>
        <p:nvSpPr>
          <p:cNvPr id="12" name="Freeform 14"/>
          <p:cNvSpPr/>
          <p:nvPr/>
        </p:nvSpPr>
        <p:spPr>
          <a:xfrm flipV="1">
            <a:off x="7888211" y="4977009"/>
            <a:ext cx="3329480" cy="304800"/>
          </a:xfrm>
          <a:custGeom>
            <a:avLst/>
            <a:gdLst>
              <a:gd name="connsiteX0" fmla="*/ 0 w 3444240"/>
              <a:gd name="connsiteY0" fmla="*/ 568960 h 568960"/>
              <a:gd name="connsiteX1" fmla="*/ 690880 w 3444240"/>
              <a:gd name="connsiteY1" fmla="*/ 0 h 568960"/>
              <a:gd name="connsiteX2" fmla="*/ 3444240 w 3444240"/>
              <a:gd name="connsiteY2" fmla="*/ 0 h 568960"/>
            </a:gdLst>
            <a:ahLst/>
            <a:cxnLst>
              <a:cxn ang="0">
                <a:pos x="connsiteX0" y="connsiteY0"/>
              </a:cxn>
              <a:cxn ang="0">
                <a:pos x="connsiteX1" y="connsiteY1"/>
              </a:cxn>
              <a:cxn ang="0">
                <a:pos x="connsiteX2" y="connsiteY2"/>
              </a:cxn>
            </a:cxnLst>
            <a:rect l="l" t="t" r="r" b="b"/>
            <a:pathLst>
              <a:path w="3444240" h="568960">
                <a:moveTo>
                  <a:pt x="0" y="568960"/>
                </a:moveTo>
                <a:lnTo>
                  <a:pt x="690880" y="0"/>
                </a:lnTo>
                <a:lnTo>
                  <a:pt x="3444240" y="0"/>
                </a:lnTo>
              </a:path>
            </a:pathLst>
          </a:custGeom>
          <a:ln w="6350" cmpd="sng">
            <a:solidFill>
              <a:schemeClr val="accent3">
                <a:alpha val="50000"/>
              </a:schemeClr>
            </a:solidFill>
            <a:headEnd type="none"/>
            <a:tailEnd type="oval" w="lg" len="lg"/>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3200" b="0" i="0" u="none" strike="noStrike" kern="1200" cap="none" spc="0" normalizeH="0" baseline="0" noProof="0" dirty="0">
              <a:ln>
                <a:noFill/>
              </a:ln>
              <a:solidFill>
                <a:srgbClr val="222222"/>
              </a:solidFill>
              <a:effectLst/>
              <a:uLnTx/>
              <a:uFillTx/>
              <a:latin typeface="Source Sans Pro" panose="020B0503030403020204" charset="0"/>
              <a:ea typeface="+mn-ea"/>
              <a:cs typeface="+mn-cs"/>
            </a:endParaRPr>
          </a:p>
        </p:txBody>
      </p:sp>
      <p:sp>
        <p:nvSpPr>
          <p:cNvPr id="13" name="Freeform 15"/>
          <p:cNvSpPr/>
          <p:nvPr/>
        </p:nvSpPr>
        <p:spPr>
          <a:xfrm flipH="1" flipV="1">
            <a:off x="1074766" y="4977009"/>
            <a:ext cx="3174120" cy="304800"/>
          </a:xfrm>
          <a:custGeom>
            <a:avLst/>
            <a:gdLst>
              <a:gd name="connsiteX0" fmla="*/ 0 w 3444240"/>
              <a:gd name="connsiteY0" fmla="*/ 568960 h 568960"/>
              <a:gd name="connsiteX1" fmla="*/ 690880 w 3444240"/>
              <a:gd name="connsiteY1" fmla="*/ 0 h 568960"/>
              <a:gd name="connsiteX2" fmla="*/ 3444240 w 3444240"/>
              <a:gd name="connsiteY2" fmla="*/ 0 h 568960"/>
            </a:gdLst>
            <a:ahLst/>
            <a:cxnLst>
              <a:cxn ang="0">
                <a:pos x="connsiteX0" y="connsiteY0"/>
              </a:cxn>
              <a:cxn ang="0">
                <a:pos x="connsiteX1" y="connsiteY1"/>
              </a:cxn>
              <a:cxn ang="0">
                <a:pos x="connsiteX2" y="connsiteY2"/>
              </a:cxn>
            </a:cxnLst>
            <a:rect l="l" t="t" r="r" b="b"/>
            <a:pathLst>
              <a:path w="3444240" h="568960">
                <a:moveTo>
                  <a:pt x="0" y="568960"/>
                </a:moveTo>
                <a:lnTo>
                  <a:pt x="690880" y="0"/>
                </a:lnTo>
                <a:lnTo>
                  <a:pt x="3444240" y="0"/>
                </a:lnTo>
              </a:path>
            </a:pathLst>
          </a:custGeom>
          <a:ln w="6350" cmpd="sng">
            <a:solidFill>
              <a:schemeClr val="accent4">
                <a:alpha val="50000"/>
              </a:schemeClr>
            </a:solidFill>
            <a:headEnd type="none"/>
            <a:tailEnd type="oval" w="lg" len="lg"/>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en-US" sz="3200" b="0" i="0" u="none" strike="noStrike" kern="1200" cap="none" spc="0" normalizeH="0" baseline="0" noProof="0" dirty="0">
              <a:ln>
                <a:noFill/>
              </a:ln>
              <a:solidFill>
                <a:srgbClr val="222222"/>
              </a:solidFill>
              <a:effectLst/>
              <a:uLnTx/>
              <a:uFillTx/>
              <a:latin typeface="Source Sans Pro" panose="020B0503030403020204" charset="0"/>
              <a:ea typeface="+mn-ea"/>
              <a:cs typeface="+mn-cs"/>
            </a:endParaRPr>
          </a:p>
        </p:txBody>
      </p:sp>
      <p:sp>
        <p:nvSpPr>
          <p:cNvPr id="14" name="TextBox 16"/>
          <p:cNvSpPr txBox="1"/>
          <p:nvPr/>
        </p:nvSpPr>
        <p:spPr>
          <a:xfrm>
            <a:off x="8538794" y="1593654"/>
            <a:ext cx="2518291" cy="1064394"/>
          </a:xfrm>
          <a:prstGeom prst="rect">
            <a:avLst/>
          </a:prstGeom>
          <a:noFill/>
        </p:spPr>
        <p:txBody>
          <a:bodyPr wrap="square" lIns="121920" rIns="121920" rtlCol="0">
            <a:spAutoFit/>
          </a:bodyPr>
          <a:lstStyle/>
          <a:p>
            <a:pPr marL="0" marR="0" lvl="0" indent="0" algn="l" defTabSz="914400" rtl="0" eaLnBrk="1" fontAlgn="auto" latinLnBrk="0" hangingPunct="1">
              <a:lnSpc>
                <a:spcPct val="90000"/>
              </a:lnSpc>
              <a:spcBef>
                <a:spcPts val="1065"/>
              </a:spcBef>
              <a:spcAft>
                <a:spcPts val="0"/>
              </a:spcAft>
              <a:buClrTx/>
              <a:buSzTx/>
              <a:buFontTx/>
              <a:buNone/>
              <a:defRPr/>
            </a:pPr>
            <a:r>
              <a:rPr kumimoji="0" lang="en-US" sz="2400" b="0" i="0" u="none" strike="noStrike" kern="1200" cap="none" spc="0" normalizeH="0" baseline="0" noProof="0" dirty="0">
                <a:ln>
                  <a:noFill/>
                </a:ln>
                <a:solidFill>
                  <a:srgbClr val="222222"/>
                </a:solidFill>
                <a:effectLst/>
                <a:uLnTx/>
                <a:uFillTx/>
                <a:latin typeface="Bebas Neue" charset="0"/>
                <a:ea typeface="Bebas Neue" charset="0"/>
                <a:cs typeface="Bebas Neue" charset="0"/>
              </a:rPr>
              <a:t>Heading 2</a:t>
            </a:r>
          </a:p>
          <a:p>
            <a:pPr marL="0" marR="0" lvl="0" indent="0" algn="l" defTabSz="914400" rtl="0" eaLnBrk="1" fontAlgn="auto" latinLnBrk="0" hangingPunct="1">
              <a:lnSpc>
                <a:spcPct val="90000"/>
              </a:lnSpc>
              <a:spcBef>
                <a:spcPts val="1065"/>
              </a:spcBef>
              <a:spcAft>
                <a:spcPts val="0"/>
              </a:spcAft>
              <a:buClrTx/>
              <a:buSzTx/>
              <a:buFontTx/>
              <a:buNone/>
              <a:defRPr/>
            </a:pPr>
            <a:r>
              <a:rPr kumimoji="0" lang="en-US" sz="1200" b="0" i="0" u="none" strike="noStrike" kern="1200" cap="none" spc="0" normalizeH="0" baseline="0" noProof="0" dirty="0">
                <a:ln>
                  <a:noFill/>
                </a:ln>
                <a:solidFill>
                  <a:srgbClr val="222222"/>
                </a:solidFill>
                <a:effectLst/>
                <a:uLnTx/>
                <a:uFillTx/>
                <a:latin typeface="Source Sans Pro" panose="020B0503030403020204" charset="0"/>
                <a:ea typeface="+mn-ea"/>
                <a:cs typeface="+mn-cs"/>
              </a:rPr>
              <a:t>Lorem ipsum dolor sit amet, consectetur adipiscing elit. </a:t>
            </a:r>
            <a:r>
              <a:rPr kumimoji="0" lang="en-US" sz="1200" b="0" i="0" u="none" strike="noStrike" kern="1200" cap="none" spc="0" normalizeH="0" baseline="0" noProof="0" dirty="0" err="1">
                <a:ln>
                  <a:noFill/>
                </a:ln>
                <a:solidFill>
                  <a:srgbClr val="222222"/>
                </a:solidFill>
                <a:effectLst/>
                <a:uLnTx/>
                <a:uFillTx/>
                <a:latin typeface="Source Sans Pro" panose="020B0503030403020204" charset="0"/>
                <a:ea typeface="+mn-ea"/>
                <a:cs typeface="+mn-cs"/>
              </a:rPr>
              <a:t>Mauris</a:t>
            </a:r>
            <a:r>
              <a:rPr kumimoji="0" lang="en-US" sz="1200" b="0" i="0" u="none" strike="noStrike" kern="1200" cap="none" spc="0" normalizeH="0" baseline="0" noProof="0" dirty="0">
                <a:ln>
                  <a:noFill/>
                </a:ln>
                <a:solidFill>
                  <a:srgbClr val="222222"/>
                </a:solidFill>
                <a:effectLst/>
                <a:uLnTx/>
                <a:uFillTx/>
                <a:latin typeface="Source Sans Pro" panose="020B0503030403020204" charset="0"/>
                <a:ea typeface="+mn-ea"/>
                <a:cs typeface="+mn-cs"/>
              </a:rPr>
              <a:t> </a:t>
            </a:r>
            <a:r>
              <a:rPr kumimoji="0" lang="en-US" sz="1200" b="0" i="0" u="none" strike="noStrike" kern="1200" cap="none" spc="0" normalizeH="0" baseline="0" noProof="0" dirty="0" err="1">
                <a:ln>
                  <a:noFill/>
                </a:ln>
                <a:solidFill>
                  <a:srgbClr val="222222"/>
                </a:solidFill>
                <a:effectLst/>
                <a:uLnTx/>
                <a:uFillTx/>
                <a:latin typeface="Source Sans Pro" panose="020B0503030403020204" charset="0"/>
                <a:ea typeface="+mn-ea"/>
                <a:cs typeface="+mn-cs"/>
              </a:rPr>
              <a:t>quis</a:t>
            </a:r>
            <a:r>
              <a:rPr kumimoji="0" lang="en-US" sz="1200" b="0" i="0" u="none" strike="noStrike" kern="1200" cap="none" spc="0" normalizeH="0" baseline="0" noProof="0" dirty="0">
                <a:ln>
                  <a:noFill/>
                </a:ln>
                <a:solidFill>
                  <a:srgbClr val="222222"/>
                </a:solidFill>
                <a:effectLst/>
                <a:uLnTx/>
                <a:uFillTx/>
                <a:latin typeface="Source Sans Pro" panose="020B0503030403020204" charset="0"/>
                <a:ea typeface="+mn-ea"/>
                <a:cs typeface="+mn-cs"/>
              </a:rPr>
              <a:t> dui nisi. </a:t>
            </a:r>
          </a:p>
        </p:txBody>
      </p:sp>
      <p:sp>
        <p:nvSpPr>
          <p:cNvPr id="15" name="TextBox 17"/>
          <p:cNvSpPr txBox="1"/>
          <p:nvPr/>
        </p:nvSpPr>
        <p:spPr>
          <a:xfrm>
            <a:off x="8555384" y="4899579"/>
            <a:ext cx="2518291" cy="1064394"/>
          </a:xfrm>
          <a:prstGeom prst="rect">
            <a:avLst/>
          </a:prstGeom>
          <a:noFill/>
        </p:spPr>
        <p:txBody>
          <a:bodyPr wrap="square" lIns="121920" rIns="121920" rtlCol="0">
            <a:spAutoFit/>
          </a:bodyPr>
          <a:lstStyle/>
          <a:p>
            <a:pPr marL="0" marR="0" lvl="0" indent="0" algn="l" defTabSz="914400" rtl="0" eaLnBrk="1" fontAlgn="auto" latinLnBrk="0" hangingPunct="1">
              <a:lnSpc>
                <a:spcPct val="90000"/>
              </a:lnSpc>
              <a:spcBef>
                <a:spcPts val="1065"/>
              </a:spcBef>
              <a:spcAft>
                <a:spcPts val="0"/>
              </a:spcAft>
              <a:buClrTx/>
              <a:buSzTx/>
              <a:buFontTx/>
              <a:buNone/>
              <a:defRPr/>
            </a:pPr>
            <a:r>
              <a:rPr kumimoji="0" lang="en-US" sz="2400" b="0" i="0" u="none" strike="noStrike" kern="1200" cap="none" spc="0" normalizeH="0" baseline="0" noProof="0" dirty="0">
                <a:ln>
                  <a:noFill/>
                </a:ln>
                <a:solidFill>
                  <a:srgbClr val="222222"/>
                </a:solidFill>
                <a:effectLst/>
                <a:uLnTx/>
                <a:uFillTx/>
                <a:latin typeface="Bebas Neue" charset="0"/>
                <a:ea typeface="Bebas Neue" charset="0"/>
                <a:cs typeface="Bebas Neue" charset="0"/>
              </a:rPr>
              <a:t>Heading 4</a:t>
            </a:r>
          </a:p>
          <a:p>
            <a:pPr marL="0" marR="0" lvl="0" indent="0" algn="l" defTabSz="914400" rtl="0" eaLnBrk="1" fontAlgn="auto" latinLnBrk="0" hangingPunct="1">
              <a:lnSpc>
                <a:spcPct val="90000"/>
              </a:lnSpc>
              <a:spcBef>
                <a:spcPts val="1065"/>
              </a:spcBef>
              <a:spcAft>
                <a:spcPts val="0"/>
              </a:spcAft>
              <a:buClrTx/>
              <a:buSzTx/>
              <a:buFontTx/>
              <a:buNone/>
              <a:defRPr/>
            </a:pPr>
            <a:r>
              <a:rPr kumimoji="0" lang="en-US" sz="1200" b="0" i="0" u="none" strike="noStrike" kern="1200" cap="none" spc="0" normalizeH="0" baseline="0" noProof="0" dirty="0">
                <a:ln>
                  <a:noFill/>
                </a:ln>
                <a:solidFill>
                  <a:srgbClr val="222222"/>
                </a:solidFill>
                <a:effectLst/>
                <a:uLnTx/>
                <a:uFillTx/>
                <a:latin typeface="Source Sans Pro" panose="020B0503030403020204" charset="0"/>
                <a:ea typeface="+mn-ea"/>
                <a:cs typeface="+mn-cs"/>
              </a:rPr>
              <a:t>Lorem ipsum dolor sit amet, consectetur adipiscing elit. </a:t>
            </a:r>
            <a:r>
              <a:rPr kumimoji="0" lang="en-US" sz="1200" b="0" i="0" u="none" strike="noStrike" kern="1200" cap="none" spc="0" normalizeH="0" baseline="0" noProof="0" dirty="0" err="1">
                <a:ln>
                  <a:noFill/>
                </a:ln>
                <a:solidFill>
                  <a:srgbClr val="222222"/>
                </a:solidFill>
                <a:effectLst/>
                <a:uLnTx/>
                <a:uFillTx/>
                <a:latin typeface="Source Sans Pro" panose="020B0503030403020204" charset="0"/>
                <a:ea typeface="+mn-ea"/>
                <a:cs typeface="+mn-cs"/>
              </a:rPr>
              <a:t>Mauris</a:t>
            </a:r>
            <a:r>
              <a:rPr kumimoji="0" lang="en-US" sz="1200" b="0" i="0" u="none" strike="noStrike" kern="1200" cap="none" spc="0" normalizeH="0" baseline="0" noProof="0" dirty="0">
                <a:ln>
                  <a:noFill/>
                </a:ln>
                <a:solidFill>
                  <a:srgbClr val="222222"/>
                </a:solidFill>
                <a:effectLst/>
                <a:uLnTx/>
                <a:uFillTx/>
                <a:latin typeface="Source Sans Pro" panose="020B0503030403020204" charset="0"/>
                <a:ea typeface="+mn-ea"/>
                <a:cs typeface="+mn-cs"/>
              </a:rPr>
              <a:t> </a:t>
            </a:r>
            <a:r>
              <a:rPr kumimoji="0" lang="en-US" sz="1200" b="0" i="0" u="none" strike="noStrike" kern="1200" cap="none" spc="0" normalizeH="0" baseline="0" noProof="0" dirty="0" err="1">
                <a:ln>
                  <a:noFill/>
                </a:ln>
                <a:solidFill>
                  <a:srgbClr val="222222"/>
                </a:solidFill>
                <a:effectLst/>
                <a:uLnTx/>
                <a:uFillTx/>
                <a:latin typeface="Source Sans Pro" panose="020B0503030403020204" charset="0"/>
                <a:ea typeface="+mn-ea"/>
                <a:cs typeface="+mn-cs"/>
              </a:rPr>
              <a:t>quis</a:t>
            </a:r>
            <a:r>
              <a:rPr kumimoji="0" lang="en-US" sz="1200" b="0" i="0" u="none" strike="noStrike" kern="1200" cap="none" spc="0" normalizeH="0" baseline="0" noProof="0" dirty="0">
                <a:ln>
                  <a:noFill/>
                </a:ln>
                <a:solidFill>
                  <a:srgbClr val="222222"/>
                </a:solidFill>
                <a:effectLst/>
                <a:uLnTx/>
                <a:uFillTx/>
                <a:latin typeface="Source Sans Pro" panose="020B0503030403020204" charset="0"/>
                <a:ea typeface="+mn-ea"/>
                <a:cs typeface="+mn-cs"/>
              </a:rPr>
              <a:t> dui nisi. </a:t>
            </a:r>
          </a:p>
        </p:txBody>
      </p:sp>
      <p:sp>
        <p:nvSpPr>
          <p:cNvPr id="16" name="TextBox 18"/>
          <p:cNvSpPr txBox="1"/>
          <p:nvPr/>
        </p:nvSpPr>
        <p:spPr>
          <a:xfrm>
            <a:off x="1352410" y="4899579"/>
            <a:ext cx="2272675" cy="1064394"/>
          </a:xfrm>
          <a:prstGeom prst="rect">
            <a:avLst/>
          </a:prstGeom>
          <a:noFill/>
        </p:spPr>
        <p:txBody>
          <a:bodyPr wrap="square" lIns="121920" rIns="121920" rtlCol="0">
            <a:spAutoFit/>
          </a:bodyPr>
          <a:lstStyle/>
          <a:p>
            <a:pPr marL="0" marR="0" lvl="0" indent="0" algn="r" defTabSz="914400" rtl="0" eaLnBrk="1" fontAlgn="auto" latinLnBrk="0" hangingPunct="1">
              <a:lnSpc>
                <a:spcPct val="90000"/>
              </a:lnSpc>
              <a:spcBef>
                <a:spcPts val="1065"/>
              </a:spcBef>
              <a:spcAft>
                <a:spcPts val="0"/>
              </a:spcAft>
              <a:buClrTx/>
              <a:buSzTx/>
              <a:buFontTx/>
              <a:buNone/>
              <a:defRPr/>
            </a:pPr>
            <a:r>
              <a:rPr kumimoji="0" lang="en-US" sz="2400" b="0" i="0" u="none" strike="noStrike" kern="1200" cap="none" spc="0" normalizeH="0" baseline="0" noProof="0" dirty="0">
                <a:ln>
                  <a:noFill/>
                </a:ln>
                <a:solidFill>
                  <a:srgbClr val="222222"/>
                </a:solidFill>
                <a:effectLst/>
                <a:uLnTx/>
                <a:uFillTx/>
                <a:latin typeface="Bebas Neue" charset="0"/>
                <a:ea typeface="Bebas Neue" charset="0"/>
                <a:cs typeface="Bebas Neue" charset="0"/>
              </a:rPr>
              <a:t>Heading 3</a:t>
            </a:r>
          </a:p>
          <a:p>
            <a:pPr marL="0" marR="0" lvl="0" indent="0" algn="r" defTabSz="914400" rtl="0" eaLnBrk="1" fontAlgn="auto" latinLnBrk="0" hangingPunct="1">
              <a:lnSpc>
                <a:spcPct val="90000"/>
              </a:lnSpc>
              <a:spcBef>
                <a:spcPts val="1065"/>
              </a:spcBef>
              <a:spcAft>
                <a:spcPts val="0"/>
              </a:spcAft>
              <a:buClrTx/>
              <a:buSzTx/>
              <a:buFontTx/>
              <a:buNone/>
              <a:defRPr/>
            </a:pPr>
            <a:r>
              <a:rPr kumimoji="0" lang="en-US" sz="1200" b="0" i="0" u="none" strike="noStrike" kern="1200" cap="none" spc="0" normalizeH="0" baseline="0" noProof="0" dirty="0">
                <a:ln>
                  <a:noFill/>
                </a:ln>
                <a:solidFill>
                  <a:srgbClr val="222222"/>
                </a:solidFill>
                <a:effectLst/>
                <a:uLnTx/>
                <a:uFillTx/>
                <a:latin typeface="Source Sans Pro" panose="020B0503030403020204" charset="0"/>
                <a:ea typeface="+mn-ea"/>
                <a:cs typeface="+mn-cs"/>
              </a:rPr>
              <a:t>Lorem ipsum dolor sit amet, consectetur adipiscing elit. </a:t>
            </a:r>
            <a:r>
              <a:rPr kumimoji="0" lang="en-US" sz="1200" b="0" i="0" u="none" strike="noStrike" kern="1200" cap="none" spc="0" normalizeH="0" baseline="0" noProof="0" dirty="0" err="1">
                <a:ln>
                  <a:noFill/>
                </a:ln>
                <a:solidFill>
                  <a:srgbClr val="222222"/>
                </a:solidFill>
                <a:effectLst/>
                <a:uLnTx/>
                <a:uFillTx/>
                <a:latin typeface="Source Sans Pro" panose="020B0503030403020204" charset="0"/>
                <a:ea typeface="+mn-ea"/>
                <a:cs typeface="+mn-cs"/>
              </a:rPr>
              <a:t>Mauris</a:t>
            </a:r>
            <a:r>
              <a:rPr kumimoji="0" lang="en-US" sz="1200" b="0" i="0" u="none" strike="noStrike" kern="1200" cap="none" spc="0" normalizeH="0" baseline="0" noProof="0" dirty="0">
                <a:ln>
                  <a:noFill/>
                </a:ln>
                <a:solidFill>
                  <a:srgbClr val="222222"/>
                </a:solidFill>
                <a:effectLst/>
                <a:uLnTx/>
                <a:uFillTx/>
                <a:latin typeface="Source Sans Pro" panose="020B0503030403020204" charset="0"/>
                <a:ea typeface="+mn-ea"/>
                <a:cs typeface="+mn-cs"/>
              </a:rPr>
              <a:t> </a:t>
            </a:r>
            <a:r>
              <a:rPr kumimoji="0" lang="en-US" sz="1200" b="0" i="0" u="none" strike="noStrike" kern="1200" cap="none" spc="0" normalizeH="0" baseline="0" noProof="0" dirty="0" err="1">
                <a:ln>
                  <a:noFill/>
                </a:ln>
                <a:solidFill>
                  <a:srgbClr val="222222"/>
                </a:solidFill>
                <a:effectLst/>
                <a:uLnTx/>
                <a:uFillTx/>
                <a:latin typeface="Source Sans Pro" panose="020B0503030403020204" charset="0"/>
                <a:ea typeface="+mn-ea"/>
                <a:cs typeface="+mn-cs"/>
              </a:rPr>
              <a:t>quis</a:t>
            </a:r>
            <a:r>
              <a:rPr kumimoji="0" lang="en-US" sz="1200" b="0" i="0" u="none" strike="noStrike" kern="1200" cap="none" spc="0" normalizeH="0" baseline="0" noProof="0" dirty="0">
                <a:ln>
                  <a:noFill/>
                </a:ln>
                <a:solidFill>
                  <a:srgbClr val="222222"/>
                </a:solidFill>
                <a:effectLst/>
                <a:uLnTx/>
                <a:uFillTx/>
                <a:latin typeface="Source Sans Pro" panose="020B0503030403020204" charset="0"/>
                <a:ea typeface="+mn-ea"/>
                <a:cs typeface="+mn-cs"/>
              </a:rPr>
              <a:t> dui nisi. </a:t>
            </a:r>
          </a:p>
        </p:txBody>
      </p:sp>
    </p:spTree>
  </p:cSld>
  <p:clrMapOvr>
    <a:masterClrMapping/>
  </p:clrMapOvr>
  <p:transition spd="slow" advTm="300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100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250"/>
                                            <p:tgtEl>
                                              <p:spTgt spid="9"/>
                                            </p:tgtEl>
                                          </p:cBhvr>
                                        </p:animEffect>
                                      </p:childTnLst>
                                    </p:cTn>
                                  </p:par>
                                  <p:par>
                                    <p:cTn id="8" presetID="10" presetClass="entr" presetSubtype="0" fill="hold" grpId="0" nodeType="withEffect">
                                      <p:stCondLst>
                                        <p:cond delay="125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250"/>
                                            <p:tgtEl>
                                              <p:spTgt spid="10"/>
                                            </p:tgtEl>
                                          </p:cBhvr>
                                        </p:animEffect>
                                      </p:childTnLst>
                                    </p:cTn>
                                  </p:par>
                                  <p:par>
                                    <p:cTn id="11" presetID="22" presetClass="entr" presetSubtype="8" fill="hold" grpId="0" nodeType="withEffect">
                                      <p:stCondLst>
                                        <p:cond delay="175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250"/>
                                            <p:tgtEl>
                                              <p:spTgt spid="11"/>
                                            </p:tgtEl>
                                          </p:cBhvr>
                                        </p:animEffect>
                                      </p:childTnLst>
                                    </p:cTn>
                                  </p:par>
                                  <p:par>
                                    <p:cTn id="14" presetID="10" presetClass="entr" presetSubtype="0" fill="hold" grpId="0" nodeType="withEffect">
                                      <p:stCondLst>
                                        <p:cond delay="200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250"/>
                                            <p:tgtEl>
                                              <p:spTgt spid="14"/>
                                            </p:tgtEl>
                                          </p:cBhvr>
                                        </p:animEffect>
                                      </p:childTnLst>
                                    </p:cTn>
                                  </p:par>
                                  <p:par>
                                    <p:cTn id="17" presetID="22" presetClass="entr" presetSubtype="2" fill="hold" grpId="0" nodeType="withEffect">
                                      <p:stCondLst>
                                        <p:cond delay="2500"/>
                                      </p:stCondLst>
                                      <p:childTnLst>
                                        <p:set>
                                          <p:cBhvr>
                                            <p:cTn id="18" dur="1" fill="hold">
                                              <p:stCondLst>
                                                <p:cond delay="0"/>
                                              </p:stCondLst>
                                            </p:cTn>
                                            <p:tgtEl>
                                              <p:spTgt spid="13"/>
                                            </p:tgtEl>
                                            <p:attrNameLst>
                                              <p:attrName>style.visibility</p:attrName>
                                            </p:attrNameLst>
                                          </p:cBhvr>
                                          <p:to>
                                            <p:strVal val="visible"/>
                                          </p:to>
                                        </p:set>
                                        <p:animEffect transition="in" filter="wipe(right)">
                                          <p:cBhvr>
                                            <p:cTn id="19" dur="250"/>
                                            <p:tgtEl>
                                              <p:spTgt spid="13"/>
                                            </p:tgtEl>
                                          </p:cBhvr>
                                        </p:animEffect>
                                      </p:childTnLst>
                                    </p:cTn>
                                  </p:par>
                                  <p:par>
                                    <p:cTn id="20" presetID="10" presetClass="entr" presetSubtype="0" fill="hold" grpId="0" nodeType="withEffect">
                                      <p:stCondLst>
                                        <p:cond delay="275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250"/>
                                            <p:tgtEl>
                                              <p:spTgt spid="16"/>
                                            </p:tgtEl>
                                          </p:cBhvr>
                                        </p:animEffect>
                                      </p:childTnLst>
                                    </p:cTn>
                                  </p:par>
                                  <p:par>
                                    <p:cTn id="23" presetID="22" presetClass="entr" presetSubtype="8" fill="hold" grpId="0" nodeType="withEffect">
                                      <p:stCondLst>
                                        <p:cond delay="3250"/>
                                      </p:stCondLst>
                                      <p:childTnLst>
                                        <p:set>
                                          <p:cBhvr>
                                            <p:cTn id="24" dur="1" fill="hold">
                                              <p:stCondLst>
                                                <p:cond delay="0"/>
                                              </p:stCondLst>
                                            </p:cTn>
                                            <p:tgtEl>
                                              <p:spTgt spid="12"/>
                                            </p:tgtEl>
                                            <p:attrNameLst>
                                              <p:attrName>style.visibility</p:attrName>
                                            </p:attrNameLst>
                                          </p:cBhvr>
                                          <p:to>
                                            <p:strVal val="visible"/>
                                          </p:to>
                                        </p:set>
                                        <p:animEffect transition="in" filter="wipe(left)">
                                          <p:cBhvr>
                                            <p:cTn id="25" dur="250"/>
                                            <p:tgtEl>
                                              <p:spTgt spid="12"/>
                                            </p:tgtEl>
                                          </p:cBhvr>
                                        </p:animEffect>
                                      </p:childTnLst>
                                    </p:cTn>
                                  </p:par>
                                  <p:par>
                                    <p:cTn id="26" presetID="10" presetClass="entr" presetSubtype="0" fill="hold" grpId="0" nodeType="withEffect">
                                      <p:stCondLst>
                                        <p:cond delay="350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250"/>
                                            <p:tgtEl>
                                              <p:spTgt spid="15"/>
                                            </p:tgtEl>
                                          </p:cBhvr>
                                        </p:animEffect>
                                      </p:childTnLst>
                                    </p:cTn>
                                  </p:par>
                                  <p:par>
                                    <p:cTn id="29" presetID="2" presetClass="entr" presetSubtype="9" fill="hold" grpId="0" nodeType="withEffect" p14:presetBounceEnd="52000">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14:bounceEnd="52000">
                                          <p:cBhvr additive="base">
                                            <p:cTn id="31" dur="1250" fill="hold"/>
                                            <p:tgtEl>
                                              <p:spTgt spid="5"/>
                                            </p:tgtEl>
                                            <p:attrNameLst>
                                              <p:attrName>ppt_x</p:attrName>
                                            </p:attrNameLst>
                                          </p:cBhvr>
                                          <p:tavLst>
                                            <p:tav tm="0">
                                              <p:val>
                                                <p:strVal val="0-#ppt_w/2"/>
                                              </p:val>
                                            </p:tav>
                                            <p:tav tm="100000">
                                              <p:val>
                                                <p:strVal val="#ppt_x"/>
                                              </p:val>
                                            </p:tav>
                                          </p:tavLst>
                                        </p:anim>
                                        <p:anim calcmode="lin" valueType="num" p14:bounceEnd="52000">
                                          <p:cBhvr additive="base">
                                            <p:cTn id="32" dur="1250" fill="hold"/>
                                            <p:tgtEl>
                                              <p:spTgt spid="5"/>
                                            </p:tgtEl>
                                            <p:attrNameLst>
                                              <p:attrName>ppt_y</p:attrName>
                                            </p:attrNameLst>
                                          </p:cBhvr>
                                          <p:tavLst>
                                            <p:tav tm="0">
                                              <p:val>
                                                <p:strVal val="0-#ppt_h/2"/>
                                              </p:val>
                                            </p:tav>
                                            <p:tav tm="100000">
                                              <p:val>
                                                <p:strVal val="#ppt_y"/>
                                              </p:val>
                                            </p:tav>
                                          </p:tavLst>
                                        </p:anim>
                                      </p:childTnLst>
                                    </p:cTn>
                                  </p:par>
                                  <p:par>
                                    <p:cTn id="33" presetID="2" presetClass="entr" presetSubtype="3" fill="hold" grpId="0" nodeType="withEffect" p14:presetBounceEnd="52000">
                                      <p:stCondLst>
                                        <p:cond delay="250"/>
                                      </p:stCondLst>
                                      <p:childTnLst>
                                        <p:set>
                                          <p:cBhvr>
                                            <p:cTn id="34" dur="1" fill="hold">
                                              <p:stCondLst>
                                                <p:cond delay="0"/>
                                              </p:stCondLst>
                                            </p:cTn>
                                            <p:tgtEl>
                                              <p:spTgt spid="6"/>
                                            </p:tgtEl>
                                            <p:attrNameLst>
                                              <p:attrName>style.visibility</p:attrName>
                                            </p:attrNameLst>
                                          </p:cBhvr>
                                          <p:to>
                                            <p:strVal val="visible"/>
                                          </p:to>
                                        </p:set>
                                        <p:anim calcmode="lin" valueType="num" p14:bounceEnd="52000">
                                          <p:cBhvr additive="base">
                                            <p:cTn id="35" dur="1250" fill="hold"/>
                                            <p:tgtEl>
                                              <p:spTgt spid="6"/>
                                            </p:tgtEl>
                                            <p:attrNameLst>
                                              <p:attrName>ppt_x</p:attrName>
                                            </p:attrNameLst>
                                          </p:cBhvr>
                                          <p:tavLst>
                                            <p:tav tm="0">
                                              <p:val>
                                                <p:strVal val="1+#ppt_w/2"/>
                                              </p:val>
                                            </p:tav>
                                            <p:tav tm="100000">
                                              <p:val>
                                                <p:strVal val="#ppt_x"/>
                                              </p:val>
                                            </p:tav>
                                          </p:tavLst>
                                        </p:anim>
                                        <p:anim calcmode="lin" valueType="num" p14:bounceEnd="52000">
                                          <p:cBhvr additive="base">
                                            <p:cTn id="36" dur="1250" fill="hold"/>
                                            <p:tgtEl>
                                              <p:spTgt spid="6"/>
                                            </p:tgtEl>
                                            <p:attrNameLst>
                                              <p:attrName>ppt_y</p:attrName>
                                            </p:attrNameLst>
                                          </p:cBhvr>
                                          <p:tavLst>
                                            <p:tav tm="0">
                                              <p:val>
                                                <p:strVal val="0-#ppt_h/2"/>
                                              </p:val>
                                            </p:tav>
                                            <p:tav tm="100000">
                                              <p:val>
                                                <p:strVal val="#ppt_y"/>
                                              </p:val>
                                            </p:tav>
                                          </p:tavLst>
                                        </p:anim>
                                      </p:childTnLst>
                                    </p:cTn>
                                  </p:par>
                                  <p:par>
                                    <p:cTn id="37" presetID="2" presetClass="entr" presetSubtype="12" fill="hold" grpId="0" nodeType="withEffect" p14:presetBounceEnd="52000">
                                      <p:stCondLst>
                                        <p:cond delay="500"/>
                                      </p:stCondLst>
                                      <p:childTnLst>
                                        <p:set>
                                          <p:cBhvr>
                                            <p:cTn id="38" dur="1" fill="hold">
                                              <p:stCondLst>
                                                <p:cond delay="0"/>
                                              </p:stCondLst>
                                            </p:cTn>
                                            <p:tgtEl>
                                              <p:spTgt spid="8"/>
                                            </p:tgtEl>
                                            <p:attrNameLst>
                                              <p:attrName>style.visibility</p:attrName>
                                            </p:attrNameLst>
                                          </p:cBhvr>
                                          <p:to>
                                            <p:strVal val="visible"/>
                                          </p:to>
                                        </p:set>
                                        <p:anim calcmode="lin" valueType="num" p14:bounceEnd="52000">
                                          <p:cBhvr additive="base">
                                            <p:cTn id="39" dur="1250" fill="hold"/>
                                            <p:tgtEl>
                                              <p:spTgt spid="8"/>
                                            </p:tgtEl>
                                            <p:attrNameLst>
                                              <p:attrName>ppt_x</p:attrName>
                                            </p:attrNameLst>
                                          </p:cBhvr>
                                          <p:tavLst>
                                            <p:tav tm="0">
                                              <p:val>
                                                <p:strVal val="0-#ppt_w/2"/>
                                              </p:val>
                                            </p:tav>
                                            <p:tav tm="100000">
                                              <p:val>
                                                <p:strVal val="#ppt_x"/>
                                              </p:val>
                                            </p:tav>
                                          </p:tavLst>
                                        </p:anim>
                                        <p:anim calcmode="lin" valueType="num" p14:bounceEnd="52000">
                                          <p:cBhvr additive="base">
                                            <p:cTn id="40" dur="1250" fill="hold"/>
                                            <p:tgtEl>
                                              <p:spTgt spid="8"/>
                                            </p:tgtEl>
                                            <p:attrNameLst>
                                              <p:attrName>ppt_y</p:attrName>
                                            </p:attrNameLst>
                                          </p:cBhvr>
                                          <p:tavLst>
                                            <p:tav tm="0">
                                              <p:val>
                                                <p:strVal val="1+#ppt_h/2"/>
                                              </p:val>
                                            </p:tav>
                                            <p:tav tm="100000">
                                              <p:val>
                                                <p:strVal val="#ppt_y"/>
                                              </p:val>
                                            </p:tav>
                                          </p:tavLst>
                                        </p:anim>
                                      </p:childTnLst>
                                    </p:cTn>
                                  </p:par>
                                  <p:par>
                                    <p:cTn id="41" presetID="2" presetClass="entr" presetSubtype="6" fill="hold" grpId="0" nodeType="withEffect" p14:presetBounceEnd="52000">
                                      <p:stCondLst>
                                        <p:cond delay="750"/>
                                      </p:stCondLst>
                                      <p:childTnLst>
                                        <p:set>
                                          <p:cBhvr>
                                            <p:cTn id="42" dur="1" fill="hold">
                                              <p:stCondLst>
                                                <p:cond delay="0"/>
                                              </p:stCondLst>
                                            </p:cTn>
                                            <p:tgtEl>
                                              <p:spTgt spid="7"/>
                                            </p:tgtEl>
                                            <p:attrNameLst>
                                              <p:attrName>style.visibility</p:attrName>
                                            </p:attrNameLst>
                                          </p:cBhvr>
                                          <p:to>
                                            <p:strVal val="visible"/>
                                          </p:to>
                                        </p:set>
                                        <p:anim calcmode="lin" valueType="num" p14:bounceEnd="52000">
                                          <p:cBhvr additive="base">
                                            <p:cTn id="43" dur="1250" fill="hold"/>
                                            <p:tgtEl>
                                              <p:spTgt spid="7"/>
                                            </p:tgtEl>
                                            <p:attrNameLst>
                                              <p:attrName>ppt_x</p:attrName>
                                            </p:attrNameLst>
                                          </p:cBhvr>
                                          <p:tavLst>
                                            <p:tav tm="0">
                                              <p:val>
                                                <p:strVal val="1+#ppt_w/2"/>
                                              </p:val>
                                            </p:tav>
                                            <p:tav tm="100000">
                                              <p:val>
                                                <p:strVal val="#ppt_x"/>
                                              </p:val>
                                            </p:tav>
                                          </p:tavLst>
                                        </p:anim>
                                        <p:anim calcmode="lin" valueType="num" p14:bounceEnd="52000">
                                          <p:cBhvr additive="base">
                                            <p:cTn id="44" dur="125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bldLvl="0" animBg="1"/>
          <p:bldP spid="7" grpId="0" bldLvl="0" animBg="1"/>
          <p:bldP spid="8" grpId="0" bldLvl="0" animBg="1"/>
          <p:bldP spid="9" grpId="0" bldLvl="0" animBg="1"/>
          <p:bldP spid="10" grpId="0"/>
          <p:bldP spid="11" grpId="0" bldLvl="0" animBg="1"/>
          <p:bldP spid="12" grpId="0" bldLvl="0" animBg="1"/>
          <p:bldP spid="13" grpId="0" bldLvl="0" animBg="1"/>
          <p:bldP spid="14" grpId="0"/>
          <p:bldP spid="15" grpId="0"/>
          <p:bldP spid="1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100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250"/>
                                            <p:tgtEl>
                                              <p:spTgt spid="9"/>
                                            </p:tgtEl>
                                          </p:cBhvr>
                                        </p:animEffect>
                                      </p:childTnLst>
                                    </p:cTn>
                                  </p:par>
                                  <p:par>
                                    <p:cTn id="8" presetID="10" presetClass="entr" presetSubtype="0" fill="hold" grpId="0" nodeType="withEffect">
                                      <p:stCondLst>
                                        <p:cond delay="125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250"/>
                                            <p:tgtEl>
                                              <p:spTgt spid="10"/>
                                            </p:tgtEl>
                                          </p:cBhvr>
                                        </p:animEffect>
                                      </p:childTnLst>
                                    </p:cTn>
                                  </p:par>
                                  <p:par>
                                    <p:cTn id="11" presetID="22" presetClass="entr" presetSubtype="8" fill="hold" grpId="0" nodeType="withEffect">
                                      <p:stCondLst>
                                        <p:cond delay="175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250"/>
                                            <p:tgtEl>
                                              <p:spTgt spid="11"/>
                                            </p:tgtEl>
                                          </p:cBhvr>
                                        </p:animEffect>
                                      </p:childTnLst>
                                    </p:cTn>
                                  </p:par>
                                  <p:par>
                                    <p:cTn id="14" presetID="10" presetClass="entr" presetSubtype="0" fill="hold" grpId="0" nodeType="withEffect">
                                      <p:stCondLst>
                                        <p:cond delay="200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250"/>
                                            <p:tgtEl>
                                              <p:spTgt spid="14"/>
                                            </p:tgtEl>
                                          </p:cBhvr>
                                        </p:animEffect>
                                      </p:childTnLst>
                                    </p:cTn>
                                  </p:par>
                                  <p:par>
                                    <p:cTn id="17" presetID="22" presetClass="entr" presetSubtype="2" fill="hold" grpId="0" nodeType="withEffect">
                                      <p:stCondLst>
                                        <p:cond delay="2500"/>
                                      </p:stCondLst>
                                      <p:childTnLst>
                                        <p:set>
                                          <p:cBhvr>
                                            <p:cTn id="18" dur="1" fill="hold">
                                              <p:stCondLst>
                                                <p:cond delay="0"/>
                                              </p:stCondLst>
                                            </p:cTn>
                                            <p:tgtEl>
                                              <p:spTgt spid="13"/>
                                            </p:tgtEl>
                                            <p:attrNameLst>
                                              <p:attrName>style.visibility</p:attrName>
                                            </p:attrNameLst>
                                          </p:cBhvr>
                                          <p:to>
                                            <p:strVal val="visible"/>
                                          </p:to>
                                        </p:set>
                                        <p:animEffect transition="in" filter="wipe(right)">
                                          <p:cBhvr>
                                            <p:cTn id="19" dur="250"/>
                                            <p:tgtEl>
                                              <p:spTgt spid="13"/>
                                            </p:tgtEl>
                                          </p:cBhvr>
                                        </p:animEffect>
                                      </p:childTnLst>
                                    </p:cTn>
                                  </p:par>
                                  <p:par>
                                    <p:cTn id="20" presetID="10" presetClass="entr" presetSubtype="0" fill="hold" grpId="0" nodeType="withEffect">
                                      <p:stCondLst>
                                        <p:cond delay="275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250"/>
                                            <p:tgtEl>
                                              <p:spTgt spid="16"/>
                                            </p:tgtEl>
                                          </p:cBhvr>
                                        </p:animEffect>
                                      </p:childTnLst>
                                    </p:cTn>
                                  </p:par>
                                  <p:par>
                                    <p:cTn id="23" presetID="22" presetClass="entr" presetSubtype="8" fill="hold" grpId="0" nodeType="withEffect">
                                      <p:stCondLst>
                                        <p:cond delay="3250"/>
                                      </p:stCondLst>
                                      <p:childTnLst>
                                        <p:set>
                                          <p:cBhvr>
                                            <p:cTn id="24" dur="1" fill="hold">
                                              <p:stCondLst>
                                                <p:cond delay="0"/>
                                              </p:stCondLst>
                                            </p:cTn>
                                            <p:tgtEl>
                                              <p:spTgt spid="12"/>
                                            </p:tgtEl>
                                            <p:attrNameLst>
                                              <p:attrName>style.visibility</p:attrName>
                                            </p:attrNameLst>
                                          </p:cBhvr>
                                          <p:to>
                                            <p:strVal val="visible"/>
                                          </p:to>
                                        </p:set>
                                        <p:animEffect transition="in" filter="wipe(left)">
                                          <p:cBhvr>
                                            <p:cTn id="25" dur="250"/>
                                            <p:tgtEl>
                                              <p:spTgt spid="12"/>
                                            </p:tgtEl>
                                          </p:cBhvr>
                                        </p:animEffect>
                                      </p:childTnLst>
                                    </p:cTn>
                                  </p:par>
                                  <p:par>
                                    <p:cTn id="26" presetID="10" presetClass="entr" presetSubtype="0" fill="hold" grpId="0" nodeType="withEffect">
                                      <p:stCondLst>
                                        <p:cond delay="350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250"/>
                                            <p:tgtEl>
                                              <p:spTgt spid="15"/>
                                            </p:tgtEl>
                                          </p:cBhvr>
                                        </p:animEffect>
                                      </p:childTnLst>
                                    </p:cTn>
                                  </p:par>
                                  <p:par>
                                    <p:cTn id="29" presetID="2" presetClass="entr" presetSubtype="9"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1250" fill="hold"/>
                                            <p:tgtEl>
                                              <p:spTgt spid="5"/>
                                            </p:tgtEl>
                                            <p:attrNameLst>
                                              <p:attrName>ppt_x</p:attrName>
                                            </p:attrNameLst>
                                          </p:cBhvr>
                                          <p:tavLst>
                                            <p:tav tm="0">
                                              <p:val>
                                                <p:strVal val="0-#ppt_w/2"/>
                                              </p:val>
                                            </p:tav>
                                            <p:tav tm="100000">
                                              <p:val>
                                                <p:strVal val="#ppt_x"/>
                                              </p:val>
                                            </p:tav>
                                          </p:tavLst>
                                        </p:anim>
                                        <p:anim calcmode="lin" valueType="num">
                                          <p:cBhvr additive="base">
                                            <p:cTn id="32" dur="1250" fill="hold"/>
                                            <p:tgtEl>
                                              <p:spTgt spid="5"/>
                                            </p:tgtEl>
                                            <p:attrNameLst>
                                              <p:attrName>ppt_y</p:attrName>
                                            </p:attrNameLst>
                                          </p:cBhvr>
                                          <p:tavLst>
                                            <p:tav tm="0">
                                              <p:val>
                                                <p:strVal val="0-#ppt_h/2"/>
                                              </p:val>
                                            </p:tav>
                                            <p:tav tm="100000">
                                              <p:val>
                                                <p:strVal val="#ppt_y"/>
                                              </p:val>
                                            </p:tav>
                                          </p:tavLst>
                                        </p:anim>
                                      </p:childTnLst>
                                    </p:cTn>
                                  </p:par>
                                  <p:par>
                                    <p:cTn id="33" presetID="2" presetClass="entr" presetSubtype="3" fill="hold" grpId="0" nodeType="withEffect">
                                      <p:stCondLst>
                                        <p:cond delay="25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1250" fill="hold"/>
                                            <p:tgtEl>
                                              <p:spTgt spid="6"/>
                                            </p:tgtEl>
                                            <p:attrNameLst>
                                              <p:attrName>ppt_x</p:attrName>
                                            </p:attrNameLst>
                                          </p:cBhvr>
                                          <p:tavLst>
                                            <p:tav tm="0">
                                              <p:val>
                                                <p:strVal val="1+#ppt_w/2"/>
                                              </p:val>
                                            </p:tav>
                                            <p:tav tm="100000">
                                              <p:val>
                                                <p:strVal val="#ppt_x"/>
                                              </p:val>
                                            </p:tav>
                                          </p:tavLst>
                                        </p:anim>
                                        <p:anim calcmode="lin" valueType="num">
                                          <p:cBhvr additive="base">
                                            <p:cTn id="36" dur="1250" fill="hold"/>
                                            <p:tgtEl>
                                              <p:spTgt spid="6"/>
                                            </p:tgtEl>
                                            <p:attrNameLst>
                                              <p:attrName>ppt_y</p:attrName>
                                            </p:attrNameLst>
                                          </p:cBhvr>
                                          <p:tavLst>
                                            <p:tav tm="0">
                                              <p:val>
                                                <p:strVal val="0-#ppt_h/2"/>
                                              </p:val>
                                            </p:tav>
                                            <p:tav tm="100000">
                                              <p:val>
                                                <p:strVal val="#ppt_y"/>
                                              </p:val>
                                            </p:tav>
                                          </p:tavLst>
                                        </p:anim>
                                      </p:childTnLst>
                                    </p:cTn>
                                  </p:par>
                                  <p:par>
                                    <p:cTn id="37" presetID="2" presetClass="entr" presetSubtype="12" fill="hold" grpId="0" nodeType="withEffect">
                                      <p:stCondLst>
                                        <p:cond delay="50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1250" fill="hold"/>
                                            <p:tgtEl>
                                              <p:spTgt spid="8"/>
                                            </p:tgtEl>
                                            <p:attrNameLst>
                                              <p:attrName>ppt_x</p:attrName>
                                            </p:attrNameLst>
                                          </p:cBhvr>
                                          <p:tavLst>
                                            <p:tav tm="0">
                                              <p:val>
                                                <p:strVal val="0-#ppt_w/2"/>
                                              </p:val>
                                            </p:tav>
                                            <p:tav tm="100000">
                                              <p:val>
                                                <p:strVal val="#ppt_x"/>
                                              </p:val>
                                            </p:tav>
                                          </p:tavLst>
                                        </p:anim>
                                        <p:anim calcmode="lin" valueType="num">
                                          <p:cBhvr additive="base">
                                            <p:cTn id="40" dur="1250" fill="hold"/>
                                            <p:tgtEl>
                                              <p:spTgt spid="8"/>
                                            </p:tgtEl>
                                            <p:attrNameLst>
                                              <p:attrName>ppt_y</p:attrName>
                                            </p:attrNameLst>
                                          </p:cBhvr>
                                          <p:tavLst>
                                            <p:tav tm="0">
                                              <p:val>
                                                <p:strVal val="1+#ppt_h/2"/>
                                              </p:val>
                                            </p:tav>
                                            <p:tav tm="100000">
                                              <p:val>
                                                <p:strVal val="#ppt_y"/>
                                              </p:val>
                                            </p:tav>
                                          </p:tavLst>
                                        </p:anim>
                                      </p:childTnLst>
                                    </p:cTn>
                                  </p:par>
                                  <p:par>
                                    <p:cTn id="41" presetID="2" presetClass="entr" presetSubtype="6" fill="hold" grpId="0" nodeType="withEffect">
                                      <p:stCondLst>
                                        <p:cond delay="75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1250" fill="hold"/>
                                            <p:tgtEl>
                                              <p:spTgt spid="7"/>
                                            </p:tgtEl>
                                            <p:attrNameLst>
                                              <p:attrName>ppt_x</p:attrName>
                                            </p:attrNameLst>
                                          </p:cBhvr>
                                          <p:tavLst>
                                            <p:tav tm="0">
                                              <p:val>
                                                <p:strVal val="1+#ppt_w/2"/>
                                              </p:val>
                                            </p:tav>
                                            <p:tav tm="100000">
                                              <p:val>
                                                <p:strVal val="#ppt_x"/>
                                              </p:val>
                                            </p:tav>
                                          </p:tavLst>
                                        </p:anim>
                                        <p:anim calcmode="lin" valueType="num">
                                          <p:cBhvr additive="base">
                                            <p:cTn id="44" dur="125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bldLvl="0" animBg="1"/>
          <p:bldP spid="7" grpId="0" bldLvl="0" animBg="1"/>
          <p:bldP spid="8" grpId="0" bldLvl="0" animBg="1"/>
          <p:bldP spid="9" grpId="0" bldLvl="0" animBg="1"/>
          <p:bldP spid="10" grpId="0"/>
          <p:bldP spid="11" grpId="0" bldLvl="0" animBg="1"/>
          <p:bldP spid="12" grpId="0" bldLvl="0" animBg="1"/>
          <p:bldP spid="13" grpId="0" bldLvl="0" animBg="1"/>
          <p:bldP spid="14" grpId="0"/>
          <p:bldP spid="15" grpId="0"/>
          <p:bldP spid="16" grpId="0"/>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screen"/>
          <a:stretch>
            <a:fillRect/>
          </a:stretch>
        </p:blipFill>
        <p:spPr>
          <a:xfrm>
            <a:off x="7813105" y="442677"/>
            <a:ext cx="4095534" cy="5822890"/>
          </a:xfrm>
          <a:prstGeom prst="rect">
            <a:avLst/>
          </a:prstGeom>
        </p:spPr>
      </p:pic>
      <p:pic>
        <p:nvPicPr>
          <p:cNvPr id="3" name="图片 2"/>
          <p:cNvPicPr>
            <a:picLocks noChangeAspect="1"/>
          </p:cNvPicPr>
          <p:nvPr/>
        </p:nvPicPr>
        <p:blipFill>
          <a:blip r:embed="rId3" cstate="screen"/>
          <a:stretch>
            <a:fillRect/>
          </a:stretch>
        </p:blipFill>
        <p:spPr>
          <a:xfrm>
            <a:off x="1314457" y="316170"/>
            <a:ext cx="5741297" cy="253014"/>
          </a:xfrm>
          <a:prstGeom prst="rect">
            <a:avLst/>
          </a:prstGeom>
        </p:spPr>
      </p:pic>
      <p:grpSp>
        <p:nvGrpSpPr>
          <p:cNvPr id="14" name="组 13"/>
          <p:cNvGrpSpPr/>
          <p:nvPr/>
        </p:nvGrpSpPr>
        <p:grpSpPr>
          <a:xfrm>
            <a:off x="2482154" y="2789171"/>
            <a:ext cx="4863526" cy="1395199"/>
            <a:chOff x="8112125" y="1293664"/>
            <a:chExt cx="4863526" cy="1395199"/>
          </a:xfrm>
        </p:grpSpPr>
        <p:sp>
          <p:nvSpPr>
            <p:cNvPr id="15" name="TextBox 14"/>
            <p:cNvSpPr txBox="1"/>
            <p:nvPr/>
          </p:nvSpPr>
          <p:spPr>
            <a:xfrm>
              <a:off x="8112125" y="1293664"/>
              <a:ext cx="3005951" cy="769441"/>
            </a:xfrm>
            <a:prstGeom prst="rect">
              <a:avLst/>
            </a:prstGeom>
            <a:noFill/>
          </p:spPr>
          <p:txBody>
            <a:bodyPr wrap="none" rtlCol="0">
              <a:spAutoFit/>
            </a:bodyPr>
            <a:lstStyle/>
            <a:p>
              <a:r>
                <a:rPr lang="zh-CN" altLang="en-US" sz="4400" b="1" dirty="0">
                  <a:solidFill>
                    <a:schemeClr val="accent3"/>
                  </a:solidFill>
                  <a:latin typeface="Avenir Medium Oblique" charset="0"/>
                  <a:ea typeface="Avenir Medium Oblique" charset="0"/>
                  <a:cs typeface="Avenir Medium Oblique" charset="0"/>
                </a:rPr>
                <a:t>请输入标题</a:t>
              </a:r>
              <a:endParaRPr lang="en-US" sz="4400" b="1" dirty="0">
                <a:solidFill>
                  <a:schemeClr val="accent3"/>
                </a:solidFill>
                <a:latin typeface="Avenir Medium Oblique" charset="0"/>
                <a:ea typeface="Avenir Medium Oblique" charset="0"/>
                <a:cs typeface="Avenir Medium Oblique" charset="0"/>
              </a:endParaRPr>
            </a:p>
          </p:txBody>
        </p:sp>
        <p:sp>
          <p:nvSpPr>
            <p:cNvPr id="16" name="TextBox 27"/>
            <p:cNvSpPr txBox="1"/>
            <p:nvPr/>
          </p:nvSpPr>
          <p:spPr>
            <a:xfrm>
              <a:off x="8112125" y="2163398"/>
              <a:ext cx="4863526" cy="525465"/>
            </a:xfrm>
            <a:prstGeom prst="rect">
              <a:avLst/>
            </a:prstGeom>
            <a:noFill/>
          </p:spPr>
          <p:txBody>
            <a:bodyPr wrap="square" rtlCol="0">
              <a:spAutoFit/>
            </a:bodyPr>
            <a:lstStyle/>
            <a:p>
              <a:pPr>
                <a:lnSpc>
                  <a:spcPct val="150000"/>
                </a:lnSpc>
              </a:pPr>
              <a:r>
                <a:rPr lang="en-US" sz="1000" b="1" dirty="0">
                  <a:solidFill>
                    <a:schemeClr val="accent3"/>
                  </a:solidFill>
                  <a:latin typeface="Avenir Medium Oblique" charset="0"/>
                  <a:ea typeface="Avenir Medium Oblique" charset="0"/>
                  <a:cs typeface="Avenir Medium Oblique" charset="0"/>
                </a:rPr>
                <a:t>Entrepreneurial activities differ substantially depending on the type of organization</a:t>
              </a:r>
            </a:p>
          </p:txBody>
        </p:sp>
      </p:grpSp>
      <p:pic>
        <p:nvPicPr>
          <p:cNvPr id="4" name="图片 3"/>
          <p:cNvPicPr>
            <a:picLocks noChangeAspect="1"/>
          </p:cNvPicPr>
          <p:nvPr/>
        </p:nvPicPr>
        <p:blipFill>
          <a:blip r:embed="rId4" cstate="screen"/>
          <a:stretch>
            <a:fillRect/>
          </a:stretch>
        </p:blipFill>
        <p:spPr>
          <a:xfrm>
            <a:off x="7055754" y="5157478"/>
            <a:ext cx="1767497" cy="1050809"/>
          </a:xfrm>
          <a:prstGeom prst="rect">
            <a:avLst/>
          </a:prstGeom>
        </p:spPr>
      </p:pic>
      <p:sp>
        <p:nvSpPr>
          <p:cNvPr id="26" name="文本框 25"/>
          <p:cNvSpPr txBox="1"/>
          <p:nvPr/>
        </p:nvSpPr>
        <p:spPr>
          <a:xfrm>
            <a:off x="921690" y="2789171"/>
            <a:ext cx="1296271" cy="1015663"/>
          </a:xfrm>
          <a:prstGeom prst="rect">
            <a:avLst/>
          </a:prstGeom>
          <a:noFill/>
        </p:spPr>
        <p:txBody>
          <a:bodyPr wrap="square" rtlCol="0">
            <a:spAutoFit/>
          </a:bodyPr>
          <a:lstStyle/>
          <a:p>
            <a:r>
              <a:rPr lang="en-US" altLang="zh-CN" sz="6000" b="1" dirty="0">
                <a:solidFill>
                  <a:schemeClr val="accent3"/>
                </a:solidFill>
              </a:rPr>
              <a:t>04</a:t>
            </a:r>
            <a:endParaRPr lang="zh-CN" altLang="en-US" sz="6000" b="1" dirty="0">
              <a:solidFill>
                <a:schemeClr val="accent3"/>
              </a:solidFill>
            </a:endParaRPr>
          </a:p>
        </p:txBody>
      </p: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additive="base">
                                        <p:cTn id="17" dur="500" fill="hold"/>
                                        <p:tgtEl>
                                          <p:spTgt spid="26"/>
                                        </p:tgtEl>
                                        <p:attrNameLst>
                                          <p:attrName>ppt_x</p:attrName>
                                        </p:attrNameLst>
                                      </p:cBhvr>
                                      <p:tavLst>
                                        <p:tav tm="0">
                                          <p:val>
                                            <p:strVal val="#ppt_x"/>
                                          </p:val>
                                        </p:tav>
                                        <p:tav tm="100000">
                                          <p:val>
                                            <p:strVal val="#ppt_x"/>
                                          </p:val>
                                        </p:tav>
                                      </p:tavLst>
                                    </p:anim>
                                    <p:anim calcmode="lin" valueType="num">
                                      <p:cBhvr additive="base">
                                        <p:cTn id="18" dur="500" fill="hold"/>
                                        <p:tgtEl>
                                          <p:spTgt spid="26"/>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16" presetClass="entr" presetSubtype="21"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par>
                          <p:cTn id="23" fill="hold">
                            <p:stCondLst>
                              <p:cond delay="2500"/>
                            </p:stCondLst>
                            <p:childTnLst>
                              <p:par>
                                <p:cTn id="24" presetID="42" presetClass="entr" presetSubtype="0"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anim calcmode="lin" valueType="num">
                                      <p:cBhvr>
                                        <p:cTn id="27" dur="1000" fill="hold"/>
                                        <p:tgtEl>
                                          <p:spTgt spid="4"/>
                                        </p:tgtEl>
                                        <p:attrNameLst>
                                          <p:attrName>ppt_x</p:attrName>
                                        </p:attrNameLst>
                                      </p:cBhvr>
                                      <p:tavLst>
                                        <p:tav tm="0">
                                          <p:val>
                                            <p:strVal val="#ppt_x"/>
                                          </p:val>
                                        </p:tav>
                                        <p:tav tm="100000">
                                          <p:val>
                                            <p:strVal val="#ppt_x"/>
                                          </p:val>
                                        </p:tav>
                                      </p:tavLst>
                                    </p:anim>
                                    <p:anim calcmode="lin" valueType="num">
                                      <p:cBhvr>
                                        <p:cTn id="2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screen"/>
          <a:stretch>
            <a:fillRect/>
          </a:stretch>
        </p:blipFill>
        <p:spPr>
          <a:xfrm>
            <a:off x="7813105" y="442677"/>
            <a:ext cx="4095534" cy="5822890"/>
          </a:xfrm>
          <a:prstGeom prst="rect">
            <a:avLst/>
          </a:prstGeom>
        </p:spPr>
      </p:pic>
      <p:pic>
        <p:nvPicPr>
          <p:cNvPr id="3" name="图片 2"/>
          <p:cNvPicPr>
            <a:picLocks noChangeAspect="1"/>
          </p:cNvPicPr>
          <p:nvPr/>
        </p:nvPicPr>
        <p:blipFill>
          <a:blip r:embed="rId3" cstate="screen"/>
          <a:stretch>
            <a:fillRect/>
          </a:stretch>
        </p:blipFill>
        <p:spPr>
          <a:xfrm>
            <a:off x="1314457" y="316170"/>
            <a:ext cx="5741297" cy="253014"/>
          </a:xfrm>
          <a:prstGeom prst="rect">
            <a:avLst/>
          </a:prstGeom>
        </p:spPr>
      </p:pic>
      <p:grpSp>
        <p:nvGrpSpPr>
          <p:cNvPr id="14" name="组 13"/>
          <p:cNvGrpSpPr/>
          <p:nvPr/>
        </p:nvGrpSpPr>
        <p:grpSpPr>
          <a:xfrm>
            <a:off x="2888554" y="1285491"/>
            <a:ext cx="3207446" cy="900045"/>
            <a:chOff x="8112125" y="1293664"/>
            <a:chExt cx="3207446" cy="900045"/>
          </a:xfrm>
        </p:grpSpPr>
        <p:sp>
          <p:nvSpPr>
            <p:cNvPr id="15" name="TextBox 14"/>
            <p:cNvSpPr txBox="1"/>
            <p:nvPr/>
          </p:nvSpPr>
          <p:spPr>
            <a:xfrm>
              <a:off x="8112125" y="1293664"/>
              <a:ext cx="1723549" cy="461665"/>
            </a:xfrm>
            <a:prstGeom prst="rect">
              <a:avLst/>
            </a:prstGeom>
            <a:noFill/>
          </p:spPr>
          <p:txBody>
            <a:bodyPr wrap="none" rtlCol="0">
              <a:spAutoFit/>
            </a:bodyPr>
            <a:lstStyle/>
            <a:p>
              <a:r>
                <a:rPr lang="zh-CN" altLang="en-US" sz="2400" b="1" dirty="0">
                  <a:solidFill>
                    <a:schemeClr val="accent1"/>
                  </a:solidFill>
                  <a:latin typeface="Avenir Medium Oblique" charset="0"/>
                  <a:ea typeface="Avenir Medium Oblique" charset="0"/>
                  <a:cs typeface="Avenir Medium Oblique" charset="0"/>
                </a:rPr>
                <a:t>请输入标题</a:t>
              </a:r>
              <a:endParaRPr lang="en-US" sz="2400" b="1" dirty="0">
                <a:solidFill>
                  <a:schemeClr val="accent1"/>
                </a:solidFill>
                <a:latin typeface="Avenir Medium Oblique" charset="0"/>
                <a:ea typeface="Avenir Medium Oblique" charset="0"/>
                <a:cs typeface="Avenir Medium Oblique" charset="0"/>
              </a:endParaRPr>
            </a:p>
          </p:txBody>
        </p:sp>
        <p:sp>
          <p:nvSpPr>
            <p:cNvPr id="16" name="TextBox 27"/>
            <p:cNvSpPr txBox="1"/>
            <p:nvPr/>
          </p:nvSpPr>
          <p:spPr>
            <a:xfrm>
              <a:off x="8112125" y="1685878"/>
              <a:ext cx="3207446" cy="507831"/>
            </a:xfrm>
            <a:prstGeom prst="rect">
              <a:avLst/>
            </a:prstGeom>
            <a:noFill/>
          </p:spPr>
          <p:txBody>
            <a:bodyPr wrap="square" rtlCol="0">
              <a:spAutoFit/>
            </a:bodyPr>
            <a:lstStyle/>
            <a:p>
              <a:pPr>
                <a:lnSpc>
                  <a:spcPct val="150000"/>
                </a:lnSpc>
              </a:pPr>
              <a:r>
                <a:rPr lang="en-US" sz="900" b="1" dirty="0">
                  <a:solidFill>
                    <a:schemeClr val="accent1"/>
                  </a:solidFill>
                  <a:latin typeface="Avenir Medium Oblique" charset="0"/>
                  <a:ea typeface="Avenir Medium Oblique" charset="0"/>
                  <a:cs typeface="Avenir Medium Oblique" charset="0"/>
                </a:rPr>
                <a:t>Entrepreneurial activities differ substantially depending on the type of organization</a:t>
              </a:r>
            </a:p>
          </p:txBody>
        </p:sp>
      </p:grpSp>
      <p:grpSp>
        <p:nvGrpSpPr>
          <p:cNvPr id="17" name="组 26"/>
          <p:cNvGrpSpPr/>
          <p:nvPr/>
        </p:nvGrpSpPr>
        <p:grpSpPr>
          <a:xfrm>
            <a:off x="2888553" y="2639952"/>
            <a:ext cx="3216848" cy="886923"/>
            <a:chOff x="8102723" y="1306786"/>
            <a:chExt cx="3216848" cy="886923"/>
          </a:xfrm>
        </p:grpSpPr>
        <p:sp>
          <p:nvSpPr>
            <p:cNvPr id="18" name="TextBox 14"/>
            <p:cNvSpPr txBox="1"/>
            <p:nvPr/>
          </p:nvSpPr>
          <p:spPr>
            <a:xfrm>
              <a:off x="8102723" y="1306786"/>
              <a:ext cx="1723549" cy="461665"/>
            </a:xfrm>
            <a:prstGeom prst="rect">
              <a:avLst/>
            </a:prstGeom>
            <a:noFill/>
          </p:spPr>
          <p:txBody>
            <a:bodyPr wrap="none" rtlCol="0">
              <a:spAutoFit/>
            </a:bodyPr>
            <a:lstStyle/>
            <a:p>
              <a:pPr algn="ctr"/>
              <a:r>
                <a:rPr lang="zh-CN" altLang="en-US" sz="2400" b="1" dirty="0">
                  <a:solidFill>
                    <a:schemeClr val="accent2"/>
                  </a:solidFill>
                  <a:latin typeface="Avenir Medium Oblique" charset="0"/>
                  <a:ea typeface="Avenir Medium Oblique" charset="0"/>
                  <a:cs typeface="Avenir Medium Oblique" charset="0"/>
                </a:rPr>
                <a:t>请输入标题</a:t>
              </a:r>
            </a:p>
          </p:txBody>
        </p:sp>
        <p:sp>
          <p:nvSpPr>
            <p:cNvPr id="19" name="TextBox 27"/>
            <p:cNvSpPr txBox="1"/>
            <p:nvPr/>
          </p:nvSpPr>
          <p:spPr>
            <a:xfrm>
              <a:off x="8112125" y="1685878"/>
              <a:ext cx="3207446" cy="507831"/>
            </a:xfrm>
            <a:prstGeom prst="rect">
              <a:avLst/>
            </a:prstGeom>
            <a:noFill/>
          </p:spPr>
          <p:txBody>
            <a:bodyPr wrap="square" rtlCol="0">
              <a:spAutoFit/>
            </a:bodyPr>
            <a:lstStyle/>
            <a:p>
              <a:pPr>
                <a:lnSpc>
                  <a:spcPct val="150000"/>
                </a:lnSpc>
              </a:pPr>
              <a:r>
                <a:rPr lang="en-US" sz="900" b="1" dirty="0">
                  <a:solidFill>
                    <a:schemeClr val="accent2"/>
                  </a:solidFill>
                  <a:latin typeface="Avenir Medium Oblique" charset="0"/>
                  <a:ea typeface="Avenir Medium Oblique" charset="0"/>
                  <a:cs typeface="Avenir Medium Oblique" charset="0"/>
                </a:rPr>
                <a:t>Entrepreneurial activities differ substantially depending on the type of organization</a:t>
              </a:r>
            </a:p>
          </p:txBody>
        </p:sp>
      </p:grpSp>
      <p:grpSp>
        <p:nvGrpSpPr>
          <p:cNvPr id="20" name="组 29"/>
          <p:cNvGrpSpPr/>
          <p:nvPr/>
        </p:nvGrpSpPr>
        <p:grpSpPr>
          <a:xfrm>
            <a:off x="2888554" y="3968169"/>
            <a:ext cx="3207446" cy="900045"/>
            <a:chOff x="8112125" y="1293664"/>
            <a:chExt cx="3207446" cy="900045"/>
          </a:xfrm>
        </p:grpSpPr>
        <p:sp>
          <p:nvSpPr>
            <p:cNvPr id="21" name="TextBox 14"/>
            <p:cNvSpPr txBox="1"/>
            <p:nvPr/>
          </p:nvSpPr>
          <p:spPr>
            <a:xfrm>
              <a:off x="8112125" y="1293664"/>
              <a:ext cx="1723549" cy="461665"/>
            </a:xfrm>
            <a:prstGeom prst="rect">
              <a:avLst/>
            </a:prstGeom>
            <a:noFill/>
          </p:spPr>
          <p:txBody>
            <a:bodyPr wrap="none" rtlCol="0">
              <a:spAutoFit/>
            </a:bodyPr>
            <a:lstStyle/>
            <a:p>
              <a:r>
                <a:rPr lang="zh-CN" altLang="en-US" sz="2400" b="1" dirty="0">
                  <a:solidFill>
                    <a:schemeClr val="accent4"/>
                  </a:solidFill>
                  <a:latin typeface="Avenir Medium Oblique" charset="0"/>
                  <a:ea typeface="Avenir Medium Oblique" charset="0"/>
                  <a:cs typeface="Avenir Medium Oblique" charset="0"/>
                </a:rPr>
                <a:t>请输入标题</a:t>
              </a:r>
            </a:p>
          </p:txBody>
        </p:sp>
        <p:sp>
          <p:nvSpPr>
            <p:cNvPr id="22" name="TextBox 27"/>
            <p:cNvSpPr txBox="1"/>
            <p:nvPr/>
          </p:nvSpPr>
          <p:spPr>
            <a:xfrm>
              <a:off x="8112125" y="1685878"/>
              <a:ext cx="3207446" cy="507831"/>
            </a:xfrm>
            <a:prstGeom prst="rect">
              <a:avLst/>
            </a:prstGeom>
            <a:noFill/>
          </p:spPr>
          <p:txBody>
            <a:bodyPr wrap="square" rtlCol="0">
              <a:spAutoFit/>
            </a:bodyPr>
            <a:lstStyle/>
            <a:p>
              <a:pPr>
                <a:lnSpc>
                  <a:spcPct val="150000"/>
                </a:lnSpc>
              </a:pPr>
              <a:r>
                <a:rPr lang="en-US" sz="900" b="1" dirty="0">
                  <a:solidFill>
                    <a:schemeClr val="accent4"/>
                  </a:solidFill>
                  <a:latin typeface="Avenir Medium Oblique" charset="0"/>
                  <a:ea typeface="Avenir Medium Oblique" charset="0"/>
                  <a:cs typeface="Avenir Medium Oblique" charset="0"/>
                </a:rPr>
                <a:t>Entrepreneurial activities differ substantially depending on the type of organization</a:t>
              </a:r>
            </a:p>
          </p:txBody>
        </p:sp>
      </p:grpSp>
      <p:grpSp>
        <p:nvGrpSpPr>
          <p:cNvPr id="23" name="组 32"/>
          <p:cNvGrpSpPr/>
          <p:nvPr/>
        </p:nvGrpSpPr>
        <p:grpSpPr>
          <a:xfrm>
            <a:off x="2888552" y="5395787"/>
            <a:ext cx="3207448" cy="813765"/>
            <a:chOff x="8112123" y="1379944"/>
            <a:chExt cx="3207448" cy="813765"/>
          </a:xfrm>
        </p:grpSpPr>
        <p:sp>
          <p:nvSpPr>
            <p:cNvPr id="24" name="TextBox 14"/>
            <p:cNvSpPr txBox="1"/>
            <p:nvPr/>
          </p:nvSpPr>
          <p:spPr>
            <a:xfrm>
              <a:off x="8112123" y="1379944"/>
              <a:ext cx="1723549" cy="461665"/>
            </a:xfrm>
            <a:prstGeom prst="rect">
              <a:avLst/>
            </a:prstGeom>
            <a:noFill/>
          </p:spPr>
          <p:txBody>
            <a:bodyPr wrap="none" rtlCol="0">
              <a:spAutoFit/>
            </a:bodyPr>
            <a:lstStyle/>
            <a:p>
              <a:pPr algn="ctr"/>
              <a:r>
                <a:rPr lang="zh-CN" altLang="en-US" sz="2400" b="1" dirty="0">
                  <a:solidFill>
                    <a:schemeClr val="accent3"/>
                  </a:solidFill>
                  <a:latin typeface="Avenir Medium Oblique" charset="0"/>
                  <a:ea typeface="Avenir Medium Oblique" charset="0"/>
                  <a:cs typeface="Avenir Medium Oblique" charset="0"/>
                </a:rPr>
                <a:t>请输入标题</a:t>
              </a:r>
            </a:p>
          </p:txBody>
        </p:sp>
        <p:sp>
          <p:nvSpPr>
            <p:cNvPr id="25" name="TextBox 27"/>
            <p:cNvSpPr txBox="1"/>
            <p:nvPr/>
          </p:nvSpPr>
          <p:spPr>
            <a:xfrm>
              <a:off x="8112125" y="1685878"/>
              <a:ext cx="3207446" cy="507831"/>
            </a:xfrm>
            <a:prstGeom prst="rect">
              <a:avLst/>
            </a:prstGeom>
            <a:noFill/>
          </p:spPr>
          <p:txBody>
            <a:bodyPr wrap="square" rtlCol="0">
              <a:spAutoFit/>
            </a:bodyPr>
            <a:lstStyle/>
            <a:p>
              <a:pPr>
                <a:lnSpc>
                  <a:spcPct val="150000"/>
                </a:lnSpc>
              </a:pPr>
              <a:r>
                <a:rPr lang="en-US" sz="900" b="1" dirty="0">
                  <a:solidFill>
                    <a:schemeClr val="accent3"/>
                  </a:solidFill>
                  <a:latin typeface="Avenir Medium Oblique" charset="0"/>
                  <a:ea typeface="Avenir Medium Oblique" charset="0"/>
                  <a:cs typeface="Avenir Medium Oblique" charset="0"/>
                </a:rPr>
                <a:t>Entrepreneurial activities differ substantially depending on the type of organization</a:t>
              </a:r>
            </a:p>
          </p:txBody>
        </p:sp>
      </p:grpSp>
      <p:sp>
        <p:nvSpPr>
          <p:cNvPr id="26" name="文本框 25"/>
          <p:cNvSpPr txBox="1"/>
          <p:nvPr/>
        </p:nvSpPr>
        <p:spPr>
          <a:xfrm>
            <a:off x="1937410" y="1241199"/>
            <a:ext cx="842221" cy="707886"/>
          </a:xfrm>
          <a:prstGeom prst="rect">
            <a:avLst/>
          </a:prstGeom>
          <a:noFill/>
        </p:spPr>
        <p:txBody>
          <a:bodyPr wrap="square" rtlCol="0">
            <a:spAutoFit/>
          </a:bodyPr>
          <a:lstStyle/>
          <a:p>
            <a:r>
              <a:rPr lang="en-US" altLang="zh-CN" sz="4000" b="1" dirty="0">
                <a:solidFill>
                  <a:schemeClr val="accent1"/>
                </a:solidFill>
              </a:rPr>
              <a:t>01</a:t>
            </a:r>
            <a:endParaRPr lang="zh-CN" altLang="en-US" sz="4000" b="1" dirty="0">
              <a:solidFill>
                <a:schemeClr val="accent1"/>
              </a:solidFill>
            </a:endParaRPr>
          </a:p>
        </p:txBody>
      </p:sp>
      <p:sp>
        <p:nvSpPr>
          <p:cNvPr id="27" name="文本框 26"/>
          <p:cNvSpPr txBox="1"/>
          <p:nvPr/>
        </p:nvSpPr>
        <p:spPr>
          <a:xfrm>
            <a:off x="1937410" y="2565073"/>
            <a:ext cx="842221" cy="707886"/>
          </a:xfrm>
          <a:prstGeom prst="rect">
            <a:avLst/>
          </a:prstGeom>
          <a:noFill/>
        </p:spPr>
        <p:txBody>
          <a:bodyPr wrap="square" rtlCol="0">
            <a:spAutoFit/>
          </a:bodyPr>
          <a:lstStyle/>
          <a:p>
            <a:r>
              <a:rPr lang="en-US" altLang="zh-CN" sz="4000" b="1" dirty="0">
                <a:solidFill>
                  <a:schemeClr val="accent2"/>
                </a:solidFill>
              </a:rPr>
              <a:t>02</a:t>
            </a:r>
            <a:endParaRPr lang="zh-CN" altLang="en-US" sz="4000" b="1" dirty="0">
              <a:solidFill>
                <a:schemeClr val="accent2"/>
              </a:solidFill>
            </a:endParaRPr>
          </a:p>
        </p:txBody>
      </p:sp>
      <p:sp>
        <p:nvSpPr>
          <p:cNvPr id="28" name="文本框 27"/>
          <p:cNvSpPr txBox="1"/>
          <p:nvPr/>
        </p:nvSpPr>
        <p:spPr>
          <a:xfrm>
            <a:off x="1937410" y="3916429"/>
            <a:ext cx="842221" cy="707886"/>
          </a:xfrm>
          <a:prstGeom prst="rect">
            <a:avLst/>
          </a:prstGeom>
          <a:noFill/>
        </p:spPr>
        <p:txBody>
          <a:bodyPr wrap="square" rtlCol="0">
            <a:spAutoFit/>
          </a:bodyPr>
          <a:lstStyle/>
          <a:p>
            <a:r>
              <a:rPr lang="en-US" altLang="zh-CN" sz="4000" b="1" dirty="0">
                <a:solidFill>
                  <a:schemeClr val="accent4"/>
                </a:solidFill>
              </a:rPr>
              <a:t>03</a:t>
            </a:r>
            <a:endParaRPr lang="zh-CN" altLang="en-US" sz="4000" b="1" dirty="0">
              <a:solidFill>
                <a:schemeClr val="accent4"/>
              </a:solidFill>
            </a:endParaRPr>
          </a:p>
        </p:txBody>
      </p:sp>
      <p:sp>
        <p:nvSpPr>
          <p:cNvPr id="29" name="文本框 28"/>
          <p:cNvSpPr txBox="1"/>
          <p:nvPr/>
        </p:nvSpPr>
        <p:spPr>
          <a:xfrm>
            <a:off x="1937410" y="5347778"/>
            <a:ext cx="842221" cy="707886"/>
          </a:xfrm>
          <a:prstGeom prst="rect">
            <a:avLst/>
          </a:prstGeom>
          <a:noFill/>
        </p:spPr>
        <p:txBody>
          <a:bodyPr wrap="square" rtlCol="0">
            <a:spAutoFit/>
          </a:bodyPr>
          <a:lstStyle/>
          <a:p>
            <a:r>
              <a:rPr lang="en-US" altLang="zh-CN" sz="4000" b="1" dirty="0">
                <a:solidFill>
                  <a:schemeClr val="accent3"/>
                </a:solidFill>
              </a:rPr>
              <a:t>04</a:t>
            </a:r>
            <a:endParaRPr lang="zh-CN" altLang="en-US" sz="4000" b="1" dirty="0">
              <a:solidFill>
                <a:schemeClr val="accent3"/>
              </a:solidFill>
            </a:endParaRPr>
          </a:p>
        </p:txBody>
      </p: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additive="base">
                                        <p:cTn id="17" dur="500" fill="hold"/>
                                        <p:tgtEl>
                                          <p:spTgt spid="26"/>
                                        </p:tgtEl>
                                        <p:attrNameLst>
                                          <p:attrName>ppt_x</p:attrName>
                                        </p:attrNameLst>
                                      </p:cBhvr>
                                      <p:tavLst>
                                        <p:tav tm="0">
                                          <p:val>
                                            <p:strVal val="#ppt_x"/>
                                          </p:val>
                                        </p:tav>
                                        <p:tav tm="100000">
                                          <p:val>
                                            <p:strVal val="#ppt_x"/>
                                          </p:val>
                                        </p:tav>
                                      </p:tavLst>
                                    </p:anim>
                                    <p:anim calcmode="lin" valueType="num">
                                      <p:cBhvr additive="base">
                                        <p:cTn id="18" dur="500" fill="hold"/>
                                        <p:tgtEl>
                                          <p:spTgt spid="26"/>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additive="base">
                                        <p:cTn id="21" dur="500" fill="hold"/>
                                        <p:tgtEl>
                                          <p:spTgt spid="27"/>
                                        </p:tgtEl>
                                        <p:attrNameLst>
                                          <p:attrName>ppt_x</p:attrName>
                                        </p:attrNameLst>
                                      </p:cBhvr>
                                      <p:tavLst>
                                        <p:tav tm="0">
                                          <p:val>
                                            <p:strVal val="#ppt_x"/>
                                          </p:val>
                                        </p:tav>
                                        <p:tav tm="100000">
                                          <p:val>
                                            <p:strVal val="#ppt_x"/>
                                          </p:val>
                                        </p:tav>
                                      </p:tavLst>
                                    </p:anim>
                                    <p:anim calcmode="lin" valueType="num">
                                      <p:cBhvr additive="base">
                                        <p:cTn id="22" dur="500" fill="hold"/>
                                        <p:tgtEl>
                                          <p:spTgt spid="27"/>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additive="base">
                                        <p:cTn id="25" dur="500" fill="hold"/>
                                        <p:tgtEl>
                                          <p:spTgt spid="28"/>
                                        </p:tgtEl>
                                        <p:attrNameLst>
                                          <p:attrName>ppt_x</p:attrName>
                                        </p:attrNameLst>
                                      </p:cBhvr>
                                      <p:tavLst>
                                        <p:tav tm="0">
                                          <p:val>
                                            <p:strVal val="#ppt_x"/>
                                          </p:val>
                                        </p:tav>
                                        <p:tav tm="100000">
                                          <p:val>
                                            <p:strVal val="#ppt_x"/>
                                          </p:val>
                                        </p:tav>
                                      </p:tavLst>
                                    </p:anim>
                                    <p:anim calcmode="lin" valueType="num">
                                      <p:cBhvr additive="base">
                                        <p:cTn id="26" dur="500" fill="hold"/>
                                        <p:tgtEl>
                                          <p:spTgt spid="28"/>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additive="base">
                                        <p:cTn id="29" dur="500" fill="hold"/>
                                        <p:tgtEl>
                                          <p:spTgt spid="29"/>
                                        </p:tgtEl>
                                        <p:attrNameLst>
                                          <p:attrName>ppt_x</p:attrName>
                                        </p:attrNameLst>
                                      </p:cBhvr>
                                      <p:tavLst>
                                        <p:tav tm="0">
                                          <p:val>
                                            <p:strVal val="#ppt_x"/>
                                          </p:val>
                                        </p:tav>
                                        <p:tav tm="100000">
                                          <p:val>
                                            <p:strVal val="#ppt_x"/>
                                          </p:val>
                                        </p:tav>
                                      </p:tavLst>
                                    </p:anim>
                                    <p:anim calcmode="lin" valueType="num">
                                      <p:cBhvr additive="base">
                                        <p:cTn id="30" dur="500" fill="hold"/>
                                        <p:tgtEl>
                                          <p:spTgt spid="29"/>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6" presetClass="entr" presetSubtype="21"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arn(inVertical)">
                                      <p:cBhvr>
                                        <p:cTn id="34" dur="500"/>
                                        <p:tgtEl>
                                          <p:spTgt spid="14"/>
                                        </p:tgtEl>
                                      </p:cBhvr>
                                    </p:animEffect>
                                  </p:childTnLst>
                                </p:cTn>
                              </p:par>
                            </p:childTnLst>
                          </p:cTn>
                        </p:par>
                        <p:par>
                          <p:cTn id="35" fill="hold">
                            <p:stCondLst>
                              <p:cond delay="2500"/>
                            </p:stCondLst>
                            <p:childTnLst>
                              <p:par>
                                <p:cTn id="36" presetID="16" presetClass="entr" presetSubtype="21" fill="hold"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barn(inVertical)">
                                      <p:cBhvr>
                                        <p:cTn id="38" dur="500"/>
                                        <p:tgtEl>
                                          <p:spTgt spid="17"/>
                                        </p:tgtEl>
                                      </p:cBhvr>
                                    </p:animEffect>
                                  </p:childTnLst>
                                </p:cTn>
                              </p:par>
                            </p:childTnLst>
                          </p:cTn>
                        </p:par>
                        <p:par>
                          <p:cTn id="39" fill="hold">
                            <p:stCondLst>
                              <p:cond delay="3000"/>
                            </p:stCondLst>
                            <p:childTnLst>
                              <p:par>
                                <p:cTn id="40" presetID="16" presetClass="entr" presetSubtype="21" fill="hold" nodeType="after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barn(inVertical)">
                                      <p:cBhvr>
                                        <p:cTn id="42" dur="500"/>
                                        <p:tgtEl>
                                          <p:spTgt spid="20"/>
                                        </p:tgtEl>
                                      </p:cBhvr>
                                    </p:animEffect>
                                  </p:childTnLst>
                                </p:cTn>
                              </p:par>
                            </p:childTnLst>
                          </p:cTn>
                        </p:par>
                        <p:par>
                          <p:cTn id="43" fill="hold">
                            <p:stCondLst>
                              <p:cond delay="3500"/>
                            </p:stCondLst>
                            <p:childTnLst>
                              <p:par>
                                <p:cTn id="44" presetID="16" presetClass="entr" presetSubtype="21" fill="hold" nodeType="after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barn(inVertical)">
                                      <p:cBhvr>
                                        <p:cTn id="4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2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bwMode="auto">
          <a:xfrm>
            <a:off x="804909" y="1958975"/>
            <a:ext cx="4850428" cy="1659442"/>
            <a:chOff x="803786" y="1959667"/>
            <a:chExt cx="4477634" cy="1659260"/>
          </a:xfrm>
        </p:grpSpPr>
        <p:sp>
          <p:nvSpPr>
            <p:cNvPr id="28" name="Rounded Rectangle 5@|1FFC:7355919|FBC:16777215|LFC:16777215|LBC:16777215"/>
            <p:cNvSpPr/>
            <p:nvPr/>
          </p:nvSpPr>
          <p:spPr>
            <a:xfrm>
              <a:off x="1127585" y="1959667"/>
              <a:ext cx="4153835" cy="484135"/>
            </a:xfrm>
            <a:prstGeom prst="roundRect">
              <a:avLst>
                <a:gd name="adj" fmla="val 0"/>
              </a:avLst>
            </a:prstGeom>
            <a:solidFill>
              <a:schemeClr val="accent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i="1" dirty="0">
                <a:solidFill>
                  <a:prstClr val="white"/>
                </a:solidFill>
                <a:latin typeface="PT Sans" pitchFamily="34" charset="-52"/>
              </a:endParaRPr>
            </a:p>
          </p:txBody>
        </p:sp>
        <p:sp>
          <p:nvSpPr>
            <p:cNvPr id="32" name="Rectangle 31@|1FFC:16777215|FBC:16777215|LFC:16777215|LBC:16777215"/>
            <p:cNvSpPr/>
            <p:nvPr/>
          </p:nvSpPr>
          <p:spPr>
            <a:xfrm>
              <a:off x="1346613" y="2529518"/>
              <a:ext cx="3876065" cy="1089409"/>
            </a:xfrm>
            <a:prstGeom prst="rect">
              <a:avLst/>
            </a:prstGeom>
          </p:spPr>
          <p:txBody>
            <a:bodyPr>
              <a:spAutoFit/>
            </a:bodyPr>
            <a:lstStyle/>
            <a:p>
              <a:pPr defTabSz="1216660">
                <a:spcBef>
                  <a:spcPct val="20000"/>
                </a:spcBef>
                <a:defRPr/>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Arial" panose="020B0604020202020204" pitchFamily="34" charset="0"/>
                </a:rPr>
                <a:t>单击此处可编辑内容，根据您的需要自由拉伸文本框大小单击此处可编辑内容，根据您的需要自由拉伸文本框大小单击此处可编辑内容，根据您的需要自由拉伸文本框大小</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a:p>
              <a:pPr defTabSz="1216660">
                <a:spcBef>
                  <a:spcPct val="20000"/>
                </a:spcBef>
                <a:defRPr/>
              </a:pP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a:p>
              <a:pPr defTabSz="1216660">
                <a:spcBef>
                  <a:spcPct val="20000"/>
                </a:spcBef>
                <a:defRPr/>
              </a:pP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32796" name="Rectangle 35@|1FFC:16777215|FBC:16777215|LFC:16777215|LBC:16777215"/>
            <p:cNvSpPr>
              <a:spLocks noChangeArrowheads="1"/>
            </p:cNvSpPr>
            <p:nvPr/>
          </p:nvSpPr>
          <p:spPr bwMode="auto">
            <a:xfrm>
              <a:off x="1405099" y="2017027"/>
              <a:ext cx="2787309" cy="338517"/>
            </a:xfrm>
            <a:prstGeom prst="rect">
              <a:avLst/>
            </a:prstGeom>
            <a:noFill/>
            <a:ln w="9525">
              <a:noFill/>
              <a:miter lim="800000"/>
            </a:ln>
          </p:spPr>
          <p:txBody>
            <a:bodyPr>
              <a:spAutoFit/>
            </a:bodyPr>
            <a:lstStyle/>
            <a:p>
              <a:pPr algn="ctr" defTabSz="1216660">
                <a:spcBef>
                  <a:spcPct val="20000"/>
                </a:spcBef>
                <a:defRPr/>
              </a:pPr>
              <a:r>
                <a:rPr lang="zh-CN" altLang="en-US" sz="160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单击编辑标题</a:t>
              </a:r>
              <a:endParaRPr lang="en-US" altLang="zh-CN" sz="160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2" name="Rectangle 1@|1FFC:3289814|FBC:16777215|LFC:16777215|LBC:16777215"/>
            <p:cNvSpPr/>
            <p:nvPr/>
          </p:nvSpPr>
          <p:spPr>
            <a:xfrm>
              <a:off x="803786" y="1959667"/>
              <a:ext cx="499984" cy="4841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dirty="0"/>
            </a:p>
          </p:txBody>
        </p:sp>
        <p:sp>
          <p:nvSpPr>
            <p:cNvPr id="32798" name="Rectangle 39@|1FFC:16777215|FBC:16777215|LFC:16777215|LBC:16777215"/>
            <p:cNvSpPr>
              <a:spLocks noChangeArrowheads="1"/>
            </p:cNvSpPr>
            <p:nvPr/>
          </p:nvSpPr>
          <p:spPr bwMode="auto">
            <a:xfrm>
              <a:off x="835517" y="1976722"/>
              <a:ext cx="436242" cy="420518"/>
            </a:xfrm>
            <a:prstGeom prst="rect">
              <a:avLst/>
            </a:prstGeom>
            <a:noFill/>
            <a:ln w="9525">
              <a:noFill/>
              <a:miter lim="800000"/>
            </a:ln>
          </p:spPr>
          <p:txBody>
            <a:bodyPr>
              <a:spAutoFit/>
            </a:bodyPr>
            <a:lstStyle/>
            <a:p>
              <a:pPr algn="ctr" eaLnBrk="1" hangingPunct="1"/>
              <a:r>
                <a:rPr lang="en-US" altLang="zh-CN" sz="2135" b="1" dirty="0">
                  <a:solidFill>
                    <a:srgbClr val="FFFFFF"/>
                  </a:solidFill>
                  <a:latin typeface="微软雅黑" panose="020B0503020204020204" pitchFamily="34" charset="-122"/>
                </a:rPr>
                <a:t>1</a:t>
              </a:r>
              <a:endParaRPr lang="zh-CN" altLang="en-US" sz="2135" b="1" dirty="0">
                <a:solidFill>
                  <a:srgbClr val="FFFFFF"/>
                </a:solidFill>
              </a:endParaRPr>
            </a:p>
          </p:txBody>
        </p:sp>
      </p:grpSp>
      <p:grpSp>
        <p:nvGrpSpPr>
          <p:cNvPr id="4" name="组合 4"/>
          <p:cNvGrpSpPr/>
          <p:nvPr/>
        </p:nvGrpSpPr>
        <p:grpSpPr bwMode="auto">
          <a:xfrm>
            <a:off x="804908" y="3976695"/>
            <a:ext cx="4871045" cy="1719761"/>
            <a:chOff x="803786" y="3976022"/>
            <a:chExt cx="4497002" cy="1719641"/>
          </a:xfrm>
        </p:grpSpPr>
        <p:sp>
          <p:nvSpPr>
            <p:cNvPr id="29" name="Rounded Rectangle 7@|1FFC:7355919|FBC:16777215|LFC:16777215|LBC:16777215"/>
            <p:cNvSpPr/>
            <p:nvPr/>
          </p:nvSpPr>
          <p:spPr>
            <a:xfrm>
              <a:off x="1127609" y="3976022"/>
              <a:ext cx="4154144" cy="484154"/>
            </a:xfrm>
            <a:prstGeom prst="roundRect">
              <a:avLst>
                <a:gd name="adj" fmla="val 0"/>
              </a:avLst>
            </a:prstGeom>
            <a:solidFill>
              <a:schemeClr val="accent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i="1" dirty="0">
                <a:solidFill>
                  <a:prstClr val="white"/>
                </a:solidFill>
                <a:latin typeface="PT Sans" pitchFamily="34" charset="-52"/>
              </a:endParaRPr>
            </a:p>
          </p:txBody>
        </p:sp>
        <p:sp>
          <p:nvSpPr>
            <p:cNvPr id="34" name="Rectangle 33@|1FFC:16777215|FBC:16777215|LFC:16777215|LBC:16777215"/>
            <p:cNvSpPr/>
            <p:nvPr/>
          </p:nvSpPr>
          <p:spPr>
            <a:xfrm>
              <a:off x="1346652" y="4606210"/>
              <a:ext cx="3954136" cy="1089453"/>
            </a:xfrm>
            <a:prstGeom prst="rect">
              <a:avLst/>
            </a:prstGeom>
          </p:spPr>
          <p:txBody>
            <a:bodyPr>
              <a:spAutoFit/>
            </a:bodyPr>
            <a:lstStyle/>
            <a:p>
              <a:pPr defTabSz="1216660">
                <a:spcBef>
                  <a:spcPct val="20000"/>
                </a:spcBef>
                <a:defRPr/>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Arial" panose="020B0604020202020204" pitchFamily="34" charset="0"/>
                </a:rPr>
                <a:t>单击此处可编辑内容，根据您的需要自由拉伸文本框大小单击此处可编辑内容，根据您的需要自由拉伸文本框大小单击此处可编辑内容，根据您的需要自由拉伸文本框大小</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a:p>
              <a:pPr defTabSz="1216660">
                <a:spcBef>
                  <a:spcPct val="20000"/>
                </a:spcBef>
                <a:defRPr/>
              </a:pP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a:p>
              <a:pPr defTabSz="1216660">
                <a:spcBef>
                  <a:spcPct val="20000"/>
                </a:spcBef>
                <a:defRPr/>
              </a:pP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32791" name="Rectangle 37@|1FFC:16777215|FBC:16777215|LFC:16777215|LBC:16777215"/>
            <p:cNvSpPr>
              <a:spLocks noChangeArrowheads="1"/>
            </p:cNvSpPr>
            <p:nvPr/>
          </p:nvSpPr>
          <p:spPr bwMode="auto">
            <a:xfrm>
              <a:off x="1405098" y="4014547"/>
              <a:ext cx="2787310" cy="338530"/>
            </a:xfrm>
            <a:prstGeom prst="rect">
              <a:avLst/>
            </a:prstGeom>
            <a:noFill/>
            <a:ln w="9525">
              <a:noFill/>
              <a:miter lim="800000"/>
            </a:ln>
          </p:spPr>
          <p:txBody>
            <a:bodyPr>
              <a:spAutoFit/>
            </a:bodyPr>
            <a:lstStyle/>
            <a:p>
              <a:pPr algn="ctr" defTabSz="1216660">
                <a:spcBef>
                  <a:spcPct val="20000"/>
                </a:spcBef>
                <a:defRPr/>
              </a:pPr>
              <a:r>
                <a:rPr lang="zh-CN" altLang="en-US" sz="160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单击编辑标题</a:t>
              </a:r>
              <a:endParaRPr lang="en-US" altLang="zh-CN" sz="160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41" name="Rectangle 40@|1FFC:3289814|FBC:16777215|LFC:16777215|LBC:16777215"/>
            <p:cNvSpPr/>
            <p:nvPr/>
          </p:nvSpPr>
          <p:spPr>
            <a:xfrm>
              <a:off x="803786" y="3976022"/>
              <a:ext cx="500022" cy="4841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dirty="0"/>
            </a:p>
          </p:txBody>
        </p:sp>
        <p:sp>
          <p:nvSpPr>
            <p:cNvPr id="32793" name="Rectangle 41@|1FFC:16777215|FBC:16777215|LFC:16777215|LBC:16777215"/>
            <p:cNvSpPr>
              <a:spLocks noChangeArrowheads="1"/>
            </p:cNvSpPr>
            <p:nvPr/>
          </p:nvSpPr>
          <p:spPr bwMode="auto">
            <a:xfrm>
              <a:off x="835519" y="3993070"/>
              <a:ext cx="436242" cy="420535"/>
            </a:xfrm>
            <a:prstGeom prst="rect">
              <a:avLst/>
            </a:prstGeom>
            <a:noFill/>
            <a:ln w="9525">
              <a:noFill/>
              <a:miter lim="800000"/>
            </a:ln>
          </p:spPr>
          <p:txBody>
            <a:bodyPr>
              <a:spAutoFit/>
            </a:bodyPr>
            <a:lstStyle/>
            <a:p>
              <a:pPr algn="ctr" eaLnBrk="1" hangingPunct="1"/>
              <a:r>
                <a:rPr lang="en-US" altLang="zh-CN" sz="2135" b="1" dirty="0">
                  <a:solidFill>
                    <a:srgbClr val="FFFFFF"/>
                  </a:solidFill>
                  <a:latin typeface="微软雅黑" panose="020B0503020204020204" pitchFamily="34" charset="-122"/>
                </a:rPr>
                <a:t>3</a:t>
              </a:r>
              <a:endParaRPr lang="zh-CN" altLang="en-US" sz="2135" b="1" dirty="0">
                <a:solidFill>
                  <a:srgbClr val="FFFFFF"/>
                </a:solidFill>
              </a:endParaRPr>
            </a:p>
          </p:txBody>
        </p:sp>
      </p:grpSp>
      <p:grpSp>
        <p:nvGrpSpPr>
          <p:cNvPr id="5" name="组合 3"/>
          <p:cNvGrpSpPr/>
          <p:nvPr/>
        </p:nvGrpSpPr>
        <p:grpSpPr bwMode="auto">
          <a:xfrm>
            <a:off x="6687955" y="1958977"/>
            <a:ext cx="4769616" cy="1673729"/>
            <a:chOff x="6688049" y="1959667"/>
            <a:chExt cx="4403987" cy="1672265"/>
          </a:xfrm>
        </p:grpSpPr>
        <p:sp>
          <p:nvSpPr>
            <p:cNvPr id="30" name="Rounded Rectangle 9@|1FFC:7355919|FBC:16777215|LFC:16777215|LBC:16777215"/>
            <p:cNvSpPr/>
            <p:nvPr/>
          </p:nvSpPr>
          <p:spPr>
            <a:xfrm>
              <a:off x="6937301" y="1959667"/>
              <a:ext cx="4154735" cy="483764"/>
            </a:xfrm>
            <a:prstGeom prst="roundRect">
              <a:avLst>
                <a:gd name="adj" fmla="val 0"/>
              </a:avLst>
            </a:prstGeom>
            <a:solidFill>
              <a:schemeClr val="accent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i="1" dirty="0">
                <a:solidFill>
                  <a:prstClr val="white"/>
                </a:solidFill>
                <a:latin typeface="PT Sans" pitchFamily="34" charset="-52"/>
              </a:endParaRPr>
            </a:p>
          </p:txBody>
        </p:sp>
        <p:sp>
          <p:nvSpPr>
            <p:cNvPr id="33" name="Rectangle 32@|1FFC:16777215|FBC:16777215|LFC:16777215|LBC:16777215"/>
            <p:cNvSpPr/>
            <p:nvPr/>
          </p:nvSpPr>
          <p:spPr>
            <a:xfrm>
              <a:off x="7116328" y="2543356"/>
              <a:ext cx="3954697" cy="1088576"/>
            </a:xfrm>
            <a:prstGeom prst="rect">
              <a:avLst/>
            </a:prstGeom>
          </p:spPr>
          <p:txBody>
            <a:bodyPr>
              <a:spAutoFit/>
            </a:bodyPr>
            <a:lstStyle/>
            <a:p>
              <a:pPr defTabSz="1216660">
                <a:spcBef>
                  <a:spcPct val="20000"/>
                </a:spcBef>
                <a:defRPr/>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Arial" panose="020B0604020202020204" pitchFamily="34" charset="0"/>
                </a:rPr>
                <a:t>单击此处可编辑内容，根据您的需要自由拉伸文本框大小单击此处可编辑内容，根据您的需要自由拉伸文本框大小单击此处可编辑内容，根据您的需要自由拉伸文本框大小</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a:p>
              <a:pPr defTabSz="1216660">
                <a:spcBef>
                  <a:spcPct val="20000"/>
                </a:spcBef>
                <a:defRPr/>
              </a:pP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a:p>
              <a:pPr defTabSz="1216660">
                <a:spcBef>
                  <a:spcPct val="20000"/>
                </a:spcBef>
                <a:defRPr/>
              </a:pP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32786" name="Rectangle 36@|1FFC:16777215|FBC:16777215|LFC:16777215|LBC:16777215"/>
            <p:cNvSpPr>
              <a:spLocks noChangeArrowheads="1"/>
            </p:cNvSpPr>
            <p:nvPr/>
          </p:nvSpPr>
          <p:spPr bwMode="auto">
            <a:xfrm>
              <a:off x="7202689" y="2017023"/>
              <a:ext cx="2787310" cy="338258"/>
            </a:xfrm>
            <a:prstGeom prst="rect">
              <a:avLst/>
            </a:prstGeom>
            <a:noFill/>
            <a:ln w="9525">
              <a:noFill/>
              <a:miter lim="800000"/>
            </a:ln>
          </p:spPr>
          <p:txBody>
            <a:bodyPr>
              <a:spAutoFit/>
            </a:bodyPr>
            <a:lstStyle/>
            <a:p>
              <a:pPr algn="ctr" defTabSz="1216660">
                <a:spcBef>
                  <a:spcPct val="20000"/>
                </a:spcBef>
                <a:defRPr/>
              </a:pPr>
              <a:r>
                <a:rPr lang="zh-CN" altLang="en-US" sz="160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单击编辑标题</a:t>
              </a:r>
              <a:endParaRPr lang="en-US" altLang="zh-CN" sz="160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43" name="Rectangle 42@|1FFC:3289814|FBC:16777215|LFC:16777215|LBC:16777215"/>
            <p:cNvSpPr/>
            <p:nvPr/>
          </p:nvSpPr>
          <p:spPr>
            <a:xfrm>
              <a:off x="6688049" y="1959667"/>
              <a:ext cx="500092" cy="4837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dirty="0"/>
            </a:p>
          </p:txBody>
        </p:sp>
        <p:sp>
          <p:nvSpPr>
            <p:cNvPr id="32788" name="Rectangle 43@|1FFC:16777215|FBC:16777215|LFC:16777215|LBC:16777215"/>
            <p:cNvSpPr>
              <a:spLocks noChangeArrowheads="1"/>
            </p:cNvSpPr>
            <p:nvPr/>
          </p:nvSpPr>
          <p:spPr bwMode="auto">
            <a:xfrm>
              <a:off x="6719784" y="1976721"/>
              <a:ext cx="436243" cy="420196"/>
            </a:xfrm>
            <a:prstGeom prst="rect">
              <a:avLst/>
            </a:prstGeom>
            <a:noFill/>
            <a:ln w="9525">
              <a:noFill/>
              <a:miter lim="800000"/>
            </a:ln>
          </p:spPr>
          <p:txBody>
            <a:bodyPr>
              <a:spAutoFit/>
            </a:bodyPr>
            <a:lstStyle/>
            <a:p>
              <a:pPr algn="ctr" eaLnBrk="1" hangingPunct="1"/>
              <a:r>
                <a:rPr lang="en-US" altLang="zh-CN" sz="2135" b="1" dirty="0">
                  <a:solidFill>
                    <a:srgbClr val="FFFFFF"/>
                  </a:solidFill>
                  <a:latin typeface="微软雅黑" panose="020B0503020204020204" pitchFamily="34" charset="-122"/>
                </a:rPr>
                <a:t>2</a:t>
              </a:r>
              <a:endParaRPr lang="zh-CN" altLang="en-US" sz="2135" b="1" dirty="0">
                <a:solidFill>
                  <a:srgbClr val="FFFFFF"/>
                </a:solidFill>
              </a:endParaRPr>
            </a:p>
          </p:txBody>
        </p:sp>
      </p:grpSp>
      <p:grpSp>
        <p:nvGrpSpPr>
          <p:cNvPr id="6" name="组合 5"/>
          <p:cNvGrpSpPr/>
          <p:nvPr/>
        </p:nvGrpSpPr>
        <p:grpSpPr bwMode="auto">
          <a:xfrm>
            <a:off x="6687956" y="3976695"/>
            <a:ext cx="4769616" cy="1719761"/>
            <a:chOff x="6688049" y="3976022"/>
            <a:chExt cx="4403989" cy="1719641"/>
          </a:xfrm>
        </p:grpSpPr>
        <p:sp>
          <p:nvSpPr>
            <p:cNvPr id="31" name="Rounded Rectangle 11@|1FFC:7355919|FBC:16777215|LFC:16777215|LBC:16777215"/>
            <p:cNvSpPr/>
            <p:nvPr/>
          </p:nvSpPr>
          <p:spPr>
            <a:xfrm>
              <a:off x="6937301" y="3976022"/>
              <a:ext cx="4154737" cy="484154"/>
            </a:xfrm>
            <a:prstGeom prst="roundRect">
              <a:avLst>
                <a:gd name="adj" fmla="val 0"/>
              </a:avLst>
            </a:prstGeom>
            <a:solidFill>
              <a:schemeClr val="accent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i="1" dirty="0">
                <a:solidFill>
                  <a:prstClr val="white"/>
                </a:solidFill>
                <a:latin typeface="PT Sans" pitchFamily="34" charset="-52"/>
              </a:endParaRPr>
            </a:p>
          </p:txBody>
        </p:sp>
        <p:sp>
          <p:nvSpPr>
            <p:cNvPr id="35" name="Rectangle 34@|1FFC:16777215|FBC:16777215|LFC:16777215|LBC:16777215"/>
            <p:cNvSpPr/>
            <p:nvPr/>
          </p:nvSpPr>
          <p:spPr>
            <a:xfrm>
              <a:off x="7116328" y="4606210"/>
              <a:ext cx="3954699" cy="1089453"/>
            </a:xfrm>
            <a:prstGeom prst="rect">
              <a:avLst/>
            </a:prstGeom>
          </p:spPr>
          <p:txBody>
            <a:bodyPr>
              <a:spAutoFit/>
            </a:bodyPr>
            <a:lstStyle/>
            <a:p>
              <a:pPr defTabSz="1216660">
                <a:spcBef>
                  <a:spcPct val="20000"/>
                </a:spcBef>
                <a:defRPr/>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Arial" panose="020B0604020202020204" pitchFamily="34" charset="0"/>
                </a:rPr>
                <a:t>单击此处可编辑内容，根据您的需要自由拉伸文本框大小单击此处可编辑内容，根据您的需要自由拉伸文本框大小单击此处可编辑内容，根据您的需要自由拉伸文本框大小</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a:p>
              <a:pPr defTabSz="1216660">
                <a:spcBef>
                  <a:spcPct val="20000"/>
                </a:spcBef>
                <a:defRPr/>
              </a:pP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a:p>
              <a:pPr defTabSz="1216660">
                <a:spcBef>
                  <a:spcPct val="20000"/>
                </a:spcBef>
                <a:defRPr/>
              </a:pP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32781" name="Rectangle 38@|1FFC:16777215|FBC:16777215|LFC:16777215|LBC:16777215"/>
            <p:cNvSpPr>
              <a:spLocks noChangeArrowheads="1"/>
            </p:cNvSpPr>
            <p:nvPr/>
          </p:nvSpPr>
          <p:spPr bwMode="auto">
            <a:xfrm>
              <a:off x="7202687" y="4014547"/>
              <a:ext cx="2787310" cy="338530"/>
            </a:xfrm>
            <a:prstGeom prst="rect">
              <a:avLst/>
            </a:prstGeom>
            <a:noFill/>
            <a:ln w="9525">
              <a:noFill/>
              <a:miter lim="800000"/>
            </a:ln>
          </p:spPr>
          <p:txBody>
            <a:bodyPr>
              <a:spAutoFit/>
            </a:bodyPr>
            <a:lstStyle/>
            <a:p>
              <a:pPr algn="ctr" defTabSz="1216660">
                <a:spcBef>
                  <a:spcPct val="20000"/>
                </a:spcBef>
                <a:defRPr/>
              </a:pPr>
              <a:r>
                <a:rPr lang="zh-CN" altLang="en-US" sz="160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单击编辑标题</a:t>
              </a:r>
              <a:endParaRPr lang="en-US" altLang="zh-CN" sz="160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45" name="Rectangle 44@|1FFC:3289814|FBC:16777215|LFC:16777215|LBC:16777215"/>
            <p:cNvSpPr/>
            <p:nvPr/>
          </p:nvSpPr>
          <p:spPr>
            <a:xfrm>
              <a:off x="6688049" y="3976022"/>
              <a:ext cx="500092" cy="48415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dirty="0"/>
            </a:p>
          </p:txBody>
        </p:sp>
        <p:sp>
          <p:nvSpPr>
            <p:cNvPr id="32783" name="Rectangle 45@|1FFC:16777215|FBC:16777215|LFC:16777215|LBC:16777215"/>
            <p:cNvSpPr>
              <a:spLocks noChangeArrowheads="1"/>
            </p:cNvSpPr>
            <p:nvPr/>
          </p:nvSpPr>
          <p:spPr bwMode="auto">
            <a:xfrm>
              <a:off x="6719782" y="3993070"/>
              <a:ext cx="436244" cy="420535"/>
            </a:xfrm>
            <a:prstGeom prst="rect">
              <a:avLst/>
            </a:prstGeom>
            <a:noFill/>
            <a:ln w="9525">
              <a:noFill/>
              <a:miter lim="800000"/>
            </a:ln>
          </p:spPr>
          <p:txBody>
            <a:bodyPr>
              <a:spAutoFit/>
            </a:bodyPr>
            <a:lstStyle/>
            <a:p>
              <a:pPr algn="ctr" eaLnBrk="1" hangingPunct="1"/>
              <a:r>
                <a:rPr lang="en-US" altLang="zh-CN" sz="2135" b="1" dirty="0">
                  <a:solidFill>
                    <a:srgbClr val="FFFFFF"/>
                  </a:solidFill>
                  <a:latin typeface="微软雅黑" panose="020B0503020204020204" pitchFamily="34" charset="-122"/>
                </a:rPr>
                <a:t>4</a:t>
              </a:r>
              <a:endParaRPr lang="zh-CN" altLang="en-US" sz="2135" b="1" dirty="0">
                <a:solidFill>
                  <a:srgbClr val="FFFFFF"/>
                </a:solidFill>
              </a:endParaRPr>
            </a:p>
          </p:txBody>
        </p:sp>
      </p:grpSp>
      <p:sp>
        <p:nvSpPr>
          <p:cNvPr id="26" name="文本框 25"/>
          <p:cNvSpPr txBox="1"/>
          <p:nvPr/>
        </p:nvSpPr>
        <p:spPr>
          <a:xfrm>
            <a:off x="74743" y="503062"/>
            <a:ext cx="2891066" cy="523220"/>
          </a:xfrm>
          <a:prstGeom prst="rect">
            <a:avLst/>
          </a:prstGeom>
          <a:noFill/>
        </p:spPr>
        <p:txBody>
          <a:bodyPr wrap="square" rtlCol="0">
            <a:spAutoFit/>
          </a:bodyPr>
          <a:lstStyle/>
          <a:p>
            <a:r>
              <a:rPr lang="zh-CN" altLang="en-US" sz="2800" b="1" dirty="0">
                <a:solidFill>
                  <a:schemeClr val="bg2">
                    <a:lumMod val="50000"/>
                  </a:schemeClr>
                </a:solidFill>
              </a:rPr>
              <a:t>请输入标题内容</a:t>
            </a:r>
          </a:p>
        </p:txBody>
      </p:sp>
      <p:pic>
        <p:nvPicPr>
          <p:cNvPr id="27" name="图片 26"/>
          <p:cNvPicPr>
            <a:picLocks noChangeAspect="1"/>
          </p:cNvPicPr>
          <p:nvPr/>
        </p:nvPicPr>
        <p:blipFill>
          <a:blip r:embed="rId3" cstate="screen"/>
          <a:stretch>
            <a:fillRect/>
          </a:stretch>
        </p:blipFill>
        <p:spPr>
          <a:xfrm>
            <a:off x="11045298" y="178517"/>
            <a:ext cx="824546" cy="1172311"/>
          </a:xfrm>
          <a:prstGeom prst="rect">
            <a:avLst/>
          </a:prstGeom>
        </p:spPr>
      </p:pic>
      <p:pic>
        <p:nvPicPr>
          <p:cNvPr id="36" name="图片 35"/>
          <p:cNvPicPr>
            <a:picLocks noChangeAspect="1"/>
          </p:cNvPicPr>
          <p:nvPr/>
        </p:nvPicPr>
        <p:blipFill>
          <a:blip r:embed="rId4" cstate="screen"/>
          <a:stretch>
            <a:fillRect/>
          </a:stretch>
        </p:blipFill>
        <p:spPr>
          <a:xfrm>
            <a:off x="3285497" y="232338"/>
            <a:ext cx="5741297" cy="253014"/>
          </a:xfrm>
          <a:prstGeom prst="rect">
            <a:avLst/>
          </a:prstGeom>
        </p:spPr>
      </p:pic>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anim calcmode="lin" valueType="num">
                                      <p:cBhvr>
                                        <p:cTn id="15" dur="500" fill="hold"/>
                                        <p:tgtEl>
                                          <p:spTgt spid="5"/>
                                        </p:tgtEl>
                                        <p:attrNameLst>
                                          <p:attrName>ppt_x</p:attrName>
                                        </p:attrNameLst>
                                      </p:cBhvr>
                                      <p:tavLst>
                                        <p:tav tm="0">
                                          <p:val>
                                            <p:strVal val="#ppt_x"/>
                                          </p:val>
                                        </p:tav>
                                        <p:tav tm="100000">
                                          <p:val>
                                            <p:strVal val="#ppt_x"/>
                                          </p:val>
                                        </p:tav>
                                      </p:tavLst>
                                    </p:anim>
                                    <p:anim calcmode="lin" valueType="num">
                                      <p:cBhvr>
                                        <p:cTn id="16"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anim calcmode="lin" valueType="num">
                                      <p:cBhvr>
                                        <p:cTn id="22" dur="500" fill="hold"/>
                                        <p:tgtEl>
                                          <p:spTgt spid="4"/>
                                        </p:tgtEl>
                                        <p:attrNameLst>
                                          <p:attrName>ppt_x</p:attrName>
                                        </p:attrNameLst>
                                      </p:cBhvr>
                                      <p:tavLst>
                                        <p:tav tm="0">
                                          <p:val>
                                            <p:strVal val="#ppt_x"/>
                                          </p:val>
                                        </p:tav>
                                        <p:tav tm="100000">
                                          <p:val>
                                            <p:strVal val="#ppt_x"/>
                                          </p:val>
                                        </p:tav>
                                      </p:tavLst>
                                    </p:anim>
                                    <p:anim calcmode="lin" valueType="num">
                                      <p:cBhvr>
                                        <p:cTn id="23"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anim calcmode="lin" valueType="num">
                                      <p:cBhvr>
                                        <p:cTn id="29" dur="500" fill="hold"/>
                                        <p:tgtEl>
                                          <p:spTgt spid="6"/>
                                        </p:tgtEl>
                                        <p:attrNameLst>
                                          <p:attrName>ppt_x</p:attrName>
                                        </p:attrNameLst>
                                      </p:cBhvr>
                                      <p:tavLst>
                                        <p:tav tm="0">
                                          <p:val>
                                            <p:strVal val="#ppt_x"/>
                                          </p:val>
                                        </p:tav>
                                        <p:tav tm="100000">
                                          <p:val>
                                            <p:strVal val="#ppt_x"/>
                                          </p:val>
                                        </p:tav>
                                      </p:tavLst>
                                    </p:anim>
                                    <p:anim calcmode="lin" valueType="num">
                                      <p:cBhvr>
                                        <p:cTn id="30"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文本框 25"/>
          <p:cNvSpPr txBox="1"/>
          <p:nvPr/>
        </p:nvSpPr>
        <p:spPr>
          <a:xfrm>
            <a:off x="74743" y="503062"/>
            <a:ext cx="2891066" cy="523220"/>
          </a:xfrm>
          <a:prstGeom prst="rect">
            <a:avLst/>
          </a:prstGeom>
          <a:noFill/>
        </p:spPr>
        <p:txBody>
          <a:bodyPr wrap="square" rtlCol="0">
            <a:spAutoFit/>
          </a:bodyPr>
          <a:lstStyle/>
          <a:p>
            <a:r>
              <a:rPr lang="zh-CN" altLang="en-US" sz="2800" b="1" dirty="0">
                <a:solidFill>
                  <a:schemeClr val="bg2">
                    <a:lumMod val="50000"/>
                  </a:schemeClr>
                </a:solidFill>
              </a:rPr>
              <a:t>请输入标题内容</a:t>
            </a:r>
          </a:p>
        </p:txBody>
      </p:sp>
      <p:pic>
        <p:nvPicPr>
          <p:cNvPr id="27" name="图片 26"/>
          <p:cNvPicPr>
            <a:picLocks noChangeAspect="1"/>
          </p:cNvPicPr>
          <p:nvPr/>
        </p:nvPicPr>
        <p:blipFill>
          <a:blip r:embed="rId3" cstate="screen"/>
          <a:stretch>
            <a:fillRect/>
          </a:stretch>
        </p:blipFill>
        <p:spPr>
          <a:xfrm>
            <a:off x="11045298" y="178517"/>
            <a:ext cx="824546" cy="1172311"/>
          </a:xfrm>
          <a:prstGeom prst="rect">
            <a:avLst/>
          </a:prstGeom>
        </p:spPr>
      </p:pic>
      <p:pic>
        <p:nvPicPr>
          <p:cNvPr id="36" name="图片 35"/>
          <p:cNvPicPr>
            <a:picLocks noChangeAspect="1"/>
          </p:cNvPicPr>
          <p:nvPr/>
        </p:nvPicPr>
        <p:blipFill>
          <a:blip r:embed="rId4" cstate="screen"/>
          <a:stretch>
            <a:fillRect/>
          </a:stretch>
        </p:blipFill>
        <p:spPr>
          <a:xfrm>
            <a:off x="3285497" y="232338"/>
            <a:ext cx="5741297" cy="253014"/>
          </a:xfrm>
          <a:prstGeom prst="rect">
            <a:avLst/>
          </a:prstGeom>
        </p:spPr>
      </p:pic>
      <p:sp>
        <p:nvSpPr>
          <p:cNvPr id="37" name="Freeform 5"/>
          <p:cNvSpPr/>
          <p:nvPr/>
        </p:nvSpPr>
        <p:spPr bwMode="auto">
          <a:xfrm>
            <a:off x="3550795" y="3052425"/>
            <a:ext cx="2514600" cy="3122613"/>
          </a:xfrm>
          <a:custGeom>
            <a:avLst/>
            <a:gdLst>
              <a:gd name="T0" fmla="*/ 283 w 415"/>
              <a:gd name="T1" fmla="*/ 241 h 515"/>
              <a:gd name="T2" fmla="*/ 283 w 415"/>
              <a:gd name="T3" fmla="*/ 235 h 515"/>
              <a:gd name="T4" fmla="*/ 144 w 415"/>
              <a:gd name="T5" fmla="*/ 0 h 515"/>
              <a:gd name="T6" fmla="*/ 0 w 415"/>
              <a:gd name="T7" fmla="*/ 241 h 515"/>
              <a:gd name="T8" fmla="*/ 274 w 415"/>
              <a:gd name="T9" fmla="*/ 515 h 515"/>
              <a:gd name="T10" fmla="*/ 415 w 415"/>
              <a:gd name="T11" fmla="*/ 476 h 515"/>
              <a:gd name="T12" fmla="*/ 283 w 415"/>
              <a:gd name="T13" fmla="*/ 241 h 515"/>
            </a:gdLst>
            <a:ahLst/>
            <a:cxnLst>
              <a:cxn ang="0">
                <a:pos x="T0" y="T1"/>
              </a:cxn>
              <a:cxn ang="0">
                <a:pos x="T2" y="T3"/>
              </a:cxn>
              <a:cxn ang="0">
                <a:pos x="T4" y="T5"/>
              </a:cxn>
              <a:cxn ang="0">
                <a:pos x="T6" y="T7"/>
              </a:cxn>
              <a:cxn ang="0">
                <a:pos x="T8" y="T9"/>
              </a:cxn>
              <a:cxn ang="0">
                <a:pos x="T10" y="T11"/>
              </a:cxn>
              <a:cxn ang="0">
                <a:pos x="T12" y="T13"/>
              </a:cxn>
            </a:cxnLst>
            <a:rect l="0" t="0" r="r" b="b"/>
            <a:pathLst>
              <a:path w="415" h="515">
                <a:moveTo>
                  <a:pt x="283" y="241"/>
                </a:moveTo>
                <a:cubicBezTo>
                  <a:pt x="283" y="239"/>
                  <a:pt x="283" y="237"/>
                  <a:pt x="283" y="235"/>
                </a:cubicBezTo>
                <a:cubicBezTo>
                  <a:pt x="201" y="189"/>
                  <a:pt x="145" y="101"/>
                  <a:pt x="144" y="0"/>
                </a:cubicBezTo>
                <a:cubicBezTo>
                  <a:pt x="59" y="46"/>
                  <a:pt x="0" y="137"/>
                  <a:pt x="0" y="241"/>
                </a:cubicBezTo>
                <a:cubicBezTo>
                  <a:pt x="0" y="392"/>
                  <a:pt x="123" y="515"/>
                  <a:pt x="274" y="515"/>
                </a:cubicBezTo>
                <a:cubicBezTo>
                  <a:pt x="325" y="515"/>
                  <a:pt x="374" y="500"/>
                  <a:pt x="415" y="476"/>
                </a:cubicBezTo>
                <a:cubicBezTo>
                  <a:pt x="336" y="428"/>
                  <a:pt x="283" y="341"/>
                  <a:pt x="283" y="241"/>
                </a:cubicBezTo>
                <a:close/>
              </a:path>
            </a:pathLst>
          </a:custGeom>
          <a:solidFill>
            <a:schemeClr val="accent3"/>
          </a:solidFill>
          <a:ln>
            <a:noFill/>
          </a:ln>
        </p:spPr>
        <p:txBody>
          <a:bodyPr vert="horz" wrap="square" lIns="91440" tIns="45720" rIns="91440" bIns="45720" numCol="1" anchor="ctr"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dirty="0">
                <a:ln>
                  <a:noFill/>
                </a:ln>
                <a:solidFill>
                  <a:srgbClr val="FFFFFF"/>
                </a:solidFill>
                <a:effectLst/>
                <a:uLnTx/>
                <a:uFillTx/>
                <a:latin typeface="Bebas Neue" charset="0"/>
                <a:ea typeface="Bebas Neue" charset="0"/>
                <a:cs typeface="Bebas Neue" charset="0"/>
              </a:rPr>
              <a:t>03</a:t>
            </a:r>
          </a:p>
        </p:txBody>
      </p:sp>
      <p:sp>
        <p:nvSpPr>
          <p:cNvPr id="38" name="Freeform 6"/>
          <p:cNvSpPr/>
          <p:nvPr/>
        </p:nvSpPr>
        <p:spPr bwMode="auto">
          <a:xfrm>
            <a:off x="6057900" y="3069888"/>
            <a:ext cx="2516188" cy="3105150"/>
          </a:xfrm>
          <a:custGeom>
            <a:avLst/>
            <a:gdLst>
              <a:gd name="T0" fmla="*/ 277 w 415"/>
              <a:gd name="T1" fmla="*/ 0 h 512"/>
              <a:gd name="T2" fmla="*/ 132 w 415"/>
              <a:gd name="T3" fmla="*/ 235 h 512"/>
              <a:gd name="T4" fmla="*/ 132 w 415"/>
              <a:gd name="T5" fmla="*/ 238 h 512"/>
              <a:gd name="T6" fmla="*/ 0 w 415"/>
              <a:gd name="T7" fmla="*/ 473 h 512"/>
              <a:gd name="T8" fmla="*/ 141 w 415"/>
              <a:gd name="T9" fmla="*/ 512 h 512"/>
              <a:gd name="T10" fmla="*/ 415 w 415"/>
              <a:gd name="T11" fmla="*/ 238 h 512"/>
              <a:gd name="T12" fmla="*/ 277 w 415"/>
              <a:gd name="T13" fmla="*/ 0 h 512"/>
            </a:gdLst>
            <a:ahLst/>
            <a:cxnLst>
              <a:cxn ang="0">
                <a:pos x="T0" y="T1"/>
              </a:cxn>
              <a:cxn ang="0">
                <a:pos x="T2" y="T3"/>
              </a:cxn>
              <a:cxn ang="0">
                <a:pos x="T4" y="T5"/>
              </a:cxn>
              <a:cxn ang="0">
                <a:pos x="T6" y="T7"/>
              </a:cxn>
              <a:cxn ang="0">
                <a:pos x="T8" y="T9"/>
              </a:cxn>
              <a:cxn ang="0">
                <a:pos x="T10" y="T11"/>
              </a:cxn>
              <a:cxn ang="0">
                <a:pos x="T12" y="T13"/>
              </a:cxn>
            </a:cxnLst>
            <a:rect l="0" t="0" r="r" b="b"/>
            <a:pathLst>
              <a:path w="415" h="512">
                <a:moveTo>
                  <a:pt x="277" y="0"/>
                </a:moveTo>
                <a:cubicBezTo>
                  <a:pt x="274" y="102"/>
                  <a:pt x="217" y="190"/>
                  <a:pt x="132" y="235"/>
                </a:cubicBezTo>
                <a:cubicBezTo>
                  <a:pt x="132" y="236"/>
                  <a:pt x="132" y="237"/>
                  <a:pt x="132" y="238"/>
                </a:cubicBezTo>
                <a:cubicBezTo>
                  <a:pt x="132" y="338"/>
                  <a:pt x="79" y="425"/>
                  <a:pt x="0" y="473"/>
                </a:cubicBezTo>
                <a:cubicBezTo>
                  <a:pt x="41" y="497"/>
                  <a:pt x="90" y="512"/>
                  <a:pt x="141" y="512"/>
                </a:cubicBezTo>
                <a:cubicBezTo>
                  <a:pt x="292" y="512"/>
                  <a:pt x="415" y="389"/>
                  <a:pt x="415" y="238"/>
                </a:cubicBezTo>
                <a:cubicBezTo>
                  <a:pt x="415" y="136"/>
                  <a:pt x="359" y="47"/>
                  <a:pt x="277" y="0"/>
                </a:cubicBezTo>
                <a:close/>
              </a:path>
            </a:pathLst>
          </a:custGeom>
          <a:solidFill>
            <a:schemeClr val="accent2"/>
          </a:solidFill>
          <a:ln>
            <a:noFill/>
          </a:ln>
        </p:spPr>
        <p:txBody>
          <a:bodyPr vert="horz" wrap="square" lIns="91440" tIns="45720" rIns="91440" bIns="45720" numCol="1" anchor="ctr"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dirty="0">
                <a:ln>
                  <a:noFill/>
                </a:ln>
                <a:solidFill>
                  <a:srgbClr val="FFFFFF"/>
                </a:solidFill>
                <a:effectLst/>
                <a:uLnTx/>
                <a:uFillTx/>
                <a:latin typeface="Bebas Neue" charset="0"/>
                <a:ea typeface="Bebas Neue" charset="0"/>
                <a:cs typeface="Bebas Neue" charset="0"/>
              </a:rPr>
              <a:t>02</a:t>
            </a:r>
          </a:p>
        </p:txBody>
      </p:sp>
      <p:sp>
        <p:nvSpPr>
          <p:cNvPr id="39" name="Freeform 7"/>
          <p:cNvSpPr/>
          <p:nvPr/>
        </p:nvSpPr>
        <p:spPr bwMode="auto">
          <a:xfrm>
            <a:off x="5257800" y="4476413"/>
            <a:ext cx="1600200" cy="1462088"/>
          </a:xfrm>
          <a:custGeom>
            <a:avLst/>
            <a:gdLst>
              <a:gd name="T0" fmla="*/ 264 w 264"/>
              <a:gd name="T1" fmla="*/ 6 h 241"/>
              <a:gd name="T2" fmla="*/ 264 w 264"/>
              <a:gd name="T3" fmla="*/ 3 h 241"/>
              <a:gd name="T4" fmla="*/ 135 w 264"/>
              <a:gd name="T5" fmla="*/ 36 h 241"/>
              <a:gd name="T6" fmla="*/ 0 w 264"/>
              <a:gd name="T7" fmla="*/ 0 h 241"/>
              <a:gd name="T8" fmla="*/ 0 w 264"/>
              <a:gd name="T9" fmla="*/ 6 h 241"/>
              <a:gd name="T10" fmla="*/ 132 w 264"/>
              <a:gd name="T11" fmla="*/ 241 h 241"/>
              <a:gd name="T12" fmla="*/ 264 w 264"/>
              <a:gd name="T13" fmla="*/ 6 h 241"/>
            </a:gdLst>
            <a:ahLst/>
            <a:cxnLst>
              <a:cxn ang="0">
                <a:pos x="T0" y="T1"/>
              </a:cxn>
              <a:cxn ang="0">
                <a:pos x="T2" y="T3"/>
              </a:cxn>
              <a:cxn ang="0">
                <a:pos x="T4" y="T5"/>
              </a:cxn>
              <a:cxn ang="0">
                <a:pos x="T6" y="T7"/>
              </a:cxn>
              <a:cxn ang="0">
                <a:pos x="T8" y="T9"/>
              </a:cxn>
              <a:cxn ang="0">
                <a:pos x="T10" y="T11"/>
              </a:cxn>
              <a:cxn ang="0">
                <a:pos x="T12" y="T13"/>
              </a:cxn>
            </a:cxnLst>
            <a:rect l="0" t="0" r="r" b="b"/>
            <a:pathLst>
              <a:path w="264" h="241">
                <a:moveTo>
                  <a:pt x="264" y="6"/>
                </a:moveTo>
                <a:cubicBezTo>
                  <a:pt x="264" y="5"/>
                  <a:pt x="264" y="4"/>
                  <a:pt x="264" y="3"/>
                </a:cubicBezTo>
                <a:cubicBezTo>
                  <a:pt x="226" y="24"/>
                  <a:pt x="182" y="36"/>
                  <a:pt x="135" y="36"/>
                </a:cubicBezTo>
                <a:cubicBezTo>
                  <a:pt x="86" y="36"/>
                  <a:pt x="40" y="23"/>
                  <a:pt x="0" y="0"/>
                </a:cubicBezTo>
                <a:cubicBezTo>
                  <a:pt x="0" y="2"/>
                  <a:pt x="0" y="4"/>
                  <a:pt x="0" y="6"/>
                </a:cubicBezTo>
                <a:cubicBezTo>
                  <a:pt x="0" y="106"/>
                  <a:pt x="53" y="193"/>
                  <a:pt x="132" y="241"/>
                </a:cubicBezTo>
                <a:cubicBezTo>
                  <a:pt x="211" y="193"/>
                  <a:pt x="264" y="106"/>
                  <a:pt x="264" y="6"/>
                </a:cubicBezTo>
                <a:close/>
              </a:path>
            </a:pathLst>
          </a:custGeom>
          <a:solidFill>
            <a:schemeClr val="accent2">
              <a:lumMod val="75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222222"/>
              </a:solidFill>
              <a:effectLst/>
              <a:uLnTx/>
              <a:uFillTx/>
              <a:latin typeface="Source Sans Pro" panose="020B0503030403020204" charset="0"/>
              <a:ea typeface="+mn-ea"/>
              <a:cs typeface="+mn-cs"/>
            </a:endParaRPr>
          </a:p>
        </p:txBody>
      </p:sp>
      <p:sp>
        <p:nvSpPr>
          <p:cNvPr id="40" name="Freeform 8"/>
          <p:cNvSpPr/>
          <p:nvPr/>
        </p:nvSpPr>
        <p:spPr bwMode="auto">
          <a:xfrm>
            <a:off x="4416425" y="1379200"/>
            <a:ext cx="3321050" cy="1716088"/>
          </a:xfrm>
          <a:custGeom>
            <a:avLst/>
            <a:gdLst>
              <a:gd name="T0" fmla="*/ 271 w 548"/>
              <a:gd name="T1" fmla="*/ 283 h 283"/>
              <a:gd name="T2" fmla="*/ 412 w 548"/>
              <a:gd name="T3" fmla="*/ 244 h 283"/>
              <a:gd name="T4" fmla="*/ 548 w 548"/>
              <a:gd name="T5" fmla="*/ 279 h 283"/>
              <a:gd name="T6" fmla="*/ 548 w 548"/>
              <a:gd name="T7" fmla="*/ 273 h 283"/>
              <a:gd name="T8" fmla="*/ 274 w 548"/>
              <a:gd name="T9" fmla="*/ 0 h 283"/>
              <a:gd name="T10" fmla="*/ 0 w 548"/>
              <a:gd name="T11" fmla="*/ 273 h 283"/>
              <a:gd name="T12" fmla="*/ 0 w 548"/>
              <a:gd name="T13" fmla="*/ 276 h 283"/>
              <a:gd name="T14" fmla="*/ 130 w 548"/>
              <a:gd name="T15" fmla="*/ 244 h 283"/>
              <a:gd name="T16" fmla="*/ 271 w 548"/>
              <a:gd name="T17" fmla="*/ 283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8" h="283">
                <a:moveTo>
                  <a:pt x="271" y="283"/>
                </a:moveTo>
                <a:cubicBezTo>
                  <a:pt x="312" y="258"/>
                  <a:pt x="361" y="244"/>
                  <a:pt x="412" y="244"/>
                </a:cubicBezTo>
                <a:cubicBezTo>
                  <a:pt x="461" y="244"/>
                  <a:pt x="508" y="257"/>
                  <a:pt x="548" y="279"/>
                </a:cubicBezTo>
                <a:cubicBezTo>
                  <a:pt x="548" y="277"/>
                  <a:pt x="548" y="275"/>
                  <a:pt x="548" y="273"/>
                </a:cubicBezTo>
                <a:cubicBezTo>
                  <a:pt x="548" y="122"/>
                  <a:pt x="425" y="0"/>
                  <a:pt x="274" y="0"/>
                </a:cubicBezTo>
                <a:cubicBezTo>
                  <a:pt x="123" y="0"/>
                  <a:pt x="0" y="122"/>
                  <a:pt x="0" y="273"/>
                </a:cubicBezTo>
                <a:cubicBezTo>
                  <a:pt x="0" y="274"/>
                  <a:pt x="0" y="275"/>
                  <a:pt x="0" y="276"/>
                </a:cubicBezTo>
                <a:cubicBezTo>
                  <a:pt x="39" y="255"/>
                  <a:pt x="83" y="244"/>
                  <a:pt x="130" y="244"/>
                </a:cubicBezTo>
                <a:cubicBezTo>
                  <a:pt x="181" y="244"/>
                  <a:pt x="230" y="258"/>
                  <a:pt x="271" y="283"/>
                </a:cubicBezTo>
                <a:close/>
              </a:path>
            </a:pathLst>
          </a:custGeom>
          <a:solidFill>
            <a:schemeClr val="accent1"/>
          </a:solidFill>
          <a:ln>
            <a:noFill/>
          </a:ln>
        </p:spPr>
        <p:txBody>
          <a:bodyPr vert="horz" wrap="square" lIns="91440" tIns="45720" rIns="91440" bIns="45720" numCol="1" anchor="ctr"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dirty="0">
                <a:ln>
                  <a:noFill/>
                </a:ln>
                <a:solidFill>
                  <a:srgbClr val="FFFFFF"/>
                </a:solidFill>
                <a:effectLst/>
                <a:uLnTx/>
                <a:uFillTx/>
                <a:latin typeface="Bebas Neue" charset="0"/>
                <a:ea typeface="Bebas Neue" charset="0"/>
                <a:cs typeface="Bebas Neue" charset="0"/>
              </a:rPr>
              <a:t>01</a:t>
            </a:r>
          </a:p>
        </p:txBody>
      </p:sp>
      <p:sp>
        <p:nvSpPr>
          <p:cNvPr id="42" name="Freeform 9"/>
          <p:cNvSpPr/>
          <p:nvPr/>
        </p:nvSpPr>
        <p:spPr bwMode="auto">
          <a:xfrm>
            <a:off x="4416425" y="2858750"/>
            <a:ext cx="1641475" cy="1617663"/>
          </a:xfrm>
          <a:custGeom>
            <a:avLst/>
            <a:gdLst>
              <a:gd name="T0" fmla="*/ 139 w 271"/>
              <a:gd name="T1" fmla="*/ 267 h 267"/>
              <a:gd name="T2" fmla="*/ 271 w 271"/>
              <a:gd name="T3" fmla="*/ 39 h 267"/>
              <a:gd name="T4" fmla="*/ 130 w 271"/>
              <a:gd name="T5" fmla="*/ 0 h 267"/>
              <a:gd name="T6" fmla="*/ 0 w 271"/>
              <a:gd name="T7" fmla="*/ 32 h 267"/>
              <a:gd name="T8" fmla="*/ 139 w 271"/>
              <a:gd name="T9" fmla="*/ 267 h 267"/>
            </a:gdLst>
            <a:ahLst/>
            <a:cxnLst>
              <a:cxn ang="0">
                <a:pos x="T0" y="T1"/>
              </a:cxn>
              <a:cxn ang="0">
                <a:pos x="T2" y="T3"/>
              </a:cxn>
              <a:cxn ang="0">
                <a:pos x="T4" y="T5"/>
              </a:cxn>
              <a:cxn ang="0">
                <a:pos x="T6" y="T7"/>
              </a:cxn>
              <a:cxn ang="0">
                <a:pos x="T8" y="T9"/>
              </a:cxn>
            </a:cxnLst>
            <a:rect l="0" t="0" r="r" b="b"/>
            <a:pathLst>
              <a:path w="271" h="267">
                <a:moveTo>
                  <a:pt x="139" y="267"/>
                </a:moveTo>
                <a:cubicBezTo>
                  <a:pt x="141" y="170"/>
                  <a:pt x="193" y="86"/>
                  <a:pt x="271" y="39"/>
                </a:cubicBezTo>
                <a:cubicBezTo>
                  <a:pt x="230" y="14"/>
                  <a:pt x="181" y="0"/>
                  <a:pt x="130" y="0"/>
                </a:cubicBezTo>
                <a:cubicBezTo>
                  <a:pt x="83" y="0"/>
                  <a:pt x="39" y="11"/>
                  <a:pt x="0" y="32"/>
                </a:cubicBezTo>
                <a:cubicBezTo>
                  <a:pt x="1" y="133"/>
                  <a:pt x="57" y="221"/>
                  <a:pt x="139" y="267"/>
                </a:cubicBezTo>
                <a:close/>
              </a:path>
            </a:pathLst>
          </a:custGeom>
          <a:solidFill>
            <a:schemeClr val="accent3">
              <a:lumMod val="75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222222"/>
              </a:solidFill>
              <a:effectLst/>
              <a:uLnTx/>
              <a:uFillTx/>
              <a:latin typeface="Source Sans Pro" panose="020B0503030403020204" charset="0"/>
              <a:ea typeface="+mn-ea"/>
              <a:cs typeface="+mn-cs"/>
            </a:endParaRPr>
          </a:p>
        </p:txBody>
      </p:sp>
      <p:sp>
        <p:nvSpPr>
          <p:cNvPr id="44" name="Freeform 10"/>
          <p:cNvSpPr/>
          <p:nvPr/>
        </p:nvSpPr>
        <p:spPr bwMode="auto">
          <a:xfrm>
            <a:off x="6057900" y="2858750"/>
            <a:ext cx="1679575" cy="1636713"/>
          </a:xfrm>
          <a:custGeom>
            <a:avLst/>
            <a:gdLst>
              <a:gd name="T0" fmla="*/ 0 w 277"/>
              <a:gd name="T1" fmla="*/ 39 h 270"/>
              <a:gd name="T2" fmla="*/ 132 w 277"/>
              <a:gd name="T3" fmla="*/ 270 h 270"/>
              <a:gd name="T4" fmla="*/ 277 w 277"/>
              <a:gd name="T5" fmla="*/ 35 h 270"/>
              <a:gd name="T6" fmla="*/ 141 w 277"/>
              <a:gd name="T7" fmla="*/ 0 h 270"/>
              <a:gd name="T8" fmla="*/ 0 w 277"/>
              <a:gd name="T9" fmla="*/ 39 h 270"/>
            </a:gdLst>
            <a:ahLst/>
            <a:cxnLst>
              <a:cxn ang="0">
                <a:pos x="T0" y="T1"/>
              </a:cxn>
              <a:cxn ang="0">
                <a:pos x="T2" y="T3"/>
              </a:cxn>
              <a:cxn ang="0">
                <a:pos x="T4" y="T5"/>
              </a:cxn>
              <a:cxn ang="0">
                <a:pos x="T6" y="T7"/>
              </a:cxn>
              <a:cxn ang="0">
                <a:pos x="T8" y="T9"/>
              </a:cxn>
            </a:cxnLst>
            <a:rect l="0" t="0" r="r" b="b"/>
            <a:pathLst>
              <a:path w="277" h="270">
                <a:moveTo>
                  <a:pt x="0" y="39"/>
                </a:moveTo>
                <a:cubicBezTo>
                  <a:pt x="79" y="86"/>
                  <a:pt x="131" y="172"/>
                  <a:pt x="132" y="270"/>
                </a:cubicBezTo>
                <a:cubicBezTo>
                  <a:pt x="217" y="225"/>
                  <a:pt x="274" y="137"/>
                  <a:pt x="277" y="35"/>
                </a:cubicBezTo>
                <a:cubicBezTo>
                  <a:pt x="237" y="13"/>
                  <a:pt x="190" y="0"/>
                  <a:pt x="141" y="0"/>
                </a:cubicBezTo>
                <a:cubicBezTo>
                  <a:pt x="90" y="0"/>
                  <a:pt x="41" y="14"/>
                  <a:pt x="0" y="39"/>
                </a:cubicBezTo>
                <a:close/>
              </a:path>
            </a:pathLst>
          </a:custGeom>
          <a:solidFill>
            <a:schemeClr val="accent1">
              <a:lumMod val="75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222222"/>
              </a:solidFill>
              <a:effectLst/>
              <a:uLnTx/>
              <a:uFillTx/>
              <a:latin typeface="Source Sans Pro" panose="020B0503030403020204" charset="0"/>
              <a:ea typeface="+mn-ea"/>
              <a:cs typeface="+mn-cs"/>
            </a:endParaRPr>
          </a:p>
        </p:txBody>
      </p:sp>
      <p:sp>
        <p:nvSpPr>
          <p:cNvPr id="46" name="Rectangle 12"/>
          <p:cNvSpPr/>
          <p:nvPr/>
        </p:nvSpPr>
        <p:spPr>
          <a:xfrm>
            <a:off x="7810826" y="1780123"/>
            <a:ext cx="2495360" cy="85561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800" b="0" i="0" u="none" strike="noStrike" kern="1200" cap="none" spc="0" normalizeH="0" baseline="0" noProof="0" dirty="0">
                <a:ln>
                  <a:noFill/>
                </a:ln>
                <a:solidFill>
                  <a:srgbClr val="222222"/>
                </a:solidFill>
                <a:effectLst/>
                <a:uLnTx/>
                <a:uFillTx/>
                <a:latin typeface="Bebas Neue" charset="0"/>
                <a:ea typeface="Bebas Neue" charset="0"/>
                <a:cs typeface="Bebas Neue" charset="0"/>
              </a:rPr>
              <a:t>Sample Text</a:t>
            </a:r>
          </a:p>
          <a:p>
            <a:pPr marL="0" marR="0" lvl="0" indent="0" algn="l" defTabSz="914400" rtl="0" eaLnBrk="1" fontAlgn="auto" latinLnBrk="0" hangingPunct="1">
              <a:lnSpc>
                <a:spcPct val="90000"/>
              </a:lnSpc>
              <a:spcBef>
                <a:spcPts val="0"/>
              </a:spcBef>
              <a:spcAft>
                <a:spcPts val="0"/>
              </a:spcAft>
              <a:buClrTx/>
              <a:buSzTx/>
              <a:buFontTx/>
              <a:buNone/>
              <a:defRPr/>
            </a:pPr>
            <a:r>
              <a:rPr kumimoji="0" lang="en-US" sz="1200" b="0" i="0" u="none" strike="noStrike" kern="1200" cap="none" spc="0" normalizeH="0" baseline="0" noProof="0" dirty="0" err="1">
                <a:ln>
                  <a:noFill/>
                </a:ln>
                <a:solidFill>
                  <a:srgbClr val="222222"/>
                </a:solidFill>
                <a:effectLst/>
                <a:uLnTx/>
                <a:uFillTx/>
                <a:latin typeface="Source Sans Pro" panose="020B0503030403020204" charset="0"/>
                <a:ea typeface="+mn-ea"/>
                <a:cs typeface="+mn-cs"/>
              </a:rPr>
              <a:t>Lorem</a:t>
            </a:r>
            <a:r>
              <a:rPr kumimoji="0" lang="en-US" sz="1200" b="0" i="0" u="none" strike="noStrike" kern="1200" cap="none" spc="0" normalizeH="0" baseline="0" noProof="0" dirty="0">
                <a:ln>
                  <a:noFill/>
                </a:ln>
                <a:solidFill>
                  <a:srgbClr val="222222"/>
                </a:solidFill>
                <a:effectLst/>
                <a:uLnTx/>
                <a:uFillTx/>
                <a:latin typeface="Source Sans Pro" panose="020B0503030403020204" charset="0"/>
                <a:ea typeface="+mn-ea"/>
                <a:cs typeface="+mn-cs"/>
              </a:rPr>
              <a:t> </a:t>
            </a:r>
            <a:r>
              <a:rPr kumimoji="0" lang="en-US" sz="1200" b="0" i="0" u="none" strike="noStrike" kern="1200" cap="none" spc="0" normalizeH="0" baseline="0" noProof="0" dirty="0" err="1">
                <a:ln>
                  <a:noFill/>
                </a:ln>
                <a:solidFill>
                  <a:srgbClr val="222222"/>
                </a:solidFill>
                <a:effectLst/>
                <a:uLnTx/>
                <a:uFillTx/>
                <a:latin typeface="Source Sans Pro" panose="020B0503030403020204" charset="0"/>
                <a:ea typeface="+mn-ea"/>
                <a:cs typeface="+mn-cs"/>
              </a:rPr>
              <a:t>ipsum</a:t>
            </a:r>
            <a:r>
              <a:rPr kumimoji="0" lang="en-US" sz="1200" b="0" i="0" u="none" strike="noStrike" kern="1200" cap="none" spc="0" normalizeH="0" baseline="0" noProof="0" dirty="0">
                <a:ln>
                  <a:noFill/>
                </a:ln>
                <a:solidFill>
                  <a:srgbClr val="222222"/>
                </a:solidFill>
                <a:effectLst/>
                <a:uLnTx/>
                <a:uFillTx/>
                <a:latin typeface="Source Sans Pro" panose="020B0503030403020204" charset="0"/>
                <a:ea typeface="+mn-ea"/>
                <a:cs typeface="+mn-cs"/>
              </a:rPr>
              <a:t> dolor sit </a:t>
            </a:r>
            <a:r>
              <a:rPr kumimoji="0" lang="en-US" sz="1200" b="0" i="0" u="none" strike="noStrike" kern="1200" cap="none" spc="0" normalizeH="0" baseline="0" noProof="0" dirty="0" err="1">
                <a:ln>
                  <a:noFill/>
                </a:ln>
                <a:solidFill>
                  <a:srgbClr val="222222"/>
                </a:solidFill>
                <a:effectLst/>
                <a:uLnTx/>
                <a:uFillTx/>
                <a:latin typeface="Source Sans Pro" panose="020B0503030403020204" charset="0"/>
                <a:ea typeface="+mn-ea"/>
                <a:cs typeface="+mn-cs"/>
              </a:rPr>
              <a:t>amet</a:t>
            </a:r>
            <a:r>
              <a:rPr kumimoji="0" lang="en-US" sz="1200" b="0" i="0" u="none" strike="noStrike" kern="1200" cap="none" spc="0" normalizeH="0" baseline="0" noProof="0" dirty="0">
                <a:ln>
                  <a:noFill/>
                </a:ln>
                <a:solidFill>
                  <a:srgbClr val="222222"/>
                </a:solidFill>
                <a:effectLst/>
                <a:uLnTx/>
                <a:uFillTx/>
                <a:latin typeface="Source Sans Pro" panose="020B0503030403020204" charset="0"/>
                <a:ea typeface="+mn-ea"/>
                <a:cs typeface="+mn-cs"/>
              </a:rPr>
              <a:t>, </a:t>
            </a:r>
            <a:r>
              <a:rPr kumimoji="0" lang="en-US" sz="1200" b="0" i="0" u="none" strike="noStrike" kern="1200" cap="none" spc="0" normalizeH="0" baseline="0" noProof="0" dirty="0" err="1">
                <a:ln>
                  <a:noFill/>
                </a:ln>
                <a:solidFill>
                  <a:srgbClr val="222222"/>
                </a:solidFill>
                <a:effectLst/>
                <a:uLnTx/>
                <a:uFillTx/>
                <a:latin typeface="Source Sans Pro" panose="020B0503030403020204" charset="0"/>
                <a:ea typeface="+mn-ea"/>
                <a:cs typeface="+mn-cs"/>
              </a:rPr>
              <a:t>consectetur</a:t>
            </a:r>
            <a:r>
              <a:rPr kumimoji="0" lang="en-US" sz="1200" b="0" i="0" u="none" strike="noStrike" kern="1200" cap="none" spc="0" normalizeH="0" baseline="0" noProof="0" dirty="0">
                <a:ln>
                  <a:noFill/>
                </a:ln>
                <a:solidFill>
                  <a:srgbClr val="222222"/>
                </a:solidFill>
                <a:effectLst/>
                <a:uLnTx/>
                <a:uFillTx/>
                <a:latin typeface="Source Sans Pro" panose="020B0503030403020204" charset="0"/>
                <a:ea typeface="+mn-ea"/>
                <a:cs typeface="+mn-cs"/>
              </a:rPr>
              <a:t> </a:t>
            </a:r>
            <a:r>
              <a:rPr kumimoji="0" lang="en-US" sz="1200" b="0" i="0" u="none" strike="noStrike" kern="1200" cap="none" spc="0" normalizeH="0" baseline="0" noProof="0" dirty="0" err="1">
                <a:ln>
                  <a:noFill/>
                </a:ln>
                <a:solidFill>
                  <a:srgbClr val="222222"/>
                </a:solidFill>
                <a:effectLst/>
                <a:uLnTx/>
                <a:uFillTx/>
                <a:latin typeface="Source Sans Pro" panose="020B0503030403020204" charset="0"/>
                <a:ea typeface="+mn-ea"/>
                <a:cs typeface="+mn-cs"/>
              </a:rPr>
              <a:t>adipiscing</a:t>
            </a:r>
            <a:r>
              <a:rPr kumimoji="0" lang="en-US" sz="1200" b="0" i="0" u="none" strike="noStrike" kern="1200" cap="none" spc="0" normalizeH="0" baseline="0" noProof="0" dirty="0">
                <a:ln>
                  <a:noFill/>
                </a:ln>
                <a:solidFill>
                  <a:srgbClr val="222222"/>
                </a:solidFill>
                <a:effectLst/>
                <a:uLnTx/>
                <a:uFillTx/>
                <a:latin typeface="Source Sans Pro" panose="020B0503030403020204" charset="0"/>
                <a:ea typeface="+mn-ea"/>
                <a:cs typeface="+mn-cs"/>
              </a:rPr>
              <a:t> </a:t>
            </a:r>
            <a:r>
              <a:rPr kumimoji="0" lang="en-US" sz="1200" b="0" i="0" u="none" strike="noStrike" kern="1200" cap="none" spc="0" normalizeH="0" baseline="0" noProof="0" dirty="0" err="1">
                <a:ln>
                  <a:noFill/>
                </a:ln>
                <a:solidFill>
                  <a:srgbClr val="222222"/>
                </a:solidFill>
                <a:effectLst/>
                <a:uLnTx/>
                <a:uFillTx/>
                <a:latin typeface="Source Sans Pro" panose="020B0503030403020204" charset="0"/>
                <a:ea typeface="+mn-ea"/>
                <a:cs typeface="+mn-cs"/>
              </a:rPr>
              <a:t>elit</a:t>
            </a:r>
            <a:r>
              <a:rPr kumimoji="0" lang="en-US" sz="1200" b="0" i="0" u="none" strike="noStrike" kern="1200" cap="none" spc="0" normalizeH="0" baseline="0" noProof="0" dirty="0">
                <a:ln>
                  <a:noFill/>
                </a:ln>
                <a:solidFill>
                  <a:srgbClr val="222222"/>
                </a:solidFill>
                <a:effectLst/>
                <a:uLnTx/>
                <a:uFillTx/>
                <a:latin typeface="Source Sans Pro" panose="020B0503030403020204" charset="0"/>
                <a:ea typeface="+mn-ea"/>
                <a:cs typeface="+mn-cs"/>
              </a:rPr>
              <a:t>.</a:t>
            </a:r>
          </a:p>
        </p:txBody>
      </p:sp>
      <p:sp>
        <p:nvSpPr>
          <p:cNvPr id="47" name="Rectangle 13"/>
          <p:cNvSpPr/>
          <p:nvPr/>
        </p:nvSpPr>
        <p:spPr>
          <a:xfrm>
            <a:off x="8777691" y="4476413"/>
            <a:ext cx="2495360" cy="85561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800" b="0" i="0" u="none" strike="noStrike" kern="1200" cap="none" spc="0" normalizeH="0" baseline="0" noProof="0" dirty="0">
                <a:ln>
                  <a:noFill/>
                </a:ln>
                <a:solidFill>
                  <a:srgbClr val="222222"/>
                </a:solidFill>
                <a:effectLst/>
                <a:uLnTx/>
                <a:uFillTx/>
                <a:latin typeface="Bebas Neue" charset="0"/>
                <a:ea typeface="Bebas Neue" charset="0"/>
                <a:cs typeface="Bebas Neue" charset="0"/>
              </a:rPr>
              <a:t>Sample Text</a:t>
            </a:r>
          </a:p>
          <a:p>
            <a:pPr marL="0" marR="0" lvl="0" indent="0" algn="l" defTabSz="914400" rtl="0" eaLnBrk="1" fontAlgn="auto" latinLnBrk="0" hangingPunct="1">
              <a:lnSpc>
                <a:spcPct val="90000"/>
              </a:lnSpc>
              <a:spcBef>
                <a:spcPts val="0"/>
              </a:spcBef>
              <a:spcAft>
                <a:spcPts val="0"/>
              </a:spcAft>
              <a:buClrTx/>
              <a:buSzTx/>
              <a:buFontTx/>
              <a:buNone/>
              <a:defRPr/>
            </a:pPr>
            <a:r>
              <a:rPr kumimoji="0" lang="en-US" sz="1200" b="0" i="0" u="none" strike="noStrike" kern="1200" cap="none" spc="0" normalizeH="0" baseline="0" noProof="0" dirty="0" err="1">
                <a:ln>
                  <a:noFill/>
                </a:ln>
                <a:solidFill>
                  <a:srgbClr val="222222"/>
                </a:solidFill>
                <a:effectLst/>
                <a:uLnTx/>
                <a:uFillTx/>
                <a:latin typeface="Source Sans Pro" panose="020B0503030403020204" charset="0"/>
                <a:ea typeface="+mn-ea"/>
                <a:cs typeface="+mn-cs"/>
              </a:rPr>
              <a:t>Lorem</a:t>
            </a:r>
            <a:r>
              <a:rPr kumimoji="0" lang="en-US" sz="1200" b="0" i="0" u="none" strike="noStrike" kern="1200" cap="none" spc="0" normalizeH="0" baseline="0" noProof="0" dirty="0">
                <a:ln>
                  <a:noFill/>
                </a:ln>
                <a:solidFill>
                  <a:srgbClr val="222222"/>
                </a:solidFill>
                <a:effectLst/>
                <a:uLnTx/>
                <a:uFillTx/>
                <a:latin typeface="Source Sans Pro" panose="020B0503030403020204" charset="0"/>
                <a:ea typeface="+mn-ea"/>
                <a:cs typeface="+mn-cs"/>
              </a:rPr>
              <a:t> </a:t>
            </a:r>
            <a:r>
              <a:rPr kumimoji="0" lang="en-US" sz="1200" b="0" i="0" u="none" strike="noStrike" kern="1200" cap="none" spc="0" normalizeH="0" baseline="0" noProof="0" dirty="0" err="1">
                <a:ln>
                  <a:noFill/>
                </a:ln>
                <a:solidFill>
                  <a:srgbClr val="222222"/>
                </a:solidFill>
                <a:effectLst/>
                <a:uLnTx/>
                <a:uFillTx/>
                <a:latin typeface="Source Sans Pro" panose="020B0503030403020204" charset="0"/>
                <a:ea typeface="+mn-ea"/>
                <a:cs typeface="+mn-cs"/>
              </a:rPr>
              <a:t>ipsum</a:t>
            </a:r>
            <a:r>
              <a:rPr kumimoji="0" lang="en-US" sz="1200" b="0" i="0" u="none" strike="noStrike" kern="1200" cap="none" spc="0" normalizeH="0" baseline="0" noProof="0" dirty="0">
                <a:ln>
                  <a:noFill/>
                </a:ln>
                <a:solidFill>
                  <a:srgbClr val="222222"/>
                </a:solidFill>
                <a:effectLst/>
                <a:uLnTx/>
                <a:uFillTx/>
                <a:latin typeface="Source Sans Pro" panose="020B0503030403020204" charset="0"/>
                <a:ea typeface="+mn-ea"/>
                <a:cs typeface="+mn-cs"/>
              </a:rPr>
              <a:t> dolor sit </a:t>
            </a:r>
            <a:r>
              <a:rPr kumimoji="0" lang="en-US" sz="1200" b="0" i="0" u="none" strike="noStrike" kern="1200" cap="none" spc="0" normalizeH="0" baseline="0" noProof="0" dirty="0" err="1">
                <a:ln>
                  <a:noFill/>
                </a:ln>
                <a:solidFill>
                  <a:srgbClr val="222222"/>
                </a:solidFill>
                <a:effectLst/>
                <a:uLnTx/>
                <a:uFillTx/>
                <a:latin typeface="Source Sans Pro" panose="020B0503030403020204" charset="0"/>
                <a:ea typeface="+mn-ea"/>
                <a:cs typeface="+mn-cs"/>
              </a:rPr>
              <a:t>amet</a:t>
            </a:r>
            <a:r>
              <a:rPr kumimoji="0" lang="en-US" sz="1200" b="0" i="0" u="none" strike="noStrike" kern="1200" cap="none" spc="0" normalizeH="0" baseline="0" noProof="0" dirty="0">
                <a:ln>
                  <a:noFill/>
                </a:ln>
                <a:solidFill>
                  <a:srgbClr val="222222"/>
                </a:solidFill>
                <a:effectLst/>
                <a:uLnTx/>
                <a:uFillTx/>
                <a:latin typeface="Source Sans Pro" panose="020B0503030403020204" charset="0"/>
                <a:ea typeface="+mn-ea"/>
                <a:cs typeface="+mn-cs"/>
              </a:rPr>
              <a:t>, </a:t>
            </a:r>
            <a:r>
              <a:rPr kumimoji="0" lang="en-US" sz="1200" b="0" i="0" u="none" strike="noStrike" kern="1200" cap="none" spc="0" normalizeH="0" baseline="0" noProof="0" dirty="0" err="1">
                <a:ln>
                  <a:noFill/>
                </a:ln>
                <a:solidFill>
                  <a:srgbClr val="222222"/>
                </a:solidFill>
                <a:effectLst/>
                <a:uLnTx/>
                <a:uFillTx/>
                <a:latin typeface="Source Sans Pro" panose="020B0503030403020204" charset="0"/>
                <a:ea typeface="+mn-ea"/>
                <a:cs typeface="+mn-cs"/>
              </a:rPr>
              <a:t>consectetur</a:t>
            </a:r>
            <a:r>
              <a:rPr kumimoji="0" lang="en-US" sz="1200" b="0" i="0" u="none" strike="noStrike" kern="1200" cap="none" spc="0" normalizeH="0" baseline="0" noProof="0" dirty="0">
                <a:ln>
                  <a:noFill/>
                </a:ln>
                <a:solidFill>
                  <a:srgbClr val="222222"/>
                </a:solidFill>
                <a:effectLst/>
                <a:uLnTx/>
                <a:uFillTx/>
                <a:latin typeface="Source Sans Pro" panose="020B0503030403020204" charset="0"/>
                <a:ea typeface="+mn-ea"/>
                <a:cs typeface="+mn-cs"/>
              </a:rPr>
              <a:t> </a:t>
            </a:r>
            <a:r>
              <a:rPr kumimoji="0" lang="en-US" sz="1200" b="0" i="0" u="none" strike="noStrike" kern="1200" cap="none" spc="0" normalizeH="0" baseline="0" noProof="0" dirty="0" err="1">
                <a:ln>
                  <a:noFill/>
                </a:ln>
                <a:solidFill>
                  <a:srgbClr val="222222"/>
                </a:solidFill>
                <a:effectLst/>
                <a:uLnTx/>
                <a:uFillTx/>
                <a:latin typeface="Source Sans Pro" panose="020B0503030403020204" charset="0"/>
                <a:ea typeface="+mn-ea"/>
                <a:cs typeface="+mn-cs"/>
              </a:rPr>
              <a:t>adipiscing</a:t>
            </a:r>
            <a:r>
              <a:rPr kumimoji="0" lang="en-US" sz="1200" b="0" i="0" u="none" strike="noStrike" kern="1200" cap="none" spc="0" normalizeH="0" baseline="0" noProof="0" dirty="0">
                <a:ln>
                  <a:noFill/>
                </a:ln>
                <a:solidFill>
                  <a:srgbClr val="222222"/>
                </a:solidFill>
                <a:effectLst/>
                <a:uLnTx/>
                <a:uFillTx/>
                <a:latin typeface="Source Sans Pro" panose="020B0503030403020204" charset="0"/>
                <a:ea typeface="+mn-ea"/>
                <a:cs typeface="+mn-cs"/>
              </a:rPr>
              <a:t> </a:t>
            </a:r>
            <a:r>
              <a:rPr kumimoji="0" lang="en-US" sz="1200" b="0" i="0" u="none" strike="noStrike" kern="1200" cap="none" spc="0" normalizeH="0" baseline="0" noProof="0" dirty="0" err="1">
                <a:ln>
                  <a:noFill/>
                </a:ln>
                <a:solidFill>
                  <a:srgbClr val="222222"/>
                </a:solidFill>
                <a:effectLst/>
                <a:uLnTx/>
                <a:uFillTx/>
                <a:latin typeface="Source Sans Pro" panose="020B0503030403020204" charset="0"/>
                <a:ea typeface="+mn-ea"/>
                <a:cs typeface="+mn-cs"/>
              </a:rPr>
              <a:t>elit</a:t>
            </a:r>
            <a:r>
              <a:rPr kumimoji="0" lang="en-US" sz="1200" b="0" i="0" u="none" strike="noStrike" kern="1200" cap="none" spc="0" normalizeH="0" baseline="0" noProof="0" dirty="0">
                <a:ln>
                  <a:noFill/>
                </a:ln>
                <a:solidFill>
                  <a:srgbClr val="222222"/>
                </a:solidFill>
                <a:effectLst/>
                <a:uLnTx/>
                <a:uFillTx/>
                <a:latin typeface="Source Sans Pro" panose="020B0503030403020204" charset="0"/>
                <a:ea typeface="+mn-ea"/>
                <a:cs typeface="+mn-cs"/>
              </a:rPr>
              <a:t>.</a:t>
            </a:r>
          </a:p>
        </p:txBody>
      </p:sp>
      <p:sp>
        <p:nvSpPr>
          <p:cNvPr id="48" name="Rectangle 14"/>
          <p:cNvSpPr/>
          <p:nvPr/>
        </p:nvSpPr>
        <p:spPr>
          <a:xfrm>
            <a:off x="953634" y="4476413"/>
            <a:ext cx="2495360" cy="855619"/>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2800" b="0" i="0" u="none" strike="noStrike" kern="1200" cap="none" spc="0" normalizeH="0" baseline="0" noProof="0" dirty="0">
                <a:ln>
                  <a:noFill/>
                </a:ln>
                <a:solidFill>
                  <a:srgbClr val="222222"/>
                </a:solidFill>
                <a:effectLst/>
                <a:uLnTx/>
                <a:uFillTx/>
                <a:latin typeface="Bebas Neue" charset="0"/>
                <a:ea typeface="Bebas Neue" charset="0"/>
                <a:cs typeface="Bebas Neue" charset="0"/>
              </a:rPr>
              <a:t>Sample Text</a:t>
            </a:r>
          </a:p>
          <a:p>
            <a:pPr marL="0" marR="0" lvl="0" indent="0" algn="r" defTabSz="914400" rtl="0" eaLnBrk="1" fontAlgn="auto" latinLnBrk="0" hangingPunct="1">
              <a:lnSpc>
                <a:spcPct val="90000"/>
              </a:lnSpc>
              <a:spcBef>
                <a:spcPts val="0"/>
              </a:spcBef>
              <a:spcAft>
                <a:spcPts val="0"/>
              </a:spcAft>
              <a:buClrTx/>
              <a:buSzTx/>
              <a:buFontTx/>
              <a:buNone/>
              <a:defRPr/>
            </a:pPr>
            <a:r>
              <a:rPr kumimoji="0" lang="en-US" sz="1200" b="0" i="0" u="none" strike="noStrike" kern="1200" cap="none" spc="0" normalizeH="0" baseline="0" noProof="0" dirty="0" err="1">
                <a:ln>
                  <a:noFill/>
                </a:ln>
                <a:solidFill>
                  <a:srgbClr val="222222"/>
                </a:solidFill>
                <a:effectLst/>
                <a:uLnTx/>
                <a:uFillTx/>
                <a:latin typeface="Source Sans Pro" panose="020B0503030403020204" charset="0"/>
                <a:ea typeface="+mn-ea"/>
                <a:cs typeface="+mn-cs"/>
              </a:rPr>
              <a:t>Lorem</a:t>
            </a:r>
            <a:r>
              <a:rPr kumimoji="0" lang="en-US" sz="1200" b="0" i="0" u="none" strike="noStrike" kern="1200" cap="none" spc="0" normalizeH="0" baseline="0" noProof="0" dirty="0">
                <a:ln>
                  <a:noFill/>
                </a:ln>
                <a:solidFill>
                  <a:srgbClr val="222222"/>
                </a:solidFill>
                <a:effectLst/>
                <a:uLnTx/>
                <a:uFillTx/>
                <a:latin typeface="Source Sans Pro" panose="020B0503030403020204" charset="0"/>
                <a:ea typeface="+mn-ea"/>
                <a:cs typeface="+mn-cs"/>
              </a:rPr>
              <a:t> </a:t>
            </a:r>
            <a:r>
              <a:rPr kumimoji="0" lang="en-US" sz="1200" b="0" i="0" u="none" strike="noStrike" kern="1200" cap="none" spc="0" normalizeH="0" baseline="0" noProof="0" dirty="0" err="1">
                <a:ln>
                  <a:noFill/>
                </a:ln>
                <a:solidFill>
                  <a:srgbClr val="222222"/>
                </a:solidFill>
                <a:effectLst/>
                <a:uLnTx/>
                <a:uFillTx/>
                <a:latin typeface="Source Sans Pro" panose="020B0503030403020204" charset="0"/>
                <a:ea typeface="+mn-ea"/>
                <a:cs typeface="+mn-cs"/>
              </a:rPr>
              <a:t>ipsum</a:t>
            </a:r>
            <a:r>
              <a:rPr kumimoji="0" lang="en-US" sz="1200" b="0" i="0" u="none" strike="noStrike" kern="1200" cap="none" spc="0" normalizeH="0" baseline="0" noProof="0" dirty="0">
                <a:ln>
                  <a:noFill/>
                </a:ln>
                <a:solidFill>
                  <a:srgbClr val="222222"/>
                </a:solidFill>
                <a:effectLst/>
                <a:uLnTx/>
                <a:uFillTx/>
                <a:latin typeface="Source Sans Pro" panose="020B0503030403020204" charset="0"/>
                <a:ea typeface="+mn-ea"/>
                <a:cs typeface="+mn-cs"/>
              </a:rPr>
              <a:t> dolor sit </a:t>
            </a:r>
            <a:r>
              <a:rPr kumimoji="0" lang="en-US" sz="1200" b="0" i="0" u="none" strike="noStrike" kern="1200" cap="none" spc="0" normalizeH="0" baseline="0" noProof="0" dirty="0" err="1">
                <a:ln>
                  <a:noFill/>
                </a:ln>
                <a:solidFill>
                  <a:srgbClr val="222222"/>
                </a:solidFill>
                <a:effectLst/>
                <a:uLnTx/>
                <a:uFillTx/>
                <a:latin typeface="Source Sans Pro" panose="020B0503030403020204" charset="0"/>
                <a:ea typeface="+mn-ea"/>
                <a:cs typeface="+mn-cs"/>
              </a:rPr>
              <a:t>amet</a:t>
            </a:r>
            <a:r>
              <a:rPr kumimoji="0" lang="en-US" sz="1200" b="0" i="0" u="none" strike="noStrike" kern="1200" cap="none" spc="0" normalizeH="0" baseline="0" noProof="0" dirty="0">
                <a:ln>
                  <a:noFill/>
                </a:ln>
                <a:solidFill>
                  <a:srgbClr val="222222"/>
                </a:solidFill>
                <a:effectLst/>
                <a:uLnTx/>
                <a:uFillTx/>
                <a:latin typeface="Source Sans Pro" panose="020B0503030403020204" charset="0"/>
                <a:ea typeface="+mn-ea"/>
                <a:cs typeface="+mn-cs"/>
              </a:rPr>
              <a:t>, </a:t>
            </a:r>
            <a:r>
              <a:rPr kumimoji="0" lang="en-US" sz="1200" b="0" i="0" u="none" strike="noStrike" kern="1200" cap="none" spc="0" normalizeH="0" baseline="0" noProof="0" dirty="0" err="1">
                <a:ln>
                  <a:noFill/>
                </a:ln>
                <a:solidFill>
                  <a:srgbClr val="222222"/>
                </a:solidFill>
                <a:effectLst/>
                <a:uLnTx/>
                <a:uFillTx/>
                <a:latin typeface="Source Sans Pro" panose="020B0503030403020204" charset="0"/>
                <a:ea typeface="+mn-ea"/>
                <a:cs typeface="+mn-cs"/>
              </a:rPr>
              <a:t>consectetur</a:t>
            </a:r>
            <a:r>
              <a:rPr kumimoji="0" lang="en-US" sz="1200" b="0" i="0" u="none" strike="noStrike" kern="1200" cap="none" spc="0" normalizeH="0" baseline="0" noProof="0" dirty="0">
                <a:ln>
                  <a:noFill/>
                </a:ln>
                <a:solidFill>
                  <a:srgbClr val="222222"/>
                </a:solidFill>
                <a:effectLst/>
                <a:uLnTx/>
                <a:uFillTx/>
                <a:latin typeface="Source Sans Pro" panose="020B0503030403020204" charset="0"/>
                <a:ea typeface="+mn-ea"/>
                <a:cs typeface="+mn-cs"/>
              </a:rPr>
              <a:t> </a:t>
            </a:r>
            <a:r>
              <a:rPr kumimoji="0" lang="en-US" sz="1200" b="0" i="0" u="none" strike="noStrike" kern="1200" cap="none" spc="0" normalizeH="0" baseline="0" noProof="0" dirty="0" err="1">
                <a:ln>
                  <a:noFill/>
                </a:ln>
                <a:solidFill>
                  <a:srgbClr val="222222"/>
                </a:solidFill>
                <a:effectLst/>
                <a:uLnTx/>
                <a:uFillTx/>
                <a:latin typeface="Source Sans Pro" panose="020B0503030403020204" charset="0"/>
                <a:ea typeface="+mn-ea"/>
                <a:cs typeface="+mn-cs"/>
              </a:rPr>
              <a:t>adipiscing</a:t>
            </a:r>
            <a:r>
              <a:rPr kumimoji="0" lang="en-US" sz="1200" b="0" i="0" u="none" strike="noStrike" kern="1200" cap="none" spc="0" normalizeH="0" baseline="0" noProof="0" dirty="0">
                <a:ln>
                  <a:noFill/>
                </a:ln>
                <a:solidFill>
                  <a:srgbClr val="222222"/>
                </a:solidFill>
                <a:effectLst/>
                <a:uLnTx/>
                <a:uFillTx/>
                <a:latin typeface="Source Sans Pro" panose="020B0503030403020204" charset="0"/>
                <a:ea typeface="+mn-ea"/>
                <a:cs typeface="+mn-cs"/>
              </a:rPr>
              <a:t> </a:t>
            </a:r>
            <a:r>
              <a:rPr kumimoji="0" lang="en-US" sz="1200" b="0" i="0" u="none" strike="noStrike" kern="1200" cap="none" spc="0" normalizeH="0" baseline="0" noProof="0" dirty="0" err="1">
                <a:ln>
                  <a:noFill/>
                </a:ln>
                <a:solidFill>
                  <a:srgbClr val="222222"/>
                </a:solidFill>
                <a:effectLst/>
                <a:uLnTx/>
                <a:uFillTx/>
                <a:latin typeface="Source Sans Pro" panose="020B0503030403020204" charset="0"/>
                <a:ea typeface="+mn-ea"/>
                <a:cs typeface="+mn-cs"/>
              </a:rPr>
              <a:t>elit</a:t>
            </a:r>
            <a:r>
              <a:rPr kumimoji="0" lang="en-US" sz="1200" b="0" i="0" u="none" strike="noStrike" kern="1200" cap="none" spc="0" normalizeH="0" baseline="0" noProof="0" dirty="0">
                <a:ln>
                  <a:noFill/>
                </a:ln>
                <a:solidFill>
                  <a:srgbClr val="222222"/>
                </a:solidFill>
                <a:effectLst/>
                <a:uLnTx/>
                <a:uFillTx/>
                <a:latin typeface="Source Sans Pro" panose="020B0503030403020204" charset="0"/>
                <a:ea typeface="+mn-ea"/>
                <a:cs typeface="+mn-cs"/>
              </a:rPr>
              <a:t>.</a:t>
            </a:r>
          </a:p>
        </p:txBody>
      </p:sp>
    </p:spTree>
  </p:cSld>
  <p:clrMapOvr>
    <a:masterClrMapping/>
  </p:clrMapOvr>
  <p:transition spd="slow" advTm="300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withEffect" p14:presetBounceEnd="58000">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14:bounceEnd="58000">
                                          <p:cBhvr additive="base">
                                            <p:cTn id="7" dur="1000" fill="hold"/>
                                            <p:tgtEl>
                                              <p:spTgt spid="37"/>
                                            </p:tgtEl>
                                            <p:attrNameLst>
                                              <p:attrName>ppt_x</p:attrName>
                                            </p:attrNameLst>
                                          </p:cBhvr>
                                          <p:tavLst>
                                            <p:tav tm="0">
                                              <p:val>
                                                <p:strVal val="0-#ppt_w/2"/>
                                              </p:val>
                                            </p:tav>
                                            <p:tav tm="100000">
                                              <p:val>
                                                <p:strVal val="#ppt_x"/>
                                              </p:val>
                                            </p:tav>
                                          </p:tavLst>
                                        </p:anim>
                                        <p:anim calcmode="lin" valueType="num" p14:bounceEnd="58000">
                                          <p:cBhvr additive="base">
                                            <p:cTn id="8" dur="1000" fill="hold"/>
                                            <p:tgtEl>
                                              <p:spTgt spid="37"/>
                                            </p:tgtEl>
                                            <p:attrNameLst>
                                              <p:attrName>ppt_y</p:attrName>
                                            </p:attrNameLst>
                                          </p:cBhvr>
                                          <p:tavLst>
                                            <p:tav tm="0">
                                              <p:val>
                                                <p:strVal val="1+#ppt_h/2"/>
                                              </p:val>
                                            </p:tav>
                                            <p:tav tm="100000">
                                              <p:val>
                                                <p:strVal val="#ppt_y"/>
                                              </p:val>
                                            </p:tav>
                                          </p:tavLst>
                                        </p:anim>
                                      </p:childTnLst>
                                    </p:cTn>
                                  </p:par>
                                  <p:par>
                                    <p:cTn id="9" presetID="2" presetClass="entr" presetSubtype="9" fill="hold" grpId="0" nodeType="withEffect" p14:presetBounceEnd="58000">
                                      <p:stCondLst>
                                        <p:cond delay="150"/>
                                      </p:stCondLst>
                                      <p:childTnLst>
                                        <p:set>
                                          <p:cBhvr>
                                            <p:cTn id="10" dur="1" fill="hold">
                                              <p:stCondLst>
                                                <p:cond delay="0"/>
                                              </p:stCondLst>
                                            </p:cTn>
                                            <p:tgtEl>
                                              <p:spTgt spid="42"/>
                                            </p:tgtEl>
                                            <p:attrNameLst>
                                              <p:attrName>style.visibility</p:attrName>
                                            </p:attrNameLst>
                                          </p:cBhvr>
                                          <p:to>
                                            <p:strVal val="visible"/>
                                          </p:to>
                                        </p:set>
                                        <p:anim calcmode="lin" valueType="num" p14:bounceEnd="58000">
                                          <p:cBhvr additive="base">
                                            <p:cTn id="11" dur="1000" fill="hold"/>
                                            <p:tgtEl>
                                              <p:spTgt spid="42"/>
                                            </p:tgtEl>
                                            <p:attrNameLst>
                                              <p:attrName>ppt_x</p:attrName>
                                            </p:attrNameLst>
                                          </p:cBhvr>
                                          <p:tavLst>
                                            <p:tav tm="0">
                                              <p:val>
                                                <p:strVal val="0-#ppt_w/2"/>
                                              </p:val>
                                            </p:tav>
                                            <p:tav tm="100000">
                                              <p:val>
                                                <p:strVal val="#ppt_x"/>
                                              </p:val>
                                            </p:tav>
                                          </p:tavLst>
                                        </p:anim>
                                        <p:anim calcmode="lin" valueType="num" p14:bounceEnd="58000">
                                          <p:cBhvr additive="base">
                                            <p:cTn id="12" dur="1000" fill="hold"/>
                                            <p:tgtEl>
                                              <p:spTgt spid="42"/>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14:presetBounceEnd="58000">
                                      <p:stCondLst>
                                        <p:cond delay="300"/>
                                      </p:stCondLst>
                                      <p:childTnLst>
                                        <p:set>
                                          <p:cBhvr>
                                            <p:cTn id="14" dur="1" fill="hold">
                                              <p:stCondLst>
                                                <p:cond delay="0"/>
                                              </p:stCondLst>
                                            </p:cTn>
                                            <p:tgtEl>
                                              <p:spTgt spid="40"/>
                                            </p:tgtEl>
                                            <p:attrNameLst>
                                              <p:attrName>style.visibility</p:attrName>
                                            </p:attrNameLst>
                                          </p:cBhvr>
                                          <p:to>
                                            <p:strVal val="visible"/>
                                          </p:to>
                                        </p:set>
                                        <p:anim calcmode="lin" valueType="num" p14:bounceEnd="58000">
                                          <p:cBhvr additive="base">
                                            <p:cTn id="15" dur="1000" fill="hold"/>
                                            <p:tgtEl>
                                              <p:spTgt spid="40"/>
                                            </p:tgtEl>
                                            <p:attrNameLst>
                                              <p:attrName>ppt_x</p:attrName>
                                            </p:attrNameLst>
                                          </p:cBhvr>
                                          <p:tavLst>
                                            <p:tav tm="0">
                                              <p:val>
                                                <p:strVal val="#ppt_x"/>
                                              </p:val>
                                            </p:tav>
                                            <p:tav tm="100000">
                                              <p:val>
                                                <p:strVal val="#ppt_x"/>
                                              </p:val>
                                            </p:tav>
                                          </p:tavLst>
                                        </p:anim>
                                        <p:anim calcmode="lin" valueType="num" p14:bounceEnd="58000">
                                          <p:cBhvr additive="base">
                                            <p:cTn id="16" dur="1000" fill="hold"/>
                                            <p:tgtEl>
                                              <p:spTgt spid="40"/>
                                            </p:tgtEl>
                                            <p:attrNameLst>
                                              <p:attrName>ppt_y</p:attrName>
                                            </p:attrNameLst>
                                          </p:cBhvr>
                                          <p:tavLst>
                                            <p:tav tm="0">
                                              <p:val>
                                                <p:strVal val="0-#ppt_h/2"/>
                                              </p:val>
                                            </p:tav>
                                            <p:tav tm="100000">
                                              <p:val>
                                                <p:strVal val="#ppt_y"/>
                                              </p:val>
                                            </p:tav>
                                          </p:tavLst>
                                        </p:anim>
                                      </p:childTnLst>
                                    </p:cTn>
                                  </p:par>
                                  <p:par>
                                    <p:cTn id="17" presetID="2" presetClass="entr" presetSubtype="3" fill="hold" grpId="0" nodeType="withEffect" p14:presetBounceEnd="58000">
                                      <p:stCondLst>
                                        <p:cond delay="450"/>
                                      </p:stCondLst>
                                      <p:childTnLst>
                                        <p:set>
                                          <p:cBhvr>
                                            <p:cTn id="18" dur="1" fill="hold">
                                              <p:stCondLst>
                                                <p:cond delay="0"/>
                                              </p:stCondLst>
                                            </p:cTn>
                                            <p:tgtEl>
                                              <p:spTgt spid="44"/>
                                            </p:tgtEl>
                                            <p:attrNameLst>
                                              <p:attrName>style.visibility</p:attrName>
                                            </p:attrNameLst>
                                          </p:cBhvr>
                                          <p:to>
                                            <p:strVal val="visible"/>
                                          </p:to>
                                        </p:set>
                                        <p:anim calcmode="lin" valueType="num" p14:bounceEnd="58000">
                                          <p:cBhvr additive="base">
                                            <p:cTn id="19" dur="1000" fill="hold"/>
                                            <p:tgtEl>
                                              <p:spTgt spid="44"/>
                                            </p:tgtEl>
                                            <p:attrNameLst>
                                              <p:attrName>ppt_x</p:attrName>
                                            </p:attrNameLst>
                                          </p:cBhvr>
                                          <p:tavLst>
                                            <p:tav tm="0">
                                              <p:val>
                                                <p:strVal val="1+#ppt_w/2"/>
                                              </p:val>
                                            </p:tav>
                                            <p:tav tm="100000">
                                              <p:val>
                                                <p:strVal val="#ppt_x"/>
                                              </p:val>
                                            </p:tav>
                                          </p:tavLst>
                                        </p:anim>
                                        <p:anim calcmode="lin" valueType="num" p14:bounceEnd="58000">
                                          <p:cBhvr additive="base">
                                            <p:cTn id="20" dur="1000" fill="hold"/>
                                            <p:tgtEl>
                                              <p:spTgt spid="44"/>
                                            </p:tgtEl>
                                            <p:attrNameLst>
                                              <p:attrName>ppt_y</p:attrName>
                                            </p:attrNameLst>
                                          </p:cBhvr>
                                          <p:tavLst>
                                            <p:tav tm="0">
                                              <p:val>
                                                <p:strVal val="0-#ppt_h/2"/>
                                              </p:val>
                                            </p:tav>
                                            <p:tav tm="100000">
                                              <p:val>
                                                <p:strVal val="#ppt_y"/>
                                              </p:val>
                                            </p:tav>
                                          </p:tavLst>
                                        </p:anim>
                                      </p:childTnLst>
                                    </p:cTn>
                                  </p:par>
                                  <p:par>
                                    <p:cTn id="21" presetID="2" presetClass="entr" presetSubtype="6" fill="hold" grpId="0" nodeType="withEffect" p14:presetBounceEnd="58000">
                                      <p:stCondLst>
                                        <p:cond delay="600"/>
                                      </p:stCondLst>
                                      <p:childTnLst>
                                        <p:set>
                                          <p:cBhvr>
                                            <p:cTn id="22" dur="1" fill="hold">
                                              <p:stCondLst>
                                                <p:cond delay="0"/>
                                              </p:stCondLst>
                                            </p:cTn>
                                            <p:tgtEl>
                                              <p:spTgt spid="38"/>
                                            </p:tgtEl>
                                            <p:attrNameLst>
                                              <p:attrName>style.visibility</p:attrName>
                                            </p:attrNameLst>
                                          </p:cBhvr>
                                          <p:to>
                                            <p:strVal val="visible"/>
                                          </p:to>
                                        </p:set>
                                        <p:anim calcmode="lin" valueType="num" p14:bounceEnd="58000">
                                          <p:cBhvr additive="base">
                                            <p:cTn id="23" dur="1000" fill="hold"/>
                                            <p:tgtEl>
                                              <p:spTgt spid="38"/>
                                            </p:tgtEl>
                                            <p:attrNameLst>
                                              <p:attrName>ppt_x</p:attrName>
                                            </p:attrNameLst>
                                          </p:cBhvr>
                                          <p:tavLst>
                                            <p:tav tm="0">
                                              <p:val>
                                                <p:strVal val="1+#ppt_w/2"/>
                                              </p:val>
                                            </p:tav>
                                            <p:tav tm="100000">
                                              <p:val>
                                                <p:strVal val="#ppt_x"/>
                                              </p:val>
                                            </p:tav>
                                          </p:tavLst>
                                        </p:anim>
                                        <p:anim calcmode="lin" valueType="num" p14:bounceEnd="58000">
                                          <p:cBhvr additive="base">
                                            <p:cTn id="24" dur="1000" fill="hold"/>
                                            <p:tgtEl>
                                              <p:spTgt spid="3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14:presetBounceEnd="58000">
                                      <p:stCondLst>
                                        <p:cond delay="750"/>
                                      </p:stCondLst>
                                      <p:childTnLst>
                                        <p:set>
                                          <p:cBhvr>
                                            <p:cTn id="26" dur="1" fill="hold">
                                              <p:stCondLst>
                                                <p:cond delay="0"/>
                                              </p:stCondLst>
                                            </p:cTn>
                                            <p:tgtEl>
                                              <p:spTgt spid="39"/>
                                            </p:tgtEl>
                                            <p:attrNameLst>
                                              <p:attrName>style.visibility</p:attrName>
                                            </p:attrNameLst>
                                          </p:cBhvr>
                                          <p:to>
                                            <p:strVal val="visible"/>
                                          </p:to>
                                        </p:set>
                                        <p:anim calcmode="lin" valueType="num" p14:bounceEnd="58000">
                                          <p:cBhvr additive="base">
                                            <p:cTn id="27" dur="1000" fill="hold"/>
                                            <p:tgtEl>
                                              <p:spTgt spid="39"/>
                                            </p:tgtEl>
                                            <p:attrNameLst>
                                              <p:attrName>ppt_x</p:attrName>
                                            </p:attrNameLst>
                                          </p:cBhvr>
                                          <p:tavLst>
                                            <p:tav tm="0">
                                              <p:val>
                                                <p:strVal val="#ppt_x"/>
                                              </p:val>
                                            </p:tav>
                                            <p:tav tm="100000">
                                              <p:val>
                                                <p:strVal val="#ppt_x"/>
                                              </p:val>
                                            </p:tav>
                                          </p:tavLst>
                                        </p:anim>
                                        <p:anim calcmode="lin" valueType="num" p14:bounceEnd="58000">
                                          <p:cBhvr additive="base">
                                            <p:cTn id="28" dur="1000" fill="hold"/>
                                            <p:tgtEl>
                                              <p:spTgt spid="39"/>
                                            </p:tgtEl>
                                            <p:attrNameLst>
                                              <p:attrName>ppt_y</p:attrName>
                                            </p:attrNameLst>
                                          </p:cBhvr>
                                          <p:tavLst>
                                            <p:tav tm="0">
                                              <p:val>
                                                <p:strVal val="1+#ppt_h/2"/>
                                              </p:val>
                                            </p:tav>
                                            <p:tav tm="100000">
                                              <p:val>
                                                <p:strVal val="#ppt_y"/>
                                              </p:val>
                                            </p:tav>
                                          </p:tavLst>
                                        </p:anim>
                                      </p:childTnLst>
                                    </p:cTn>
                                  </p:par>
                                  <p:par>
                                    <p:cTn id="29" presetID="2" presetClass="entr" presetSubtype="2" decel="78000" fill="hold" grpId="0" nodeType="withEffect">
                                      <p:stCondLst>
                                        <p:cond delay="750"/>
                                      </p:stCondLst>
                                      <p:childTnLst>
                                        <p:set>
                                          <p:cBhvr>
                                            <p:cTn id="30" dur="1" fill="hold">
                                              <p:stCondLst>
                                                <p:cond delay="0"/>
                                              </p:stCondLst>
                                            </p:cTn>
                                            <p:tgtEl>
                                              <p:spTgt spid="46"/>
                                            </p:tgtEl>
                                            <p:attrNameLst>
                                              <p:attrName>style.visibility</p:attrName>
                                            </p:attrNameLst>
                                          </p:cBhvr>
                                          <p:to>
                                            <p:strVal val="visible"/>
                                          </p:to>
                                        </p:set>
                                        <p:anim calcmode="lin" valueType="num">
                                          <p:cBhvr additive="base">
                                            <p:cTn id="31" dur="1000" fill="hold"/>
                                            <p:tgtEl>
                                              <p:spTgt spid="46"/>
                                            </p:tgtEl>
                                            <p:attrNameLst>
                                              <p:attrName>ppt_x</p:attrName>
                                            </p:attrNameLst>
                                          </p:cBhvr>
                                          <p:tavLst>
                                            <p:tav tm="0">
                                              <p:val>
                                                <p:strVal val="1+#ppt_w/2"/>
                                              </p:val>
                                            </p:tav>
                                            <p:tav tm="100000">
                                              <p:val>
                                                <p:strVal val="#ppt_x"/>
                                              </p:val>
                                            </p:tav>
                                          </p:tavLst>
                                        </p:anim>
                                        <p:anim calcmode="lin" valueType="num">
                                          <p:cBhvr additive="base">
                                            <p:cTn id="32" dur="1000" fill="hold"/>
                                            <p:tgtEl>
                                              <p:spTgt spid="46"/>
                                            </p:tgtEl>
                                            <p:attrNameLst>
                                              <p:attrName>ppt_y</p:attrName>
                                            </p:attrNameLst>
                                          </p:cBhvr>
                                          <p:tavLst>
                                            <p:tav tm="0">
                                              <p:val>
                                                <p:strVal val="#ppt_y"/>
                                              </p:val>
                                            </p:tav>
                                            <p:tav tm="100000">
                                              <p:val>
                                                <p:strVal val="#ppt_y"/>
                                              </p:val>
                                            </p:tav>
                                          </p:tavLst>
                                        </p:anim>
                                      </p:childTnLst>
                                    </p:cTn>
                                  </p:par>
                                  <p:par>
                                    <p:cTn id="33" presetID="2" presetClass="entr" presetSubtype="2" decel="78000" fill="hold" grpId="0" nodeType="withEffect">
                                      <p:stCondLst>
                                        <p:cond delay="250"/>
                                      </p:stCondLst>
                                      <p:childTnLst>
                                        <p:set>
                                          <p:cBhvr>
                                            <p:cTn id="34" dur="1" fill="hold">
                                              <p:stCondLst>
                                                <p:cond delay="0"/>
                                              </p:stCondLst>
                                            </p:cTn>
                                            <p:tgtEl>
                                              <p:spTgt spid="47"/>
                                            </p:tgtEl>
                                            <p:attrNameLst>
                                              <p:attrName>style.visibility</p:attrName>
                                            </p:attrNameLst>
                                          </p:cBhvr>
                                          <p:to>
                                            <p:strVal val="visible"/>
                                          </p:to>
                                        </p:set>
                                        <p:anim calcmode="lin" valueType="num">
                                          <p:cBhvr additive="base">
                                            <p:cTn id="35" dur="1000" fill="hold"/>
                                            <p:tgtEl>
                                              <p:spTgt spid="47"/>
                                            </p:tgtEl>
                                            <p:attrNameLst>
                                              <p:attrName>ppt_x</p:attrName>
                                            </p:attrNameLst>
                                          </p:cBhvr>
                                          <p:tavLst>
                                            <p:tav tm="0">
                                              <p:val>
                                                <p:strVal val="1+#ppt_w/2"/>
                                              </p:val>
                                            </p:tav>
                                            <p:tav tm="100000">
                                              <p:val>
                                                <p:strVal val="#ppt_x"/>
                                              </p:val>
                                            </p:tav>
                                          </p:tavLst>
                                        </p:anim>
                                        <p:anim calcmode="lin" valueType="num">
                                          <p:cBhvr additive="base">
                                            <p:cTn id="36" dur="1000" fill="hold"/>
                                            <p:tgtEl>
                                              <p:spTgt spid="47"/>
                                            </p:tgtEl>
                                            <p:attrNameLst>
                                              <p:attrName>ppt_y</p:attrName>
                                            </p:attrNameLst>
                                          </p:cBhvr>
                                          <p:tavLst>
                                            <p:tav tm="0">
                                              <p:val>
                                                <p:strVal val="#ppt_y"/>
                                              </p:val>
                                            </p:tav>
                                            <p:tav tm="100000">
                                              <p:val>
                                                <p:strVal val="#ppt_y"/>
                                              </p:val>
                                            </p:tav>
                                          </p:tavLst>
                                        </p:anim>
                                      </p:childTnLst>
                                    </p:cTn>
                                  </p:par>
                                  <p:par>
                                    <p:cTn id="37" presetID="2" presetClass="entr" presetSubtype="8" decel="78000" fill="hold" grpId="0" nodeType="withEffect">
                                      <p:stCondLst>
                                        <p:cond delay="750"/>
                                      </p:stCondLst>
                                      <p:childTnLst>
                                        <p:set>
                                          <p:cBhvr>
                                            <p:cTn id="38" dur="1" fill="hold">
                                              <p:stCondLst>
                                                <p:cond delay="0"/>
                                              </p:stCondLst>
                                            </p:cTn>
                                            <p:tgtEl>
                                              <p:spTgt spid="48"/>
                                            </p:tgtEl>
                                            <p:attrNameLst>
                                              <p:attrName>style.visibility</p:attrName>
                                            </p:attrNameLst>
                                          </p:cBhvr>
                                          <p:to>
                                            <p:strVal val="visible"/>
                                          </p:to>
                                        </p:set>
                                        <p:anim calcmode="lin" valueType="num">
                                          <p:cBhvr additive="base">
                                            <p:cTn id="39" dur="1000" fill="hold"/>
                                            <p:tgtEl>
                                              <p:spTgt spid="48"/>
                                            </p:tgtEl>
                                            <p:attrNameLst>
                                              <p:attrName>ppt_x</p:attrName>
                                            </p:attrNameLst>
                                          </p:cBhvr>
                                          <p:tavLst>
                                            <p:tav tm="0">
                                              <p:val>
                                                <p:strVal val="0-#ppt_w/2"/>
                                              </p:val>
                                            </p:tav>
                                            <p:tav tm="100000">
                                              <p:val>
                                                <p:strVal val="#ppt_x"/>
                                              </p:val>
                                            </p:tav>
                                          </p:tavLst>
                                        </p:anim>
                                        <p:anim calcmode="lin" valueType="num">
                                          <p:cBhvr additive="base">
                                            <p:cTn id="40" dur="1000" fill="hold"/>
                                            <p:tgtEl>
                                              <p:spTgt spid="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bldLvl="0" animBg="1"/>
          <p:bldP spid="38" grpId="0" bldLvl="0" animBg="1"/>
          <p:bldP spid="39" grpId="0" bldLvl="0" animBg="1"/>
          <p:bldP spid="40" grpId="0" bldLvl="0" animBg="1"/>
          <p:bldP spid="42" grpId="0" bldLvl="0" animBg="1"/>
          <p:bldP spid="44" grpId="0" bldLvl="0" animBg="1"/>
          <p:bldP spid="46" grpId="0"/>
          <p:bldP spid="47" grpId="0"/>
          <p:bldP spid="4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with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1000" fill="hold"/>
                                            <p:tgtEl>
                                              <p:spTgt spid="37"/>
                                            </p:tgtEl>
                                            <p:attrNameLst>
                                              <p:attrName>ppt_x</p:attrName>
                                            </p:attrNameLst>
                                          </p:cBhvr>
                                          <p:tavLst>
                                            <p:tav tm="0">
                                              <p:val>
                                                <p:strVal val="0-#ppt_w/2"/>
                                              </p:val>
                                            </p:tav>
                                            <p:tav tm="100000">
                                              <p:val>
                                                <p:strVal val="#ppt_x"/>
                                              </p:val>
                                            </p:tav>
                                          </p:tavLst>
                                        </p:anim>
                                        <p:anim calcmode="lin" valueType="num">
                                          <p:cBhvr additive="base">
                                            <p:cTn id="8" dur="1000" fill="hold"/>
                                            <p:tgtEl>
                                              <p:spTgt spid="37"/>
                                            </p:tgtEl>
                                            <p:attrNameLst>
                                              <p:attrName>ppt_y</p:attrName>
                                            </p:attrNameLst>
                                          </p:cBhvr>
                                          <p:tavLst>
                                            <p:tav tm="0">
                                              <p:val>
                                                <p:strVal val="1+#ppt_h/2"/>
                                              </p:val>
                                            </p:tav>
                                            <p:tav tm="100000">
                                              <p:val>
                                                <p:strVal val="#ppt_y"/>
                                              </p:val>
                                            </p:tav>
                                          </p:tavLst>
                                        </p:anim>
                                      </p:childTnLst>
                                    </p:cTn>
                                  </p:par>
                                  <p:par>
                                    <p:cTn id="9" presetID="2" presetClass="entr" presetSubtype="9" fill="hold" grpId="0" nodeType="withEffect">
                                      <p:stCondLst>
                                        <p:cond delay="15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300"/>
                                      </p:stCondLst>
                                      <p:childTnLst>
                                        <p:set>
                                          <p:cBhvr>
                                            <p:cTn id="14" dur="1" fill="hold">
                                              <p:stCondLst>
                                                <p:cond delay="0"/>
                                              </p:stCondLst>
                                            </p:cTn>
                                            <p:tgtEl>
                                              <p:spTgt spid="40"/>
                                            </p:tgtEl>
                                            <p:attrNameLst>
                                              <p:attrName>style.visibility</p:attrName>
                                            </p:attrNameLst>
                                          </p:cBhvr>
                                          <p:to>
                                            <p:strVal val="visible"/>
                                          </p:to>
                                        </p:set>
                                        <p:anim calcmode="lin" valueType="num">
                                          <p:cBhvr additive="base">
                                            <p:cTn id="15" dur="1000" fill="hold"/>
                                            <p:tgtEl>
                                              <p:spTgt spid="40"/>
                                            </p:tgtEl>
                                            <p:attrNameLst>
                                              <p:attrName>ppt_x</p:attrName>
                                            </p:attrNameLst>
                                          </p:cBhvr>
                                          <p:tavLst>
                                            <p:tav tm="0">
                                              <p:val>
                                                <p:strVal val="#ppt_x"/>
                                              </p:val>
                                            </p:tav>
                                            <p:tav tm="100000">
                                              <p:val>
                                                <p:strVal val="#ppt_x"/>
                                              </p:val>
                                            </p:tav>
                                          </p:tavLst>
                                        </p:anim>
                                        <p:anim calcmode="lin" valueType="num">
                                          <p:cBhvr additive="base">
                                            <p:cTn id="16" dur="1000" fill="hold"/>
                                            <p:tgtEl>
                                              <p:spTgt spid="40"/>
                                            </p:tgtEl>
                                            <p:attrNameLst>
                                              <p:attrName>ppt_y</p:attrName>
                                            </p:attrNameLst>
                                          </p:cBhvr>
                                          <p:tavLst>
                                            <p:tav tm="0">
                                              <p:val>
                                                <p:strVal val="0-#ppt_h/2"/>
                                              </p:val>
                                            </p:tav>
                                            <p:tav tm="100000">
                                              <p:val>
                                                <p:strVal val="#ppt_y"/>
                                              </p:val>
                                            </p:tav>
                                          </p:tavLst>
                                        </p:anim>
                                      </p:childTnLst>
                                    </p:cTn>
                                  </p:par>
                                  <p:par>
                                    <p:cTn id="17" presetID="2" presetClass="entr" presetSubtype="3" fill="hold" grpId="0" nodeType="withEffect">
                                      <p:stCondLst>
                                        <p:cond delay="450"/>
                                      </p:stCondLst>
                                      <p:childTnLst>
                                        <p:set>
                                          <p:cBhvr>
                                            <p:cTn id="18" dur="1" fill="hold">
                                              <p:stCondLst>
                                                <p:cond delay="0"/>
                                              </p:stCondLst>
                                            </p:cTn>
                                            <p:tgtEl>
                                              <p:spTgt spid="44"/>
                                            </p:tgtEl>
                                            <p:attrNameLst>
                                              <p:attrName>style.visibility</p:attrName>
                                            </p:attrNameLst>
                                          </p:cBhvr>
                                          <p:to>
                                            <p:strVal val="visible"/>
                                          </p:to>
                                        </p:set>
                                        <p:anim calcmode="lin" valueType="num">
                                          <p:cBhvr additive="base">
                                            <p:cTn id="19" dur="1000" fill="hold"/>
                                            <p:tgtEl>
                                              <p:spTgt spid="44"/>
                                            </p:tgtEl>
                                            <p:attrNameLst>
                                              <p:attrName>ppt_x</p:attrName>
                                            </p:attrNameLst>
                                          </p:cBhvr>
                                          <p:tavLst>
                                            <p:tav tm="0">
                                              <p:val>
                                                <p:strVal val="1+#ppt_w/2"/>
                                              </p:val>
                                            </p:tav>
                                            <p:tav tm="100000">
                                              <p:val>
                                                <p:strVal val="#ppt_x"/>
                                              </p:val>
                                            </p:tav>
                                          </p:tavLst>
                                        </p:anim>
                                        <p:anim calcmode="lin" valueType="num">
                                          <p:cBhvr additive="base">
                                            <p:cTn id="20" dur="1000" fill="hold"/>
                                            <p:tgtEl>
                                              <p:spTgt spid="44"/>
                                            </p:tgtEl>
                                            <p:attrNameLst>
                                              <p:attrName>ppt_y</p:attrName>
                                            </p:attrNameLst>
                                          </p:cBhvr>
                                          <p:tavLst>
                                            <p:tav tm="0">
                                              <p:val>
                                                <p:strVal val="0-#ppt_h/2"/>
                                              </p:val>
                                            </p:tav>
                                            <p:tav tm="100000">
                                              <p:val>
                                                <p:strVal val="#ppt_y"/>
                                              </p:val>
                                            </p:tav>
                                          </p:tavLst>
                                        </p:anim>
                                      </p:childTnLst>
                                    </p:cTn>
                                  </p:par>
                                  <p:par>
                                    <p:cTn id="21" presetID="2" presetClass="entr" presetSubtype="6" fill="hold" grpId="0" nodeType="withEffect">
                                      <p:stCondLst>
                                        <p:cond delay="600"/>
                                      </p:stCondLst>
                                      <p:childTnLst>
                                        <p:set>
                                          <p:cBhvr>
                                            <p:cTn id="22" dur="1" fill="hold">
                                              <p:stCondLst>
                                                <p:cond delay="0"/>
                                              </p:stCondLst>
                                            </p:cTn>
                                            <p:tgtEl>
                                              <p:spTgt spid="38"/>
                                            </p:tgtEl>
                                            <p:attrNameLst>
                                              <p:attrName>style.visibility</p:attrName>
                                            </p:attrNameLst>
                                          </p:cBhvr>
                                          <p:to>
                                            <p:strVal val="visible"/>
                                          </p:to>
                                        </p:set>
                                        <p:anim calcmode="lin" valueType="num">
                                          <p:cBhvr additive="base">
                                            <p:cTn id="23" dur="1000" fill="hold"/>
                                            <p:tgtEl>
                                              <p:spTgt spid="38"/>
                                            </p:tgtEl>
                                            <p:attrNameLst>
                                              <p:attrName>ppt_x</p:attrName>
                                            </p:attrNameLst>
                                          </p:cBhvr>
                                          <p:tavLst>
                                            <p:tav tm="0">
                                              <p:val>
                                                <p:strVal val="1+#ppt_w/2"/>
                                              </p:val>
                                            </p:tav>
                                            <p:tav tm="100000">
                                              <p:val>
                                                <p:strVal val="#ppt_x"/>
                                              </p:val>
                                            </p:tav>
                                          </p:tavLst>
                                        </p:anim>
                                        <p:anim calcmode="lin" valueType="num">
                                          <p:cBhvr additive="base">
                                            <p:cTn id="24" dur="1000" fill="hold"/>
                                            <p:tgtEl>
                                              <p:spTgt spid="3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750"/>
                                      </p:stCondLst>
                                      <p:childTnLst>
                                        <p:set>
                                          <p:cBhvr>
                                            <p:cTn id="26" dur="1" fill="hold">
                                              <p:stCondLst>
                                                <p:cond delay="0"/>
                                              </p:stCondLst>
                                            </p:cTn>
                                            <p:tgtEl>
                                              <p:spTgt spid="39"/>
                                            </p:tgtEl>
                                            <p:attrNameLst>
                                              <p:attrName>style.visibility</p:attrName>
                                            </p:attrNameLst>
                                          </p:cBhvr>
                                          <p:to>
                                            <p:strVal val="visible"/>
                                          </p:to>
                                        </p:set>
                                        <p:anim calcmode="lin" valueType="num">
                                          <p:cBhvr additive="base">
                                            <p:cTn id="27" dur="1000" fill="hold"/>
                                            <p:tgtEl>
                                              <p:spTgt spid="39"/>
                                            </p:tgtEl>
                                            <p:attrNameLst>
                                              <p:attrName>ppt_x</p:attrName>
                                            </p:attrNameLst>
                                          </p:cBhvr>
                                          <p:tavLst>
                                            <p:tav tm="0">
                                              <p:val>
                                                <p:strVal val="#ppt_x"/>
                                              </p:val>
                                            </p:tav>
                                            <p:tav tm="100000">
                                              <p:val>
                                                <p:strVal val="#ppt_x"/>
                                              </p:val>
                                            </p:tav>
                                          </p:tavLst>
                                        </p:anim>
                                        <p:anim calcmode="lin" valueType="num">
                                          <p:cBhvr additive="base">
                                            <p:cTn id="28" dur="1000" fill="hold"/>
                                            <p:tgtEl>
                                              <p:spTgt spid="39"/>
                                            </p:tgtEl>
                                            <p:attrNameLst>
                                              <p:attrName>ppt_y</p:attrName>
                                            </p:attrNameLst>
                                          </p:cBhvr>
                                          <p:tavLst>
                                            <p:tav tm="0">
                                              <p:val>
                                                <p:strVal val="1+#ppt_h/2"/>
                                              </p:val>
                                            </p:tav>
                                            <p:tav tm="100000">
                                              <p:val>
                                                <p:strVal val="#ppt_y"/>
                                              </p:val>
                                            </p:tav>
                                          </p:tavLst>
                                        </p:anim>
                                      </p:childTnLst>
                                    </p:cTn>
                                  </p:par>
                                  <p:par>
                                    <p:cTn id="29" presetID="2" presetClass="entr" presetSubtype="2" decel="78000" fill="hold" grpId="0" nodeType="withEffect">
                                      <p:stCondLst>
                                        <p:cond delay="750"/>
                                      </p:stCondLst>
                                      <p:childTnLst>
                                        <p:set>
                                          <p:cBhvr>
                                            <p:cTn id="30" dur="1" fill="hold">
                                              <p:stCondLst>
                                                <p:cond delay="0"/>
                                              </p:stCondLst>
                                            </p:cTn>
                                            <p:tgtEl>
                                              <p:spTgt spid="46"/>
                                            </p:tgtEl>
                                            <p:attrNameLst>
                                              <p:attrName>style.visibility</p:attrName>
                                            </p:attrNameLst>
                                          </p:cBhvr>
                                          <p:to>
                                            <p:strVal val="visible"/>
                                          </p:to>
                                        </p:set>
                                        <p:anim calcmode="lin" valueType="num">
                                          <p:cBhvr additive="base">
                                            <p:cTn id="31" dur="1000" fill="hold"/>
                                            <p:tgtEl>
                                              <p:spTgt spid="46"/>
                                            </p:tgtEl>
                                            <p:attrNameLst>
                                              <p:attrName>ppt_x</p:attrName>
                                            </p:attrNameLst>
                                          </p:cBhvr>
                                          <p:tavLst>
                                            <p:tav tm="0">
                                              <p:val>
                                                <p:strVal val="1+#ppt_w/2"/>
                                              </p:val>
                                            </p:tav>
                                            <p:tav tm="100000">
                                              <p:val>
                                                <p:strVal val="#ppt_x"/>
                                              </p:val>
                                            </p:tav>
                                          </p:tavLst>
                                        </p:anim>
                                        <p:anim calcmode="lin" valueType="num">
                                          <p:cBhvr additive="base">
                                            <p:cTn id="32" dur="1000" fill="hold"/>
                                            <p:tgtEl>
                                              <p:spTgt spid="46"/>
                                            </p:tgtEl>
                                            <p:attrNameLst>
                                              <p:attrName>ppt_y</p:attrName>
                                            </p:attrNameLst>
                                          </p:cBhvr>
                                          <p:tavLst>
                                            <p:tav tm="0">
                                              <p:val>
                                                <p:strVal val="#ppt_y"/>
                                              </p:val>
                                            </p:tav>
                                            <p:tav tm="100000">
                                              <p:val>
                                                <p:strVal val="#ppt_y"/>
                                              </p:val>
                                            </p:tav>
                                          </p:tavLst>
                                        </p:anim>
                                      </p:childTnLst>
                                    </p:cTn>
                                  </p:par>
                                  <p:par>
                                    <p:cTn id="33" presetID="2" presetClass="entr" presetSubtype="2" decel="78000" fill="hold" grpId="0" nodeType="withEffect">
                                      <p:stCondLst>
                                        <p:cond delay="250"/>
                                      </p:stCondLst>
                                      <p:childTnLst>
                                        <p:set>
                                          <p:cBhvr>
                                            <p:cTn id="34" dur="1" fill="hold">
                                              <p:stCondLst>
                                                <p:cond delay="0"/>
                                              </p:stCondLst>
                                            </p:cTn>
                                            <p:tgtEl>
                                              <p:spTgt spid="47"/>
                                            </p:tgtEl>
                                            <p:attrNameLst>
                                              <p:attrName>style.visibility</p:attrName>
                                            </p:attrNameLst>
                                          </p:cBhvr>
                                          <p:to>
                                            <p:strVal val="visible"/>
                                          </p:to>
                                        </p:set>
                                        <p:anim calcmode="lin" valueType="num">
                                          <p:cBhvr additive="base">
                                            <p:cTn id="35" dur="1000" fill="hold"/>
                                            <p:tgtEl>
                                              <p:spTgt spid="47"/>
                                            </p:tgtEl>
                                            <p:attrNameLst>
                                              <p:attrName>ppt_x</p:attrName>
                                            </p:attrNameLst>
                                          </p:cBhvr>
                                          <p:tavLst>
                                            <p:tav tm="0">
                                              <p:val>
                                                <p:strVal val="1+#ppt_w/2"/>
                                              </p:val>
                                            </p:tav>
                                            <p:tav tm="100000">
                                              <p:val>
                                                <p:strVal val="#ppt_x"/>
                                              </p:val>
                                            </p:tav>
                                          </p:tavLst>
                                        </p:anim>
                                        <p:anim calcmode="lin" valueType="num">
                                          <p:cBhvr additive="base">
                                            <p:cTn id="36" dur="1000" fill="hold"/>
                                            <p:tgtEl>
                                              <p:spTgt spid="47"/>
                                            </p:tgtEl>
                                            <p:attrNameLst>
                                              <p:attrName>ppt_y</p:attrName>
                                            </p:attrNameLst>
                                          </p:cBhvr>
                                          <p:tavLst>
                                            <p:tav tm="0">
                                              <p:val>
                                                <p:strVal val="#ppt_y"/>
                                              </p:val>
                                            </p:tav>
                                            <p:tav tm="100000">
                                              <p:val>
                                                <p:strVal val="#ppt_y"/>
                                              </p:val>
                                            </p:tav>
                                          </p:tavLst>
                                        </p:anim>
                                      </p:childTnLst>
                                    </p:cTn>
                                  </p:par>
                                  <p:par>
                                    <p:cTn id="37" presetID="2" presetClass="entr" presetSubtype="8" decel="78000" fill="hold" grpId="0" nodeType="withEffect">
                                      <p:stCondLst>
                                        <p:cond delay="750"/>
                                      </p:stCondLst>
                                      <p:childTnLst>
                                        <p:set>
                                          <p:cBhvr>
                                            <p:cTn id="38" dur="1" fill="hold">
                                              <p:stCondLst>
                                                <p:cond delay="0"/>
                                              </p:stCondLst>
                                            </p:cTn>
                                            <p:tgtEl>
                                              <p:spTgt spid="48"/>
                                            </p:tgtEl>
                                            <p:attrNameLst>
                                              <p:attrName>style.visibility</p:attrName>
                                            </p:attrNameLst>
                                          </p:cBhvr>
                                          <p:to>
                                            <p:strVal val="visible"/>
                                          </p:to>
                                        </p:set>
                                        <p:anim calcmode="lin" valueType="num">
                                          <p:cBhvr additive="base">
                                            <p:cTn id="39" dur="1000" fill="hold"/>
                                            <p:tgtEl>
                                              <p:spTgt spid="48"/>
                                            </p:tgtEl>
                                            <p:attrNameLst>
                                              <p:attrName>ppt_x</p:attrName>
                                            </p:attrNameLst>
                                          </p:cBhvr>
                                          <p:tavLst>
                                            <p:tav tm="0">
                                              <p:val>
                                                <p:strVal val="0-#ppt_w/2"/>
                                              </p:val>
                                            </p:tav>
                                            <p:tav tm="100000">
                                              <p:val>
                                                <p:strVal val="#ppt_x"/>
                                              </p:val>
                                            </p:tav>
                                          </p:tavLst>
                                        </p:anim>
                                        <p:anim calcmode="lin" valueType="num">
                                          <p:cBhvr additive="base">
                                            <p:cTn id="40" dur="1000" fill="hold"/>
                                            <p:tgtEl>
                                              <p:spTgt spid="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bldLvl="0" animBg="1"/>
          <p:bldP spid="38" grpId="0" bldLvl="0" animBg="1"/>
          <p:bldP spid="39" grpId="0" bldLvl="0" animBg="1"/>
          <p:bldP spid="40" grpId="0" bldLvl="0" animBg="1"/>
          <p:bldP spid="42" grpId="0" bldLvl="0" animBg="1"/>
          <p:bldP spid="44" grpId="0" bldLvl="0" animBg="1"/>
          <p:bldP spid="46" grpId="0"/>
          <p:bldP spid="47" grpId="0"/>
          <p:bldP spid="48" grpId="0"/>
        </p:bld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文本框 25"/>
          <p:cNvSpPr txBox="1"/>
          <p:nvPr/>
        </p:nvSpPr>
        <p:spPr>
          <a:xfrm>
            <a:off x="74743" y="503062"/>
            <a:ext cx="2891066" cy="523220"/>
          </a:xfrm>
          <a:prstGeom prst="rect">
            <a:avLst/>
          </a:prstGeom>
          <a:noFill/>
        </p:spPr>
        <p:txBody>
          <a:bodyPr wrap="square" rtlCol="0">
            <a:spAutoFit/>
          </a:bodyPr>
          <a:lstStyle/>
          <a:p>
            <a:r>
              <a:rPr lang="zh-CN" altLang="en-US" sz="2800" b="1" dirty="0">
                <a:solidFill>
                  <a:schemeClr val="bg2">
                    <a:lumMod val="50000"/>
                  </a:schemeClr>
                </a:solidFill>
              </a:rPr>
              <a:t>请输入标题内容</a:t>
            </a:r>
          </a:p>
        </p:txBody>
      </p:sp>
      <p:pic>
        <p:nvPicPr>
          <p:cNvPr id="27" name="图片 26"/>
          <p:cNvPicPr>
            <a:picLocks noChangeAspect="1"/>
          </p:cNvPicPr>
          <p:nvPr/>
        </p:nvPicPr>
        <p:blipFill>
          <a:blip r:embed="rId3" cstate="screen"/>
          <a:stretch>
            <a:fillRect/>
          </a:stretch>
        </p:blipFill>
        <p:spPr>
          <a:xfrm>
            <a:off x="11045298" y="178517"/>
            <a:ext cx="824546" cy="1172311"/>
          </a:xfrm>
          <a:prstGeom prst="rect">
            <a:avLst/>
          </a:prstGeom>
        </p:spPr>
      </p:pic>
      <p:pic>
        <p:nvPicPr>
          <p:cNvPr id="36" name="图片 35"/>
          <p:cNvPicPr>
            <a:picLocks noChangeAspect="1"/>
          </p:cNvPicPr>
          <p:nvPr/>
        </p:nvPicPr>
        <p:blipFill>
          <a:blip r:embed="rId4" cstate="screen"/>
          <a:stretch>
            <a:fillRect/>
          </a:stretch>
        </p:blipFill>
        <p:spPr>
          <a:xfrm>
            <a:off x="3285497" y="232338"/>
            <a:ext cx="5741297" cy="253014"/>
          </a:xfrm>
          <a:prstGeom prst="rect">
            <a:avLst/>
          </a:prstGeom>
        </p:spPr>
      </p:pic>
      <p:sp>
        <p:nvSpPr>
          <p:cNvPr id="5" name="Freeform 10"/>
          <p:cNvSpPr>
            <a:spLocks noEditPoints="1"/>
          </p:cNvSpPr>
          <p:nvPr/>
        </p:nvSpPr>
        <p:spPr bwMode="auto">
          <a:xfrm>
            <a:off x="5378451" y="2773363"/>
            <a:ext cx="1500188" cy="1427163"/>
          </a:xfrm>
          <a:custGeom>
            <a:avLst/>
            <a:gdLst>
              <a:gd name="T0" fmla="*/ 379 w 399"/>
              <a:gd name="T1" fmla="*/ 124 h 379"/>
              <a:gd name="T2" fmla="*/ 222 w 399"/>
              <a:gd name="T3" fmla="*/ 10 h 379"/>
              <a:gd name="T4" fmla="*/ 176 w 399"/>
              <a:gd name="T5" fmla="*/ 10 h 379"/>
              <a:gd name="T6" fmla="*/ 19 w 399"/>
              <a:gd name="T7" fmla="*/ 124 h 379"/>
              <a:gd name="T8" fmla="*/ 5 w 399"/>
              <a:gd name="T9" fmla="*/ 168 h 379"/>
              <a:gd name="T10" fmla="*/ 65 w 399"/>
              <a:gd name="T11" fmla="*/ 353 h 379"/>
              <a:gd name="T12" fmla="*/ 102 w 399"/>
              <a:gd name="T13" fmla="*/ 379 h 379"/>
              <a:gd name="T14" fmla="*/ 296 w 399"/>
              <a:gd name="T15" fmla="*/ 379 h 379"/>
              <a:gd name="T16" fmla="*/ 333 w 399"/>
              <a:gd name="T17" fmla="*/ 353 h 379"/>
              <a:gd name="T18" fmla="*/ 393 w 399"/>
              <a:gd name="T19" fmla="*/ 168 h 379"/>
              <a:gd name="T20" fmla="*/ 379 w 399"/>
              <a:gd name="T21" fmla="*/ 124 h 379"/>
              <a:gd name="T22" fmla="*/ 334 w 399"/>
              <a:gd name="T23" fmla="*/ 175 h 379"/>
              <a:gd name="T24" fmla="*/ 293 w 399"/>
              <a:gd name="T25" fmla="*/ 304 h 379"/>
              <a:gd name="T26" fmla="*/ 267 w 399"/>
              <a:gd name="T27" fmla="*/ 322 h 379"/>
              <a:gd name="T28" fmla="*/ 131 w 399"/>
              <a:gd name="T29" fmla="*/ 322 h 379"/>
              <a:gd name="T30" fmla="*/ 106 w 399"/>
              <a:gd name="T31" fmla="*/ 304 h 379"/>
              <a:gd name="T32" fmla="*/ 64 w 399"/>
              <a:gd name="T33" fmla="*/ 175 h 379"/>
              <a:gd name="T34" fmla="*/ 73 w 399"/>
              <a:gd name="T35" fmla="*/ 144 h 379"/>
              <a:gd name="T36" fmla="*/ 183 w 399"/>
              <a:gd name="T37" fmla="*/ 65 h 379"/>
              <a:gd name="T38" fmla="*/ 215 w 399"/>
              <a:gd name="T39" fmla="*/ 65 h 379"/>
              <a:gd name="T40" fmla="*/ 325 w 399"/>
              <a:gd name="T41" fmla="*/ 144 h 379"/>
              <a:gd name="T42" fmla="*/ 334 w 399"/>
              <a:gd name="T43" fmla="*/ 175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99" h="379">
                <a:moveTo>
                  <a:pt x="379" y="124"/>
                </a:moveTo>
                <a:cubicBezTo>
                  <a:pt x="222" y="10"/>
                  <a:pt x="222" y="10"/>
                  <a:pt x="222" y="10"/>
                </a:cubicBezTo>
                <a:cubicBezTo>
                  <a:pt x="208" y="0"/>
                  <a:pt x="190" y="0"/>
                  <a:pt x="176" y="10"/>
                </a:cubicBezTo>
                <a:cubicBezTo>
                  <a:pt x="19" y="124"/>
                  <a:pt x="19" y="124"/>
                  <a:pt x="19" y="124"/>
                </a:cubicBezTo>
                <a:cubicBezTo>
                  <a:pt x="5" y="134"/>
                  <a:pt x="0" y="152"/>
                  <a:pt x="5" y="168"/>
                </a:cubicBezTo>
                <a:cubicBezTo>
                  <a:pt x="65" y="353"/>
                  <a:pt x="65" y="353"/>
                  <a:pt x="65" y="353"/>
                </a:cubicBezTo>
                <a:cubicBezTo>
                  <a:pt x="70" y="369"/>
                  <a:pt x="85" y="379"/>
                  <a:pt x="102" y="379"/>
                </a:cubicBezTo>
                <a:cubicBezTo>
                  <a:pt x="296" y="379"/>
                  <a:pt x="296" y="379"/>
                  <a:pt x="296" y="379"/>
                </a:cubicBezTo>
                <a:cubicBezTo>
                  <a:pt x="313" y="379"/>
                  <a:pt x="328" y="369"/>
                  <a:pt x="333" y="353"/>
                </a:cubicBezTo>
                <a:cubicBezTo>
                  <a:pt x="393" y="168"/>
                  <a:pt x="393" y="168"/>
                  <a:pt x="393" y="168"/>
                </a:cubicBezTo>
                <a:cubicBezTo>
                  <a:pt x="399" y="152"/>
                  <a:pt x="393" y="134"/>
                  <a:pt x="379" y="124"/>
                </a:cubicBezTo>
                <a:close/>
                <a:moveTo>
                  <a:pt x="334" y="175"/>
                </a:moveTo>
                <a:cubicBezTo>
                  <a:pt x="293" y="304"/>
                  <a:pt x="293" y="304"/>
                  <a:pt x="293" y="304"/>
                </a:cubicBezTo>
                <a:cubicBezTo>
                  <a:pt x="289" y="315"/>
                  <a:pt x="279" y="322"/>
                  <a:pt x="267" y="322"/>
                </a:cubicBezTo>
                <a:cubicBezTo>
                  <a:pt x="131" y="322"/>
                  <a:pt x="131" y="322"/>
                  <a:pt x="131" y="322"/>
                </a:cubicBezTo>
                <a:cubicBezTo>
                  <a:pt x="120" y="322"/>
                  <a:pt x="109" y="315"/>
                  <a:pt x="106" y="304"/>
                </a:cubicBezTo>
                <a:cubicBezTo>
                  <a:pt x="64" y="175"/>
                  <a:pt x="64" y="175"/>
                  <a:pt x="64" y="175"/>
                </a:cubicBezTo>
                <a:cubicBezTo>
                  <a:pt x="60" y="163"/>
                  <a:pt x="64" y="151"/>
                  <a:pt x="73" y="144"/>
                </a:cubicBezTo>
                <a:cubicBezTo>
                  <a:pt x="183" y="65"/>
                  <a:pt x="183" y="65"/>
                  <a:pt x="183" y="65"/>
                </a:cubicBezTo>
                <a:cubicBezTo>
                  <a:pt x="193" y="58"/>
                  <a:pt x="205" y="58"/>
                  <a:pt x="215" y="65"/>
                </a:cubicBezTo>
                <a:cubicBezTo>
                  <a:pt x="325" y="144"/>
                  <a:pt x="325" y="144"/>
                  <a:pt x="325" y="144"/>
                </a:cubicBezTo>
                <a:cubicBezTo>
                  <a:pt x="334" y="151"/>
                  <a:pt x="338" y="163"/>
                  <a:pt x="334" y="175"/>
                </a:cubicBezTo>
                <a:close/>
              </a:path>
            </a:pathLst>
          </a:custGeom>
          <a:solidFill>
            <a:schemeClr val="accent6"/>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222222"/>
              </a:solidFill>
              <a:effectLst/>
              <a:uLnTx/>
              <a:uFillTx/>
              <a:latin typeface="Source Sans Pro" panose="020B0503030403020204" charset="0"/>
              <a:ea typeface="+mn-ea"/>
              <a:cs typeface="+mn-cs"/>
            </a:endParaRPr>
          </a:p>
        </p:txBody>
      </p:sp>
      <p:grpSp>
        <p:nvGrpSpPr>
          <p:cNvPr id="6" name="Group 23"/>
          <p:cNvGrpSpPr/>
          <p:nvPr/>
        </p:nvGrpSpPr>
        <p:grpSpPr>
          <a:xfrm>
            <a:off x="4452938" y="1709738"/>
            <a:ext cx="3346450" cy="3435351"/>
            <a:chOff x="4452938" y="1709738"/>
            <a:chExt cx="3346450" cy="3435351"/>
          </a:xfrm>
        </p:grpSpPr>
        <p:sp>
          <p:nvSpPr>
            <p:cNvPr id="7" name="Freeform 5"/>
            <p:cNvSpPr/>
            <p:nvPr/>
          </p:nvSpPr>
          <p:spPr bwMode="auto">
            <a:xfrm>
              <a:off x="5392738" y="1709738"/>
              <a:ext cx="1466850" cy="1219200"/>
            </a:xfrm>
            <a:custGeom>
              <a:avLst/>
              <a:gdLst>
                <a:gd name="T0" fmla="*/ 101 w 390"/>
                <a:gd name="T1" fmla="*/ 286 h 324"/>
                <a:gd name="T2" fmla="*/ 102 w 390"/>
                <a:gd name="T3" fmla="*/ 285 h 324"/>
                <a:gd name="T4" fmla="*/ 65 w 390"/>
                <a:gd name="T5" fmla="*/ 195 h 324"/>
                <a:gd name="T6" fmla="*/ 195 w 390"/>
                <a:gd name="T7" fmla="*/ 65 h 324"/>
                <a:gd name="T8" fmla="*/ 325 w 390"/>
                <a:gd name="T9" fmla="*/ 195 h 324"/>
                <a:gd name="T10" fmla="*/ 288 w 390"/>
                <a:gd name="T11" fmla="*/ 285 h 324"/>
                <a:gd name="T12" fmla="*/ 342 w 390"/>
                <a:gd name="T13" fmla="*/ 324 h 324"/>
                <a:gd name="T14" fmla="*/ 389 w 390"/>
                <a:gd name="T15" fmla="*/ 217 h 324"/>
                <a:gd name="T16" fmla="*/ 390 w 390"/>
                <a:gd name="T17" fmla="*/ 195 h 324"/>
                <a:gd name="T18" fmla="*/ 195 w 390"/>
                <a:gd name="T19" fmla="*/ 0 h 324"/>
                <a:gd name="T20" fmla="*/ 0 w 390"/>
                <a:gd name="T21" fmla="*/ 195 h 324"/>
                <a:gd name="T22" fmla="*/ 1 w 390"/>
                <a:gd name="T23" fmla="*/ 217 h 324"/>
                <a:gd name="T24" fmla="*/ 101 w 390"/>
                <a:gd name="T25" fmla="*/ 2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0" h="324">
                  <a:moveTo>
                    <a:pt x="101" y="286"/>
                  </a:moveTo>
                  <a:cubicBezTo>
                    <a:pt x="102" y="285"/>
                    <a:pt x="102" y="285"/>
                    <a:pt x="102" y="285"/>
                  </a:cubicBezTo>
                  <a:cubicBezTo>
                    <a:pt x="79" y="262"/>
                    <a:pt x="65" y="230"/>
                    <a:pt x="65" y="195"/>
                  </a:cubicBezTo>
                  <a:cubicBezTo>
                    <a:pt x="65" y="123"/>
                    <a:pt x="123" y="65"/>
                    <a:pt x="195" y="65"/>
                  </a:cubicBezTo>
                  <a:cubicBezTo>
                    <a:pt x="267" y="65"/>
                    <a:pt x="325" y="123"/>
                    <a:pt x="325" y="195"/>
                  </a:cubicBezTo>
                  <a:cubicBezTo>
                    <a:pt x="325" y="230"/>
                    <a:pt x="311" y="262"/>
                    <a:pt x="288" y="285"/>
                  </a:cubicBezTo>
                  <a:cubicBezTo>
                    <a:pt x="342" y="324"/>
                    <a:pt x="342" y="324"/>
                    <a:pt x="342" y="324"/>
                  </a:cubicBezTo>
                  <a:cubicBezTo>
                    <a:pt x="368" y="295"/>
                    <a:pt x="385" y="258"/>
                    <a:pt x="389" y="217"/>
                  </a:cubicBezTo>
                  <a:cubicBezTo>
                    <a:pt x="390" y="210"/>
                    <a:pt x="390" y="202"/>
                    <a:pt x="390" y="195"/>
                  </a:cubicBezTo>
                  <a:cubicBezTo>
                    <a:pt x="390" y="87"/>
                    <a:pt x="303" y="0"/>
                    <a:pt x="195" y="0"/>
                  </a:cubicBezTo>
                  <a:cubicBezTo>
                    <a:pt x="87" y="0"/>
                    <a:pt x="0" y="87"/>
                    <a:pt x="0" y="195"/>
                  </a:cubicBezTo>
                  <a:cubicBezTo>
                    <a:pt x="0" y="202"/>
                    <a:pt x="0" y="210"/>
                    <a:pt x="1" y="217"/>
                  </a:cubicBezTo>
                  <a:cubicBezTo>
                    <a:pt x="41" y="229"/>
                    <a:pt x="76" y="253"/>
                    <a:pt x="101" y="286"/>
                  </a:cubicBezTo>
                  <a:close/>
                </a:path>
              </a:pathLst>
            </a:custGeom>
            <a:solidFill>
              <a:schemeClr val="accent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1" i="0" u="none" strike="noStrike" kern="1200" cap="none" spc="0" normalizeH="0" baseline="0" noProof="0" dirty="0">
                <a:ln>
                  <a:noFill/>
                </a:ln>
                <a:solidFill>
                  <a:srgbClr val="222222"/>
                </a:solidFill>
                <a:effectLst/>
                <a:uLnTx/>
                <a:uFillTx/>
                <a:latin typeface="Bebas Neue" charset="0"/>
                <a:ea typeface="Bebas Neue" charset="0"/>
                <a:cs typeface="Bebas Neue" charset="0"/>
              </a:endParaRPr>
            </a:p>
          </p:txBody>
        </p:sp>
        <p:sp>
          <p:nvSpPr>
            <p:cNvPr id="8" name="Freeform 6"/>
            <p:cNvSpPr/>
            <p:nvPr/>
          </p:nvSpPr>
          <p:spPr bwMode="auto">
            <a:xfrm>
              <a:off x="4452938" y="2495551"/>
              <a:ext cx="1319213" cy="1433513"/>
            </a:xfrm>
            <a:custGeom>
              <a:avLst/>
              <a:gdLst>
                <a:gd name="T0" fmla="*/ 221 w 351"/>
                <a:gd name="T1" fmla="*/ 323 h 381"/>
                <a:gd name="T2" fmla="*/ 220 w 351"/>
                <a:gd name="T3" fmla="*/ 323 h 381"/>
                <a:gd name="T4" fmla="*/ 196 w 351"/>
                <a:gd name="T5" fmla="*/ 325 h 381"/>
                <a:gd name="T6" fmla="*/ 66 w 351"/>
                <a:gd name="T7" fmla="*/ 195 h 381"/>
                <a:gd name="T8" fmla="*/ 196 w 351"/>
                <a:gd name="T9" fmla="*/ 65 h 381"/>
                <a:gd name="T10" fmla="*/ 298 w 351"/>
                <a:gd name="T11" fmla="*/ 115 h 381"/>
                <a:gd name="T12" fmla="*/ 351 w 351"/>
                <a:gd name="T13" fmla="*/ 77 h 381"/>
                <a:gd name="T14" fmla="*/ 251 w 351"/>
                <a:gd name="T15" fmla="*/ 8 h 381"/>
                <a:gd name="T16" fmla="*/ 196 w 351"/>
                <a:gd name="T17" fmla="*/ 0 h 381"/>
                <a:gd name="T18" fmla="*/ 0 w 351"/>
                <a:gd name="T19" fmla="*/ 195 h 381"/>
                <a:gd name="T20" fmla="*/ 134 w 351"/>
                <a:gd name="T21" fmla="*/ 381 h 381"/>
                <a:gd name="T22" fmla="*/ 221 w 351"/>
                <a:gd name="T23" fmla="*/ 323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1" h="381">
                  <a:moveTo>
                    <a:pt x="221" y="323"/>
                  </a:moveTo>
                  <a:cubicBezTo>
                    <a:pt x="220" y="323"/>
                    <a:pt x="220" y="323"/>
                    <a:pt x="220" y="323"/>
                  </a:cubicBezTo>
                  <a:cubicBezTo>
                    <a:pt x="212" y="324"/>
                    <a:pt x="204" y="325"/>
                    <a:pt x="196" y="325"/>
                  </a:cubicBezTo>
                  <a:cubicBezTo>
                    <a:pt x="124" y="325"/>
                    <a:pt x="66" y="267"/>
                    <a:pt x="66" y="195"/>
                  </a:cubicBezTo>
                  <a:cubicBezTo>
                    <a:pt x="66" y="123"/>
                    <a:pt x="124" y="65"/>
                    <a:pt x="196" y="65"/>
                  </a:cubicBezTo>
                  <a:cubicBezTo>
                    <a:pt x="237" y="65"/>
                    <a:pt x="274" y="85"/>
                    <a:pt x="298" y="115"/>
                  </a:cubicBezTo>
                  <a:cubicBezTo>
                    <a:pt x="351" y="77"/>
                    <a:pt x="351" y="77"/>
                    <a:pt x="351" y="77"/>
                  </a:cubicBezTo>
                  <a:cubicBezTo>
                    <a:pt x="326" y="44"/>
                    <a:pt x="291" y="20"/>
                    <a:pt x="251" y="8"/>
                  </a:cubicBezTo>
                  <a:cubicBezTo>
                    <a:pt x="233" y="3"/>
                    <a:pt x="215" y="0"/>
                    <a:pt x="196" y="0"/>
                  </a:cubicBezTo>
                  <a:cubicBezTo>
                    <a:pt x="88" y="0"/>
                    <a:pt x="0" y="87"/>
                    <a:pt x="0" y="195"/>
                  </a:cubicBezTo>
                  <a:cubicBezTo>
                    <a:pt x="0" y="282"/>
                    <a:pt x="56" y="355"/>
                    <a:pt x="134" y="381"/>
                  </a:cubicBezTo>
                  <a:cubicBezTo>
                    <a:pt x="157" y="354"/>
                    <a:pt x="187" y="334"/>
                    <a:pt x="221" y="323"/>
                  </a:cubicBezTo>
                  <a:close/>
                </a:path>
              </a:pathLst>
            </a:custGeom>
            <a:solidFill>
              <a:schemeClr val="accent5"/>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1" i="0" u="none" strike="noStrike" kern="1200" cap="none" spc="0" normalizeH="0" baseline="0" noProof="0" dirty="0">
                <a:ln>
                  <a:noFill/>
                </a:ln>
                <a:solidFill>
                  <a:srgbClr val="222222"/>
                </a:solidFill>
                <a:effectLst/>
                <a:uLnTx/>
                <a:uFillTx/>
                <a:latin typeface="Bebas Neue" charset="0"/>
                <a:ea typeface="Bebas Neue" charset="0"/>
                <a:cs typeface="Bebas Neue" charset="0"/>
              </a:endParaRPr>
            </a:p>
          </p:txBody>
        </p:sp>
        <p:sp>
          <p:nvSpPr>
            <p:cNvPr id="9" name="Freeform 7"/>
            <p:cNvSpPr/>
            <p:nvPr/>
          </p:nvSpPr>
          <p:spPr bwMode="auto">
            <a:xfrm>
              <a:off x="4775201" y="3711576"/>
              <a:ext cx="1347788" cy="1433513"/>
            </a:xfrm>
            <a:custGeom>
              <a:avLst/>
              <a:gdLst>
                <a:gd name="T0" fmla="*/ 325 w 358"/>
                <a:gd name="T1" fmla="*/ 188 h 381"/>
                <a:gd name="T2" fmla="*/ 195 w 358"/>
                <a:gd name="T3" fmla="*/ 316 h 381"/>
                <a:gd name="T4" fmla="*/ 65 w 358"/>
                <a:gd name="T5" fmla="*/ 186 h 381"/>
                <a:gd name="T6" fmla="*/ 155 w 358"/>
                <a:gd name="T7" fmla="*/ 62 h 381"/>
                <a:gd name="T8" fmla="*/ 135 w 358"/>
                <a:gd name="T9" fmla="*/ 0 h 381"/>
                <a:gd name="T10" fmla="*/ 48 w 358"/>
                <a:gd name="T11" fmla="*/ 58 h 381"/>
                <a:gd name="T12" fmla="*/ 0 w 358"/>
                <a:gd name="T13" fmla="*/ 186 h 381"/>
                <a:gd name="T14" fmla="*/ 195 w 358"/>
                <a:gd name="T15" fmla="*/ 381 h 381"/>
                <a:gd name="T16" fmla="*/ 358 w 358"/>
                <a:gd name="T17" fmla="*/ 294 h 381"/>
                <a:gd name="T18" fmla="*/ 326 w 358"/>
                <a:gd name="T19" fmla="*/ 188 h 381"/>
                <a:gd name="T20" fmla="*/ 325 w 358"/>
                <a:gd name="T21" fmla="*/ 188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8" h="381">
                  <a:moveTo>
                    <a:pt x="325" y="188"/>
                  </a:moveTo>
                  <a:cubicBezTo>
                    <a:pt x="324" y="259"/>
                    <a:pt x="266" y="316"/>
                    <a:pt x="195" y="316"/>
                  </a:cubicBezTo>
                  <a:cubicBezTo>
                    <a:pt x="124" y="316"/>
                    <a:pt x="65" y="258"/>
                    <a:pt x="65" y="186"/>
                  </a:cubicBezTo>
                  <a:cubicBezTo>
                    <a:pt x="65" y="128"/>
                    <a:pt x="103" y="79"/>
                    <a:pt x="155" y="62"/>
                  </a:cubicBezTo>
                  <a:cubicBezTo>
                    <a:pt x="135" y="0"/>
                    <a:pt x="135" y="0"/>
                    <a:pt x="135" y="0"/>
                  </a:cubicBezTo>
                  <a:cubicBezTo>
                    <a:pt x="101" y="11"/>
                    <a:pt x="71" y="31"/>
                    <a:pt x="48" y="58"/>
                  </a:cubicBezTo>
                  <a:cubicBezTo>
                    <a:pt x="18" y="92"/>
                    <a:pt x="0" y="137"/>
                    <a:pt x="0" y="186"/>
                  </a:cubicBezTo>
                  <a:cubicBezTo>
                    <a:pt x="0" y="294"/>
                    <a:pt x="87" y="381"/>
                    <a:pt x="195" y="381"/>
                  </a:cubicBezTo>
                  <a:cubicBezTo>
                    <a:pt x="264" y="381"/>
                    <a:pt x="323" y="347"/>
                    <a:pt x="358" y="294"/>
                  </a:cubicBezTo>
                  <a:cubicBezTo>
                    <a:pt x="338" y="263"/>
                    <a:pt x="327" y="227"/>
                    <a:pt x="326" y="188"/>
                  </a:cubicBezTo>
                  <a:lnTo>
                    <a:pt x="325" y="188"/>
                  </a:lnTo>
                  <a:close/>
                </a:path>
              </a:pathLst>
            </a:custGeom>
            <a:solidFill>
              <a:schemeClr val="accent4"/>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1" i="0" u="none" strike="noStrike" kern="1200" cap="none" spc="0" normalizeH="0" baseline="0" noProof="0" dirty="0">
                <a:ln>
                  <a:noFill/>
                </a:ln>
                <a:solidFill>
                  <a:srgbClr val="222222"/>
                </a:solidFill>
                <a:effectLst/>
                <a:uLnTx/>
                <a:uFillTx/>
                <a:latin typeface="Bebas Neue" charset="0"/>
                <a:ea typeface="Bebas Neue" charset="0"/>
                <a:cs typeface="Bebas Neue" charset="0"/>
              </a:endParaRPr>
            </a:p>
          </p:txBody>
        </p:sp>
        <p:sp>
          <p:nvSpPr>
            <p:cNvPr id="10" name="Freeform 8"/>
            <p:cNvSpPr/>
            <p:nvPr/>
          </p:nvSpPr>
          <p:spPr bwMode="auto">
            <a:xfrm>
              <a:off x="6002338" y="3929063"/>
              <a:ext cx="1470025" cy="1216025"/>
            </a:xfrm>
            <a:custGeom>
              <a:avLst/>
              <a:gdLst>
                <a:gd name="T0" fmla="*/ 237 w 391"/>
                <a:gd name="T1" fmla="*/ 4 h 323"/>
                <a:gd name="T2" fmla="*/ 237 w 391"/>
                <a:gd name="T3" fmla="*/ 5 h 323"/>
                <a:gd name="T4" fmla="*/ 326 w 391"/>
                <a:gd name="T5" fmla="*/ 128 h 323"/>
                <a:gd name="T6" fmla="*/ 195 w 391"/>
                <a:gd name="T7" fmla="*/ 258 h 323"/>
                <a:gd name="T8" fmla="*/ 66 w 391"/>
                <a:gd name="T9" fmla="*/ 130 h 323"/>
                <a:gd name="T10" fmla="*/ 0 w 391"/>
                <a:gd name="T11" fmla="*/ 130 h 323"/>
                <a:gd name="T12" fmla="*/ 32 w 391"/>
                <a:gd name="T13" fmla="*/ 236 h 323"/>
                <a:gd name="T14" fmla="*/ 195 w 391"/>
                <a:gd name="T15" fmla="*/ 323 h 323"/>
                <a:gd name="T16" fmla="*/ 391 w 391"/>
                <a:gd name="T17" fmla="*/ 128 h 323"/>
                <a:gd name="T18" fmla="*/ 343 w 391"/>
                <a:gd name="T19" fmla="*/ 0 h 323"/>
                <a:gd name="T20" fmla="*/ 282 w 391"/>
                <a:gd name="T21" fmla="*/ 10 h 323"/>
                <a:gd name="T22" fmla="*/ 237 w 391"/>
                <a:gd name="T23" fmla="*/ 4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1" h="323">
                  <a:moveTo>
                    <a:pt x="237" y="4"/>
                  </a:moveTo>
                  <a:cubicBezTo>
                    <a:pt x="237" y="5"/>
                    <a:pt x="237" y="5"/>
                    <a:pt x="237" y="5"/>
                  </a:cubicBezTo>
                  <a:cubicBezTo>
                    <a:pt x="288" y="22"/>
                    <a:pt x="326" y="71"/>
                    <a:pt x="326" y="128"/>
                  </a:cubicBezTo>
                  <a:cubicBezTo>
                    <a:pt x="326" y="200"/>
                    <a:pt x="267" y="258"/>
                    <a:pt x="195" y="258"/>
                  </a:cubicBezTo>
                  <a:cubicBezTo>
                    <a:pt x="124" y="258"/>
                    <a:pt x="67" y="201"/>
                    <a:pt x="66" y="130"/>
                  </a:cubicBezTo>
                  <a:cubicBezTo>
                    <a:pt x="0" y="130"/>
                    <a:pt x="0" y="130"/>
                    <a:pt x="0" y="130"/>
                  </a:cubicBezTo>
                  <a:cubicBezTo>
                    <a:pt x="1" y="169"/>
                    <a:pt x="12" y="205"/>
                    <a:pt x="32" y="236"/>
                  </a:cubicBezTo>
                  <a:cubicBezTo>
                    <a:pt x="67" y="289"/>
                    <a:pt x="127" y="323"/>
                    <a:pt x="195" y="323"/>
                  </a:cubicBezTo>
                  <a:cubicBezTo>
                    <a:pt x="303" y="323"/>
                    <a:pt x="391" y="236"/>
                    <a:pt x="391" y="128"/>
                  </a:cubicBezTo>
                  <a:cubicBezTo>
                    <a:pt x="391" y="79"/>
                    <a:pt x="373" y="34"/>
                    <a:pt x="343" y="0"/>
                  </a:cubicBezTo>
                  <a:cubicBezTo>
                    <a:pt x="324" y="6"/>
                    <a:pt x="304" y="10"/>
                    <a:pt x="282" y="10"/>
                  </a:cubicBezTo>
                  <a:cubicBezTo>
                    <a:pt x="267" y="10"/>
                    <a:pt x="252" y="8"/>
                    <a:pt x="237" y="4"/>
                  </a:cubicBezTo>
                  <a:close/>
                </a:path>
              </a:pathLst>
            </a:custGeom>
            <a:solidFill>
              <a:schemeClr val="accent3"/>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1" i="0" u="none" strike="noStrike" kern="1200" cap="none" spc="0" normalizeH="0" baseline="0" noProof="0" dirty="0">
                <a:ln>
                  <a:noFill/>
                </a:ln>
                <a:solidFill>
                  <a:srgbClr val="222222"/>
                </a:solidFill>
                <a:effectLst/>
                <a:uLnTx/>
                <a:uFillTx/>
                <a:latin typeface="Bebas Neue" charset="0"/>
                <a:ea typeface="Bebas Neue" charset="0"/>
                <a:cs typeface="Bebas Neue" charset="0"/>
              </a:endParaRPr>
            </a:p>
          </p:txBody>
        </p:sp>
        <p:sp>
          <p:nvSpPr>
            <p:cNvPr id="11" name="Freeform 9"/>
            <p:cNvSpPr/>
            <p:nvPr/>
          </p:nvSpPr>
          <p:spPr bwMode="auto">
            <a:xfrm>
              <a:off x="6678613" y="2495551"/>
              <a:ext cx="1120775" cy="1471613"/>
            </a:xfrm>
            <a:custGeom>
              <a:avLst/>
              <a:gdLst>
                <a:gd name="T0" fmla="*/ 298 w 298"/>
                <a:gd name="T1" fmla="*/ 195 h 391"/>
                <a:gd name="T2" fmla="*/ 102 w 298"/>
                <a:gd name="T3" fmla="*/ 0 h 391"/>
                <a:gd name="T4" fmla="*/ 47 w 298"/>
                <a:gd name="T5" fmla="*/ 8 h 391"/>
                <a:gd name="T6" fmla="*/ 0 w 298"/>
                <a:gd name="T7" fmla="*/ 115 h 391"/>
                <a:gd name="T8" fmla="*/ 0 w 298"/>
                <a:gd name="T9" fmla="*/ 115 h 391"/>
                <a:gd name="T10" fmla="*/ 102 w 298"/>
                <a:gd name="T11" fmla="*/ 65 h 391"/>
                <a:gd name="T12" fmla="*/ 233 w 298"/>
                <a:gd name="T13" fmla="*/ 195 h 391"/>
                <a:gd name="T14" fmla="*/ 102 w 298"/>
                <a:gd name="T15" fmla="*/ 325 h 391"/>
                <a:gd name="T16" fmla="*/ 78 w 298"/>
                <a:gd name="T17" fmla="*/ 323 h 391"/>
                <a:gd name="T18" fmla="*/ 57 w 298"/>
                <a:gd name="T19" fmla="*/ 385 h 391"/>
                <a:gd name="T20" fmla="*/ 102 w 298"/>
                <a:gd name="T21" fmla="*/ 391 h 391"/>
                <a:gd name="T22" fmla="*/ 163 w 298"/>
                <a:gd name="T23" fmla="*/ 381 h 391"/>
                <a:gd name="T24" fmla="*/ 298 w 298"/>
                <a:gd name="T25" fmla="*/ 195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8" h="391">
                  <a:moveTo>
                    <a:pt x="298" y="195"/>
                  </a:moveTo>
                  <a:cubicBezTo>
                    <a:pt x="298" y="87"/>
                    <a:pt x="210" y="0"/>
                    <a:pt x="102" y="0"/>
                  </a:cubicBezTo>
                  <a:cubicBezTo>
                    <a:pt x="83" y="0"/>
                    <a:pt x="65" y="3"/>
                    <a:pt x="47" y="8"/>
                  </a:cubicBezTo>
                  <a:cubicBezTo>
                    <a:pt x="43" y="49"/>
                    <a:pt x="26" y="86"/>
                    <a:pt x="0" y="115"/>
                  </a:cubicBezTo>
                  <a:cubicBezTo>
                    <a:pt x="0" y="115"/>
                    <a:pt x="0" y="115"/>
                    <a:pt x="0" y="115"/>
                  </a:cubicBezTo>
                  <a:cubicBezTo>
                    <a:pt x="24" y="85"/>
                    <a:pt x="61" y="65"/>
                    <a:pt x="102" y="65"/>
                  </a:cubicBezTo>
                  <a:cubicBezTo>
                    <a:pt x="174" y="65"/>
                    <a:pt x="233" y="123"/>
                    <a:pt x="233" y="195"/>
                  </a:cubicBezTo>
                  <a:cubicBezTo>
                    <a:pt x="233" y="267"/>
                    <a:pt x="174" y="325"/>
                    <a:pt x="102" y="325"/>
                  </a:cubicBezTo>
                  <a:cubicBezTo>
                    <a:pt x="94" y="325"/>
                    <a:pt x="86" y="324"/>
                    <a:pt x="78" y="323"/>
                  </a:cubicBezTo>
                  <a:cubicBezTo>
                    <a:pt x="57" y="385"/>
                    <a:pt x="57" y="385"/>
                    <a:pt x="57" y="385"/>
                  </a:cubicBezTo>
                  <a:cubicBezTo>
                    <a:pt x="72" y="389"/>
                    <a:pt x="87" y="391"/>
                    <a:pt x="102" y="391"/>
                  </a:cubicBezTo>
                  <a:cubicBezTo>
                    <a:pt x="124" y="391"/>
                    <a:pt x="144" y="387"/>
                    <a:pt x="163" y="381"/>
                  </a:cubicBezTo>
                  <a:cubicBezTo>
                    <a:pt x="241" y="355"/>
                    <a:pt x="298" y="282"/>
                    <a:pt x="298" y="195"/>
                  </a:cubicBezTo>
                  <a:close/>
                </a:path>
              </a:pathLst>
            </a:custGeom>
            <a:solidFill>
              <a:schemeClr val="accent2"/>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1" i="0" u="none" strike="noStrike" kern="1200" cap="none" spc="0" normalizeH="0" baseline="0" noProof="0" dirty="0">
                <a:ln>
                  <a:noFill/>
                </a:ln>
                <a:solidFill>
                  <a:srgbClr val="222222"/>
                </a:solidFill>
                <a:effectLst/>
                <a:uLnTx/>
                <a:uFillTx/>
                <a:latin typeface="Bebas Neue" charset="0"/>
                <a:ea typeface="Bebas Neue" charset="0"/>
                <a:cs typeface="Bebas Neue" charset="0"/>
              </a:endParaRPr>
            </a:p>
          </p:txBody>
        </p:sp>
        <p:sp>
          <p:nvSpPr>
            <p:cNvPr id="12" name="TextBox 12"/>
            <p:cNvSpPr txBox="1"/>
            <p:nvPr/>
          </p:nvSpPr>
          <p:spPr>
            <a:xfrm>
              <a:off x="5963853" y="2057728"/>
              <a:ext cx="330539" cy="52322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dirty="0">
                  <a:ln>
                    <a:noFill/>
                  </a:ln>
                  <a:solidFill>
                    <a:srgbClr val="E52828"/>
                  </a:solidFill>
                  <a:effectLst/>
                  <a:uLnTx/>
                  <a:uFillTx/>
                  <a:latin typeface="Bebas Neue" charset="0"/>
                  <a:ea typeface="Bebas Neue" charset="0"/>
                  <a:cs typeface="Bebas Neue" charset="0"/>
                </a:rPr>
                <a:t>a</a:t>
              </a:r>
            </a:p>
          </p:txBody>
        </p:sp>
        <p:sp>
          <p:nvSpPr>
            <p:cNvPr id="13" name="TextBox 13"/>
            <p:cNvSpPr txBox="1"/>
            <p:nvPr/>
          </p:nvSpPr>
          <p:spPr>
            <a:xfrm>
              <a:off x="6986124" y="2950697"/>
              <a:ext cx="330540" cy="52322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dirty="0">
                  <a:ln>
                    <a:noFill/>
                  </a:ln>
                  <a:solidFill>
                    <a:srgbClr val="EC4242"/>
                  </a:solidFill>
                  <a:effectLst/>
                  <a:uLnTx/>
                  <a:uFillTx/>
                  <a:latin typeface="Bebas Neue" charset="0"/>
                  <a:ea typeface="Bebas Neue" charset="0"/>
                  <a:cs typeface="Bebas Neue" charset="0"/>
                </a:rPr>
                <a:t>b</a:t>
              </a:r>
            </a:p>
          </p:txBody>
        </p:sp>
        <p:sp>
          <p:nvSpPr>
            <p:cNvPr id="14" name="TextBox 14"/>
            <p:cNvSpPr txBox="1"/>
            <p:nvPr/>
          </p:nvSpPr>
          <p:spPr>
            <a:xfrm>
              <a:off x="4990208" y="2950697"/>
              <a:ext cx="316112" cy="52322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dirty="0">
                  <a:ln>
                    <a:noFill/>
                  </a:ln>
                  <a:solidFill>
                    <a:srgbClr val="F68585"/>
                  </a:solidFill>
                  <a:effectLst/>
                  <a:uLnTx/>
                  <a:uFillTx/>
                  <a:latin typeface="Bebas Neue" charset="0"/>
                  <a:ea typeface="Bebas Neue" charset="0"/>
                  <a:cs typeface="Bebas Neue" charset="0"/>
                </a:rPr>
                <a:t>e</a:t>
              </a:r>
            </a:p>
          </p:txBody>
        </p:sp>
        <p:sp>
          <p:nvSpPr>
            <p:cNvPr id="15" name="TextBox 15"/>
            <p:cNvSpPr txBox="1"/>
            <p:nvPr/>
          </p:nvSpPr>
          <p:spPr>
            <a:xfrm>
              <a:off x="5311639" y="4143303"/>
              <a:ext cx="330540" cy="52322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dirty="0">
                  <a:ln>
                    <a:noFill/>
                  </a:ln>
                  <a:solidFill>
                    <a:srgbClr val="F27070"/>
                  </a:solidFill>
                  <a:effectLst/>
                  <a:uLnTx/>
                  <a:uFillTx/>
                  <a:latin typeface="Bebas Neue" charset="0"/>
                  <a:ea typeface="Bebas Neue" charset="0"/>
                  <a:cs typeface="Bebas Neue" charset="0"/>
                </a:rPr>
                <a:t>d</a:t>
              </a:r>
            </a:p>
          </p:txBody>
        </p:sp>
        <p:sp>
          <p:nvSpPr>
            <p:cNvPr id="16" name="TextBox 16"/>
            <p:cNvSpPr txBox="1"/>
            <p:nvPr/>
          </p:nvSpPr>
          <p:spPr>
            <a:xfrm>
              <a:off x="6590660" y="4143303"/>
              <a:ext cx="322524" cy="52322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dirty="0">
                  <a:ln>
                    <a:noFill/>
                  </a:ln>
                  <a:solidFill>
                    <a:srgbClr val="F05959"/>
                  </a:solidFill>
                  <a:effectLst/>
                  <a:uLnTx/>
                  <a:uFillTx/>
                  <a:latin typeface="Bebas Neue" charset="0"/>
                  <a:ea typeface="Bebas Neue" charset="0"/>
                  <a:cs typeface="Bebas Neue" charset="0"/>
                </a:rPr>
                <a:t>c</a:t>
              </a:r>
            </a:p>
          </p:txBody>
        </p:sp>
      </p:grpSp>
      <p:sp>
        <p:nvSpPr>
          <p:cNvPr id="17" name="Rectangle 18"/>
          <p:cNvSpPr/>
          <p:nvPr/>
        </p:nvSpPr>
        <p:spPr>
          <a:xfrm>
            <a:off x="4875309" y="749561"/>
            <a:ext cx="2495360" cy="871008"/>
          </a:xfrm>
          <a:prstGeom prst="rect">
            <a:avLst/>
          </a:prstGeom>
        </p:spPr>
        <p:txBody>
          <a:bodyPr wrap="square">
            <a:spAutoFit/>
          </a:bodyPr>
          <a:lstStyle/>
          <a:p>
            <a:pPr marL="0" marR="0" lvl="0" indent="0" algn="ctr" defTabSz="914400" rtl="0" eaLnBrk="1" fontAlgn="auto" latinLnBrk="0" hangingPunct="1">
              <a:lnSpc>
                <a:spcPct val="100000"/>
              </a:lnSpc>
              <a:spcBef>
                <a:spcPts val="600"/>
              </a:spcBef>
              <a:spcAft>
                <a:spcPts val="0"/>
              </a:spcAft>
              <a:buClrTx/>
              <a:buSzTx/>
              <a:buFontTx/>
              <a:buNone/>
              <a:defRPr/>
            </a:pPr>
            <a:r>
              <a:rPr kumimoji="0" lang="en-US" sz="2400" b="0" i="0" u="none" strike="noStrike" kern="1200" cap="none" spc="0" normalizeH="0" baseline="0" noProof="0" dirty="0">
                <a:ln>
                  <a:noFill/>
                </a:ln>
                <a:solidFill>
                  <a:srgbClr val="222222"/>
                </a:solidFill>
                <a:effectLst/>
                <a:uLnTx/>
                <a:uFillTx/>
                <a:latin typeface="Bebas Neue" charset="0"/>
                <a:ea typeface="Bebas Neue" charset="0"/>
                <a:cs typeface="Bebas Neue" charset="0"/>
              </a:rPr>
              <a:t>Heading Text</a:t>
            </a:r>
          </a:p>
          <a:p>
            <a:pPr marL="0" marR="0" lvl="0" indent="0" algn="ctr" defTabSz="914400" rtl="0" eaLnBrk="1" fontAlgn="auto" latinLnBrk="0" hangingPunct="1">
              <a:lnSpc>
                <a:spcPct val="90000"/>
              </a:lnSpc>
              <a:spcBef>
                <a:spcPts val="600"/>
              </a:spcBef>
              <a:spcAft>
                <a:spcPts val="0"/>
              </a:spcAft>
              <a:buClrTx/>
              <a:buSzTx/>
              <a:buFontTx/>
              <a:buNone/>
              <a:defRPr/>
            </a:pPr>
            <a:r>
              <a:rPr kumimoji="0" lang="en-US" sz="1200" b="0" i="0" u="none" strike="noStrike" kern="1200" cap="none" spc="0" normalizeH="0" baseline="0" noProof="0" dirty="0" err="1">
                <a:ln>
                  <a:noFill/>
                </a:ln>
                <a:solidFill>
                  <a:srgbClr val="222222"/>
                </a:solidFill>
                <a:effectLst/>
                <a:uLnTx/>
                <a:uFillTx/>
                <a:latin typeface="Source Sans Pro" panose="020B0503030403020204" charset="0"/>
                <a:ea typeface="+mn-ea"/>
                <a:cs typeface="+mn-cs"/>
              </a:rPr>
              <a:t>Lorem</a:t>
            </a:r>
            <a:r>
              <a:rPr kumimoji="0" lang="en-US" sz="1200" b="0" i="0" u="none" strike="noStrike" kern="1200" cap="none" spc="0" normalizeH="0" baseline="0" noProof="0" dirty="0">
                <a:ln>
                  <a:noFill/>
                </a:ln>
                <a:solidFill>
                  <a:srgbClr val="222222"/>
                </a:solidFill>
                <a:effectLst/>
                <a:uLnTx/>
                <a:uFillTx/>
                <a:latin typeface="Source Sans Pro" panose="020B0503030403020204" charset="0"/>
                <a:ea typeface="+mn-ea"/>
                <a:cs typeface="+mn-cs"/>
              </a:rPr>
              <a:t> </a:t>
            </a:r>
            <a:r>
              <a:rPr kumimoji="0" lang="en-US" sz="1200" b="0" i="0" u="none" strike="noStrike" kern="1200" cap="none" spc="0" normalizeH="0" baseline="0" noProof="0" dirty="0" err="1">
                <a:ln>
                  <a:noFill/>
                </a:ln>
                <a:solidFill>
                  <a:srgbClr val="222222"/>
                </a:solidFill>
                <a:effectLst/>
                <a:uLnTx/>
                <a:uFillTx/>
                <a:latin typeface="Source Sans Pro" panose="020B0503030403020204" charset="0"/>
                <a:ea typeface="+mn-ea"/>
                <a:cs typeface="+mn-cs"/>
              </a:rPr>
              <a:t>ipsum</a:t>
            </a:r>
            <a:r>
              <a:rPr kumimoji="0" lang="en-US" sz="1200" b="0" i="0" u="none" strike="noStrike" kern="1200" cap="none" spc="0" normalizeH="0" baseline="0" noProof="0" dirty="0">
                <a:ln>
                  <a:noFill/>
                </a:ln>
                <a:solidFill>
                  <a:srgbClr val="222222"/>
                </a:solidFill>
                <a:effectLst/>
                <a:uLnTx/>
                <a:uFillTx/>
                <a:latin typeface="Source Sans Pro" panose="020B0503030403020204" charset="0"/>
                <a:ea typeface="+mn-ea"/>
                <a:cs typeface="+mn-cs"/>
              </a:rPr>
              <a:t> dolor sit </a:t>
            </a:r>
            <a:r>
              <a:rPr kumimoji="0" lang="en-US" sz="1200" b="0" i="0" u="none" strike="noStrike" kern="1200" cap="none" spc="0" normalizeH="0" baseline="0" noProof="0" dirty="0" err="1">
                <a:ln>
                  <a:noFill/>
                </a:ln>
                <a:solidFill>
                  <a:srgbClr val="222222"/>
                </a:solidFill>
                <a:effectLst/>
                <a:uLnTx/>
                <a:uFillTx/>
                <a:latin typeface="Source Sans Pro" panose="020B0503030403020204" charset="0"/>
                <a:ea typeface="+mn-ea"/>
                <a:cs typeface="+mn-cs"/>
              </a:rPr>
              <a:t>amet</a:t>
            </a:r>
            <a:r>
              <a:rPr kumimoji="0" lang="en-US" sz="1200" b="0" i="0" u="none" strike="noStrike" kern="1200" cap="none" spc="0" normalizeH="0" baseline="0" noProof="0" dirty="0">
                <a:ln>
                  <a:noFill/>
                </a:ln>
                <a:solidFill>
                  <a:srgbClr val="222222"/>
                </a:solidFill>
                <a:effectLst/>
                <a:uLnTx/>
                <a:uFillTx/>
                <a:latin typeface="Source Sans Pro" panose="020B0503030403020204" charset="0"/>
                <a:ea typeface="+mn-ea"/>
                <a:cs typeface="+mn-cs"/>
              </a:rPr>
              <a:t>, </a:t>
            </a:r>
            <a:r>
              <a:rPr kumimoji="0" lang="en-US" sz="1200" b="0" i="0" u="none" strike="noStrike" kern="1200" cap="none" spc="0" normalizeH="0" baseline="0" noProof="0" dirty="0" err="1">
                <a:ln>
                  <a:noFill/>
                </a:ln>
                <a:solidFill>
                  <a:srgbClr val="222222"/>
                </a:solidFill>
                <a:effectLst/>
                <a:uLnTx/>
                <a:uFillTx/>
                <a:latin typeface="Source Sans Pro" panose="020B0503030403020204" charset="0"/>
                <a:ea typeface="+mn-ea"/>
                <a:cs typeface="+mn-cs"/>
              </a:rPr>
              <a:t>consectetur</a:t>
            </a:r>
            <a:r>
              <a:rPr kumimoji="0" lang="en-US" sz="1200" b="0" i="0" u="none" strike="noStrike" kern="1200" cap="none" spc="0" normalizeH="0" baseline="0" noProof="0" dirty="0">
                <a:ln>
                  <a:noFill/>
                </a:ln>
                <a:solidFill>
                  <a:srgbClr val="222222"/>
                </a:solidFill>
                <a:effectLst/>
                <a:uLnTx/>
                <a:uFillTx/>
                <a:latin typeface="Source Sans Pro" panose="020B0503030403020204" charset="0"/>
                <a:ea typeface="+mn-ea"/>
                <a:cs typeface="+mn-cs"/>
              </a:rPr>
              <a:t> </a:t>
            </a:r>
            <a:r>
              <a:rPr kumimoji="0" lang="en-US" sz="1200" b="0" i="0" u="none" strike="noStrike" kern="1200" cap="none" spc="0" normalizeH="0" baseline="0" noProof="0" dirty="0" err="1">
                <a:ln>
                  <a:noFill/>
                </a:ln>
                <a:solidFill>
                  <a:srgbClr val="222222"/>
                </a:solidFill>
                <a:effectLst/>
                <a:uLnTx/>
                <a:uFillTx/>
                <a:latin typeface="Source Sans Pro" panose="020B0503030403020204" charset="0"/>
                <a:ea typeface="+mn-ea"/>
                <a:cs typeface="+mn-cs"/>
              </a:rPr>
              <a:t>adipiscing</a:t>
            </a:r>
            <a:r>
              <a:rPr kumimoji="0" lang="en-US" sz="1200" b="0" i="0" u="none" strike="noStrike" kern="1200" cap="none" spc="0" normalizeH="0" baseline="0" noProof="0" dirty="0">
                <a:ln>
                  <a:noFill/>
                </a:ln>
                <a:solidFill>
                  <a:srgbClr val="222222"/>
                </a:solidFill>
                <a:effectLst/>
                <a:uLnTx/>
                <a:uFillTx/>
                <a:latin typeface="Source Sans Pro" panose="020B0503030403020204" charset="0"/>
                <a:ea typeface="+mn-ea"/>
                <a:cs typeface="+mn-cs"/>
              </a:rPr>
              <a:t> </a:t>
            </a:r>
            <a:r>
              <a:rPr kumimoji="0" lang="en-US" sz="1200" b="0" i="0" u="none" strike="noStrike" kern="1200" cap="none" spc="0" normalizeH="0" baseline="0" noProof="0" dirty="0" err="1">
                <a:ln>
                  <a:noFill/>
                </a:ln>
                <a:solidFill>
                  <a:srgbClr val="222222"/>
                </a:solidFill>
                <a:effectLst/>
                <a:uLnTx/>
                <a:uFillTx/>
                <a:latin typeface="Source Sans Pro" panose="020B0503030403020204" charset="0"/>
                <a:ea typeface="+mn-ea"/>
                <a:cs typeface="+mn-cs"/>
              </a:rPr>
              <a:t>elit</a:t>
            </a:r>
            <a:r>
              <a:rPr kumimoji="0" lang="en-US" sz="1200" b="0" i="0" u="none" strike="noStrike" kern="1200" cap="none" spc="0" normalizeH="0" baseline="0" noProof="0" dirty="0">
                <a:ln>
                  <a:noFill/>
                </a:ln>
                <a:solidFill>
                  <a:srgbClr val="222222"/>
                </a:solidFill>
                <a:effectLst/>
                <a:uLnTx/>
                <a:uFillTx/>
                <a:latin typeface="Source Sans Pro" panose="020B0503030403020204" charset="0"/>
                <a:ea typeface="+mn-ea"/>
                <a:cs typeface="+mn-cs"/>
              </a:rPr>
              <a:t>.</a:t>
            </a:r>
          </a:p>
        </p:txBody>
      </p:sp>
      <p:sp>
        <p:nvSpPr>
          <p:cNvPr id="18" name="Rectangle 19"/>
          <p:cNvSpPr/>
          <p:nvPr/>
        </p:nvSpPr>
        <p:spPr>
          <a:xfrm>
            <a:off x="7885233" y="2580948"/>
            <a:ext cx="2495360" cy="871008"/>
          </a:xfrm>
          <a:prstGeom prst="rect">
            <a:avLst/>
          </a:prstGeom>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defRPr/>
            </a:pPr>
            <a:r>
              <a:rPr kumimoji="0" lang="en-US" sz="2400" b="0" i="0" u="none" strike="noStrike" kern="1200" cap="none" spc="0" normalizeH="0" baseline="0" noProof="0" dirty="0">
                <a:ln>
                  <a:noFill/>
                </a:ln>
                <a:solidFill>
                  <a:srgbClr val="222222"/>
                </a:solidFill>
                <a:effectLst/>
                <a:uLnTx/>
                <a:uFillTx/>
                <a:latin typeface="Bebas Neue" charset="0"/>
                <a:ea typeface="Bebas Neue" charset="0"/>
                <a:cs typeface="Bebas Neue" charset="0"/>
              </a:rPr>
              <a:t>Heading Text</a:t>
            </a:r>
          </a:p>
          <a:p>
            <a:pPr marL="0" marR="0" lvl="0" indent="0" algn="l" defTabSz="914400" rtl="0" eaLnBrk="1" fontAlgn="auto" latinLnBrk="0" hangingPunct="1">
              <a:lnSpc>
                <a:spcPct val="90000"/>
              </a:lnSpc>
              <a:spcBef>
                <a:spcPts val="600"/>
              </a:spcBef>
              <a:spcAft>
                <a:spcPts val="0"/>
              </a:spcAft>
              <a:buClrTx/>
              <a:buSzTx/>
              <a:buFontTx/>
              <a:buNone/>
              <a:defRPr/>
            </a:pPr>
            <a:r>
              <a:rPr kumimoji="0" lang="en-US" sz="1200" b="0" i="0" u="none" strike="noStrike" kern="1200" cap="none" spc="0" normalizeH="0" baseline="0" noProof="0" dirty="0" err="1">
                <a:ln>
                  <a:noFill/>
                </a:ln>
                <a:solidFill>
                  <a:srgbClr val="222222"/>
                </a:solidFill>
                <a:effectLst/>
                <a:uLnTx/>
                <a:uFillTx/>
                <a:latin typeface="Source Sans Pro" panose="020B0503030403020204" charset="0"/>
                <a:ea typeface="+mn-ea"/>
                <a:cs typeface="+mn-cs"/>
              </a:rPr>
              <a:t>Lorem</a:t>
            </a:r>
            <a:r>
              <a:rPr kumimoji="0" lang="en-US" sz="1200" b="0" i="0" u="none" strike="noStrike" kern="1200" cap="none" spc="0" normalizeH="0" baseline="0" noProof="0" dirty="0">
                <a:ln>
                  <a:noFill/>
                </a:ln>
                <a:solidFill>
                  <a:srgbClr val="222222"/>
                </a:solidFill>
                <a:effectLst/>
                <a:uLnTx/>
                <a:uFillTx/>
                <a:latin typeface="Source Sans Pro" panose="020B0503030403020204" charset="0"/>
                <a:ea typeface="+mn-ea"/>
                <a:cs typeface="+mn-cs"/>
              </a:rPr>
              <a:t> </a:t>
            </a:r>
            <a:r>
              <a:rPr kumimoji="0" lang="en-US" sz="1200" b="0" i="0" u="none" strike="noStrike" kern="1200" cap="none" spc="0" normalizeH="0" baseline="0" noProof="0" dirty="0" err="1">
                <a:ln>
                  <a:noFill/>
                </a:ln>
                <a:solidFill>
                  <a:srgbClr val="222222"/>
                </a:solidFill>
                <a:effectLst/>
                <a:uLnTx/>
                <a:uFillTx/>
                <a:latin typeface="Source Sans Pro" panose="020B0503030403020204" charset="0"/>
                <a:ea typeface="+mn-ea"/>
                <a:cs typeface="+mn-cs"/>
              </a:rPr>
              <a:t>ipsum</a:t>
            </a:r>
            <a:r>
              <a:rPr kumimoji="0" lang="en-US" sz="1200" b="0" i="0" u="none" strike="noStrike" kern="1200" cap="none" spc="0" normalizeH="0" baseline="0" noProof="0" dirty="0">
                <a:ln>
                  <a:noFill/>
                </a:ln>
                <a:solidFill>
                  <a:srgbClr val="222222"/>
                </a:solidFill>
                <a:effectLst/>
                <a:uLnTx/>
                <a:uFillTx/>
                <a:latin typeface="Source Sans Pro" panose="020B0503030403020204" charset="0"/>
                <a:ea typeface="+mn-ea"/>
                <a:cs typeface="+mn-cs"/>
              </a:rPr>
              <a:t> dolor sit </a:t>
            </a:r>
            <a:r>
              <a:rPr kumimoji="0" lang="en-US" sz="1200" b="0" i="0" u="none" strike="noStrike" kern="1200" cap="none" spc="0" normalizeH="0" baseline="0" noProof="0" dirty="0" err="1">
                <a:ln>
                  <a:noFill/>
                </a:ln>
                <a:solidFill>
                  <a:srgbClr val="222222"/>
                </a:solidFill>
                <a:effectLst/>
                <a:uLnTx/>
                <a:uFillTx/>
                <a:latin typeface="Source Sans Pro" panose="020B0503030403020204" charset="0"/>
                <a:ea typeface="+mn-ea"/>
                <a:cs typeface="+mn-cs"/>
              </a:rPr>
              <a:t>amet</a:t>
            </a:r>
            <a:r>
              <a:rPr kumimoji="0" lang="en-US" sz="1200" b="0" i="0" u="none" strike="noStrike" kern="1200" cap="none" spc="0" normalizeH="0" baseline="0" noProof="0" dirty="0">
                <a:ln>
                  <a:noFill/>
                </a:ln>
                <a:solidFill>
                  <a:srgbClr val="222222"/>
                </a:solidFill>
                <a:effectLst/>
                <a:uLnTx/>
                <a:uFillTx/>
                <a:latin typeface="Source Sans Pro" panose="020B0503030403020204" charset="0"/>
                <a:ea typeface="+mn-ea"/>
                <a:cs typeface="+mn-cs"/>
              </a:rPr>
              <a:t>, </a:t>
            </a:r>
            <a:r>
              <a:rPr kumimoji="0" lang="en-US" sz="1200" b="0" i="0" u="none" strike="noStrike" kern="1200" cap="none" spc="0" normalizeH="0" baseline="0" noProof="0" dirty="0" err="1">
                <a:ln>
                  <a:noFill/>
                </a:ln>
                <a:solidFill>
                  <a:srgbClr val="222222"/>
                </a:solidFill>
                <a:effectLst/>
                <a:uLnTx/>
                <a:uFillTx/>
                <a:latin typeface="Source Sans Pro" panose="020B0503030403020204" charset="0"/>
                <a:ea typeface="+mn-ea"/>
                <a:cs typeface="+mn-cs"/>
              </a:rPr>
              <a:t>consectetur</a:t>
            </a:r>
            <a:r>
              <a:rPr kumimoji="0" lang="en-US" sz="1200" b="0" i="0" u="none" strike="noStrike" kern="1200" cap="none" spc="0" normalizeH="0" baseline="0" noProof="0" dirty="0">
                <a:ln>
                  <a:noFill/>
                </a:ln>
                <a:solidFill>
                  <a:srgbClr val="222222"/>
                </a:solidFill>
                <a:effectLst/>
                <a:uLnTx/>
                <a:uFillTx/>
                <a:latin typeface="Source Sans Pro" panose="020B0503030403020204" charset="0"/>
                <a:ea typeface="+mn-ea"/>
                <a:cs typeface="+mn-cs"/>
              </a:rPr>
              <a:t> </a:t>
            </a:r>
            <a:r>
              <a:rPr kumimoji="0" lang="en-US" sz="1200" b="0" i="0" u="none" strike="noStrike" kern="1200" cap="none" spc="0" normalizeH="0" baseline="0" noProof="0" dirty="0" err="1">
                <a:ln>
                  <a:noFill/>
                </a:ln>
                <a:solidFill>
                  <a:srgbClr val="222222"/>
                </a:solidFill>
                <a:effectLst/>
                <a:uLnTx/>
                <a:uFillTx/>
                <a:latin typeface="Source Sans Pro" panose="020B0503030403020204" charset="0"/>
                <a:ea typeface="+mn-ea"/>
                <a:cs typeface="+mn-cs"/>
              </a:rPr>
              <a:t>adipiscing</a:t>
            </a:r>
            <a:r>
              <a:rPr kumimoji="0" lang="en-US" sz="1200" b="0" i="0" u="none" strike="noStrike" kern="1200" cap="none" spc="0" normalizeH="0" baseline="0" noProof="0" dirty="0">
                <a:ln>
                  <a:noFill/>
                </a:ln>
                <a:solidFill>
                  <a:srgbClr val="222222"/>
                </a:solidFill>
                <a:effectLst/>
                <a:uLnTx/>
                <a:uFillTx/>
                <a:latin typeface="Source Sans Pro" panose="020B0503030403020204" charset="0"/>
                <a:ea typeface="+mn-ea"/>
                <a:cs typeface="+mn-cs"/>
              </a:rPr>
              <a:t> </a:t>
            </a:r>
            <a:r>
              <a:rPr kumimoji="0" lang="en-US" sz="1200" b="0" i="0" u="none" strike="noStrike" kern="1200" cap="none" spc="0" normalizeH="0" baseline="0" noProof="0" dirty="0" err="1">
                <a:ln>
                  <a:noFill/>
                </a:ln>
                <a:solidFill>
                  <a:srgbClr val="222222"/>
                </a:solidFill>
                <a:effectLst/>
                <a:uLnTx/>
                <a:uFillTx/>
                <a:latin typeface="Source Sans Pro" panose="020B0503030403020204" charset="0"/>
                <a:ea typeface="+mn-ea"/>
                <a:cs typeface="+mn-cs"/>
              </a:rPr>
              <a:t>elit</a:t>
            </a:r>
            <a:r>
              <a:rPr kumimoji="0" lang="en-US" sz="1200" b="0" i="0" u="none" strike="noStrike" kern="1200" cap="none" spc="0" normalizeH="0" baseline="0" noProof="0" dirty="0">
                <a:ln>
                  <a:noFill/>
                </a:ln>
                <a:solidFill>
                  <a:srgbClr val="222222"/>
                </a:solidFill>
                <a:effectLst/>
                <a:uLnTx/>
                <a:uFillTx/>
                <a:latin typeface="Source Sans Pro" panose="020B0503030403020204" charset="0"/>
                <a:ea typeface="+mn-ea"/>
                <a:cs typeface="+mn-cs"/>
              </a:rPr>
              <a:t>.</a:t>
            </a:r>
          </a:p>
        </p:txBody>
      </p:sp>
      <p:sp>
        <p:nvSpPr>
          <p:cNvPr id="19" name="Rectangle 20"/>
          <p:cNvSpPr/>
          <p:nvPr/>
        </p:nvSpPr>
        <p:spPr>
          <a:xfrm>
            <a:off x="1869743" y="2580948"/>
            <a:ext cx="2495360" cy="871008"/>
          </a:xfrm>
          <a:prstGeom prst="rect">
            <a:avLst/>
          </a:prstGeom>
        </p:spPr>
        <p:txBody>
          <a:bodyPr wrap="square">
            <a:spAutoFit/>
          </a:bodyPr>
          <a:lstStyle/>
          <a:p>
            <a:pPr marL="0" marR="0" lvl="0" indent="0" algn="r" defTabSz="914400" rtl="0" eaLnBrk="1" fontAlgn="auto" latinLnBrk="0" hangingPunct="1">
              <a:lnSpc>
                <a:spcPct val="100000"/>
              </a:lnSpc>
              <a:spcBef>
                <a:spcPts val="600"/>
              </a:spcBef>
              <a:spcAft>
                <a:spcPts val="0"/>
              </a:spcAft>
              <a:buClrTx/>
              <a:buSzTx/>
              <a:buFontTx/>
              <a:buNone/>
              <a:defRPr/>
            </a:pPr>
            <a:r>
              <a:rPr kumimoji="0" lang="en-US" sz="2400" b="0" i="0" u="none" strike="noStrike" kern="1200" cap="none" spc="0" normalizeH="0" baseline="0" noProof="0" dirty="0">
                <a:ln>
                  <a:noFill/>
                </a:ln>
                <a:solidFill>
                  <a:srgbClr val="222222"/>
                </a:solidFill>
                <a:effectLst/>
                <a:uLnTx/>
                <a:uFillTx/>
                <a:latin typeface="Bebas Neue" charset="0"/>
                <a:ea typeface="Bebas Neue" charset="0"/>
                <a:cs typeface="Bebas Neue" charset="0"/>
              </a:rPr>
              <a:t>Heading Text</a:t>
            </a:r>
          </a:p>
          <a:p>
            <a:pPr marL="0" marR="0" lvl="0" indent="0" algn="r" defTabSz="914400" rtl="0" eaLnBrk="1" fontAlgn="auto" latinLnBrk="0" hangingPunct="1">
              <a:lnSpc>
                <a:spcPct val="90000"/>
              </a:lnSpc>
              <a:spcBef>
                <a:spcPts val="600"/>
              </a:spcBef>
              <a:spcAft>
                <a:spcPts val="0"/>
              </a:spcAft>
              <a:buClrTx/>
              <a:buSzTx/>
              <a:buFontTx/>
              <a:buNone/>
              <a:defRPr/>
            </a:pPr>
            <a:r>
              <a:rPr kumimoji="0" lang="en-US" sz="1200" b="0" i="0" u="none" strike="noStrike" kern="1200" cap="none" spc="0" normalizeH="0" baseline="0" noProof="0" dirty="0" err="1">
                <a:ln>
                  <a:noFill/>
                </a:ln>
                <a:solidFill>
                  <a:srgbClr val="222222"/>
                </a:solidFill>
                <a:effectLst/>
                <a:uLnTx/>
                <a:uFillTx/>
                <a:latin typeface="Source Sans Pro" panose="020B0503030403020204" charset="0"/>
                <a:ea typeface="+mn-ea"/>
                <a:cs typeface="+mn-cs"/>
              </a:rPr>
              <a:t>Lorem</a:t>
            </a:r>
            <a:r>
              <a:rPr kumimoji="0" lang="en-US" sz="1200" b="0" i="0" u="none" strike="noStrike" kern="1200" cap="none" spc="0" normalizeH="0" baseline="0" noProof="0" dirty="0">
                <a:ln>
                  <a:noFill/>
                </a:ln>
                <a:solidFill>
                  <a:srgbClr val="222222"/>
                </a:solidFill>
                <a:effectLst/>
                <a:uLnTx/>
                <a:uFillTx/>
                <a:latin typeface="Source Sans Pro" panose="020B0503030403020204" charset="0"/>
                <a:ea typeface="+mn-ea"/>
                <a:cs typeface="+mn-cs"/>
              </a:rPr>
              <a:t> </a:t>
            </a:r>
            <a:r>
              <a:rPr kumimoji="0" lang="en-US" sz="1200" b="0" i="0" u="none" strike="noStrike" kern="1200" cap="none" spc="0" normalizeH="0" baseline="0" noProof="0" dirty="0" err="1">
                <a:ln>
                  <a:noFill/>
                </a:ln>
                <a:solidFill>
                  <a:srgbClr val="222222"/>
                </a:solidFill>
                <a:effectLst/>
                <a:uLnTx/>
                <a:uFillTx/>
                <a:latin typeface="Source Sans Pro" panose="020B0503030403020204" charset="0"/>
                <a:ea typeface="+mn-ea"/>
                <a:cs typeface="+mn-cs"/>
              </a:rPr>
              <a:t>ipsum</a:t>
            </a:r>
            <a:r>
              <a:rPr kumimoji="0" lang="en-US" sz="1200" b="0" i="0" u="none" strike="noStrike" kern="1200" cap="none" spc="0" normalizeH="0" baseline="0" noProof="0" dirty="0">
                <a:ln>
                  <a:noFill/>
                </a:ln>
                <a:solidFill>
                  <a:srgbClr val="222222"/>
                </a:solidFill>
                <a:effectLst/>
                <a:uLnTx/>
                <a:uFillTx/>
                <a:latin typeface="Source Sans Pro" panose="020B0503030403020204" charset="0"/>
                <a:ea typeface="+mn-ea"/>
                <a:cs typeface="+mn-cs"/>
              </a:rPr>
              <a:t> dolor sit </a:t>
            </a:r>
            <a:r>
              <a:rPr kumimoji="0" lang="en-US" sz="1200" b="0" i="0" u="none" strike="noStrike" kern="1200" cap="none" spc="0" normalizeH="0" baseline="0" noProof="0" dirty="0" err="1">
                <a:ln>
                  <a:noFill/>
                </a:ln>
                <a:solidFill>
                  <a:srgbClr val="222222"/>
                </a:solidFill>
                <a:effectLst/>
                <a:uLnTx/>
                <a:uFillTx/>
                <a:latin typeface="Source Sans Pro" panose="020B0503030403020204" charset="0"/>
                <a:ea typeface="+mn-ea"/>
                <a:cs typeface="+mn-cs"/>
              </a:rPr>
              <a:t>amet</a:t>
            </a:r>
            <a:r>
              <a:rPr kumimoji="0" lang="en-US" sz="1200" b="0" i="0" u="none" strike="noStrike" kern="1200" cap="none" spc="0" normalizeH="0" baseline="0" noProof="0" dirty="0">
                <a:ln>
                  <a:noFill/>
                </a:ln>
                <a:solidFill>
                  <a:srgbClr val="222222"/>
                </a:solidFill>
                <a:effectLst/>
                <a:uLnTx/>
                <a:uFillTx/>
                <a:latin typeface="Source Sans Pro" panose="020B0503030403020204" charset="0"/>
                <a:ea typeface="+mn-ea"/>
                <a:cs typeface="+mn-cs"/>
              </a:rPr>
              <a:t>, </a:t>
            </a:r>
            <a:r>
              <a:rPr kumimoji="0" lang="en-US" sz="1200" b="0" i="0" u="none" strike="noStrike" kern="1200" cap="none" spc="0" normalizeH="0" baseline="0" noProof="0" dirty="0" err="1">
                <a:ln>
                  <a:noFill/>
                </a:ln>
                <a:solidFill>
                  <a:srgbClr val="222222"/>
                </a:solidFill>
                <a:effectLst/>
                <a:uLnTx/>
                <a:uFillTx/>
                <a:latin typeface="Source Sans Pro" panose="020B0503030403020204" charset="0"/>
                <a:ea typeface="+mn-ea"/>
                <a:cs typeface="+mn-cs"/>
              </a:rPr>
              <a:t>consectetur</a:t>
            </a:r>
            <a:r>
              <a:rPr kumimoji="0" lang="en-US" sz="1200" b="0" i="0" u="none" strike="noStrike" kern="1200" cap="none" spc="0" normalizeH="0" baseline="0" noProof="0" dirty="0">
                <a:ln>
                  <a:noFill/>
                </a:ln>
                <a:solidFill>
                  <a:srgbClr val="222222"/>
                </a:solidFill>
                <a:effectLst/>
                <a:uLnTx/>
                <a:uFillTx/>
                <a:latin typeface="Source Sans Pro" panose="020B0503030403020204" charset="0"/>
                <a:ea typeface="+mn-ea"/>
                <a:cs typeface="+mn-cs"/>
              </a:rPr>
              <a:t> </a:t>
            </a:r>
            <a:r>
              <a:rPr kumimoji="0" lang="en-US" sz="1200" b="0" i="0" u="none" strike="noStrike" kern="1200" cap="none" spc="0" normalizeH="0" baseline="0" noProof="0" dirty="0" err="1">
                <a:ln>
                  <a:noFill/>
                </a:ln>
                <a:solidFill>
                  <a:srgbClr val="222222"/>
                </a:solidFill>
                <a:effectLst/>
                <a:uLnTx/>
                <a:uFillTx/>
                <a:latin typeface="Source Sans Pro" panose="020B0503030403020204" charset="0"/>
                <a:ea typeface="+mn-ea"/>
                <a:cs typeface="+mn-cs"/>
              </a:rPr>
              <a:t>adipiscing</a:t>
            </a:r>
            <a:r>
              <a:rPr kumimoji="0" lang="en-US" sz="1200" b="0" i="0" u="none" strike="noStrike" kern="1200" cap="none" spc="0" normalizeH="0" baseline="0" noProof="0" dirty="0">
                <a:ln>
                  <a:noFill/>
                </a:ln>
                <a:solidFill>
                  <a:srgbClr val="222222"/>
                </a:solidFill>
                <a:effectLst/>
                <a:uLnTx/>
                <a:uFillTx/>
                <a:latin typeface="Source Sans Pro" panose="020B0503030403020204" charset="0"/>
                <a:ea typeface="+mn-ea"/>
                <a:cs typeface="+mn-cs"/>
              </a:rPr>
              <a:t> </a:t>
            </a:r>
            <a:r>
              <a:rPr kumimoji="0" lang="en-US" sz="1200" b="0" i="0" u="none" strike="noStrike" kern="1200" cap="none" spc="0" normalizeH="0" baseline="0" noProof="0" dirty="0" err="1">
                <a:ln>
                  <a:noFill/>
                </a:ln>
                <a:solidFill>
                  <a:srgbClr val="222222"/>
                </a:solidFill>
                <a:effectLst/>
                <a:uLnTx/>
                <a:uFillTx/>
                <a:latin typeface="Source Sans Pro" panose="020B0503030403020204" charset="0"/>
                <a:ea typeface="+mn-ea"/>
                <a:cs typeface="+mn-cs"/>
              </a:rPr>
              <a:t>elit</a:t>
            </a:r>
            <a:r>
              <a:rPr kumimoji="0" lang="en-US" sz="1200" b="0" i="0" u="none" strike="noStrike" kern="1200" cap="none" spc="0" normalizeH="0" baseline="0" noProof="0" dirty="0">
                <a:ln>
                  <a:noFill/>
                </a:ln>
                <a:solidFill>
                  <a:srgbClr val="222222"/>
                </a:solidFill>
                <a:effectLst/>
                <a:uLnTx/>
                <a:uFillTx/>
                <a:latin typeface="Source Sans Pro" panose="020B0503030403020204" charset="0"/>
                <a:ea typeface="+mn-ea"/>
                <a:cs typeface="+mn-cs"/>
              </a:rPr>
              <a:t>.</a:t>
            </a:r>
          </a:p>
        </p:txBody>
      </p:sp>
      <p:sp>
        <p:nvSpPr>
          <p:cNvPr id="20" name="Rectangle 21"/>
          <p:cNvSpPr/>
          <p:nvPr/>
        </p:nvSpPr>
        <p:spPr>
          <a:xfrm>
            <a:off x="2981549" y="5229312"/>
            <a:ext cx="2495360" cy="871008"/>
          </a:xfrm>
          <a:prstGeom prst="rect">
            <a:avLst/>
          </a:prstGeom>
        </p:spPr>
        <p:txBody>
          <a:bodyPr wrap="square">
            <a:spAutoFit/>
          </a:bodyPr>
          <a:lstStyle/>
          <a:p>
            <a:pPr marL="0" marR="0" lvl="0" indent="0" algn="r" defTabSz="914400" rtl="0" eaLnBrk="1" fontAlgn="auto" latinLnBrk="0" hangingPunct="1">
              <a:lnSpc>
                <a:spcPct val="100000"/>
              </a:lnSpc>
              <a:spcBef>
                <a:spcPts val="600"/>
              </a:spcBef>
              <a:spcAft>
                <a:spcPts val="0"/>
              </a:spcAft>
              <a:buClrTx/>
              <a:buSzTx/>
              <a:buFontTx/>
              <a:buNone/>
              <a:defRPr/>
            </a:pPr>
            <a:r>
              <a:rPr kumimoji="0" lang="en-US" sz="2400" b="0" i="0" u="none" strike="noStrike" kern="1200" cap="none" spc="0" normalizeH="0" baseline="0" noProof="0" dirty="0">
                <a:ln>
                  <a:noFill/>
                </a:ln>
                <a:solidFill>
                  <a:srgbClr val="222222"/>
                </a:solidFill>
                <a:effectLst/>
                <a:uLnTx/>
                <a:uFillTx/>
                <a:latin typeface="Bebas Neue" charset="0"/>
                <a:ea typeface="Bebas Neue" charset="0"/>
                <a:cs typeface="Bebas Neue" charset="0"/>
              </a:rPr>
              <a:t>Heading Text</a:t>
            </a:r>
          </a:p>
          <a:p>
            <a:pPr marL="0" marR="0" lvl="0" indent="0" algn="r" defTabSz="914400" rtl="0" eaLnBrk="1" fontAlgn="auto" latinLnBrk="0" hangingPunct="1">
              <a:lnSpc>
                <a:spcPct val="90000"/>
              </a:lnSpc>
              <a:spcBef>
                <a:spcPts val="600"/>
              </a:spcBef>
              <a:spcAft>
                <a:spcPts val="0"/>
              </a:spcAft>
              <a:buClrTx/>
              <a:buSzTx/>
              <a:buFontTx/>
              <a:buNone/>
              <a:defRPr/>
            </a:pPr>
            <a:r>
              <a:rPr kumimoji="0" lang="en-US" sz="1200" b="0" i="0" u="none" strike="noStrike" kern="1200" cap="none" spc="0" normalizeH="0" baseline="0" noProof="0" dirty="0" err="1">
                <a:ln>
                  <a:noFill/>
                </a:ln>
                <a:solidFill>
                  <a:srgbClr val="222222"/>
                </a:solidFill>
                <a:effectLst/>
                <a:uLnTx/>
                <a:uFillTx/>
                <a:latin typeface="Source Sans Pro" panose="020B0503030403020204" charset="0"/>
                <a:ea typeface="+mn-ea"/>
                <a:cs typeface="+mn-cs"/>
              </a:rPr>
              <a:t>Lorem</a:t>
            </a:r>
            <a:r>
              <a:rPr kumimoji="0" lang="en-US" sz="1200" b="0" i="0" u="none" strike="noStrike" kern="1200" cap="none" spc="0" normalizeH="0" baseline="0" noProof="0" dirty="0">
                <a:ln>
                  <a:noFill/>
                </a:ln>
                <a:solidFill>
                  <a:srgbClr val="222222"/>
                </a:solidFill>
                <a:effectLst/>
                <a:uLnTx/>
                <a:uFillTx/>
                <a:latin typeface="Source Sans Pro" panose="020B0503030403020204" charset="0"/>
                <a:ea typeface="+mn-ea"/>
                <a:cs typeface="+mn-cs"/>
              </a:rPr>
              <a:t> </a:t>
            </a:r>
            <a:r>
              <a:rPr kumimoji="0" lang="en-US" sz="1200" b="0" i="0" u="none" strike="noStrike" kern="1200" cap="none" spc="0" normalizeH="0" baseline="0" noProof="0" dirty="0" err="1">
                <a:ln>
                  <a:noFill/>
                </a:ln>
                <a:solidFill>
                  <a:srgbClr val="222222"/>
                </a:solidFill>
                <a:effectLst/>
                <a:uLnTx/>
                <a:uFillTx/>
                <a:latin typeface="Source Sans Pro" panose="020B0503030403020204" charset="0"/>
                <a:ea typeface="+mn-ea"/>
                <a:cs typeface="+mn-cs"/>
              </a:rPr>
              <a:t>ipsum</a:t>
            </a:r>
            <a:r>
              <a:rPr kumimoji="0" lang="en-US" sz="1200" b="0" i="0" u="none" strike="noStrike" kern="1200" cap="none" spc="0" normalizeH="0" baseline="0" noProof="0" dirty="0">
                <a:ln>
                  <a:noFill/>
                </a:ln>
                <a:solidFill>
                  <a:srgbClr val="222222"/>
                </a:solidFill>
                <a:effectLst/>
                <a:uLnTx/>
                <a:uFillTx/>
                <a:latin typeface="Source Sans Pro" panose="020B0503030403020204" charset="0"/>
                <a:ea typeface="+mn-ea"/>
                <a:cs typeface="+mn-cs"/>
              </a:rPr>
              <a:t> dolor sit </a:t>
            </a:r>
            <a:r>
              <a:rPr kumimoji="0" lang="en-US" sz="1200" b="0" i="0" u="none" strike="noStrike" kern="1200" cap="none" spc="0" normalizeH="0" baseline="0" noProof="0" dirty="0" err="1">
                <a:ln>
                  <a:noFill/>
                </a:ln>
                <a:solidFill>
                  <a:srgbClr val="222222"/>
                </a:solidFill>
                <a:effectLst/>
                <a:uLnTx/>
                <a:uFillTx/>
                <a:latin typeface="Source Sans Pro" panose="020B0503030403020204" charset="0"/>
                <a:ea typeface="+mn-ea"/>
                <a:cs typeface="+mn-cs"/>
              </a:rPr>
              <a:t>amet</a:t>
            </a:r>
            <a:r>
              <a:rPr kumimoji="0" lang="en-US" sz="1200" b="0" i="0" u="none" strike="noStrike" kern="1200" cap="none" spc="0" normalizeH="0" baseline="0" noProof="0" dirty="0">
                <a:ln>
                  <a:noFill/>
                </a:ln>
                <a:solidFill>
                  <a:srgbClr val="222222"/>
                </a:solidFill>
                <a:effectLst/>
                <a:uLnTx/>
                <a:uFillTx/>
                <a:latin typeface="Source Sans Pro" panose="020B0503030403020204" charset="0"/>
                <a:ea typeface="+mn-ea"/>
                <a:cs typeface="+mn-cs"/>
              </a:rPr>
              <a:t>, </a:t>
            </a:r>
            <a:r>
              <a:rPr kumimoji="0" lang="en-US" sz="1200" b="0" i="0" u="none" strike="noStrike" kern="1200" cap="none" spc="0" normalizeH="0" baseline="0" noProof="0" dirty="0" err="1">
                <a:ln>
                  <a:noFill/>
                </a:ln>
                <a:solidFill>
                  <a:srgbClr val="222222"/>
                </a:solidFill>
                <a:effectLst/>
                <a:uLnTx/>
                <a:uFillTx/>
                <a:latin typeface="Source Sans Pro" panose="020B0503030403020204" charset="0"/>
                <a:ea typeface="+mn-ea"/>
                <a:cs typeface="+mn-cs"/>
              </a:rPr>
              <a:t>consectetur</a:t>
            </a:r>
            <a:r>
              <a:rPr kumimoji="0" lang="en-US" sz="1200" b="0" i="0" u="none" strike="noStrike" kern="1200" cap="none" spc="0" normalizeH="0" baseline="0" noProof="0" dirty="0">
                <a:ln>
                  <a:noFill/>
                </a:ln>
                <a:solidFill>
                  <a:srgbClr val="222222"/>
                </a:solidFill>
                <a:effectLst/>
                <a:uLnTx/>
                <a:uFillTx/>
                <a:latin typeface="Source Sans Pro" panose="020B0503030403020204" charset="0"/>
                <a:ea typeface="+mn-ea"/>
                <a:cs typeface="+mn-cs"/>
              </a:rPr>
              <a:t> </a:t>
            </a:r>
            <a:r>
              <a:rPr kumimoji="0" lang="en-US" sz="1200" b="0" i="0" u="none" strike="noStrike" kern="1200" cap="none" spc="0" normalizeH="0" baseline="0" noProof="0" dirty="0" err="1">
                <a:ln>
                  <a:noFill/>
                </a:ln>
                <a:solidFill>
                  <a:srgbClr val="222222"/>
                </a:solidFill>
                <a:effectLst/>
                <a:uLnTx/>
                <a:uFillTx/>
                <a:latin typeface="Source Sans Pro" panose="020B0503030403020204" charset="0"/>
                <a:ea typeface="+mn-ea"/>
                <a:cs typeface="+mn-cs"/>
              </a:rPr>
              <a:t>adipiscing</a:t>
            </a:r>
            <a:r>
              <a:rPr kumimoji="0" lang="en-US" sz="1200" b="0" i="0" u="none" strike="noStrike" kern="1200" cap="none" spc="0" normalizeH="0" baseline="0" noProof="0" dirty="0">
                <a:ln>
                  <a:noFill/>
                </a:ln>
                <a:solidFill>
                  <a:srgbClr val="222222"/>
                </a:solidFill>
                <a:effectLst/>
                <a:uLnTx/>
                <a:uFillTx/>
                <a:latin typeface="Source Sans Pro" panose="020B0503030403020204" charset="0"/>
                <a:ea typeface="+mn-ea"/>
                <a:cs typeface="+mn-cs"/>
              </a:rPr>
              <a:t> </a:t>
            </a:r>
            <a:r>
              <a:rPr kumimoji="0" lang="en-US" sz="1200" b="0" i="0" u="none" strike="noStrike" kern="1200" cap="none" spc="0" normalizeH="0" baseline="0" noProof="0" dirty="0" err="1">
                <a:ln>
                  <a:noFill/>
                </a:ln>
                <a:solidFill>
                  <a:srgbClr val="222222"/>
                </a:solidFill>
                <a:effectLst/>
                <a:uLnTx/>
                <a:uFillTx/>
                <a:latin typeface="Source Sans Pro" panose="020B0503030403020204" charset="0"/>
                <a:ea typeface="+mn-ea"/>
                <a:cs typeface="+mn-cs"/>
              </a:rPr>
              <a:t>elit</a:t>
            </a:r>
            <a:r>
              <a:rPr kumimoji="0" lang="en-US" sz="1200" b="0" i="0" u="none" strike="noStrike" kern="1200" cap="none" spc="0" normalizeH="0" baseline="0" noProof="0" dirty="0">
                <a:ln>
                  <a:noFill/>
                </a:ln>
                <a:solidFill>
                  <a:srgbClr val="222222"/>
                </a:solidFill>
                <a:effectLst/>
                <a:uLnTx/>
                <a:uFillTx/>
                <a:latin typeface="Source Sans Pro" panose="020B0503030403020204" charset="0"/>
                <a:ea typeface="+mn-ea"/>
                <a:cs typeface="+mn-cs"/>
              </a:rPr>
              <a:t>.</a:t>
            </a:r>
          </a:p>
        </p:txBody>
      </p:sp>
      <p:sp>
        <p:nvSpPr>
          <p:cNvPr id="21" name="Rectangle 22"/>
          <p:cNvSpPr/>
          <p:nvPr/>
        </p:nvSpPr>
        <p:spPr>
          <a:xfrm>
            <a:off x="6678613" y="5229312"/>
            <a:ext cx="2495360" cy="871008"/>
          </a:xfrm>
          <a:prstGeom prst="rect">
            <a:avLst/>
          </a:prstGeom>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defRPr/>
            </a:pPr>
            <a:r>
              <a:rPr kumimoji="0" lang="en-US" sz="2400" b="0" i="0" u="none" strike="noStrike" kern="1200" cap="none" spc="0" normalizeH="0" baseline="0" noProof="0" dirty="0">
                <a:ln>
                  <a:noFill/>
                </a:ln>
                <a:solidFill>
                  <a:srgbClr val="222222"/>
                </a:solidFill>
                <a:effectLst/>
                <a:uLnTx/>
                <a:uFillTx/>
                <a:latin typeface="Bebas Neue" charset="0"/>
                <a:ea typeface="Bebas Neue" charset="0"/>
                <a:cs typeface="Bebas Neue" charset="0"/>
              </a:rPr>
              <a:t>Heading Text</a:t>
            </a:r>
          </a:p>
          <a:p>
            <a:pPr marL="0" marR="0" lvl="0" indent="0" algn="l" defTabSz="914400" rtl="0" eaLnBrk="1" fontAlgn="auto" latinLnBrk="0" hangingPunct="1">
              <a:lnSpc>
                <a:spcPct val="90000"/>
              </a:lnSpc>
              <a:spcBef>
                <a:spcPts val="600"/>
              </a:spcBef>
              <a:spcAft>
                <a:spcPts val="0"/>
              </a:spcAft>
              <a:buClrTx/>
              <a:buSzTx/>
              <a:buFontTx/>
              <a:buNone/>
              <a:defRPr/>
            </a:pPr>
            <a:r>
              <a:rPr kumimoji="0" lang="en-US" sz="1200" b="0" i="0" u="none" strike="noStrike" kern="1200" cap="none" spc="0" normalizeH="0" baseline="0" noProof="0" dirty="0" err="1">
                <a:ln>
                  <a:noFill/>
                </a:ln>
                <a:solidFill>
                  <a:srgbClr val="222222"/>
                </a:solidFill>
                <a:effectLst/>
                <a:uLnTx/>
                <a:uFillTx/>
                <a:latin typeface="Source Sans Pro" panose="020B0503030403020204" charset="0"/>
                <a:ea typeface="+mn-ea"/>
                <a:cs typeface="+mn-cs"/>
              </a:rPr>
              <a:t>Lorem</a:t>
            </a:r>
            <a:r>
              <a:rPr kumimoji="0" lang="en-US" sz="1200" b="0" i="0" u="none" strike="noStrike" kern="1200" cap="none" spc="0" normalizeH="0" baseline="0" noProof="0" dirty="0">
                <a:ln>
                  <a:noFill/>
                </a:ln>
                <a:solidFill>
                  <a:srgbClr val="222222"/>
                </a:solidFill>
                <a:effectLst/>
                <a:uLnTx/>
                <a:uFillTx/>
                <a:latin typeface="Source Sans Pro" panose="020B0503030403020204" charset="0"/>
                <a:ea typeface="+mn-ea"/>
                <a:cs typeface="+mn-cs"/>
              </a:rPr>
              <a:t> </a:t>
            </a:r>
            <a:r>
              <a:rPr kumimoji="0" lang="en-US" sz="1200" b="0" i="0" u="none" strike="noStrike" kern="1200" cap="none" spc="0" normalizeH="0" baseline="0" noProof="0" dirty="0" err="1">
                <a:ln>
                  <a:noFill/>
                </a:ln>
                <a:solidFill>
                  <a:srgbClr val="222222"/>
                </a:solidFill>
                <a:effectLst/>
                <a:uLnTx/>
                <a:uFillTx/>
                <a:latin typeface="Source Sans Pro" panose="020B0503030403020204" charset="0"/>
                <a:ea typeface="+mn-ea"/>
                <a:cs typeface="+mn-cs"/>
              </a:rPr>
              <a:t>ipsum</a:t>
            </a:r>
            <a:r>
              <a:rPr kumimoji="0" lang="en-US" sz="1200" b="0" i="0" u="none" strike="noStrike" kern="1200" cap="none" spc="0" normalizeH="0" baseline="0" noProof="0" dirty="0">
                <a:ln>
                  <a:noFill/>
                </a:ln>
                <a:solidFill>
                  <a:srgbClr val="222222"/>
                </a:solidFill>
                <a:effectLst/>
                <a:uLnTx/>
                <a:uFillTx/>
                <a:latin typeface="Source Sans Pro" panose="020B0503030403020204" charset="0"/>
                <a:ea typeface="+mn-ea"/>
                <a:cs typeface="+mn-cs"/>
              </a:rPr>
              <a:t> dolor sit </a:t>
            </a:r>
            <a:r>
              <a:rPr kumimoji="0" lang="en-US" sz="1200" b="0" i="0" u="none" strike="noStrike" kern="1200" cap="none" spc="0" normalizeH="0" baseline="0" noProof="0" dirty="0" err="1">
                <a:ln>
                  <a:noFill/>
                </a:ln>
                <a:solidFill>
                  <a:srgbClr val="222222"/>
                </a:solidFill>
                <a:effectLst/>
                <a:uLnTx/>
                <a:uFillTx/>
                <a:latin typeface="Source Sans Pro" panose="020B0503030403020204" charset="0"/>
                <a:ea typeface="+mn-ea"/>
                <a:cs typeface="+mn-cs"/>
              </a:rPr>
              <a:t>amet</a:t>
            </a:r>
            <a:r>
              <a:rPr kumimoji="0" lang="en-US" sz="1200" b="0" i="0" u="none" strike="noStrike" kern="1200" cap="none" spc="0" normalizeH="0" baseline="0" noProof="0" dirty="0">
                <a:ln>
                  <a:noFill/>
                </a:ln>
                <a:solidFill>
                  <a:srgbClr val="222222"/>
                </a:solidFill>
                <a:effectLst/>
                <a:uLnTx/>
                <a:uFillTx/>
                <a:latin typeface="Source Sans Pro" panose="020B0503030403020204" charset="0"/>
                <a:ea typeface="+mn-ea"/>
                <a:cs typeface="+mn-cs"/>
              </a:rPr>
              <a:t>, </a:t>
            </a:r>
            <a:r>
              <a:rPr kumimoji="0" lang="en-US" sz="1200" b="0" i="0" u="none" strike="noStrike" kern="1200" cap="none" spc="0" normalizeH="0" baseline="0" noProof="0" dirty="0" err="1">
                <a:ln>
                  <a:noFill/>
                </a:ln>
                <a:solidFill>
                  <a:srgbClr val="222222"/>
                </a:solidFill>
                <a:effectLst/>
                <a:uLnTx/>
                <a:uFillTx/>
                <a:latin typeface="Source Sans Pro" panose="020B0503030403020204" charset="0"/>
                <a:ea typeface="+mn-ea"/>
                <a:cs typeface="+mn-cs"/>
              </a:rPr>
              <a:t>consectetur</a:t>
            </a:r>
            <a:r>
              <a:rPr kumimoji="0" lang="en-US" sz="1200" b="0" i="0" u="none" strike="noStrike" kern="1200" cap="none" spc="0" normalizeH="0" baseline="0" noProof="0" dirty="0">
                <a:ln>
                  <a:noFill/>
                </a:ln>
                <a:solidFill>
                  <a:srgbClr val="222222"/>
                </a:solidFill>
                <a:effectLst/>
                <a:uLnTx/>
                <a:uFillTx/>
                <a:latin typeface="Source Sans Pro" panose="020B0503030403020204" charset="0"/>
                <a:ea typeface="+mn-ea"/>
                <a:cs typeface="+mn-cs"/>
              </a:rPr>
              <a:t> </a:t>
            </a:r>
            <a:r>
              <a:rPr kumimoji="0" lang="en-US" sz="1200" b="0" i="0" u="none" strike="noStrike" kern="1200" cap="none" spc="0" normalizeH="0" baseline="0" noProof="0" dirty="0" err="1">
                <a:ln>
                  <a:noFill/>
                </a:ln>
                <a:solidFill>
                  <a:srgbClr val="222222"/>
                </a:solidFill>
                <a:effectLst/>
                <a:uLnTx/>
                <a:uFillTx/>
                <a:latin typeface="Source Sans Pro" panose="020B0503030403020204" charset="0"/>
                <a:ea typeface="+mn-ea"/>
                <a:cs typeface="+mn-cs"/>
              </a:rPr>
              <a:t>adipiscing</a:t>
            </a:r>
            <a:r>
              <a:rPr kumimoji="0" lang="en-US" sz="1200" b="0" i="0" u="none" strike="noStrike" kern="1200" cap="none" spc="0" normalizeH="0" baseline="0" noProof="0" dirty="0">
                <a:ln>
                  <a:noFill/>
                </a:ln>
                <a:solidFill>
                  <a:srgbClr val="222222"/>
                </a:solidFill>
                <a:effectLst/>
                <a:uLnTx/>
                <a:uFillTx/>
                <a:latin typeface="Source Sans Pro" panose="020B0503030403020204" charset="0"/>
                <a:ea typeface="+mn-ea"/>
                <a:cs typeface="+mn-cs"/>
              </a:rPr>
              <a:t> </a:t>
            </a:r>
            <a:r>
              <a:rPr kumimoji="0" lang="en-US" sz="1200" b="0" i="0" u="none" strike="noStrike" kern="1200" cap="none" spc="0" normalizeH="0" baseline="0" noProof="0" dirty="0" err="1">
                <a:ln>
                  <a:noFill/>
                </a:ln>
                <a:solidFill>
                  <a:srgbClr val="222222"/>
                </a:solidFill>
                <a:effectLst/>
                <a:uLnTx/>
                <a:uFillTx/>
                <a:latin typeface="Source Sans Pro" panose="020B0503030403020204" charset="0"/>
                <a:ea typeface="+mn-ea"/>
                <a:cs typeface="+mn-cs"/>
              </a:rPr>
              <a:t>elit</a:t>
            </a:r>
            <a:r>
              <a:rPr kumimoji="0" lang="en-US" sz="1200" b="0" i="0" u="none" strike="noStrike" kern="1200" cap="none" spc="0" normalizeH="0" baseline="0" noProof="0" dirty="0">
                <a:ln>
                  <a:noFill/>
                </a:ln>
                <a:solidFill>
                  <a:srgbClr val="222222"/>
                </a:solidFill>
                <a:effectLst/>
                <a:uLnTx/>
                <a:uFillTx/>
                <a:latin typeface="Source Sans Pro" panose="020B0503030403020204" charset="0"/>
                <a:ea typeface="+mn-ea"/>
                <a:cs typeface="+mn-cs"/>
              </a:rPr>
              <a:t>.</a:t>
            </a:r>
          </a:p>
        </p:txBody>
      </p: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78000" fill="hold" grpId="0" nodeType="withEffect">
                                  <p:stCondLst>
                                    <p:cond delay="75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1000" fill="hold"/>
                                        <p:tgtEl>
                                          <p:spTgt spid="17"/>
                                        </p:tgtEl>
                                        <p:attrNameLst>
                                          <p:attrName>ppt_x</p:attrName>
                                        </p:attrNameLst>
                                      </p:cBhvr>
                                      <p:tavLst>
                                        <p:tav tm="0">
                                          <p:val>
                                            <p:strVal val="#ppt_x"/>
                                          </p:val>
                                        </p:tav>
                                        <p:tav tm="100000">
                                          <p:val>
                                            <p:strVal val="#ppt_x"/>
                                          </p:val>
                                        </p:tav>
                                      </p:tavLst>
                                    </p:anim>
                                    <p:anim calcmode="lin" valueType="num">
                                      <p:cBhvr additive="base">
                                        <p:cTn id="8" dur="1000" fill="hold"/>
                                        <p:tgtEl>
                                          <p:spTgt spid="17"/>
                                        </p:tgtEl>
                                        <p:attrNameLst>
                                          <p:attrName>ppt_y</p:attrName>
                                        </p:attrNameLst>
                                      </p:cBhvr>
                                      <p:tavLst>
                                        <p:tav tm="0">
                                          <p:val>
                                            <p:strVal val="0-#ppt_h/2"/>
                                          </p:val>
                                        </p:tav>
                                        <p:tav tm="100000">
                                          <p:val>
                                            <p:strVal val="#ppt_y"/>
                                          </p:val>
                                        </p:tav>
                                      </p:tavLst>
                                    </p:anim>
                                  </p:childTnLst>
                                </p:cTn>
                              </p:par>
                              <p:par>
                                <p:cTn id="9" presetID="2" presetClass="entr" presetSubtype="2" decel="78000" fill="hold" grpId="0" nodeType="withEffect">
                                  <p:stCondLst>
                                    <p:cond delay="100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1000" fill="hold"/>
                                        <p:tgtEl>
                                          <p:spTgt spid="18"/>
                                        </p:tgtEl>
                                        <p:attrNameLst>
                                          <p:attrName>ppt_x</p:attrName>
                                        </p:attrNameLst>
                                      </p:cBhvr>
                                      <p:tavLst>
                                        <p:tav tm="0">
                                          <p:val>
                                            <p:strVal val="1+#ppt_w/2"/>
                                          </p:val>
                                        </p:tav>
                                        <p:tav tm="100000">
                                          <p:val>
                                            <p:strVal val="#ppt_x"/>
                                          </p:val>
                                        </p:tav>
                                      </p:tavLst>
                                    </p:anim>
                                    <p:anim calcmode="lin" valueType="num">
                                      <p:cBhvr additive="base">
                                        <p:cTn id="12" dur="1000" fill="hold"/>
                                        <p:tgtEl>
                                          <p:spTgt spid="18"/>
                                        </p:tgtEl>
                                        <p:attrNameLst>
                                          <p:attrName>ppt_y</p:attrName>
                                        </p:attrNameLst>
                                      </p:cBhvr>
                                      <p:tavLst>
                                        <p:tav tm="0">
                                          <p:val>
                                            <p:strVal val="#ppt_y"/>
                                          </p:val>
                                        </p:tav>
                                        <p:tav tm="100000">
                                          <p:val>
                                            <p:strVal val="#ppt_y"/>
                                          </p:val>
                                        </p:tav>
                                      </p:tavLst>
                                    </p:anim>
                                  </p:childTnLst>
                                </p:cTn>
                              </p:par>
                              <p:par>
                                <p:cTn id="13" presetID="2" presetClass="entr" presetSubtype="8" decel="78000" fill="hold" grpId="0" nodeType="withEffect">
                                  <p:stCondLst>
                                    <p:cond delay="125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0-#ppt_w/2"/>
                                          </p:val>
                                        </p:tav>
                                        <p:tav tm="100000">
                                          <p:val>
                                            <p:strVal val="#ppt_x"/>
                                          </p:val>
                                        </p:tav>
                                      </p:tavLst>
                                    </p:anim>
                                    <p:anim calcmode="lin" valueType="num">
                                      <p:cBhvr additive="base">
                                        <p:cTn id="16" dur="1000" fill="hold"/>
                                        <p:tgtEl>
                                          <p:spTgt spid="19"/>
                                        </p:tgtEl>
                                        <p:attrNameLst>
                                          <p:attrName>ppt_y</p:attrName>
                                        </p:attrNameLst>
                                      </p:cBhvr>
                                      <p:tavLst>
                                        <p:tav tm="0">
                                          <p:val>
                                            <p:strVal val="#ppt_y"/>
                                          </p:val>
                                        </p:tav>
                                        <p:tav tm="100000">
                                          <p:val>
                                            <p:strVal val="#ppt_y"/>
                                          </p:val>
                                        </p:tav>
                                      </p:tavLst>
                                    </p:anim>
                                  </p:childTnLst>
                                </p:cTn>
                              </p:par>
                              <p:par>
                                <p:cTn id="17" presetID="2" presetClass="entr" presetSubtype="12" decel="78000" fill="hold" grpId="0" nodeType="withEffect">
                                  <p:stCondLst>
                                    <p:cond delay="1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1000" fill="hold"/>
                                        <p:tgtEl>
                                          <p:spTgt spid="20"/>
                                        </p:tgtEl>
                                        <p:attrNameLst>
                                          <p:attrName>ppt_x</p:attrName>
                                        </p:attrNameLst>
                                      </p:cBhvr>
                                      <p:tavLst>
                                        <p:tav tm="0">
                                          <p:val>
                                            <p:strVal val="0-#ppt_w/2"/>
                                          </p:val>
                                        </p:tav>
                                        <p:tav tm="100000">
                                          <p:val>
                                            <p:strVal val="#ppt_x"/>
                                          </p:val>
                                        </p:tav>
                                      </p:tavLst>
                                    </p:anim>
                                    <p:anim calcmode="lin" valueType="num">
                                      <p:cBhvr additive="base">
                                        <p:cTn id="20" dur="1000" fill="hold"/>
                                        <p:tgtEl>
                                          <p:spTgt spid="20"/>
                                        </p:tgtEl>
                                        <p:attrNameLst>
                                          <p:attrName>ppt_y</p:attrName>
                                        </p:attrNameLst>
                                      </p:cBhvr>
                                      <p:tavLst>
                                        <p:tav tm="0">
                                          <p:val>
                                            <p:strVal val="1+#ppt_h/2"/>
                                          </p:val>
                                        </p:tav>
                                        <p:tav tm="100000">
                                          <p:val>
                                            <p:strVal val="#ppt_y"/>
                                          </p:val>
                                        </p:tav>
                                      </p:tavLst>
                                    </p:anim>
                                  </p:childTnLst>
                                </p:cTn>
                              </p:par>
                              <p:par>
                                <p:cTn id="21" presetID="2" presetClass="entr" presetSubtype="6" decel="78000" fill="hold" grpId="0" nodeType="withEffect">
                                  <p:stCondLst>
                                    <p:cond delay="175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1000" fill="hold"/>
                                        <p:tgtEl>
                                          <p:spTgt spid="21"/>
                                        </p:tgtEl>
                                        <p:attrNameLst>
                                          <p:attrName>ppt_x</p:attrName>
                                        </p:attrNameLst>
                                      </p:cBhvr>
                                      <p:tavLst>
                                        <p:tav tm="0">
                                          <p:val>
                                            <p:strVal val="1+#ppt_w/2"/>
                                          </p:val>
                                        </p:tav>
                                        <p:tav tm="100000">
                                          <p:val>
                                            <p:strVal val="#ppt_x"/>
                                          </p:val>
                                        </p:tav>
                                      </p:tavLst>
                                    </p:anim>
                                    <p:anim calcmode="lin" valueType="num">
                                      <p:cBhvr additive="base">
                                        <p:cTn id="24" dur="1000" fill="hold"/>
                                        <p:tgtEl>
                                          <p:spTgt spid="21"/>
                                        </p:tgtEl>
                                        <p:attrNameLst>
                                          <p:attrName>ppt_y</p:attrName>
                                        </p:attrNameLst>
                                      </p:cBhvr>
                                      <p:tavLst>
                                        <p:tav tm="0">
                                          <p:val>
                                            <p:strVal val="1+#ppt_h/2"/>
                                          </p:val>
                                        </p:tav>
                                        <p:tav tm="100000">
                                          <p:val>
                                            <p:strVal val="#ppt_y"/>
                                          </p:val>
                                        </p:tav>
                                      </p:tavLst>
                                    </p:anim>
                                  </p:childTnLst>
                                </p:cTn>
                              </p:par>
                              <p:par>
                                <p:cTn id="25" presetID="21" presetClass="entr" presetSubtype="1"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heel(1)">
                                      <p:cBhvr>
                                        <p:cTn id="27" dur="1500"/>
                                        <p:tgtEl>
                                          <p:spTgt spid="6"/>
                                        </p:tgtEl>
                                      </p:cBhvr>
                                    </p:animEffect>
                                  </p:childTnLst>
                                </p:cTn>
                              </p:par>
                              <p:par>
                                <p:cTn id="28" presetID="53" presetClass="entr" presetSubtype="16" fill="hold" grpId="0" nodeType="withEffect">
                                  <p:stCondLst>
                                    <p:cond delay="750"/>
                                  </p:stCondLst>
                                  <p:childTnLst>
                                    <p:set>
                                      <p:cBhvr>
                                        <p:cTn id="29" dur="1" fill="hold">
                                          <p:stCondLst>
                                            <p:cond delay="0"/>
                                          </p:stCondLst>
                                        </p:cTn>
                                        <p:tgtEl>
                                          <p:spTgt spid="5"/>
                                        </p:tgtEl>
                                        <p:attrNameLst>
                                          <p:attrName>style.visibility</p:attrName>
                                        </p:attrNameLst>
                                      </p:cBhvr>
                                      <p:to>
                                        <p:strVal val="visible"/>
                                      </p:to>
                                    </p:set>
                                    <p:anim calcmode="lin" valueType="num">
                                      <p:cBhvr>
                                        <p:cTn id="30" dur="500" fill="hold"/>
                                        <p:tgtEl>
                                          <p:spTgt spid="5"/>
                                        </p:tgtEl>
                                        <p:attrNameLst>
                                          <p:attrName>ppt_w</p:attrName>
                                        </p:attrNameLst>
                                      </p:cBhvr>
                                      <p:tavLst>
                                        <p:tav tm="0">
                                          <p:val>
                                            <p:fltVal val="0"/>
                                          </p:val>
                                        </p:tav>
                                        <p:tav tm="100000">
                                          <p:val>
                                            <p:strVal val="#ppt_w"/>
                                          </p:val>
                                        </p:tav>
                                      </p:tavLst>
                                    </p:anim>
                                    <p:anim calcmode="lin" valueType="num">
                                      <p:cBhvr>
                                        <p:cTn id="31" dur="500" fill="hold"/>
                                        <p:tgtEl>
                                          <p:spTgt spid="5"/>
                                        </p:tgtEl>
                                        <p:attrNameLst>
                                          <p:attrName>ppt_h</p:attrName>
                                        </p:attrNameLst>
                                      </p:cBhvr>
                                      <p:tavLst>
                                        <p:tav tm="0">
                                          <p:val>
                                            <p:fltVal val="0"/>
                                          </p:val>
                                        </p:tav>
                                        <p:tav tm="100000">
                                          <p:val>
                                            <p:strVal val="#ppt_h"/>
                                          </p:val>
                                        </p:tav>
                                      </p:tavLst>
                                    </p:anim>
                                    <p:animEffect transition="in" filter="fade">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17" grpId="0"/>
      <p:bldP spid="18" grpId="0"/>
      <p:bldP spid="19" grpId="0"/>
      <p:bldP spid="20"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文本框 25"/>
          <p:cNvSpPr txBox="1"/>
          <p:nvPr/>
        </p:nvSpPr>
        <p:spPr>
          <a:xfrm>
            <a:off x="74743" y="503062"/>
            <a:ext cx="2891066" cy="523220"/>
          </a:xfrm>
          <a:prstGeom prst="rect">
            <a:avLst/>
          </a:prstGeom>
          <a:noFill/>
        </p:spPr>
        <p:txBody>
          <a:bodyPr wrap="square" rtlCol="0">
            <a:spAutoFit/>
          </a:bodyPr>
          <a:lstStyle/>
          <a:p>
            <a:r>
              <a:rPr lang="zh-CN" altLang="en-US" sz="2800" b="1" dirty="0">
                <a:solidFill>
                  <a:schemeClr val="bg2">
                    <a:lumMod val="50000"/>
                  </a:schemeClr>
                </a:solidFill>
              </a:rPr>
              <a:t>请输入标题内容</a:t>
            </a:r>
          </a:p>
        </p:txBody>
      </p:sp>
      <p:pic>
        <p:nvPicPr>
          <p:cNvPr id="27" name="图片 26"/>
          <p:cNvPicPr>
            <a:picLocks noChangeAspect="1"/>
          </p:cNvPicPr>
          <p:nvPr/>
        </p:nvPicPr>
        <p:blipFill>
          <a:blip r:embed="rId3" cstate="screen"/>
          <a:stretch>
            <a:fillRect/>
          </a:stretch>
        </p:blipFill>
        <p:spPr>
          <a:xfrm>
            <a:off x="11045298" y="178517"/>
            <a:ext cx="824546" cy="1172311"/>
          </a:xfrm>
          <a:prstGeom prst="rect">
            <a:avLst/>
          </a:prstGeom>
        </p:spPr>
      </p:pic>
      <p:pic>
        <p:nvPicPr>
          <p:cNvPr id="36" name="图片 35"/>
          <p:cNvPicPr>
            <a:picLocks noChangeAspect="1"/>
          </p:cNvPicPr>
          <p:nvPr/>
        </p:nvPicPr>
        <p:blipFill>
          <a:blip r:embed="rId4" cstate="screen"/>
          <a:stretch>
            <a:fillRect/>
          </a:stretch>
        </p:blipFill>
        <p:spPr>
          <a:xfrm>
            <a:off x="3285497" y="232338"/>
            <a:ext cx="5741297" cy="253014"/>
          </a:xfrm>
          <a:prstGeom prst="rect">
            <a:avLst/>
          </a:prstGeom>
        </p:spPr>
      </p:pic>
      <p:sp>
        <p:nvSpPr>
          <p:cNvPr id="5" name="Rectangle 7"/>
          <p:cNvSpPr>
            <a:spLocks noChangeArrowheads="1"/>
          </p:cNvSpPr>
          <p:nvPr/>
        </p:nvSpPr>
        <p:spPr bwMode="auto">
          <a:xfrm>
            <a:off x="1882" y="3784567"/>
            <a:ext cx="12188239" cy="24000"/>
          </a:xfrm>
          <a:prstGeom prst="rect">
            <a:avLst/>
          </a:prstGeom>
          <a:solidFill>
            <a:schemeClr val="accent1"/>
          </a:solidFill>
          <a:ln>
            <a:solidFill>
              <a:schemeClr val="accent1"/>
            </a:solidFill>
          </a:ln>
        </p:spPr>
        <p:txBody>
          <a:bodyPr/>
          <a:lstStyle/>
          <a:p>
            <a:pPr eaLnBrk="1" hangingPunct="1"/>
            <a:endParaRPr lang="zh-CN" altLang="zh-CN" sz="2400"/>
          </a:p>
        </p:txBody>
      </p:sp>
      <p:grpSp>
        <p:nvGrpSpPr>
          <p:cNvPr id="6" name="组合 5"/>
          <p:cNvGrpSpPr/>
          <p:nvPr/>
        </p:nvGrpSpPr>
        <p:grpSpPr>
          <a:xfrm>
            <a:off x="2328505" y="2960655"/>
            <a:ext cx="206311" cy="938212"/>
            <a:chOff x="1745505" y="2220491"/>
            <a:chExt cx="154781" cy="703659"/>
          </a:xfrm>
        </p:grpSpPr>
        <p:sp>
          <p:nvSpPr>
            <p:cNvPr id="7" name="Rectangle 6"/>
            <p:cNvSpPr>
              <a:spLocks noChangeArrowheads="1"/>
            </p:cNvSpPr>
            <p:nvPr/>
          </p:nvSpPr>
          <p:spPr bwMode="auto">
            <a:xfrm>
              <a:off x="1814562" y="2220491"/>
              <a:ext cx="16669" cy="626269"/>
            </a:xfrm>
            <a:prstGeom prst="rect">
              <a:avLst/>
            </a:prstGeom>
            <a:solidFill>
              <a:schemeClr val="tx1">
                <a:lumMod val="50000"/>
                <a:lumOff val="50000"/>
              </a:schemeClr>
            </a:solidFill>
            <a:ln>
              <a:noFill/>
            </a:ln>
          </p:spPr>
          <p:txBody>
            <a:bodyPr/>
            <a:lstStyle/>
            <a:p>
              <a:pPr eaLnBrk="1" hangingPunct="1"/>
              <a:endParaRPr lang="zh-CN" altLang="zh-CN" sz="2400"/>
            </a:p>
          </p:txBody>
        </p:sp>
        <p:sp>
          <p:nvSpPr>
            <p:cNvPr id="8" name="Oval 8"/>
            <p:cNvSpPr>
              <a:spLocks noChangeArrowheads="1"/>
            </p:cNvSpPr>
            <p:nvPr/>
          </p:nvSpPr>
          <p:spPr bwMode="auto">
            <a:xfrm>
              <a:off x="1745505" y="2768178"/>
              <a:ext cx="154781" cy="155972"/>
            </a:xfrm>
            <a:prstGeom prst="ellipse">
              <a:avLst/>
            </a:prstGeom>
            <a:solidFill>
              <a:schemeClr val="accent1"/>
            </a:solidFill>
            <a:ln>
              <a:noFill/>
            </a:ln>
          </p:spPr>
          <p:txBody>
            <a:bodyPr/>
            <a:lstStyle/>
            <a:p>
              <a:pPr eaLnBrk="1" hangingPunct="1"/>
              <a:endParaRPr lang="zh-CN" altLang="zh-CN" sz="2400"/>
            </a:p>
          </p:txBody>
        </p:sp>
      </p:grpSp>
      <p:grpSp>
        <p:nvGrpSpPr>
          <p:cNvPr id="9" name="组合 4"/>
          <p:cNvGrpSpPr/>
          <p:nvPr/>
        </p:nvGrpSpPr>
        <p:grpSpPr>
          <a:xfrm>
            <a:off x="3991925" y="3690906"/>
            <a:ext cx="206311" cy="938213"/>
            <a:chOff x="2993454" y="2768178"/>
            <a:chExt cx="154781" cy="703660"/>
          </a:xfrm>
        </p:grpSpPr>
        <p:sp>
          <p:nvSpPr>
            <p:cNvPr id="10" name="Rectangle 5"/>
            <p:cNvSpPr>
              <a:spLocks noChangeArrowheads="1"/>
            </p:cNvSpPr>
            <p:nvPr/>
          </p:nvSpPr>
          <p:spPr bwMode="auto">
            <a:xfrm>
              <a:off x="3062511" y="2924150"/>
              <a:ext cx="15478" cy="547688"/>
            </a:xfrm>
            <a:prstGeom prst="rect">
              <a:avLst/>
            </a:prstGeom>
            <a:solidFill>
              <a:schemeClr val="tx1">
                <a:lumMod val="50000"/>
                <a:lumOff val="50000"/>
              </a:schemeClr>
            </a:solidFill>
            <a:ln>
              <a:noFill/>
            </a:ln>
          </p:spPr>
          <p:txBody>
            <a:bodyPr/>
            <a:lstStyle/>
            <a:p>
              <a:pPr eaLnBrk="1" hangingPunct="1"/>
              <a:endParaRPr lang="zh-CN" altLang="zh-CN" sz="2400"/>
            </a:p>
          </p:txBody>
        </p:sp>
        <p:sp>
          <p:nvSpPr>
            <p:cNvPr id="11" name="Oval 14"/>
            <p:cNvSpPr>
              <a:spLocks noChangeArrowheads="1"/>
            </p:cNvSpPr>
            <p:nvPr/>
          </p:nvSpPr>
          <p:spPr bwMode="auto">
            <a:xfrm>
              <a:off x="2993454" y="2768178"/>
              <a:ext cx="154781" cy="155972"/>
            </a:xfrm>
            <a:prstGeom prst="ellipse">
              <a:avLst/>
            </a:prstGeom>
            <a:solidFill>
              <a:schemeClr val="accent2"/>
            </a:solidFill>
            <a:ln>
              <a:noFill/>
            </a:ln>
          </p:spPr>
          <p:txBody>
            <a:bodyPr/>
            <a:lstStyle/>
            <a:p>
              <a:pPr eaLnBrk="1" hangingPunct="1"/>
              <a:endParaRPr lang="zh-CN" altLang="zh-CN" sz="2400"/>
            </a:p>
          </p:txBody>
        </p:sp>
      </p:grpSp>
      <p:grpSp>
        <p:nvGrpSpPr>
          <p:cNvPr id="12" name="组合 6"/>
          <p:cNvGrpSpPr/>
          <p:nvPr/>
        </p:nvGrpSpPr>
        <p:grpSpPr>
          <a:xfrm>
            <a:off x="5419997" y="2960655"/>
            <a:ext cx="207899" cy="938212"/>
            <a:chOff x="4064842" y="2220491"/>
            <a:chExt cx="155972" cy="703659"/>
          </a:xfrm>
        </p:grpSpPr>
        <p:sp>
          <p:nvSpPr>
            <p:cNvPr id="13" name="Rectangle 17"/>
            <p:cNvSpPr>
              <a:spLocks noChangeArrowheads="1"/>
            </p:cNvSpPr>
            <p:nvPr/>
          </p:nvSpPr>
          <p:spPr bwMode="auto">
            <a:xfrm>
              <a:off x="4135089" y="2220491"/>
              <a:ext cx="15478" cy="626269"/>
            </a:xfrm>
            <a:prstGeom prst="rect">
              <a:avLst/>
            </a:prstGeom>
            <a:solidFill>
              <a:schemeClr val="tx1">
                <a:lumMod val="50000"/>
                <a:lumOff val="50000"/>
              </a:schemeClr>
            </a:solidFill>
            <a:ln>
              <a:noFill/>
            </a:ln>
          </p:spPr>
          <p:txBody>
            <a:bodyPr/>
            <a:lstStyle/>
            <a:p>
              <a:pPr eaLnBrk="1" hangingPunct="1"/>
              <a:endParaRPr lang="zh-CN" altLang="zh-CN" sz="2400"/>
            </a:p>
          </p:txBody>
        </p:sp>
        <p:sp>
          <p:nvSpPr>
            <p:cNvPr id="14" name="Oval 18"/>
            <p:cNvSpPr>
              <a:spLocks noChangeArrowheads="1"/>
            </p:cNvSpPr>
            <p:nvPr/>
          </p:nvSpPr>
          <p:spPr bwMode="auto">
            <a:xfrm>
              <a:off x="4064842" y="2768178"/>
              <a:ext cx="155972" cy="155972"/>
            </a:xfrm>
            <a:prstGeom prst="ellipse">
              <a:avLst/>
            </a:prstGeom>
            <a:solidFill>
              <a:schemeClr val="accent3"/>
            </a:solidFill>
            <a:ln>
              <a:noFill/>
            </a:ln>
          </p:spPr>
          <p:txBody>
            <a:bodyPr/>
            <a:lstStyle/>
            <a:p>
              <a:pPr eaLnBrk="1" hangingPunct="1"/>
              <a:endParaRPr lang="zh-CN" altLang="zh-CN" sz="2400"/>
            </a:p>
          </p:txBody>
        </p:sp>
      </p:grpSp>
      <p:grpSp>
        <p:nvGrpSpPr>
          <p:cNvPr id="15" name="组合 8"/>
          <p:cNvGrpSpPr/>
          <p:nvPr/>
        </p:nvGrpSpPr>
        <p:grpSpPr>
          <a:xfrm>
            <a:off x="6922797" y="3690906"/>
            <a:ext cx="207899" cy="938213"/>
            <a:chOff x="5192289" y="2768178"/>
            <a:chExt cx="155972" cy="703660"/>
          </a:xfrm>
        </p:grpSpPr>
        <p:sp>
          <p:nvSpPr>
            <p:cNvPr id="16" name="Rectangle 16"/>
            <p:cNvSpPr>
              <a:spLocks noChangeArrowheads="1"/>
            </p:cNvSpPr>
            <p:nvPr/>
          </p:nvSpPr>
          <p:spPr bwMode="auto">
            <a:xfrm>
              <a:off x="5262536" y="2924150"/>
              <a:ext cx="15478" cy="547688"/>
            </a:xfrm>
            <a:prstGeom prst="rect">
              <a:avLst/>
            </a:prstGeom>
            <a:solidFill>
              <a:schemeClr val="tx1">
                <a:lumMod val="50000"/>
                <a:lumOff val="50000"/>
              </a:schemeClr>
            </a:solidFill>
            <a:ln>
              <a:noFill/>
            </a:ln>
          </p:spPr>
          <p:txBody>
            <a:bodyPr/>
            <a:lstStyle/>
            <a:p>
              <a:pPr eaLnBrk="1" hangingPunct="1"/>
              <a:endParaRPr lang="zh-CN" altLang="zh-CN" sz="2400"/>
            </a:p>
          </p:txBody>
        </p:sp>
        <p:sp>
          <p:nvSpPr>
            <p:cNvPr id="17" name="Oval 19"/>
            <p:cNvSpPr>
              <a:spLocks noChangeArrowheads="1"/>
            </p:cNvSpPr>
            <p:nvPr/>
          </p:nvSpPr>
          <p:spPr bwMode="auto">
            <a:xfrm>
              <a:off x="5192289" y="2768178"/>
              <a:ext cx="155972" cy="155972"/>
            </a:xfrm>
            <a:prstGeom prst="ellipse">
              <a:avLst/>
            </a:prstGeom>
            <a:solidFill>
              <a:schemeClr val="accent4"/>
            </a:solidFill>
            <a:ln>
              <a:noFill/>
            </a:ln>
          </p:spPr>
          <p:txBody>
            <a:bodyPr/>
            <a:lstStyle/>
            <a:p>
              <a:pPr eaLnBrk="1" hangingPunct="1"/>
              <a:endParaRPr lang="zh-CN" altLang="zh-CN" sz="2400"/>
            </a:p>
          </p:txBody>
        </p:sp>
      </p:grpSp>
      <p:grpSp>
        <p:nvGrpSpPr>
          <p:cNvPr id="18" name="组合 10"/>
          <p:cNvGrpSpPr/>
          <p:nvPr/>
        </p:nvGrpSpPr>
        <p:grpSpPr>
          <a:xfrm>
            <a:off x="8358975" y="2960655"/>
            <a:ext cx="207899" cy="938212"/>
            <a:chOff x="6269755" y="2220491"/>
            <a:chExt cx="155972" cy="703659"/>
          </a:xfrm>
        </p:grpSpPr>
        <p:sp>
          <p:nvSpPr>
            <p:cNvPr id="19" name="Rectangle 267"/>
            <p:cNvSpPr>
              <a:spLocks noChangeArrowheads="1"/>
            </p:cNvSpPr>
            <p:nvPr/>
          </p:nvSpPr>
          <p:spPr bwMode="auto">
            <a:xfrm>
              <a:off x="6340002" y="2220491"/>
              <a:ext cx="15478" cy="626269"/>
            </a:xfrm>
            <a:prstGeom prst="rect">
              <a:avLst/>
            </a:prstGeom>
            <a:solidFill>
              <a:schemeClr val="tx1">
                <a:lumMod val="50000"/>
                <a:lumOff val="50000"/>
              </a:schemeClr>
            </a:solidFill>
            <a:ln>
              <a:noFill/>
            </a:ln>
          </p:spPr>
          <p:txBody>
            <a:bodyPr/>
            <a:lstStyle/>
            <a:p>
              <a:pPr eaLnBrk="1" hangingPunct="1"/>
              <a:endParaRPr lang="zh-CN" altLang="zh-CN" sz="2400"/>
            </a:p>
          </p:txBody>
        </p:sp>
        <p:sp>
          <p:nvSpPr>
            <p:cNvPr id="20" name="Oval 268"/>
            <p:cNvSpPr>
              <a:spLocks noChangeArrowheads="1"/>
            </p:cNvSpPr>
            <p:nvPr/>
          </p:nvSpPr>
          <p:spPr bwMode="auto">
            <a:xfrm>
              <a:off x="6269755" y="2768178"/>
              <a:ext cx="155972" cy="155972"/>
            </a:xfrm>
            <a:prstGeom prst="ellipse">
              <a:avLst/>
            </a:prstGeom>
            <a:solidFill>
              <a:schemeClr val="accent3"/>
            </a:solidFill>
            <a:ln>
              <a:noFill/>
            </a:ln>
          </p:spPr>
          <p:txBody>
            <a:bodyPr/>
            <a:lstStyle/>
            <a:p>
              <a:pPr eaLnBrk="1" hangingPunct="1"/>
              <a:endParaRPr lang="zh-CN" altLang="zh-CN" sz="2400"/>
            </a:p>
          </p:txBody>
        </p:sp>
      </p:grpSp>
      <p:grpSp>
        <p:nvGrpSpPr>
          <p:cNvPr id="21" name="组合 12"/>
          <p:cNvGrpSpPr/>
          <p:nvPr/>
        </p:nvGrpSpPr>
        <p:grpSpPr>
          <a:xfrm>
            <a:off x="10208437" y="3690906"/>
            <a:ext cx="207899" cy="938213"/>
            <a:chOff x="7657280" y="2768178"/>
            <a:chExt cx="155972" cy="703660"/>
          </a:xfrm>
        </p:grpSpPr>
        <p:sp>
          <p:nvSpPr>
            <p:cNvPr id="22" name="Rectangle 266"/>
            <p:cNvSpPr>
              <a:spLocks noChangeArrowheads="1"/>
            </p:cNvSpPr>
            <p:nvPr/>
          </p:nvSpPr>
          <p:spPr bwMode="auto">
            <a:xfrm>
              <a:off x="7727527" y="2924150"/>
              <a:ext cx="15478" cy="547688"/>
            </a:xfrm>
            <a:prstGeom prst="rect">
              <a:avLst/>
            </a:prstGeom>
            <a:solidFill>
              <a:schemeClr val="tx1">
                <a:lumMod val="50000"/>
                <a:lumOff val="50000"/>
              </a:schemeClr>
            </a:solidFill>
            <a:ln>
              <a:noFill/>
            </a:ln>
          </p:spPr>
          <p:txBody>
            <a:bodyPr/>
            <a:lstStyle/>
            <a:p>
              <a:pPr eaLnBrk="1" hangingPunct="1"/>
              <a:endParaRPr lang="zh-CN" altLang="zh-CN" sz="2400"/>
            </a:p>
          </p:txBody>
        </p:sp>
        <p:sp>
          <p:nvSpPr>
            <p:cNvPr id="23" name="Oval 270"/>
            <p:cNvSpPr>
              <a:spLocks noChangeArrowheads="1"/>
            </p:cNvSpPr>
            <p:nvPr/>
          </p:nvSpPr>
          <p:spPr bwMode="auto">
            <a:xfrm>
              <a:off x="7657280" y="2768178"/>
              <a:ext cx="155972" cy="155972"/>
            </a:xfrm>
            <a:prstGeom prst="ellipse">
              <a:avLst/>
            </a:prstGeom>
            <a:solidFill>
              <a:schemeClr val="accent2"/>
            </a:solidFill>
            <a:ln>
              <a:noFill/>
            </a:ln>
          </p:spPr>
          <p:txBody>
            <a:bodyPr/>
            <a:lstStyle/>
            <a:p>
              <a:pPr eaLnBrk="1" hangingPunct="1"/>
              <a:endParaRPr lang="zh-CN" altLang="zh-CN" sz="2400"/>
            </a:p>
          </p:txBody>
        </p:sp>
      </p:grpSp>
      <p:grpSp>
        <p:nvGrpSpPr>
          <p:cNvPr id="24" name="组合 3"/>
          <p:cNvGrpSpPr/>
          <p:nvPr/>
        </p:nvGrpSpPr>
        <p:grpSpPr>
          <a:xfrm>
            <a:off x="2120609" y="2647917"/>
            <a:ext cx="622108" cy="625475"/>
            <a:chOff x="1589534" y="1985937"/>
            <a:chExt cx="466725" cy="469106"/>
          </a:xfrm>
        </p:grpSpPr>
        <p:sp>
          <p:nvSpPr>
            <p:cNvPr id="25" name="Oval 13"/>
            <p:cNvSpPr>
              <a:spLocks noChangeArrowheads="1"/>
            </p:cNvSpPr>
            <p:nvPr/>
          </p:nvSpPr>
          <p:spPr bwMode="auto">
            <a:xfrm>
              <a:off x="1589534" y="1985937"/>
              <a:ext cx="466725" cy="469106"/>
            </a:xfrm>
            <a:prstGeom prst="ellipse">
              <a:avLst/>
            </a:prstGeom>
            <a:solidFill>
              <a:schemeClr val="accent1"/>
            </a:solidFill>
            <a:ln>
              <a:noFill/>
            </a:ln>
          </p:spPr>
          <p:txBody>
            <a:bodyPr/>
            <a:lstStyle/>
            <a:p>
              <a:pPr eaLnBrk="1" hangingPunct="1"/>
              <a:endParaRPr lang="zh-CN" altLang="zh-CN" sz="2400">
                <a:latin typeface="微软雅黑" panose="020B0503020204020204" pitchFamily="34" charset="-122"/>
                <a:ea typeface="微软雅黑" panose="020B0503020204020204" pitchFamily="34" charset="-122"/>
              </a:endParaRPr>
            </a:p>
          </p:txBody>
        </p:sp>
        <p:sp>
          <p:nvSpPr>
            <p:cNvPr id="28" name="Rectangle 33"/>
            <p:cNvSpPr>
              <a:spLocks noChangeArrowheads="1"/>
            </p:cNvSpPr>
            <p:nvPr/>
          </p:nvSpPr>
          <p:spPr bwMode="auto">
            <a:xfrm>
              <a:off x="1662540" y="2045644"/>
              <a:ext cx="280410" cy="346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2" tIns="45705" rIns="91412" bIns="45705">
              <a:spAutoFit/>
            </a:bodyPr>
            <a:lstStyle/>
            <a:p>
              <a:pPr eaLnBrk="1" hangingPunct="1"/>
              <a:r>
                <a:rPr lang="id-ID" sz="2400" b="1" dirty="0">
                  <a:solidFill>
                    <a:schemeClr val="bg1"/>
                  </a:solidFill>
                  <a:latin typeface="微软雅黑" panose="020B0503020204020204" pitchFamily="34" charset="-122"/>
                  <a:ea typeface="微软雅黑" panose="020B0503020204020204" pitchFamily="34" charset="-122"/>
                </a:rPr>
                <a:t>1</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grpSp>
      <p:grpSp>
        <p:nvGrpSpPr>
          <p:cNvPr id="29" name="组合 7"/>
          <p:cNvGrpSpPr/>
          <p:nvPr/>
        </p:nvGrpSpPr>
        <p:grpSpPr>
          <a:xfrm>
            <a:off x="5213689" y="2647916"/>
            <a:ext cx="622108" cy="625474"/>
            <a:chOff x="3910061" y="1985937"/>
            <a:chExt cx="466725" cy="469106"/>
          </a:xfrm>
        </p:grpSpPr>
        <p:sp>
          <p:nvSpPr>
            <p:cNvPr id="30" name="Oval 20"/>
            <p:cNvSpPr>
              <a:spLocks noChangeArrowheads="1"/>
            </p:cNvSpPr>
            <p:nvPr/>
          </p:nvSpPr>
          <p:spPr bwMode="auto">
            <a:xfrm>
              <a:off x="3910061" y="1985937"/>
              <a:ext cx="466725" cy="469106"/>
            </a:xfrm>
            <a:prstGeom prst="ellipse">
              <a:avLst/>
            </a:prstGeom>
            <a:solidFill>
              <a:schemeClr val="accent3"/>
            </a:solidFill>
            <a:ln>
              <a:noFill/>
            </a:ln>
          </p:spPr>
          <p:txBody>
            <a:bodyPr/>
            <a:lstStyle/>
            <a:p>
              <a:pPr eaLnBrk="1" hangingPunct="1"/>
              <a:endParaRPr lang="zh-CN" altLang="zh-CN" sz="2400">
                <a:latin typeface="微软雅黑" panose="020B0503020204020204" pitchFamily="34" charset="-122"/>
                <a:ea typeface="微软雅黑" panose="020B0503020204020204" pitchFamily="34" charset="-122"/>
              </a:endParaRPr>
            </a:p>
          </p:txBody>
        </p:sp>
        <p:sp>
          <p:nvSpPr>
            <p:cNvPr id="31" name="Rectangle 34"/>
            <p:cNvSpPr>
              <a:spLocks noChangeArrowheads="1"/>
            </p:cNvSpPr>
            <p:nvPr/>
          </p:nvSpPr>
          <p:spPr bwMode="auto">
            <a:xfrm>
              <a:off x="3986261" y="2031857"/>
              <a:ext cx="280410" cy="346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2" tIns="45705" rIns="91412" bIns="45705">
              <a:spAutoFit/>
            </a:bodyPr>
            <a:lstStyle/>
            <a:p>
              <a:pPr eaLnBrk="1" hangingPunct="1"/>
              <a:r>
                <a:rPr lang="id-ID" sz="2400" b="1" dirty="0">
                  <a:solidFill>
                    <a:schemeClr val="bg1"/>
                  </a:solidFill>
                  <a:latin typeface="微软雅黑" panose="020B0503020204020204" pitchFamily="34" charset="-122"/>
                  <a:ea typeface="微软雅黑" panose="020B0503020204020204" pitchFamily="34" charset="-122"/>
                </a:rPr>
                <a:t>3</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grpSp>
      <p:grpSp>
        <p:nvGrpSpPr>
          <p:cNvPr id="32" name="组合 11"/>
          <p:cNvGrpSpPr/>
          <p:nvPr/>
        </p:nvGrpSpPr>
        <p:grpSpPr>
          <a:xfrm>
            <a:off x="8152666" y="2647917"/>
            <a:ext cx="622108" cy="625475"/>
            <a:chOff x="6114974" y="1985937"/>
            <a:chExt cx="466725" cy="469106"/>
          </a:xfrm>
        </p:grpSpPr>
        <p:sp>
          <p:nvSpPr>
            <p:cNvPr id="33" name="Oval 269"/>
            <p:cNvSpPr>
              <a:spLocks noChangeArrowheads="1"/>
            </p:cNvSpPr>
            <p:nvPr/>
          </p:nvSpPr>
          <p:spPr bwMode="auto">
            <a:xfrm>
              <a:off x="6114974" y="1985937"/>
              <a:ext cx="466725" cy="469106"/>
            </a:xfrm>
            <a:prstGeom prst="ellipse">
              <a:avLst/>
            </a:prstGeom>
            <a:solidFill>
              <a:schemeClr val="accent3"/>
            </a:solidFill>
            <a:ln>
              <a:noFill/>
            </a:ln>
          </p:spPr>
          <p:txBody>
            <a:bodyPr/>
            <a:lstStyle/>
            <a:p>
              <a:pPr eaLnBrk="1" hangingPunct="1"/>
              <a:endParaRPr lang="zh-CN" altLang="zh-CN" sz="2400">
                <a:latin typeface="微软雅黑" panose="020B0503020204020204" pitchFamily="34" charset="-122"/>
                <a:ea typeface="微软雅黑" panose="020B0503020204020204" pitchFamily="34" charset="-122"/>
              </a:endParaRPr>
            </a:p>
          </p:txBody>
        </p:sp>
        <p:sp>
          <p:nvSpPr>
            <p:cNvPr id="34" name="Rectangle 35"/>
            <p:cNvSpPr>
              <a:spLocks noChangeArrowheads="1"/>
            </p:cNvSpPr>
            <p:nvPr/>
          </p:nvSpPr>
          <p:spPr bwMode="auto">
            <a:xfrm>
              <a:off x="6181649" y="2045644"/>
              <a:ext cx="280410" cy="346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2" tIns="45705" rIns="91412" bIns="45705">
              <a:spAutoFit/>
            </a:bodyPr>
            <a:lstStyle/>
            <a:p>
              <a:pPr eaLnBrk="1" hangingPunct="1"/>
              <a:r>
                <a:rPr lang="id-ID" sz="2400" b="1" dirty="0">
                  <a:solidFill>
                    <a:schemeClr val="bg1"/>
                  </a:solidFill>
                  <a:latin typeface="微软雅黑" panose="020B0503020204020204" pitchFamily="34" charset="-122"/>
                  <a:ea typeface="微软雅黑" panose="020B0503020204020204" pitchFamily="34" charset="-122"/>
                </a:rPr>
                <a:t>5</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grpSp>
      <p:grpSp>
        <p:nvGrpSpPr>
          <p:cNvPr id="35" name="组合 5"/>
          <p:cNvGrpSpPr/>
          <p:nvPr/>
        </p:nvGrpSpPr>
        <p:grpSpPr>
          <a:xfrm>
            <a:off x="3784027" y="4316381"/>
            <a:ext cx="622108" cy="625474"/>
            <a:chOff x="2837483" y="3237285"/>
            <a:chExt cx="466725" cy="469106"/>
          </a:xfrm>
        </p:grpSpPr>
        <p:sp>
          <p:nvSpPr>
            <p:cNvPr id="37" name="Oval 15"/>
            <p:cNvSpPr>
              <a:spLocks noChangeArrowheads="1"/>
            </p:cNvSpPr>
            <p:nvPr/>
          </p:nvSpPr>
          <p:spPr bwMode="auto">
            <a:xfrm>
              <a:off x="2837483" y="3237285"/>
              <a:ext cx="466725" cy="469106"/>
            </a:xfrm>
            <a:prstGeom prst="ellipse">
              <a:avLst/>
            </a:prstGeom>
            <a:solidFill>
              <a:schemeClr val="accent2"/>
            </a:solidFill>
            <a:ln>
              <a:noFill/>
            </a:ln>
          </p:spPr>
          <p:txBody>
            <a:bodyPr/>
            <a:lstStyle/>
            <a:p>
              <a:pPr eaLnBrk="1" hangingPunct="1"/>
              <a:endParaRPr lang="zh-CN" altLang="zh-CN" sz="2400">
                <a:latin typeface="微软雅黑" panose="020B0503020204020204" pitchFamily="34" charset="-122"/>
                <a:ea typeface="微软雅黑" panose="020B0503020204020204" pitchFamily="34" charset="-122"/>
              </a:endParaRPr>
            </a:p>
          </p:txBody>
        </p:sp>
        <p:sp>
          <p:nvSpPr>
            <p:cNvPr id="38" name="Rectangle 37"/>
            <p:cNvSpPr>
              <a:spLocks noChangeArrowheads="1"/>
            </p:cNvSpPr>
            <p:nvPr/>
          </p:nvSpPr>
          <p:spPr bwMode="auto">
            <a:xfrm>
              <a:off x="2904158" y="3269402"/>
              <a:ext cx="280410" cy="346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2" tIns="45705" rIns="91412" bIns="45705">
              <a:spAutoFit/>
            </a:bodyPr>
            <a:lstStyle/>
            <a:p>
              <a:pPr eaLnBrk="1" hangingPunct="1"/>
              <a:r>
                <a:rPr lang="id-ID" sz="2400" b="1" dirty="0">
                  <a:solidFill>
                    <a:schemeClr val="bg1"/>
                  </a:solidFill>
                  <a:latin typeface="微软雅黑" panose="020B0503020204020204" pitchFamily="34" charset="-122"/>
                  <a:ea typeface="微软雅黑" panose="020B0503020204020204" pitchFamily="34" charset="-122"/>
                </a:rPr>
                <a:t>2</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grpSp>
      <p:grpSp>
        <p:nvGrpSpPr>
          <p:cNvPr id="39" name="组合 9"/>
          <p:cNvGrpSpPr/>
          <p:nvPr/>
        </p:nvGrpSpPr>
        <p:grpSpPr>
          <a:xfrm>
            <a:off x="6716489" y="4316382"/>
            <a:ext cx="622108" cy="625474"/>
            <a:chOff x="5037508" y="3237285"/>
            <a:chExt cx="466725" cy="469106"/>
          </a:xfrm>
        </p:grpSpPr>
        <p:sp>
          <p:nvSpPr>
            <p:cNvPr id="40" name="Oval 20"/>
            <p:cNvSpPr>
              <a:spLocks noChangeArrowheads="1"/>
            </p:cNvSpPr>
            <p:nvPr/>
          </p:nvSpPr>
          <p:spPr bwMode="auto">
            <a:xfrm>
              <a:off x="5037508" y="3237285"/>
              <a:ext cx="466725" cy="469106"/>
            </a:xfrm>
            <a:prstGeom prst="ellipse">
              <a:avLst/>
            </a:prstGeom>
            <a:solidFill>
              <a:schemeClr val="accent4"/>
            </a:solidFill>
            <a:ln>
              <a:noFill/>
            </a:ln>
          </p:spPr>
          <p:txBody>
            <a:bodyPr/>
            <a:lstStyle/>
            <a:p>
              <a:pPr eaLnBrk="1" hangingPunct="1"/>
              <a:endParaRPr lang="zh-CN" altLang="zh-CN" sz="2400">
                <a:latin typeface="微软雅黑" panose="020B0503020204020204" pitchFamily="34" charset="-122"/>
                <a:ea typeface="微软雅黑" panose="020B0503020204020204" pitchFamily="34" charset="-122"/>
              </a:endParaRPr>
            </a:p>
          </p:txBody>
        </p:sp>
        <p:sp>
          <p:nvSpPr>
            <p:cNvPr id="41" name="Rectangle 38"/>
            <p:cNvSpPr>
              <a:spLocks noChangeArrowheads="1"/>
            </p:cNvSpPr>
            <p:nvPr/>
          </p:nvSpPr>
          <p:spPr bwMode="auto">
            <a:xfrm>
              <a:off x="5105373" y="3305393"/>
              <a:ext cx="280410" cy="346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2" tIns="45705" rIns="91412" bIns="45705">
              <a:spAutoFit/>
            </a:bodyPr>
            <a:lstStyle/>
            <a:p>
              <a:pPr eaLnBrk="1" hangingPunct="1"/>
              <a:r>
                <a:rPr lang="id-ID" sz="2400" b="1" dirty="0">
                  <a:solidFill>
                    <a:schemeClr val="bg1"/>
                  </a:solidFill>
                  <a:latin typeface="微软雅黑" panose="020B0503020204020204" pitchFamily="34" charset="-122"/>
                  <a:ea typeface="微软雅黑" panose="020B0503020204020204" pitchFamily="34" charset="-122"/>
                </a:rPr>
                <a:t>4</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grpSp>
      <p:grpSp>
        <p:nvGrpSpPr>
          <p:cNvPr id="42" name="组合 41"/>
          <p:cNvGrpSpPr/>
          <p:nvPr/>
        </p:nvGrpSpPr>
        <p:grpSpPr>
          <a:xfrm>
            <a:off x="10002127" y="4316382"/>
            <a:ext cx="620520" cy="625474"/>
            <a:chOff x="7502499" y="3237285"/>
            <a:chExt cx="465534" cy="469106"/>
          </a:xfrm>
        </p:grpSpPr>
        <p:sp>
          <p:nvSpPr>
            <p:cNvPr id="43" name="Oval 271"/>
            <p:cNvSpPr>
              <a:spLocks noChangeArrowheads="1"/>
            </p:cNvSpPr>
            <p:nvPr/>
          </p:nvSpPr>
          <p:spPr bwMode="auto">
            <a:xfrm>
              <a:off x="7502499" y="3237285"/>
              <a:ext cx="465534" cy="469106"/>
            </a:xfrm>
            <a:prstGeom prst="ellipse">
              <a:avLst/>
            </a:prstGeom>
            <a:solidFill>
              <a:schemeClr val="accent2"/>
            </a:solidFill>
            <a:ln>
              <a:noFill/>
            </a:ln>
          </p:spPr>
          <p:txBody>
            <a:bodyPr/>
            <a:lstStyle/>
            <a:p>
              <a:pPr eaLnBrk="1" hangingPunct="1"/>
              <a:endParaRPr lang="zh-CN" altLang="zh-CN" sz="2400">
                <a:latin typeface="微软雅黑" panose="020B0503020204020204" pitchFamily="34" charset="-122"/>
                <a:ea typeface="微软雅黑" panose="020B0503020204020204" pitchFamily="34" charset="-122"/>
              </a:endParaRPr>
            </a:p>
          </p:txBody>
        </p:sp>
        <p:sp>
          <p:nvSpPr>
            <p:cNvPr id="44" name="Rectangle 39"/>
            <p:cNvSpPr>
              <a:spLocks noChangeArrowheads="1"/>
            </p:cNvSpPr>
            <p:nvPr/>
          </p:nvSpPr>
          <p:spPr bwMode="auto">
            <a:xfrm>
              <a:off x="7576318" y="3305393"/>
              <a:ext cx="280410" cy="346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2" tIns="45705" rIns="91412" bIns="45705">
              <a:spAutoFit/>
            </a:bodyPr>
            <a:lstStyle/>
            <a:p>
              <a:pPr eaLnBrk="1" hangingPunct="1"/>
              <a:r>
                <a:rPr lang="id-ID" sz="2400" b="1" dirty="0">
                  <a:solidFill>
                    <a:schemeClr val="bg1"/>
                  </a:solidFill>
                  <a:latin typeface="微软雅黑" panose="020B0503020204020204" pitchFamily="34" charset="-122"/>
                  <a:ea typeface="微软雅黑" panose="020B0503020204020204" pitchFamily="34" charset="-122"/>
                </a:rPr>
                <a:t>6</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grpSp>
      <p:sp>
        <p:nvSpPr>
          <p:cNvPr id="45" name="TextBox 33"/>
          <p:cNvSpPr txBox="1"/>
          <p:nvPr/>
        </p:nvSpPr>
        <p:spPr>
          <a:xfrm>
            <a:off x="1630557" y="1423902"/>
            <a:ext cx="1415772" cy="338554"/>
          </a:xfrm>
          <a:prstGeom prst="rect">
            <a:avLst/>
          </a:prstGeom>
          <a:noFill/>
        </p:spPr>
        <p:txBody>
          <a:bodyPr wrap="none"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点击添加文本</a:t>
            </a:r>
          </a:p>
        </p:txBody>
      </p:sp>
      <p:sp>
        <p:nvSpPr>
          <p:cNvPr id="46" name="TextBox 34"/>
          <p:cNvSpPr txBox="1"/>
          <p:nvPr/>
        </p:nvSpPr>
        <p:spPr>
          <a:xfrm>
            <a:off x="1584891" y="1834273"/>
            <a:ext cx="1768476" cy="646331"/>
          </a:xfrm>
          <a:prstGeom prst="rect">
            <a:avLst/>
          </a:prstGeom>
          <a:noFill/>
        </p:spPr>
        <p:txBody>
          <a:bodyPr wrap="square" rtlCol="0">
            <a:spAutoFit/>
          </a:bodyPr>
          <a:lstStyle/>
          <a:p>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点击输入简要文本内容，文字内容需概况精炼的说明该分项内容</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7" name="TextBox 35"/>
          <p:cNvSpPr txBox="1"/>
          <p:nvPr/>
        </p:nvSpPr>
        <p:spPr>
          <a:xfrm>
            <a:off x="4722625" y="1423902"/>
            <a:ext cx="1415772" cy="338554"/>
          </a:xfrm>
          <a:prstGeom prst="rect">
            <a:avLst/>
          </a:prstGeom>
          <a:noFill/>
        </p:spPr>
        <p:txBody>
          <a:bodyPr wrap="none"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点击添加文本</a:t>
            </a:r>
          </a:p>
        </p:txBody>
      </p:sp>
      <p:sp>
        <p:nvSpPr>
          <p:cNvPr id="48" name="TextBox 36"/>
          <p:cNvSpPr txBox="1"/>
          <p:nvPr/>
        </p:nvSpPr>
        <p:spPr>
          <a:xfrm>
            <a:off x="4676959" y="1834273"/>
            <a:ext cx="1768476" cy="646331"/>
          </a:xfrm>
          <a:prstGeom prst="rect">
            <a:avLst/>
          </a:prstGeom>
          <a:noFill/>
        </p:spPr>
        <p:txBody>
          <a:bodyPr wrap="square" rtlCol="0">
            <a:spAutoFit/>
          </a:bodyPr>
          <a:lstStyle/>
          <a:p>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点击输入简要文本内容，文字内容需概况精炼的说明该分项内容</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9" name="TextBox 37"/>
          <p:cNvSpPr txBox="1"/>
          <p:nvPr/>
        </p:nvSpPr>
        <p:spPr>
          <a:xfrm>
            <a:off x="7621928" y="1423902"/>
            <a:ext cx="1415772" cy="338554"/>
          </a:xfrm>
          <a:prstGeom prst="rect">
            <a:avLst/>
          </a:prstGeom>
          <a:noFill/>
        </p:spPr>
        <p:txBody>
          <a:bodyPr wrap="none"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点击添加文本</a:t>
            </a:r>
          </a:p>
        </p:txBody>
      </p:sp>
      <p:sp>
        <p:nvSpPr>
          <p:cNvPr id="50" name="TextBox 38"/>
          <p:cNvSpPr txBox="1"/>
          <p:nvPr/>
        </p:nvSpPr>
        <p:spPr>
          <a:xfrm>
            <a:off x="7576262" y="1834273"/>
            <a:ext cx="1768476" cy="646331"/>
          </a:xfrm>
          <a:prstGeom prst="rect">
            <a:avLst/>
          </a:prstGeom>
          <a:noFill/>
        </p:spPr>
        <p:txBody>
          <a:bodyPr wrap="square" rtlCol="0">
            <a:spAutoFit/>
          </a:bodyPr>
          <a:lstStyle/>
          <a:p>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点击输入简要文本内容，文字内容需概况精炼的说明该分项内容</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1" name="TextBox 39"/>
          <p:cNvSpPr txBox="1"/>
          <p:nvPr/>
        </p:nvSpPr>
        <p:spPr>
          <a:xfrm>
            <a:off x="3242972" y="5023242"/>
            <a:ext cx="1415772" cy="338554"/>
          </a:xfrm>
          <a:prstGeom prst="rect">
            <a:avLst/>
          </a:prstGeom>
          <a:noFill/>
        </p:spPr>
        <p:txBody>
          <a:bodyPr wrap="none"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点击添加文本</a:t>
            </a:r>
          </a:p>
        </p:txBody>
      </p:sp>
      <p:sp>
        <p:nvSpPr>
          <p:cNvPr id="52" name="TextBox 40"/>
          <p:cNvSpPr txBox="1"/>
          <p:nvPr/>
        </p:nvSpPr>
        <p:spPr>
          <a:xfrm>
            <a:off x="3197307" y="5433611"/>
            <a:ext cx="1768476" cy="646331"/>
          </a:xfrm>
          <a:prstGeom prst="rect">
            <a:avLst/>
          </a:prstGeom>
          <a:noFill/>
        </p:spPr>
        <p:txBody>
          <a:bodyPr wrap="square" rtlCol="0">
            <a:spAutoFit/>
          </a:bodyPr>
          <a:lstStyle/>
          <a:p>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点击输入简要文本内容，文字内容需概况精炼的说明该分项内容</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3" name="TextBox 41"/>
          <p:cNvSpPr txBox="1"/>
          <p:nvPr/>
        </p:nvSpPr>
        <p:spPr>
          <a:xfrm>
            <a:off x="6237647" y="5023242"/>
            <a:ext cx="1415772" cy="338554"/>
          </a:xfrm>
          <a:prstGeom prst="rect">
            <a:avLst/>
          </a:prstGeom>
          <a:noFill/>
        </p:spPr>
        <p:txBody>
          <a:bodyPr wrap="none"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点击添加文本</a:t>
            </a:r>
          </a:p>
        </p:txBody>
      </p:sp>
      <p:sp>
        <p:nvSpPr>
          <p:cNvPr id="54" name="TextBox 42"/>
          <p:cNvSpPr txBox="1"/>
          <p:nvPr/>
        </p:nvSpPr>
        <p:spPr>
          <a:xfrm>
            <a:off x="6191982" y="5433611"/>
            <a:ext cx="1768476" cy="646331"/>
          </a:xfrm>
          <a:prstGeom prst="rect">
            <a:avLst/>
          </a:prstGeom>
          <a:noFill/>
        </p:spPr>
        <p:txBody>
          <a:bodyPr wrap="square" rtlCol="0">
            <a:spAutoFit/>
          </a:bodyPr>
          <a:lstStyle/>
          <a:p>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点击输入简要文本内容，文字内容需概况精炼的说明该分项内容</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5" name="TextBox 43"/>
          <p:cNvSpPr txBox="1"/>
          <p:nvPr/>
        </p:nvSpPr>
        <p:spPr>
          <a:xfrm>
            <a:off x="9501003" y="5023242"/>
            <a:ext cx="1415772" cy="338554"/>
          </a:xfrm>
          <a:prstGeom prst="rect">
            <a:avLst/>
          </a:prstGeom>
          <a:noFill/>
        </p:spPr>
        <p:txBody>
          <a:bodyPr wrap="none"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点击添加文本</a:t>
            </a:r>
          </a:p>
        </p:txBody>
      </p:sp>
      <p:sp>
        <p:nvSpPr>
          <p:cNvPr id="56" name="TextBox 44"/>
          <p:cNvSpPr txBox="1"/>
          <p:nvPr/>
        </p:nvSpPr>
        <p:spPr>
          <a:xfrm>
            <a:off x="9455337" y="5433611"/>
            <a:ext cx="1768476" cy="646331"/>
          </a:xfrm>
          <a:prstGeom prst="rect">
            <a:avLst/>
          </a:prstGeom>
          <a:noFill/>
        </p:spPr>
        <p:txBody>
          <a:bodyPr wrap="square" rtlCol="0">
            <a:spAutoFit/>
          </a:bodyPr>
          <a:lstStyle/>
          <a:p>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点击输入简要文本内容，文字内容需概况精炼的说明该分项内容</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6000"/>
                                        <p:tgtEl>
                                          <p:spTgt spid="5"/>
                                        </p:tgtEl>
                                      </p:cBhvr>
                                    </p:animEffect>
                                  </p:childTnLst>
                                </p:cTn>
                              </p:par>
                              <p:par>
                                <p:cTn id="8" presetID="22" presetClass="entr" presetSubtype="4" fill="hold" nodeType="withEffect">
                                  <p:stCondLst>
                                    <p:cond delay="100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par>
                                <p:cTn id="11" presetID="23" presetClass="entr" presetSubtype="288" fill="hold" nodeType="withEffect">
                                  <p:stCondLst>
                                    <p:cond delay="1500"/>
                                  </p:stCondLst>
                                  <p:childTnLst>
                                    <p:set>
                                      <p:cBhvr>
                                        <p:cTn id="12" dur="1" fill="hold">
                                          <p:stCondLst>
                                            <p:cond delay="0"/>
                                          </p:stCondLst>
                                        </p:cTn>
                                        <p:tgtEl>
                                          <p:spTgt spid="24"/>
                                        </p:tgtEl>
                                        <p:attrNameLst>
                                          <p:attrName>style.visibility</p:attrName>
                                        </p:attrNameLst>
                                      </p:cBhvr>
                                      <p:to>
                                        <p:strVal val="visible"/>
                                      </p:to>
                                    </p:set>
                                    <p:anim calcmode="lin" valueType="num">
                                      <p:cBhvr>
                                        <p:cTn id="13" dur="500" fill="hold"/>
                                        <p:tgtEl>
                                          <p:spTgt spid="24"/>
                                        </p:tgtEl>
                                        <p:attrNameLst>
                                          <p:attrName>ppt_w</p:attrName>
                                        </p:attrNameLst>
                                      </p:cBhvr>
                                      <p:tavLst>
                                        <p:tav tm="0">
                                          <p:val>
                                            <p:strVal val="4/3*#ppt_w"/>
                                          </p:val>
                                        </p:tav>
                                        <p:tav tm="100000">
                                          <p:val>
                                            <p:strVal val="#ppt_w"/>
                                          </p:val>
                                        </p:tav>
                                      </p:tavLst>
                                    </p:anim>
                                    <p:anim calcmode="lin" valueType="num">
                                      <p:cBhvr>
                                        <p:cTn id="14" dur="500" fill="hold"/>
                                        <p:tgtEl>
                                          <p:spTgt spid="24"/>
                                        </p:tgtEl>
                                        <p:attrNameLst>
                                          <p:attrName>ppt_h</p:attrName>
                                        </p:attrNameLst>
                                      </p:cBhvr>
                                      <p:tavLst>
                                        <p:tav tm="0">
                                          <p:val>
                                            <p:strVal val="4/3*#ppt_h"/>
                                          </p:val>
                                        </p:tav>
                                        <p:tav tm="100000">
                                          <p:val>
                                            <p:strVal val="#ppt_h"/>
                                          </p:val>
                                        </p:tav>
                                      </p:tavLst>
                                    </p:anim>
                                  </p:childTnLst>
                                </p:cTn>
                              </p:par>
                              <p:par>
                                <p:cTn id="15" presetID="10" presetClass="entr" presetSubtype="0" fill="hold" grpId="0" nodeType="withEffect">
                                  <p:stCondLst>
                                    <p:cond delay="1500"/>
                                  </p:stCondLst>
                                  <p:childTnLst>
                                    <p:set>
                                      <p:cBhvr>
                                        <p:cTn id="16" dur="1" fill="hold">
                                          <p:stCondLst>
                                            <p:cond delay="0"/>
                                          </p:stCondLst>
                                        </p:cTn>
                                        <p:tgtEl>
                                          <p:spTgt spid="45"/>
                                        </p:tgtEl>
                                        <p:attrNameLst>
                                          <p:attrName>style.visibility</p:attrName>
                                        </p:attrNameLst>
                                      </p:cBhvr>
                                      <p:to>
                                        <p:strVal val="visible"/>
                                      </p:to>
                                    </p:set>
                                    <p:animEffect transition="in" filter="fade">
                                      <p:cBhvr>
                                        <p:cTn id="17" dur="500"/>
                                        <p:tgtEl>
                                          <p:spTgt spid="45"/>
                                        </p:tgtEl>
                                      </p:cBhvr>
                                    </p:animEffect>
                                  </p:childTnLst>
                                </p:cTn>
                              </p:par>
                              <p:par>
                                <p:cTn id="18" presetID="10" presetClass="entr" presetSubtype="0" fill="hold" grpId="0" nodeType="withEffect">
                                  <p:stCondLst>
                                    <p:cond delay="1500"/>
                                  </p:stCondLst>
                                  <p:childTnLst>
                                    <p:set>
                                      <p:cBhvr>
                                        <p:cTn id="19" dur="1" fill="hold">
                                          <p:stCondLst>
                                            <p:cond delay="0"/>
                                          </p:stCondLst>
                                        </p:cTn>
                                        <p:tgtEl>
                                          <p:spTgt spid="46"/>
                                        </p:tgtEl>
                                        <p:attrNameLst>
                                          <p:attrName>style.visibility</p:attrName>
                                        </p:attrNameLst>
                                      </p:cBhvr>
                                      <p:to>
                                        <p:strVal val="visible"/>
                                      </p:to>
                                    </p:set>
                                    <p:animEffect transition="in" filter="fade">
                                      <p:cBhvr>
                                        <p:cTn id="20" dur="500"/>
                                        <p:tgtEl>
                                          <p:spTgt spid="46"/>
                                        </p:tgtEl>
                                      </p:cBhvr>
                                    </p:animEffect>
                                  </p:childTnLst>
                                </p:cTn>
                              </p:par>
                              <p:par>
                                <p:cTn id="21" presetID="22" presetClass="entr" presetSubtype="1" fill="hold" nodeType="withEffect">
                                  <p:stCondLst>
                                    <p:cond delay="2000"/>
                                  </p:stCondLst>
                                  <p:childTnLst>
                                    <p:set>
                                      <p:cBhvr>
                                        <p:cTn id="22" dur="1" fill="hold">
                                          <p:stCondLst>
                                            <p:cond delay="0"/>
                                          </p:stCondLst>
                                        </p:cTn>
                                        <p:tgtEl>
                                          <p:spTgt spid="9"/>
                                        </p:tgtEl>
                                        <p:attrNameLst>
                                          <p:attrName>style.visibility</p:attrName>
                                        </p:attrNameLst>
                                      </p:cBhvr>
                                      <p:to>
                                        <p:strVal val="visible"/>
                                      </p:to>
                                    </p:set>
                                    <p:animEffect transition="in" filter="wipe(up)">
                                      <p:cBhvr>
                                        <p:cTn id="23" dur="500"/>
                                        <p:tgtEl>
                                          <p:spTgt spid="9"/>
                                        </p:tgtEl>
                                      </p:cBhvr>
                                    </p:animEffect>
                                  </p:childTnLst>
                                </p:cTn>
                              </p:par>
                              <p:par>
                                <p:cTn id="24" presetID="23" presetClass="entr" presetSubtype="288" fill="hold" nodeType="withEffect">
                                  <p:stCondLst>
                                    <p:cond delay="2500"/>
                                  </p:stCondLst>
                                  <p:childTnLst>
                                    <p:set>
                                      <p:cBhvr>
                                        <p:cTn id="25" dur="1" fill="hold">
                                          <p:stCondLst>
                                            <p:cond delay="0"/>
                                          </p:stCondLst>
                                        </p:cTn>
                                        <p:tgtEl>
                                          <p:spTgt spid="35"/>
                                        </p:tgtEl>
                                        <p:attrNameLst>
                                          <p:attrName>style.visibility</p:attrName>
                                        </p:attrNameLst>
                                      </p:cBhvr>
                                      <p:to>
                                        <p:strVal val="visible"/>
                                      </p:to>
                                    </p:set>
                                    <p:anim calcmode="lin" valueType="num">
                                      <p:cBhvr>
                                        <p:cTn id="26" dur="500" fill="hold"/>
                                        <p:tgtEl>
                                          <p:spTgt spid="35"/>
                                        </p:tgtEl>
                                        <p:attrNameLst>
                                          <p:attrName>ppt_w</p:attrName>
                                        </p:attrNameLst>
                                      </p:cBhvr>
                                      <p:tavLst>
                                        <p:tav tm="0">
                                          <p:val>
                                            <p:strVal val="4/3*#ppt_w"/>
                                          </p:val>
                                        </p:tav>
                                        <p:tav tm="100000">
                                          <p:val>
                                            <p:strVal val="#ppt_w"/>
                                          </p:val>
                                        </p:tav>
                                      </p:tavLst>
                                    </p:anim>
                                    <p:anim calcmode="lin" valueType="num">
                                      <p:cBhvr>
                                        <p:cTn id="27" dur="500" fill="hold"/>
                                        <p:tgtEl>
                                          <p:spTgt spid="35"/>
                                        </p:tgtEl>
                                        <p:attrNameLst>
                                          <p:attrName>ppt_h</p:attrName>
                                        </p:attrNameLst>
                                      </p:cBhvr>
                                      <p:tavLst>
                                        <p:tav tm="0">
                                          <p:val>
                                            <p:strVal val="4/3*#ppt_h"/>
                                          </p:val>
                                        </p:tav>
                                        <p:tav tm="100000">
                                          <p:val>
                                            <p:strVal val="#ppt_h"/>
                                          </p:val>
                                        </p:tav>
                                      </p:tavLst>
                                    </p:anim>
                                  </p:childTnLst>
                                </p:cTn>
                              </p:par>
                              <p:par>
                                <p:cTn id="28" presetID="10" presetClass="entr" presetSubtype="0" fill="hold" grpId="0" nodeType="withEffect">
                                  <p:stCondLst>
                                    <p:cond delay="2500"/>
                                  </p:stCondLst>
                                  <p:childTnLst>
                                    <p:set>
                                      <p:cBhvr>
                                        <p:cTn id="29" dur="1" fill="hold">
                                          <p:stCondLst>
                                            <p:cond delay="0"/>
                                          </p:stCondLst>
                                        </p:cTn>
                                        <p:tgtEl>
                                          <p:spTgt spid="51"/>
                                        </p:tgtEl>
                                        <p:attrNameLst>
                                          <p:attrName>style.visibility</p:attrName>
                                        </p:attrNameLst>
                                      </p:cBhvr>
                                      <p:to>
                                        <p:strVal val="visible"/>
                                      </p:to>
                                    </p:set>
                                    <p:animEffect transition="in" filter="fade">
                                      <p:cBhvr>
                                        <p:cTn id="30" dur="500"/>
                                        <p:tgtEl>
                                          <p:spTgt spid="51"/>
                                        </p:tgtEl>
                                      </p:cBhvr>
                                    </p:animEffect>
                                  </p:childTnLst>
                                </p:cTn>
                              </p:par>
                              <p:par>
                                <p:cTn id="31" presetID="10" presetClass="entr" presetSubtype="0" fill="hold" grpId="0" nodeType="withEffect">
                                  <p:stCondLst>
                                    <p:cond delay="2500"/>
                                  </p:stCondLst>
                                  <p:childTnLst>
                                    <p:set>
                                      <p:cBhvr>
                                        <p:cTn id="32" dur="1" fill="hold">
                                          <p:stCondLst>
                                            <p:cond delay="0"/>
                                          </p:stCondLst>
                                        </p:cTn>
                                        <p:tgtEl>
                                          <p:spTgt spid="52"/>
                                        </p:tgtEl>
                                        <p:attrNameLst>
                                          <p:attrName>style.visibility</p:attrName>
                                        </p:attrNameLst>
                                      </p:cBhvr>
                                      <p:to>
                                        <p:strVal val="visible"/>
                                      </p:to>
                                    </p:set>
                                    <p:animEffect transition="in" filter="fade">
                                      <p:cBhvr>
                                        <p:cTn id="33" dur="500"/>
                                        <p:tgtEl>
                                          <p:spTgt spid="52"/>
                                        </p:tgtEl>
                                      </p:cBhvr>
                                    </p:animEffect>
                                  </p:childTnLst>
                                </p:cTn>
                              </p:par>
                              <p:par>
                                <p:cTn id="34" presetID="22" presetClass="entr" presetSubtype="4" fill="hold" nodeType="withEffect">
                                  <p:stCondLst>
                                    <p:cond delay="3000"/>
                                  </p:stCondLst>
                                  <p:childTnLst>
                                    <p:set>
                                      <p:cBhvr>
                                        <p:cTn id="35" dur="1" fill="hold">
                                          <p:stCondLst>
                                            <p:cond delay="0"/>
                                          </p:stCondLst>
                                        </p:cTn>
                                        <p:tgtEl>
                                          <p:spTgt spid="12"/>
                                        </p:tgtEl>
                                        <p:attrNameLst>
                                          <p:attrName>style.visibility</p:attrName>
                                        </p:attrNameLst>
                                      </p:cBhvr>
                                      <p:to>
                                        <p:strVal val="visible"/>
                                      </p:to>
                                    </p:set>
                                    <p:animEffect transition="in" filter="wipe(down)">
                                      <p:cBhvr>
                                        <p:cTn id="36" dur="500"/>
                                        <p:tgtEl>
                                          <p:spTgt spid="12"/>
                                        </p:tgtEl>
                                      </p:cBhvr>
                                    </p:animEffect>
                                  </p:childTnLst>
                                </p:cTn>
                              </p:par>
                              <p:par>
                                <p:cTn id="37" presetID="23" presetClass="entr" presetSubtype="288" fill="hold" nodeType="withEffect">
                                  <p:stCondLst>
                                    <p:cond delay="300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strVal val="4/3*#ppt_w"/>
                                          </p:val>
                                        </p:tav>
                                        <p:tav tm="100000">
                                          <p:val>
                                            <p:strVal val="#ppt_w"/>
                                          </p:val>
                                        </p:tav>
                                      </p:tavLst>
                                    </p:anim>
                                    <p:anim calcmode="lin" valueType="num">
                                      <p:cBhvr>
                                        <p:cTn id="40" dur="500" fill="hold"/>
                                        <p:tgtEl>
                                          <p:spTgt spid="29"/>
                                        </p:tgtEl>
                                        <p:attrNameLst>
                                          <p:attrName>ppt_h</p:attrName>
                                        </p:attrNameLst>
                                      </p:cBhvr>
                                      <p:tavLst>
                                        <p:tav tm="0">
                                          <p:val>
                                            <p:strVal val="4/3*#ppt_h"/>
                                          </p:val>
                                        </p:tav>
                                        <p:tav tm="100000">
                                          <p:val>
                                            <p:strVal val="#ppt_h"/>
                                          </p:val>
                                        </p:tav>
                                      </p:tavLst>
                                    </p:anim>
                                  </p:childTnLst>
                                </p:cTn>
                              </p:par>
                              <p:par>
                                <p:cTn id="41" presetID="10" presetClass="entr" presetSubtype="0" fill="hold" grpId="0" nodeType="withEffect">
                                  <p:stCondLst>
                                    <p:cond delay="3000"/>
                                  </p:stCondLst>
                                  <p:childTnLst>
                                    <p:set>
                                      <p:cBhvr>
                                        <p:cTn id="42" dur="1" fill="hold">
                                          <p:stCondLst>
                                            <p:cond delay="0"/>
                                          </p:stCondLst>
                                        </p:cTn>
                                        <p:tgtEl>
                                          <p:spTgt spid="47"/>
                                        </p:tgtEl>
                                        <p:attrNameLst>
                                          <p:attrName>style.visibility</p:attrName>
                                        </p:attrNameLst>
                                      </p:cBhvr>
                                      <p:to>
                                        <p:strVal val="visible"/>
                                      </p:to>
                                    </p:set>
                                    <p:animEffect transition="in" filter="fade">
                                      <p:cBhvr>
                                        <p:cTn id="43" dur="500"/>
                                        <p:tgtEl>
                                          <p:spTgt spid="47"/>
                                        </p:tgtEl>
                                      </p:cBhvr>
                                    </p:animEffect>
                                  </p:childTnLst>
                                </p:cTn>
                              </p:par>
                              <p:par>
                                <p:cTn id="44" presetID="10" presetClass="entr" presetSubtype="0" fill="hold" grpId="0" nodeType="withEffect">
                                  <p:stCondLst>
                                    <p:cond delay="3000"/>
                                  </p:stCondLst>
                                  <p:childTnLst>
                                    <p:set>
                                      <p:cBhvr>
                                        <p:cTn id="45" dur="1" fill="hold">
                                          <p:stCondLst>
                                            <p:cond delay="0"/>
                                          </p:stCondLst>
                                        </p:cTn>
                                        <p:tgtEl>
                                          <p:spTgt spid="48"/>
                                        </p:tgtEl>
                                        <p:attrNameLst>
                                          <p:attrName>style.visibility</p:attrName>
                                        </p:attrNameLst>
                                      </p:cBhvr>
                                      <p:to>
                                        <p:strVal val="visible"/>
                                      </p:to>
                                    </p:set>
                                    <p:animEffect transition="in" filter="fade">
                                      <p:cBhvr>
                                        <p:cTn id="46" dur="500"/>
                                        <p:tgtEl>
                                          <p:spTgt spid="48"/>
                                        </p:tgtEl>
                                      </p:cBhvr>
                                    </p:animEffect>
                                  </p:childTnLst>
                                </p:cTn>
                              </p:par>
                              <p:par>
                                <p:cTn id="47" presetID="22" presetClass="entr" presetSubtype="1" fill="hold" nodeType="withEffect">
                                  <p:stCondLst>
                                    <p:cond delay="3500"/>
                                  </p:stCondLst>
                                  <p:childTnLst>
                                    <p:set>
                                      <p:cBhvr>
                                        <p:cTn id="48" dur="1" fill="hold">
                                          <p:stCondLst>
                                            <p:cond delay="0"/>
                                          </p:stCondLst>
                                        </p:cTn>
                                        <p:tgtEl>
                                          <p:spTgt spid="15"/>
                                        </p:tgtEl>
                                        <p:attrNameLst>
                                          <p:attrName>style.visibility</p:attrName>
                                        </p:attrNameLst>
                                      </p:cBhvr>
                                      <p:to>
                                        <p:strVal val="visible"/>
                                      </p:to>
                                    </p:set>
                                    <p:animEffect transition="in" filter="wipe(up)">
                                      <p:cBhvr>
                                        <p:cTn id="49" dur="500"/>
                                        <p:tgtEl>
                                          <p:spTgt spid="15"/>
                                        </p:tgtEl>
                                      </p:cBhvr>
                                    </p:animEffect>
                                  </p:childTnLst>
                                </p:cTn>
                              </p:par>
                              <p:par>
                                <p:cTn id="50" presetID="23" presetClass="entr" presetSubtype="288" fill="hold" nodeType="withEffect">
                                  <p:stCondLst>
                                    <p:cond delay="400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strVal val="4/3*#ppt_w"/>
                                          </p:val>
                                        </p:tav>
                                        <p:tav tm="100000">
                                          <p:val>
                                            <p:strVal val="#ppt_w"/>
                                          </p:val>
                                        </p:tav>
                                      </p:tavLst>
                                    </p:anim>
                                    <p:anim calcmode="lin" valueType="num">
                                      <p:cBhvr>
                                        <p:cTn id="53" dur="500" fill="hold"/>
                                        <p:tgtEl>
                                          <p:spTgt spid="39"/>
                                        </p:tgtEl>
                                        <p:attrNameLst>
                                          <p:attrName>ppt_h</p:attrName>
                                        </p:attrNameLst>
                                      </p:cBhvr>
                                      <p:tavLst>
                                        <p:tav tm="0">
                                          <p:val>
                                            <p:strVal val="4/3*#ppt_h"/>
                                          </p:val>
                                        </p:tav>
                                        <p:tav tm="100000">
                                          <p:val>
                                            <p:strVal val="#ppt_h"/>
                                          </p:val>
                                        </p:tav>
                                      </p:tavLst>
                                    </p:anim>
                                  </p:childTnLst>
                                </p:cTn>
                              </p:par>
                              <p:par>
                                <p:cTn id="54" presetID="10" presetClass="entr" presetSubtype="0" fill="hold" grpId="0" nodeType="withEffect">
                                  <p:stCondLst>
                                    <p:cond delay="4000"/>
                                  </p:stCondLst>
                                  <p:childTnLst>
                                    <p:set>
                                      <p:cBhvr>
                                        <p:cTn id="55" dur="1" fill="hold">
                                          <p:stCondLst>
                                            <p:cond delay="0"/>
                                          </p:stCondLst>
                                        </p:cTn>
                                        <p:tgtEl>
                                          <p:spTgt spid="53"/>
                                        </p:tgtEl>
                                        <p:attrNameLst>
                                          <p:attrName>style.visibility</p:attrName>
                                        </p:attrNameLst>
                                      </p:cBhvr>
                                      <p:to>
                                        <p:strVal val="visible"/>
                                      </p:to>
                                    </p:set>
                                    <p:animEffect transition="in" filter="fade">
                                      <p:cBhvr>
                                        <p:cTn id="56" dur="500"/>
                                        <p:tgtEl>
                                          <p:spTgt spid="53"/>
                                        </p:tgtEl>
                                      </p:cBhvr>
                                    </p:animEffect>
                                  </p:childTnLst>
                                </p:cTn>
                              </p:par>
                              <p:par>
                                <p:cTn id="57" presetID="10" presetClass="entr" presetSubtype="0" fill="hold" grpId="0" nodeType="withEffect">
                                  <p:stCondLst>
                                    <p:cond delay="400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500"/>
                                        <p:tgtEl>
                                          <p:spTgt spid="54"/>
                                        </p:tgtEl>
                                      </p:cBhvr>
                                    </p:animEffect>
                                  </p:childTnLst>
                                </p:cTn>
                              </p:par>
                              <p:par>
                                <p:cTn id="60" presetID="22" presetClass="entr" presetSubtype="4" fill="hold" nodeType="withEffect">
                                  <p:stCondLst>
                                    <p:cond delay="4500"/>
                                  </p:stCondLst>
                                  <p:childTnLst>
                                    <p:set>
                                      <p:cBhvr>
                                        <p:cTn id="61" dur="1" fill="hold">
                                          <p:stCondLst>
                                            <p:cond delay="0"/>
                                          </p:stCondLst>
                                        </p:cTn>
                                        <p:tgtEl>
                                          <p:spTgt spid="18"/>
                                        </p:tgtEl>
                                        <p:attrNameLst>
                                          <p:attrName>style.visibility</p:attrName>
                                        </p:attrNameLst>
                                      </p:cBhvr>
                                      <p:to>
                                        <p:strVal val="visible"/>
                                      </p:to>
                                    </p:set>
                                    <p:animEffect transition="in" filter="wipe(down)">
                                      <p:cBhvr>
                                        <p:cTn id="62" dur="500"/>
                                        <p:tgtEl>
                                          <p:spTgt spid="18"/>
                                        </p:tgtEl>
                                      </p:cBhvr>
                                    </p:animEffect>
                                  </p:childTnLst>
                                </p:cTn>
                              </p:par>
                              <p:par>
                                <p:cTn id="63" presetID="23" presetClass="entr" presetSubtype="288" fill="hold" nodeType="withEffect">
                                  <p:stCondLst>
                                    <p:cond delay="500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strVal val="4/3*#ppt_w"/>
                                          </p:val>
                                        </p:tav>
                                        <p:tav tm="100000">
                                          <p:val>
                                            <p:strVal val="#ppt_w"/>
                                          </p:val>
                                        </p:tav>
                                      </p:tavLst>
                                    </p:anim>
                                    <p:anim calcmode="lin" valueType="num">
                                      <p:cBhvr>
                                        <p:cTn id="66" dur="500" fill="hold"/>
                                        <p:tgtEl>
                                          <p:spTgt spid="32"/>
                                        </p:tgtEl>
                                        <p:attrNameLst>
                                          <p:attrName>ppt_h</p:attrName>
                                        </p:attrNameLst>
                                      </p:cBhvr>
                                      <p:tavLst>
                                        <p:tav tm="0">
                                          <p:val>
                                            <p:strVal val="4/3*#ppt_h"/>
                                          </p:val>
                                        </p:tav>
                                        <p:tav tm="100000">
                                          <p:val>
                                            <p:strVal val="#ppt_h"/>
                                          </p:val>
                                        </p:tav>
                                      </p:tavLst>
                                    </p:anim>
                                  </p:childTnLst>
                                </p:cTn>
                              </p:par>
                              <p:par>
                                <p:cTn id="67" presetID="10" presetClass="entr" presetSubtype="0" fill="hold" grpId="0" nodeType="withEffect">
                                  <p:stCondLst>
                                    <p:cond delay="5000"/>
                                  </p:stCondLst>
                                  <p:childTnLst>
                                    <p:set>
                                      <p:cBhvr>
                                        <p:cTn id="68" dur="1" fill="hold">
                                          <p:stCondLst>
                                            <p:cond delay="0"/>
                                          </p:stCondLst>
                                        </p:cTn>
                                        <p:tgtEl>
                                          <p:spTgt spid="49"/>
                                        </p:tgtEl>
                                        <p:attrNameLst>
                                          <p:attrName>style.visibility</p:attrName>
                                        </p:attrNameLst>
                                      </p:cBhvr>
                                      <p:to>
                                        <p:strVal val="visible"/>
                                      </p:to>
                                    </p:set>
                                    <p:animEffect transition="in" filter="fade">
                                      <p:cBhvr>
                                        <p:cTn id="69" dur="500"/>
                                        <p:tgtEl>
                                          <p:spTgt spid="49"/>
                                        </p:tgtEl>
                                      </p:cBhvr>
                                    </p:animEffect>
                                  </p:childTnLst>
                                </p:cTn>
                              </p:par>
                              <p:par>
                                <p:cTn id="70" presetID="10" presetClass="entr" presetSubtype="0" fill="hold" grpId="0" nodeType="withEffect">
                                  <p:stCondLst>
                                    <p:cond delay="500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500"/>
                                        <p:tgtEl>
                                          <p:spTgt spid="50"/>
                                        </p:tgtEl>
                                      </p:cBhvr>
                                    </p:animEffect>
                                  </p:childTnLst>
                                </p:cTn>
                              </p:par>
                              <p:par>
                                <p:cTn id="73" presetID="22" presetClass="entr" presetSubtype="1" fill="hold" nodeType="withEffect">
                                  <p:stCondLst>
                                    <p:cond delay="5500"/>
                                  </p:stCondLst>
                                  <p:childTnLst>
                                    <p:set>
                                      <p:cBhvr>
                                        <p:cTn id="74" dur="1" fill="hold">
                                          <p:stCondLst>
                                            <p:cond delay="0"/>
                                          </p:stCondLst>
                                        </p:cTn>
                                        <p:tgtEl>
                                          <p:spTgt spid="21"/>
                                        </p:tgtEl>
                                        <p:attrNameLst>
                                          <p:attrName>style.visibility</p:attrName>
                                        </p:attrNameLst>
                                      </p:cBhvr>
                                      <p:to>
                                        <p:strVal val="visible"/>
                                      </p:to>
                                    </p:set>
                                    <p:animEffect transition="in" filter="wipe(up)">
                                      <p:cBhvr>
                                        <p:cTn id="75" dur="500"/>
                                        <p:tgtEl>
                                          <p:spTgt spid="21"/>
                                        </p:tgtEl>
                                      </p:cBhvr>
                                    </p:animEffect>
                                  </p:childTnLst>
                                </p:cTn>
                              </p:par>
                              <p:par>
                                <p:cTn id="76" presetID="23" presetClass="entr" presetSubtype="288" fill="hold" nodeType="withEffect">
                                  <p:stCondLst>
                                    <p:cond delay="6000"/>
                                  </p:stCondLst>
                                  <p:childTnLst>
                                    <p:set>
                                      <p:cBhvr>
                                        <p:cTn id="77" dur="1" fill="hold">
                                          <p:stCondLst>
                                            <p:cond delay="0"/>
                                          </p:stCondLst>
                                        </p:cTn>
                                        <p:tgtEl>
                                          <p:spTgt spid="42"/>
                                        </p:tgtEl>
                                        <p:attrNameLst>
                                          <p:attrName>style.visibility</p:attrName>
                                        </p:attrNameLst>
                                      </p:cBhvr>
                                      <p:to>
                                        <p:strVal val="visible"/>
                                      </p:to>
                                    </p:set>
                                    <p:anim calcmode="lin" valueType="num">
                                      <p:cBhvr>
                                        <p:cTn id="78" dur="500" fill="hold"/>
                                        <p:tgtEl>
                                          <p:spTgt spid="42"/>
                                        </p:tgtEl>
                                        <p:attrNameLst>
                                          <p:attrName>ppt_w</p:attrName>
                                        </p:attrNameLst>
                                      </p:cBhvr>
                                      <p:tavLst>
                                        <p:tav tm="0">
                                          <p:val>
                                            <p:strVal val="4/3*#ppt_w"/>
                                          </p:val>
                                        </p:tav>
                                        <p:tav tm="100000">
                                          <p:val>
                                            <p:strVal val="#ppt_w"/>
                                          </p:val>
                                        </p:tav>
                                      </p:tavLst>
                                    </p:anim>
                                    <p:anim calcmode="lin" valueType="num">
                                      <p:cBhvr>
                                        <p:cTn id="79" dur="500" fill="hold"/>
                                        <p:tgtEl>
                                          <p:spTgt spid="42"/>
                                        </p:tgtEl>
                                        <p:attrNameLst>
                                          <p:attrName>ppt_h</p:attrName>
                                        </p:attrNameLst>
                                      </p:cBhvr>
                                      <p:tavLst>
                                        <p:tav tm="0">
                                          <p:val>
                                            <p:strVal val="4/3*#ppt_h"/>
                                          </p:val>
                                        </p:tav>
                                        <p:tav tm="100000">
                                          <p:val>
                                            <p:strVal val="#ppt_h"/>
                                          </p:val>
                                        </p:tav>
                                      </p:tavLst>
                                    </p:anim>
                                  </p:childTnLst>
                                </p:cTn>
                              </p:par>
                              <p:par>
                                <p:cTn id="80" presetID="10" presetClass="entr" presetSubtype="0" fill="hold" grpId="0" nodeType="withEffect">
                                  <p:stCondLst>
                                    <p:cond delay="6000"/>
                                  </p:stCondLst>
                                  <p:childTnLst>
                                    <p:set>
                                      <p:cBhvr>
                                        <p:cTn id="81" dur="1" fill="hold">
                                          <p:stCondLst>
                                            <p:cond delay="0"/>
                                          </p:stCondLst>
                                        </p:cTn>
                                        <p:tgtEl>
                                          <p:spTgt spid="55"/>
                                        </p:tgtEl>
                                        <p:attrNameLst>
                                          <p:attrName>style.visibility</p:attrName>
                                        </p:attrNameLst>
                                      </p:cBhvr>
                                      <p:to>
                                        <p:strVal val="visible"/>
                                      </p:to>
                                    </p:set>
                                    <p:animEffect transition="in" filter="fade">
                                      <p:cBhvr>
                                        <p:cTn id="82" dur="500"/>
                                        <p:tgtEl>
                                          <p:spTgt spid="55"/>
                                        </p:tgtEl>
                                      </p:cBhvr>
                                    </p:animEffect>
                                  </p:childTnLst>
                                </p:cTn>
                              </p:par>
                              <p:par>
                                <p:cTn id="83" presetID="10" presetClass="entr" presetSubtype="0" fill="hold" grpId="0" nodeType="withEffect">
                                  <p:stCondLst>
                                    <p:cond delay="6000"/>
                                  </p:stCondLst>
                                  <p:childTnLst>
                                    <p:set>
                                      <p:cBhvr>
                                        <p:cTn id="84" dur="1" fill="hold">
                                          <p:stCondLst>
                                            <p:cond delay="0"/>
                                          </p:stCondLst>
                                        </p:cTn>
                                        <p:tgtEl>
                                          <p:spTgt spid="56"/>
                                        </p:tgtEl>
                                        <p:attrNameLst>
                                          <p:attrName>style.visibility</p:attrName>
                                        </p:attrNameLst>
                                      </p:cBhvr>
                                      <p:to>
                                        <p:strVal val="visible"/>
                                      </p:to>
                                    </p:set>
                                    <p:animEffect transition="in" filter="fade">
                                      <p:cBhvr>
                                        <p:cTn id="85"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5" grpId="0"/>
      <p:bldP spid="46" grpId="0"/>
      <p:bldP spid="47" grpId="0"/>
      <p:bldP spid="48" grpId="0"/>
      <p:bldP spid="49" grpId="0"/>
      <p:bldP spid="50" grpId="0"/>
      <p:bldP spid="51" grpId="0"/>
      <p:bldP spid="52" grpId="0"/>
      <p:bldP spid="53" grpId="0"/>
      <p:bldP spid="54" grpId="0"/>
      <p:bldP spid="55" grpId="0"/>
      <p:bldP spid="5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1083246" y="3758314"/>
            <a:ext cx="5871620" cy="577081"/>
          </a:xfrm>
          <a:prstGeom prst="rect">
            <a:avLst/>
          </a:prstGeom>
          <a:noFill/>
        </p:spPr>
        <p:txBody>
          <a:bodyPr wrap="square" rtlCol="0">
            <a:spAutoFit/>
          </a:bodyPr>
          <a:lstStyle/>
          <a:p>
            <a:pPr algn="ctr">
              <a:lnSpc>
                <a:spcPct val="180000"/>
              </a:lnSpc>
            </a:pPr>
            <a:r>
              <a:rPr lang="zh-CN" altLang="en-US" sz="1000" dirty="0">
                <a:solidFill>
                  <a:srgbClr val="A4A3A4"/>
                </a:solidFill>
                <a:latin typeface="Lora" panose="02000503000000020004" pitchFamily="2" charset="0"/>
                <a:ea typeface="华文细黑" panose="02010600040101010101" charset="-122"/>
                <a:sym typeface="+mn-ea"/>
              </a:rPr>
              <a:t>I love you more than I've ever loved any woman. And I've waited longer for you than I've waited for any woman.I love you more than I've ever loved any woman. And I've waited</a:t>
            </a:r>
          </a:p>
        </p:txBody>
      </p:sp>
      <p:sp>
        <p:nvSpPr>
          <p:cNvPr id="10" name="文本框 9"/>
          <p:cNvSpPr txBox="1"/>
          <p:nvPr/>
        </p:nvSpPr>
        <p:spPr>
          <a:xfrm>
            <a:off x="754660" y="2123876"/>
            <a:ext cx="6679770" cy="1198880"/>
          </a:xfrm>
          <a:prstGeom prst="rect">
            <a:avLst/>
          </a:prstGeom>
          <a:noFill/>
        </p:spPr>
        <p:txBody>
          <a:bodyPr wrap="square" rtlCol="0">
            <a:spAutoFit/>
          </a:bodyPr>
          <a:lstStyle/>
          <a:p>
            <a:r>
              <a:rPr lang="zh-CN" altLang="en-US" sz="7200" b="1" dirty="0">
                <a:solidFill>
                  <a:srgbClr val="F1919D"/>
                </a:solidFill>
                <a:latin typeface="微软雅黑" panose="020B0503020204020204" pitchFamily="34" charset="-122"/>
                <a:ea typeface="微软雅黑" panose="020B0503020204020204" pitchFamily="34" charset="-122"/>
              </a:rPr>
              <a:t>小清新岗位竞聘</a:t>
            </a:r>
          </a:p>
        </p:txBody>
      </p:sp>
      <p:sp>
        <p:nvSpPr>
          <p:cNvPr id="11" name="矩形 10"/>
          <p:cNvSpPr/>
          <p:nvPr/>
        </p:nvSpPr>
        <p:spPr>
          <a:xfrm>
            <a:off x="2618428" y="3450388"/>
            <a:ext cx="2801257" cy="118971"/>
          </a:xfrm>
          <a:prstGeom prst="rect">
            <a:avLst/>
          </a:prstGeom>
          <a:solidFill>
            <a:srgbClr val="EE9829"/>
          </a:solidFill>
          <a:ln>
            <a:solidFill>
              <a:srgbClr val="EE98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2254539" y="4636072"/>
            <a:ext cx="1401324" cy="369332"/>
          </a:xfrm>
          <a:prstGeom prst="rect">
            <a:avLst/>
          </a:prstGeom>
          <a:solidFill>
            <a:srgbClr val="F0919D"/>
          </a:solidFill>
        </p:spPr>
        <p:txBody>
          <a:bodyPr wrap="square" rtlCol="0">
            <a:spAutoFit/>
          </a:bodyPr>
          <a:lstStyle/>
          <a:p>
            <a:r>
              <a:rPr lang="zh-CN" altLang="en-US" dirty="0">
                <a:solidFill>
                  <a:schemeClr val="bg1"/>
                </a:solidFill>
              </a:rPr>
              <a:t>汇报人：</a:t>
            </a:r>
            <a:r>
              <a:rPr lang="en-US" altLang="zh-CN" dirty="0">
                <a:solidFill>
                  <a:schemeClr val="bg1"/>
                </a:solidFill>
              </a:rPr>
              <a:t>xxx</a:t>
            </a:r>
            <a:endParaRPr lang="zh-CN" altLang="en-US" dirty="0">
              <a:solidFill>
                <a:schemeClr val="bg1"/>
              </a:solidFill>
            </a:endParaRPr>
          </a:p>
        </p:txBody>
      </p:sp>
      <p:sp>
        <p:nvSpPr>
          <p:cNvPr id="13" name="文本框 12"/>
          <p:cNvSpPr txBox="1"/>
          <p:nvPr/>
        </p:nvSpPr>
        <p:spPr>
          <a:xfrm>
            <a:off x="4583628" y="4636072"/>
            <a:ext cx="1401324" cy="369332"/>
          </a:xfrm>
          <a:prstGeom prst="rect">
            <a:avLst/>
          </a:prstGeom>
          <a:solidFill>
            <a:srgbClr val="EE9829"/>
          </a:solidFill>
          <a:ln>
            <a:solidFill>
              <a:srgbClr val="EE9829"/>
            </a:solidFill>
          </a:ln>
        </p:spPr>
        <p:txBody>
          <a:bodyPr wrap="square" rtlCol="0">
            <a:spAutoFit/>
          </a:bodyPr>
          <a:lstStyle/>
          <a:p>
            <a:r>
              <a:rPr lang="zh-CN" altLang="en-US" dirty="0">
                <a:solidFill>
                  <a:schemeClr val="bg1"/>
                </a:solidFill>
              </a:rPr>
              <a:t>时间：</a:t>
            </a:r>
            <a:r>
              <a:rPr lang="en-US" altLang="zh-CN" dirty="0">
                <a:solidFill>
                  <a:schemeClr val="bg1"/>
                </a:solidFill>
              </a:rPr>
              <a:t>xxx</a:t>
            </a:r>
            <a:endParaRPr lang="zh-CN" altLang="en-US" dirty="0">
              <a:solidFill>
                <a:schemeClr val="bg1"/>
              </a:solidFill>
            </a:endParaRPr>
          </a:p>
        </p:txBody>
      </p:sp>
      <p:pic>
        <p:nvPicPr>
          <p:cNvPr id="2" name="图片 1"/>
          <p:cNvPicPr>
            <a:picLocks noChangeAspect="1"/>
          </p:cNvPicPr>
          <p:nvPr/>
        </p:nvPicPr>
        <p:blipFill>
          <a:blip r:embed="rId2" cstate="screen"/>
          <a:stretch>
            <a:fillRect/>
          </a:stretch>
        </p:blipFill>
        <p:spPr>
          <a:xfrm>
            <a:off x="7813105" y="442677"/>
            <a:ext cx="4095534" cy="5822890"/>
          </a:xfrm>
          <a:prstGeom prst="rect">
            <a:avLst/>
          </a:prstGeom>
        </p:spPr>
      </p:pic>
      <p:pic>
        <p:nvPicPr>
          <p:cNvPr id="3" name="图片 2"/>
          <p:cNvPicPr>
            <a:picLocks noChangeAspect="1"/>
          </p:cNvPicPr>
          <p:nvPr/>
        </p:nvPicPr>
        <p:blipFill>
          <a:blip r:embed="rId3" cstate="screen"/>
          <a:stretch>
            <a:fillRect/>
          </a:stretch>
        </p:blipFill>
        <p:spPr>
          <a:xfrm>
            <a:off x="1314457" y="316170"/>
            <a:ext cx="5741297" cy="253014"/>
          </a:xfrm>
          <a:prstGeom prst="rect">
            <a:avLst/>
          </a:prstGeom>
        </p:spPr>
      </p:pic>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par>
                          <p:cTn id="14" fill="hold">
                            <p:stCondLst>
                              <p:cond delay="1500"/>
                            </p:stCondLst>
                            <p:childTnLst>
                              <p:par>
                                <p:cTn id="15" presetID="6"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ircle(in)">
                                      <p:cBhvr>
                                        <p:cTn id="17" dur="2000"/>
                                        <p:tgtEl>
                                          <p:spTgt spid="10"/>
                                        </p:tgtEl>
                                      </p:cBhvr>
                                    </p:animEffect>
                                  </p:childTnLst>
                                </p:cTn>
                              </p:par>
                            </p:childTnLst>
                          </p:cTn>
                        </p:par>
                        <p:par>
                          <p:cTn id="18" fill="hold">
                            <p:stCondLst>
                              <p:cond delay="3500"/>
                            </p:stCondLst>
                            <p:childTnLst>
                              <p:par>
                                <p:cTn id="19" presetID="16" presetClass="entr" presetSubtype="21"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arn(inVertical)">
                                      <p:cBhvr>
                                        <p:cTn id="21" dur="500"/>
                                        <p:tgtEl>
                                          <p:spTgt spid="11"/>
                                        </p:tgtEl>
                                      </p:cBhvr>
                                    </p:animEffect>
                                  </p:childTnLst>
                                </p:cTn>
                              </p:par>
                            </p:childTnLst>
                          </p:cTn>
                        </p:par>
                        <p:par>
                          <p:cTn id="22" fill="hold">
                            <p:stCondLst>
                              <p:cond delay="4000"/>
                            </p:stCondLst>
                            <p:childTnLst>
                              <p:par>
                                <p:cTn id="23" presetID="22" presetClass="entr" presetSubtype="8" fill="hold" grpId="3" nodeType="afterEffect">
                                  <p:stCondLst>
                                    <p:cond delay="0"/>
                                  </p:stCondLst>
                                  <p:iterate type="lt">
                                    <p:tmPct val="0"/>
                                  </p:iterate>
                                  <p:childTnLst>
                                    <p:set>
                                      <p:cBhvr>
                                        <p:cTn id="24" dur="1" fill="hold">
                                          <p:stCondLst>
                                            <p:cond delay="0"/>
                                          </p:stCondLst>
                                        </p:cTn>
                                        <p:tgtEl>
                                          <p:spTgt spid="9"/>
                                        </p:tgtEl>
                                        <p:attrNameLst>
                                          <p:attrName>style.visibility</p:attrName>
                                        </p:attrNameLst>
                                      </p:cBhvr>
                                      <p:to>
                                        <p:strVal val="visible"/>
                                      </p:to>
                                    </p:set>
                                    <p:animEffect transition="in" filter="wipe(left)">
                                      <p:cBhvr>
                                        <p:cTn id="25" dur="500"/>
                                        <p:tgtEl>
                                          <p:spTgt spid="9"/>
                                        </p:tgtEl>
                                      </p:cBhvr>
                                    </p:animEffect>
                                  </p:childTnLst>
                                </p:cTn>
                              </p:par>
                            </p:childTnLst>
                          </p:cTn>
                        </p:par>
                        <p:par>
                          <p:cTn id="26" fill="hold">
                            <p:stCondLst>
                              <p:cond delay="4500"/>
                            </p:stCondLst>
                            <p:childTnLst>
                              <p:par>
                                <p:cTn id="27" presetID="10"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childTnLst>
                          </p:cTn>
                        </p:par>
                        <p:par>
                          <p:cTn id="30" fill="hold">
                            <p:stCondLst>
                              <p:cond delay="5000"/>
                            </p:stCondLst>
                            <p:childTnLst>
                              <p:par>
                                <p:cTn id="31" presetID="10" presetClass="entr" presetSubtype="0"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9" grpId="2"/>
      <p:bldP spid="9" grpId="3"/>
      <p:bldP spid="10" grpId="0"/>
      <p:bldP spid="11" grpId="0" animBg="1"/>
      <p:bldP spid="12" grpId="0" animBg="1"/>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screen"/>
          <a:stretch>
            <a:fillRect/>
          </a:stretch>
        </p:blipFill>
        <p:spPr>
          <a:xfrm>
            <a:off x="7813105" y="442677"/>
            <a:ext cx="4095534" cy="5822890"/>
          </a:xfrm>
          <a:prstGeom prst="rect">
            <a:avLst/>
          </a:prstGeom>
        </p:spPr>
      </p:pic>
      <p:pic>
        <p:nvPicPr>
          <p:cNvPr id="3" name="图片 2"/>
          <p:cNvPicPr>
            <a:picLocks noChangeAspect="1"/>
          </p:cNvPicPr>
          <p:nvPr/>
        </p:nvPicPr>
        <p:blipFill>
          <a:blip r:embed="rId3" cstate="screen"/>
          <a:stretch>
            <a:fillRect/>
          </a:stretch>
        </p:blipFill>
        <p:spPr>
          <a:xfrm>
            <a:off x="1314457" y="316170"/>
            <a:ext cx="5741297" cy="253014"/>
          </a:xfrm>
          <a:prstGeom prst="rect">
            <a:avLst/>
          </a:prstGeom>
        </p:spPr>
      </p:pic>
      <p:grpSp>
        <p:nvGrpSpPr>
          <p:cNvPr id="14" name="组 13"/>
          <p:cNvGrpSpPr/>
          <p:nvPr/>
        </p:nvGrpSpPr>
        <p:grpSpPr>
          <a:xfrm>
            <a:off x="2482154" y="2789171"/>
            <a:ext cx="4863526" cy="1423732"/>
            <a:chOff x="8112125" y="1293664"/>
            <a:chExt cx="4863526" cy="1423732"/>
          </a:xfrm>
        </p:grpSpPr>
        <p:sp>
          <p:nvSpPr>
            <p:cNvPr id="15" name="TextBox 14"/>
            <p:cNvSpPr txBox="1"/>
            <p:nvPr/>
          </p:nvSpPr>
          <p:spPr>
            <a:xfrm>
              <a:off x="8112125" y="1293664"/>
              <a:ext cx="3005951" cy="769441"/>
            </a:xfrm>
            <a:prstGeom prst="rect">
              <a:avLst/>
            </a:prstGeom>
            <a:noFill/>
          </p:spPr>
          <p:txBody>
            <a:bodyPr wrap="none" rtlCol="0">
              <a:spAutoFit/>
            </a:bodyPr>
            <a:lstStyle/>
            <a:p>
              <a:r>
                <a:rPr lang="zh-CN" altLang="en-US" sz="4400" b="1" dirty="0">
                  <a:solidFill>
                    <a:schemeClr val="accent1"/>
                  </a:solidFill>
                  <a:latin typeface="Avenir Medium Oblique" charset="0"/>
                  <a:ea typeface="Avenir Medium Oblique" charset="0"/>
                  <a:cs typeface="Avenir Medium Oblique" charset="0"/>
                </a:rPr>
                <a:t>请输入标题</a:t>
              </a:r>
              <a:endParaRPr lang="en-US" sz="4400" b="1" dirty="0">
                <a:solidFill>
                  <a:schemeClr val="accent1"/>
                </a:solidFill>
                <a:latin typeface="Avenir Medium Oblique" charset="0"/>
                <a:ea typeface="Avenir Medium Oblique" charset="0"/>
                <a:cs typeface="Avenir Medium Oblique" charset="0"/>
              </a:endParaRPr>
            </a:p>
          </p:txBody>
        </p:sp>
        <p:sp>
          <p:nvSpPr>
            <p:cNvPr id="16" name="TextBox 27"/>
            <p:cNvSpPr txBox="1"/>
            <p:nvPr/>
          </p:nvSpPr>
          <p:spPr>
            <a:xfrm>
              <a:off x="8112125" y="2163398"/>
              <a:ext cx="4863526" cy="553998"/>
            </a:xfrm>
            <a:prstGeom prst="rect">
              <a:avLst/>
            </a:prstGeom>
            <a:noFill/>
          </p:spPr>
          <p:txBody>
            <a:bodyPr wrap="square" rtlCol="0">
              <a:spAutoFit/>
            </a:bodyPr>
            <a:lstStyle/>
            <a:p>
              <a:pPr>
                <a:lnSpc>
                  <a:spcPct val="150000"/>
                </a:lnSpc>
              </a:pPr>
              <a:r>
                <a:rPr lang="en-US" sz="1000" b="1" dirty="0">
                  <a:solidFill>
                    <a:schemeClr val="accent1"/>
                  </a:solidFill>
                  <a:latin typeface="Avenir Medium Oblique" charset="0"/>
                  <a:ea typeface="Avenir Medium Oblique" charset="0"/>
                  <a:cs typeface="Avenir Medium Oblique" charset="0"/>
                </a:rPr>
                <a:t>Entrepreneurial activities differ substantially depending on the type of organization</a:t>
              </a:r>
            </a:p>
          </p:txBody>
        </p:sp>
      </p:grpSp>
      <p:pic>
        <p:nvPicPr>
          <p:cNvPr id="4" name="图片 3"/>
          <p:cNvPicPr>
            <a:picLocks noChangeAspect="1"/>
          </p:cNvPicPr>
          <p:nvPr/>
        </p:nvPicPr>
        <p:blipFill>
          <a:blip r:embed="rId4" cstate="screen"/>
          <a:stretch>
            <a:fillRect/>
          </a:stretch>
        </p:blipFill>
        <p:spPr>
          <a:xfrm>
            <a:off x="7055754" y="5157478"/>
            <a:ext cx="1767497" cy="1050809"/>
          </a:xfrm>
          <a:prstGeom prst="rect">
            <a:avLst/>
          </a:prstGeom>
        </p:spPr>
      </p:pic>
      <p:sp>
        <p:nvSpPr>
          <p:cNvPr id="26" name="文本框 25"/>
          <p:cNvSpPr txBox="1"/>
          <p:nvPr/>
        </p:nvSpPr>
        <p:spPr>
          <a:xfrm>
            <a:off x="921690" y="2789171"/>
            <a:ext cx="1296271" cy="1015663"/>
          </a:xfrm>
          <a:prstGeom prst="rect">
            <a:avLst/>
          </a:prstGeom>
          <a:noFill/>
        </p:spPr>
        <p:txBody>
          <a:bodyPr wrap="square" rtlCol="0">
            <a:spAutoFit/>
          </a:bodyPr>
          <a:lstStyle/>
          <a:p>
            <a:r>
              <a:rPr lang="en-US" altLang="zh-CN" sz="6000" b="1" dirty="0">
                <a:solidFill>
                  <a:schemeClr val="accent1"/>
                </a:solidFill>
              </a:rPr>
              <a:t>01</a:t>
            </a:r>
            <a:endParaRPr lang="zh-CN" altLang="en-US" sz="6000" b="1" dirty="0">
              <a:solidFill>
                <a:schemeClr val="accent1"/>
              </a:solidFill>
            </a:endParaRPr>
          </a:p>
        </p:txBody>
      </p: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additive="base">
                                        <p:cTn id="17" dur="500" fill="hold"/>
                                        <p:tgtEl>
                                          <p:spTgt spid="26"/>
                                        </p:tgtEl>
                                        <p:attrNameLst>
                                          <p:attrName>ppt_x</p:attrName>
                                        </p:attrNameLst>
                                      </p:cBhvr>
                                      <p:tavLst>
                                        <p:tav tm="0">
                                          <p:val>
                                            <p:strVal val="#ppt_x"/>
                                          </p:val>
                                        </p:tav>
                                        <p:tav tm="100000">
                                          <p:val>
                                            <p:strVal val="#ppt_x"/>
                                          </p:val>
                                        </p:tav>
                                      </p:tavLst>
                                    </p:anim>
                                    <p:anim calcmode="lin" valueType="num">
                                      <p:cBhvr additive="base">
                                        <p:cTn id="18" dur="500" fill="hold"/>
                                        <p:tgtEl>
                                          <p:spTgt spid="26"/>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16" presetClass="entr" presetSubtype="21"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par>
                          <p:cTn id="23" fill="hold">
                            <p:stCondLst>
                              <p:cond delay="2500"/>
                            </p:stCondLst>
                            <p:childTnLst>
                              <p:par>
                                <p:cTn id="24" presetID="42" presetClass="entr" presetSubtype="0"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anim calcmode="lin" valueType="num">
                                      <p:cBhvr>
                                        <p:cTn id="27" dur="1000" fill="hold"/>
                                        <p:tgtEl>
                                          <p:spTgt spid="4"/>
                                        </p:tgtEl>
                                        <p:attrNameLst>
                                          <p:attrName>ppt_x</p:attrName>
                                        </p:attrNameLst>
                                      </p:cBhvr>
                                      <p:tavLst>
                                        <p:tav tm="0">
                                          <p:val>
                                            <p:strVal val="#ppt_x"/>
                                          </p:val>
                                        </p:tav>
                                        <p:tav tm="100000">
                                          <p:val>
                                            <p:strVal val="#ppt_x"/>
                                          </p:val>
                                        </p:tav>
                                      </p:tavLst>
                                    </p:anim>
                                    <p:anim calcmode="lin" valueType="num">
                                      <p:cBhvr>
                                        <p:cTn id="2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文本框 25"/>
          <p:cNvSpPr txBox="1"/>
          <p:nvPr/>
        </p:nvSpPr>
        <p:spPr>
          <a:xfrm>
            <a:off x="74743" y="503062"/>
            <a:ext cx="2891066" cy="523220"/>
          </a:xfrm>
          <a:prstGeom prst="rect">
            <a:avLst/>
          </a:prstGeom>
          <a:noFill/>
        </p:spPr>
        <p:txBody>
          <a:bodyPr wrap="square" rtlCol="0">
            <a:spAutoFit/>
          </a:bodyPr>
          <a:lstStyle/>
          <a:p>
            <a:r>
              <a:rPr lang="zh-CN" altLang="en-US" sz="2800" b="1" dirty="0">
                <a:solidFill>
                  <a:schemeClr val="bg2">
                    <a:lumMod val="50000"/>
                  </a:schemeClr>
                </a:solidFill>
              </a:rPr>
              <a:t>请输入标题内容</a:t>
            </a:r>
          </a:p>
        </p:txBody>
      </p:sp>
      <p:pic>
        <p:nvPicPr>
          <p:cNvPr id="27" name="图片 26"/>
          <p:cNvPicPr>
            <a:picLocks noChangeAspect="1"/>
          </p:cNvPicPr>
          <p:nvPr/>
        </p:nvPicPr>
        <p:blipFill>
          <a:blip r:embed="rId3" cstate="screen"/>
          <a:stretch>
            <a:fillRect/>
          </a:stretch>
        </p:blipFill>
        <p:spPr>
          <a:xfrm>
            <a:off x="11045298" y="178517"/>
            <a:ext cx="824546" cy="1172311"/>
          </a:xfrm>
          <a:prstGeom prst="rect">
            <a:avLst/>
          </a:prstGeom>
        </p:spPr>
      </p:pic>
      <p:pic>
        <p:nvPicPr>
          <p:cNvPr id="36" name="图片 35"/>
          <p:cNvPicPr>
            <a:picLocks noChangeAspect="1"/>
          </p:cNvPicPr>
          <p:nvPr/>
        </p:nvPicPr>
        <p:blipFill>
          <a:blip r:embed="rId4" cstate="screen"/>
          <a:stretch>
            <a:fillRect/>
          </a:stretch>
        </p:blipFill>
        <p:spPr>
          <a:xfrm>
            <a:off x="3285497" y="232338"/>
            <a:ext cx="5741297" cy="253014"/>
          </a:xfrm>
          <a:prstGeom prst="rect">
            <a:avLst/>
          </a:prstGeom>
        </p:spPr>
      </p:pic>
      <p:sp>
        <p:nvSpPr>
          <p:cNvPr id="33" name="Chord 23"/>
          <p:cNvSpPr/>
          <p:nvPr/>
        </p:nvSpPr>
        <p:spPr>
          <a:xfrm rot="6745650">
            <a:off x="1559307" y="2987955"/>
            <a:ext cx="2204838" cy="2204838"/>
          </a:xfrm>
          <a:prstGeom prst="chord">
            <a:avLst>
              <a:gd name="adj1" fmla="val 4058279"/>
              <a:gd name="adj2" fmla="val 1484611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315">
              <a:latin typeface="Arial" panose="020B0604020202020204" pitchFamily="34" charset="0"/>
              <a:ea typeface="微软雅黑" panose="020B0503020204020204" pitchFamily="34" charset="-122"/>
              <a:sym typeface="Arial" panose="020B0604020202020204" pitchFamily="34" charset="0"/>
            </a:endParaRPr>
          </a:p>
        </p:txBody>
      </p:sp>
      <p:sp>
        <p:nvSpPr>
          <p:cNvPr id="34" name="Rectangle 24"/>
          <p:cNvSpPr/>
          <p:nvPr/>
        </p:nvSpPr>
        <p:spPr>
          <a:xfrm>
            <a:off x="1544198" y="4141223"/>
            <a:ext cx="9172124" cy="5291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315">
              <a:latin typeface="Arial" panose="020B0604020202020204" pitchFamily="34" charset="0"/>
              <a:ea typeface="微软雅黑" panose="020B0503020204020204" pitchFamily="34" charset="-122"/>
              <a:sym typeface="Arial" panose="020B0604020202020204" pitchFamily="34" charset="0"/>
            </a:endParaRPr>
          </a:p>
        </p:txBody>
      </p:sp>
      <p:sp>
        <p:nvSpPr>
          <p:cNvPr id="35" name="Isosceles Triangle 25"/>
          <p:cNvSpPr/>
          <p:nvPr/>
        </p:nvSpPr>
        <p:spPr>
          <a:xfrm rot="10800000">
            <a:off x="2471631" y="4233555"/>
            <a:ext cx="352773" cy="304115"/>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315">
              <a:latin typeface="Arial" panose="020B0604020202020204" pitchFamily="34" charset="0"/>
              <a:ea typeface="微软雅黑" panose="020B0503020204020204" pitchFamily="34" charset="-122"/>
              <a:sym typeface="Arial" panose="020B0604020202020204" pitchFamily="34" charset="0"/>
            </a:endParaRPr>
          </a:p>
        </p:txBody>
      </p:sp>
      <p:sp>
        <p:nvSpPr>
          <p:cNvPr id="37" name="Text Placeholder 3"/>
          <p:cNvSpPr txBox="1"/>
          <p:nvPr/>
        </p:nvSpPr>
        <p:spPr>
          <a:xfrm>
            <a:off x="1653475" y="4591007"/>
            <a:ext cx="1989082" cy="6647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058545">
              <a:lnSpc>
                <a:spcPct val="120000"/>
              </a:lnSpc>
              <a:spcBef>
                <a:spcPct val="20000"/>
              </a:spcBef>
              <a:defRPr/>
            </a:pPr>
            <a:r>
              <a:rPr lang="zh-CN" altLang="en-US" sz="1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点击输入简要文字内容，概括精炼言简意赅的说明分项内容。</a:t>
            </a:r>
            <a:endParaRPr lang="en-US" altLang="zh-CN" sz="1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38" name="Group 279"/>
          <p:cNvGrpSpPr/>
          <p:nvPr/>
        </p:nvGrpSpPr>
        <p:grpSpPr>
          <a:xfrm>
            <a:off x="2326389" y="2178658"/>
            <a:ext cx="643260" cy="643255"/>
            <a:chOff x="846989" y="1401020"/>
            <a:chExt cx="877416" cy="877416"/>
          </a:xfrm>
          <a:effectLst/>
        </p:grpSpPr>
        <p:sp>
          <p:nvSpPr>
            <p:cNvPr id="39" name="Teardrop 29"/>
            <p:cNvSpPr/>
            <p:nvPr/>
          </p:nvSpPr>
          <p:spPr>
            <a:xfrm rot="8100000">
              <a:off x="846989" y="1401020"/>
              <a:ext cx="877416" cy="877416"/>
            </a:xfrm>
            <a:prstGeom prst="teardrop">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15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Oval 30"/>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US" sz="115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90%</a:t>
              </a:r>
            </a:p>
          </p:txBody>
        </p:sp>
      </p:grpSp>
      <p:grpSp>
        <p:nvGrpSpPr>
          <p:cNvPr id="41" name="Group 279"/>
          <p:cNvGrpSpPr/>
          <p:nvPr/>
        </p:nvGrpSpPr>
        <p:grpSpPr>
          <a:xfrm>
            <a:off x="4635748" y="2203018"/>
            <a:ext cx="643260" cy="643255"/>
            <a:chOff x="846989" y="1401020"/>
            <a:chExt cx="877416" cy="877416"/>
          </a:xfrm>
          <a:effectLst/>
        </p:grpSpPr>
        <p:sp>
          <p:nvSpPr>
            <p:cNvPr id="42" name="Teardrop 32"/>
            <p:cNvSpPr/>
            <p:nvPr/>
          </p:nvSpPr>
          <p:spPr>
            <a:xfrm rot="8100000">
              <a:off x="846989" y="1401020"/>
              <a:ext cx="877416" cy="877416"/>
            </a:xfrm>
            <a:prstGeom prst="teardrop">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15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3" name="Oval 33"/>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US" sz="115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80%</a:t>
              </a:r>
            </a:p>
          </p:txBody>
        </p:sp>
      </p:grpSp>
      <p:grpSp>
        <p:nvGrpSpPr>
          <p:cNvPr id="44" name="Group 279"/>
          <p:cNvGrpSpPr/>
          <p:nvPr/>
        </p:nvGrpSpPr>
        <p:grpSpPr>
          <a:xfrm>
            <a:off x="6935947" y="2196331"/>
            <a:ext cx="643260" cy="643255"/>
            <a:chOff x="846989" y="1401020"/>
            <a:chExt cx="877416" cy="877416"/>
          </a:xfrm>
          <a:effectLst/>
        </p:grpSpPr>
        <p:sp>
          <p:nvSpPr>
            <p:cNvPr id="45" name="Teardrop 35"/>
            <p:cNvSpPr/>
            <p:nvPr/>
          </p:nvSpPr>
          <p:spPr>
            <a:xfrm rot="8100000">
              <a:off x="846989" y="1401020"/>
              <a:ext cx="877416" cy="877416"/>
            </a:xfrm>
            <a:prstGeom prst="teardrop">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15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6" name="Oval 3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US" sz="115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70%</a:t>
              </a:r>
            </a:p>
          </p:txBody>
        </p:sp>
      </p:grpSp>
      <p:grpSp>
        <p:nvGrpSpPr>
          <p:cNvPr id="47" name="Group 279"/>
          <p:cNvGrpSpPr/>
          <p:nvPr/>
        </p:nvGrpSpPr>
        <p:grpSpPr>
          <a:xfrm>
            <a:off x="9265536" y="2203018"/>
            <a:ext cx="643260" cy="643255"/>
            <a:chOff x="846989" y="1401020"/>
            <a:chExt cx="877416" cy="877416"/>
          </a:xfrm>
          <a:effectLst/>
        </p:grpSpPr>
        <p:sp>
          <p:nvSpPr>
            <p:cNvPr id="48" name="Teardrop 39"/>
            <p:cNvSpPr/>
            <p:nvPr/>
          </p:nvSpPr>
          <p:spPr>
            <a:xfrm rot="8100000">
              <a:off x="846989" y="1401020"/>
              <a:ext cx="877416" cy="877416"/>
            </a:xfrm>
            <a:prstGeom prst="teardrop">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15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9" name="Oval 40"/>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US" sz="115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95%</a:t>
              </a:r>
            </a:p>
          </p:txBody>
        </p:sp>
      </p:grpSp>
      <p:sp>
        <p:nvSpPr>
          <p:cNvPr id="50" name="Freeform 182"/>
          <p:cNvSpPr>
            <a:spLocks noEditPoints="1"/>
          </p:cNvSpPr>
          <p:nvPr/>
        </p:nvSpPr>
        <p:spPr bwMode="auto">
          <a:xfrm>
            <a:off x="2360663" y="3297879"/>
            <a:ext cx="574706" cy="536951"/>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1"/>
          </a:solidFill>
          <a:ln w="9525">
            <a:noFill/>
            <a:round/>
          </a:ln>
        </p:spPr>
        <p:txBody>
          <a:bodyPr vert="horz" wrap="square" lIns="105831" tIns="52916" rIns="105831" bIns="52916" numCol="1" anchor="t" anchorCtr="0" compatLnSpc="1"/>
          <a:lstStyle/>
          <a:p>
            <a:pPr>
              <a:lnSpc>
                <a:spcPct val="120000"/>
              </a:lnSpc>
            </a:pPr>
            <a:endParaRPr lang="en-US" sz="2315">
              <a:latin typeface="Arial" panose="020B0604020202020204" pitchFamily="34" charset="0"/>
              <a:ea typeface="微软雅黑" panose="020B0503020204020204" pitchFamily="34" charset="-122"/>
              <a:sym typeface="Arial" panose="020B0604020202020204" pitchFamily="34" charset="0"/>
            </a:endParaRPr>
          </a:p>
        </p:txBody>
      </p:sp>
      <p:sp>
        <p:nvSpPr>
          <p:cNvPr id="51" name="Chord 46"/>
          <p:cNvSpPr/>
          <p:nvPr/>
        </p:nvSpPr>
        <p:spPr>
          <a:xfrm rot="6745650">
            <a:off x="3857165" y="2987955"/>
            <a:ext cx="2204838" cy="2204838"/>
          </a:xfrm>
          <a:prstGeom prst="chord">
            <a:avLst>
              <a:gd name="adj1" fmla="val 4058279"/>
              <a:gd name="adj2" fmla="val 1484611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315">
              <a:latin typeface="Arial" panose="020B0604020202020204" pitchFamily="34" charset="0"/>
              <a:ea typeface="微软雅黑" panose="020B0503020204020204" pitchFamily="34" charset="-122"/>
              <a:sym typeface="Arial" panose="020B0604020202020204" pitchFamily="34" charset="0"/>
            </a:endParaRPr>
          </a:p>
        </p:txBody>
      </p:sp>
      <p:sp>
        <p:nvSpPr>
          <p:cNvPr id="52" name="Isosceles Triangle 47"/>
          <p:cNvSpPr/>
          <p:nvPr/>
        </p:nvSpPr>
        <p:spPr>
          <a:xfrm rot="10800000">
            <a:off x="4780991" y="4233555"/>
            <a:ext cx="352773" cy="304115"/>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315">
              <a:latin typeface="Arial" panose="020B0604020202020204" pitchFamily="34" charset="0"/>
              <a:ea typeface="微软雅黑" panose="020B0503020204020204" pitchFamily="34" charset="-122"/>
              <a:sym typeface="Arial" panose="020B0604020202020204" pitchFamily="34" charset="0"/>
            </a:endParaRPr>
          </a:p>
        </p:txBody>
      </p:sp>
      <p:sp>
        <p:nvSpPr>
          <p:cNvPr id="53" name="Text Placeholder 3"/>
          <p:cNvSpPr txBox="1"/>
          <p:nvPr/>
        </p:nvSpPr>
        <p:spPr>
          <a:xfrm>
            <a:off x="3966525" y="4591007"/>
            <a:ext cx="1989082" cy="6647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058545">
              <a:lnSpc>
                <a:spcPct val="120000"/>
              </a:lnSpc>
              <a:spcBef>
                <a:spcPct val="20000"/>
              </a:spcBef>
              <a:defRPr/>
            </a:pPr>
            <a:r>
              <a:rPr lang="zh-CN" altLang="en-US" sz="1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点击输入简要文字内容，概括精炼言简意赅的说明分项内容。</a:t>
            </a:r>
            <a:endParaRPr lang="en-US" altLang="zh-CN" sz="1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4" name="Chord 49"/>
          <p:cNvSpPr/>
          <p:nvPr/>
        </p:nvSpPr>
        <p:spPr>
          <a:xfrm rot="6745650">
            <a:off x="6157361" y="2987955"/>
            <a:ext cx="2204838" cy="2204838"/>
          </a:xfrm>
          <a:prstGeom prst="chord">
            <a:avLst>
              <a:gd name="adj1" fmla="val 4058279"/>
              <a:gd name="adj2" fmla="val 1484611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315">
              <a:latin typeface="Arial" panose="020B0604020202020204" pitchFamily="34" charset="0"/>
              <a:ea typeface="微软雅黑" panose="020B0503020204020204" pitchFamily="34" charset="-122"/>
              <a:sym typeface="Arial" panose="020B0604020202020204" pitchFamily="34" charset="0"/>
            </a:endParaRPr>
          </a:p>
        </p:txBody>
      </p:sp>
      <p:sp>
        <p:nvSpPr>
          <p:cNvPr id="55" name="Isosceles Triangle 50"/>
          <p:cNvSpPr/>
          <p:nvPr/>
        </p:nvSpPr>
        <p:spPr>
          <a:xfrm rot="10800000">
            <a:off x="7081189" y="4233555"/>
            <a:ext cx="352773" cy="304115"/>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315">
              <a:latin typeface="Arial" panose="020B0604020202020204" pitchFamily="34" charset="0"/>
              <a:ea typeface="微软雅黑" panose="020B0503020204020204" pitchFamily="34" charset="-122"/>
              <a:sym typeface="Arial" panose="020B0604020202020204" pitchFamily="34" charset="0"/>
            </a:endParaRPr>
          </a:p>
        </p:txBody>
      </p:sp>
      <p:sp>
        <p:nvSpPr>
          <p:cNvPr id="56" name="Text Placeholder 3"/>
          <p:cNvSpPr txBox="1"/>
          <p:nvPr/>
        </p:nvSpPr>
        <p:spPr>
          <a:xfrm>
            <a:off x="6279574" y="4591007"/>
            <a:ext cx="1989082" cy="6647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058545">
              <a:lnSpc>
                <a:spcPct val="120000"/>
              </a:lnSpc>
              <a:spcBef>
                <a:spcPct val="20000"/>
              </a:spcBef>
              <a:defRPr/>
            </a:pPr>
            <a:r>
              <a:rPr lang="zh-CN" altLang="en-US" sz="1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点击输入简要文字内容，概括精炼言简意赅的说明分项内容。</a:t>
            </a:r>
            <a:endParaRPr lang="en-US" altLang="zh-CN" sz="1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7" name="Chord 52"/>
          <p:cNvSpPr/>
          <p:nvPr/>
        </p:nvSpPr>
        <p:spPr>
          <a:xfrm rot="6745650">
            <a:off x="8486952" y="2987955"/>
            <a:ext cx="2204838" cy="2204838"/>
          </a:xfrm>
          <a:prstGeom prst="chord">
            <a:avLst>
              <a:gd name="adj1" fmla="val 4058279"/>
              <a:gd name="adj2" fmla="val 1484611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315">
              <a:latin typeface="Arial" panose="020B0604020202020204" pitchFamily="34" charset="0"/>
              <a:ea typeface="微软雅黑" panose="020B0503020204020204" pitchFamily="34" charset="-122"/>
              <a:sym typeface="Arial" panose="020B0604020202020204" pitchFamily="34" charset="0"/>
            </a:endParaRPr>
          </a:p>
        </p:txBody>
      </p:sp>
      <p:sp>
        <p:nvSpPr>
          <p:cNvPr id="58" name="Isosceles Triangle 53"/>
          <p:cNvSpPr/>
          <p:nvPr/>
        </p:nvSpPr>
        <p:spPr>
          <a:xfrm rot="10800000">
            <a:off x="9410777" y="4233555"/>
            <a:ext cx="352773" cy="304115"/>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315">
              <a:latin typeface="Arial" panose="020B0604020202020204" pitchFamily="34" charset="0"/>
              <a:ea typeface="微软雅黑" panose="020B0503020204020204" pitchFamily="34" charset="-122"/>
              <a:sym typeface="Arial" panose="020B0604020202020204" pitchFamily="34" charset="0"/>
            </a:endParaRPr>
          </a:p>
        </p:txBody>
      </p:sp>
      <p:sp>
        <p:nvSpPr>
          <p:cNvPr id="59" name="Text Placeholder 3"/>
          <p:cNvSpPr txBox="1"/>
          <p:nvPr/>
        </p:nvSpPr>
        <p:spPr>
          <a:xfrm>
            <a:off x="8592624" y="4591007"/>
            <a:ext cx="1989082" cy="4431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058545">
              <a:lnSpc>
                <a:spcPct val="120000"/>
              </a:lnSpc>
              <a:spcBef>
                <a:spcPct val="20000"/>
              </a:spcBef>
              <a:defRPr/>
            </a:pPr>
            <a:r>
              <a:rPr lang="zh-CN" altLang="en-US" sz="1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点击输入简要文字内容，概括精炼言简意赅的说明分项内容。</a:t>
            </a:r>
            <a:endParaRPr lang="en-US" altLang="zh-CN" sz="1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0" name="Freeform 172"/>
          <p:cNvSpPr>
            <a:spLocks noEditPoints="1"/>
          </p:cNvSpPr>
          <p:nvPr/>
        </p:nvSpPr>
        <p:spPr bwMode="auto">
          <a:xfrm>
            <a:off x="4671359" y="3418472"/>
            <a:ext cx="572038" cy="416357"/>
          </a:xfrm>
          <a:custGeom>
            <a:avLst/>
            <a:gdLst/>
            <a:ahLst/>
            <a:cxnLst>
              <a:cxn ang="0">
                <a:pos x="59" y="53"/>
              </a:cxn>
              <a:cxn ang="0">
                <a:pos x="17" y="53"/>
              </a:cxn>
              <a:cxn ang="0">
                <a:pos x="0" y="36"/>
              </a:cxn>
              <a:cxn ang="0">
                <a:pos x="10" y="21"/>
              </a:cxn>
              <a:cxn ang="0">
                <a:pos x="10" y="19"/>
              </a:cxn>
              <a:cxn ang="0">
                <a:pos x="30" y="0"/>
              </a:cxn>
              <a:cxn ang="0">
                <a:pos x="48" y="12"/>
              </a:cxn>
              <a:cxn ang="0">
                <a:pos x="54" y="9"/>
              </a:cxn>
              <a:cxn ang="0">
                <a:pos x="64" y="19"/>
              </a:cxn>
              <a:cxn ang="0">
                <a:pos x="62" y="24"/>
              </a:cxn>
              <a:cxn ang="0">
                <a:pos x="73" y="38"/>
              </a:cxn>
              <a:cxn ang="0">
                <a:pos x="59" y="53"/>
              </a:cxn>
              <a:cxn ang="0">
                <a:pos x="49" y="27"/>
              </a:cxn>
              <a:cxn ang="0">
                <a:pos x="35" y="13"/>
              </a:cxn>
              <a:cxn ang="0">
                <a:pos x="34" y="13"/>
              </a:cxn>
              <a:cxn ang="0">
                <a:pos x="34" y="13"/>
              </a:cxn>
              <a:cxn ang="0">
                <a:pos x="20" y="27"/>
              </a:cxn>
              <a:cxn ang="0">
                <a:pos x="20" y="27"/>
              </a:cxn>
              <a:cxn ang="0">
                <a:pos x="21" y="29"/>
              </a:cxn>
              <a:cxn ang="0">
                <a:pos x="30" y="29"/>
              </a:cxn>
              <a:cxn ang="0">
                <a:pos x="30" y="42"/>
              </a:cxn>
              <a:cxn ang="0">
                <a:pos x="31" y="43"/>
              </a:cxn>
              <a:cxn ang="0">
                <a:pos x="38" y="43"/>
              </a:cxn>
              <a:cxn ang="0">
                <a:pos x="39" y="42"/>
              </a:cxn>
              <a:cxn ang="0">
                <a:pos x="39" y="29"/>
              </a:cxn>
              <a:cxn ang="0">
                <a:pos x="48" y="29"/>
              </a:cxn>
              <a:cxn ang="0">
                <a:pos x="49" y="27"/>
              </a:cxn>
              <a:cxn ang="0">
                <a:pos x="49" y="27"/>
              </a:cxn>
            </a:cxnLst>
            <a:rect l="0" t="0" r="r" b="b"/>
            <a:pathLst>
              <a:path w="73" h="53">
                <a:moveTo>
                  <a:pt x="59" y="53"/>
                </a:moveTo>
                <a:cubicBezTo>
                  <a:pt x="17" y="53"/>
                  <a:pt x="17" y="53"/>
                  <a:pt x="17" y="53"/>
                </a:cubicBezTo>
                <a:cubicBezTo>
                  <a:pt x="8" y="53"/>
                  <a:pt x="0" y="45"/>
                  <a:pt x="0" y="36"/>
                </a:cubicBezTo>
                <a:cubicBezTo>
                  <a:pt x="0" y="29"/>
                  <a:pt x="4" y="23"/>
                  <a:pt x="10" y="21"/>
                </a:cubicBezTo>
                <a:cubicBezTo>
                  <a:pt x="10" y="20"/>
                  <a:pt x="10" y="20"/>
                  <a:pt x="10" y="19"/>
                </a:cubicBezTo>
                <a:cubicBezTo>
                  <a:pt x="10" y="8"/>
                  <a:pt x="19" y="0"/>
                  <a:pt x="30" y="0"/>
                </a:cubicBezTo>
                <a:cubicBezTo>
                  <a:pt x="37" y="0"/>
                  <a:pt x="45" y="4"/>
                  <a:pt x="48" y="12"/>
                </a:cubicBezTo>
                <a:cubicBezTo>
                  <a:pt x="49" y="10"/>
                  <a:pt x="52" y="9"/>
                  <a:pt x="54" y="9"/>
                </a:cubicBezTo>
                <a:cubicBezTo>
                  <a:pt x="59" y="9"/>
                  <a:pt x="64" y="14"/>
                  <a:pt x="64" y="19"/>
                </a:cubicBezTo>
                <a:cubicBezTo>
                  <a:pt x="64" y="21"/>
                  <a:pt x="63" y="23"/>
                  <a:pt x="62" y="24"/>
                </a:cubicBezTo>
                <a:cubicBezTo>
                  <a:pt x="69" y="26"/>
                  <a:pt x="73" y="32"/>
                  <a:pt x="73" y="38"/>
                </a:cubicBezTo>
                <a:cubicBezTo>
                  <a:pt x="73" y="46"/>
                  <a:pt x="67" y="53"/>
                  <a:pt x="59" y="53"/>
                </a:cubicBezTo>
                <a:close/>
                <a:moveTo>
                  <a:pt x="49" y="27"/>
                </a:moveTo>
                <a:cubicBezTo>
                  <a:pt x="35" y="13"/>
                  <a:pt x="35" y="13"/>
                  <a:pt x="35" y="13"/>
                </a:cubicBezTo>
                <a:cubicBezTo>
                  <a:pt x="35" y="13"/>
                  <a:pt x="35" y="13"/>
                  <a:pt x="34" y="13"/>
                </a:cubicBezTo>
                <a:cubicBezTo>
                  <a:pt x="34" y="13"/>
                  <a:pt x="34" y="13"/>
                  <a:pt x="34" y="13"/>
                </a:cubicBezTo>
                <a:cubicBezTo>
                  <a:pt x="20" y="27"/>
                  <a:pt x="20" y="27"/>
                  <a:pt x="20" y="27"/>
                </a:cubicBezTo>
                <a:cubicBezTo>
                  <a:pt x="20" y="27"/>
                  <a:pt x="20" y="27"/>
                  <a:pt x="20" y="27"/>
                </a:cubicBezTo>
                <a:cubicBezTo>
                  <a:pt x="20" y="28"/>
                  <a:pt x="20" y="29"/>
                  <a:pt x="21" y="29"/>
                </a:cubicBezTo>
                <a:cubicBezTo>
                  <a:pt x="30" y="29"/>
                  <a:pt x="30" y="29"/>
                  <a:pt x="30" y="29"/>
                </a:cubicBezTo>
                <a:cubicBezTo>
                  <a:pt x="30" y="42"/>
                  <a:pt x="30" y="42"/>
                  <a:pt x="30" y="42"/>
                </a:cubicBezTo>
                <a:cubicBezTo>
                  <a:pt x="30" y="43"/>
                  <a:pt x="30" y="43"/>
                  <a:pt x="31" y="43"/>
                </a:cubicBezTo>
                <a:cubicBezTo>
                  <a:pt x="38" y="43"/>
                  <a:pt x="38" y="43"/>
                  <a:pt x="38" y="43"/>
                </a:cubicBezTo>
                <a:cubicBezTo>
                  <a:pt x="39" y="43"/>
                  <a:pt x="39" y="43"/>
                  <a:pt x="39" y="42"/>
                </a:cubicBezTo>
                <a:cubicBezTo>
                  <a:pt x="39" y="29"/>
                  <a:pt x="39" y="29"/>
                  <a:pt x="39" y="29"/>
                </a:cubicBezTo>
                <a:cubicBezTo>
                  <a:pt x="48" y="29"/>
                  <a:pt x="48" y="29"/>
                  <a:pt x="48" y="29"/>
                </a:cubicBezTo>
                <a:cubicBezTo>
                  <a:pt x="49" y="29"/>
                  <a:pt x="49" y="28"/>
                  <a:pt x="49" y="27"/>
                </a:cubicBezTo>
                <a:cubicBezTo>
                  <a:pt x="49" y="27"/>
                  <a:pt x="49" y="27"/>
                  <a:pt x="49" y="27"/>
                </a:cubicBezTo>
                <a:close/>
              </a:path>
            </a:pathLst>
          </a:custGeom>
          <a:solidFill>
            <a:schemeClr val="bg1"/>
          </a:solidFill>
          <a:ln w="9525">
            <a:noFill/>
            <a:round/>
          </a:ln>
        </p:spPr>
        <p:txBody>
          <a:bodyPr vert="horz" wrap="square" lIns="105831" tIns="52916" rIns="105831" bIns="52916" numCol="1" anchor="t" anchorCtr="0" compatLnSpc="1"/>
          <a:lstStyle/>
          <a:p>
            <a:pPr>
              <a:lnSpc>
                <a:spcPct val="120000"/>
              </a:lnSpc>
            </a:pPr>
            <a:endParaRPr lang="en-US" sz="2315">
              <a:latin typeface="Arial" panose="020B0604020202020204" pitchFamily="34" charset="0"/>
              <a:ea typeface="微软雅黑" panose="020B0503020204020204" pitchFamily="34" charset="-122"/>
              <a:sym typeface="Arial" panose="020B0604020202020204" pitchFamily="34" charset="0"/>
            </a:endParaRPr>
          </a:p>
        </p:txBody>
      </p:sp>
      <p:sp>
        <p:nvSpPr>
          <p:cNvPr id="61" name="Freeform 122"/>
          <p:cNvSpPr>
            <a:spLocks noEditPoints="1"/>
          </p:cNvSpPr>
          <p:nvPr/>
        </p:nvSpPr>
        <p:spPr bwMode="auto">
          <a:xfrm>
            <a:off x="7079312" y="3349455"/>
            <a:ext cx="356527" cy="512756"/>
          </a:xfrm>
          <a:custGeom>
            <a:avLst/>
            <a:gdLst/>
            <a:ahLst/>
            <a:cxnLst>
              <a:cxn ang="0">
                <a:pos x="41" y="29"/>
              </a:cxn>
              <a:cxn ang="0">
                <a:pos x="23" y="50"/>
              </a:cxn>
              <a:cxn ang="0">
                <a:pos x="23" y="55"/>
              </a:cxn>
              <a:cxn ang="0">
                <a:pos x="32" y="55"/>
              </a:cxn>
              <a:cxn ang="0">
                <a:pos x="34" y="57"/>
              </a:cxn>
              <a:cxn ang="0">
                <a:pos x="32" y="59"/>
              </a:cxn>
              <a:cxn ang="0">
                <a:pos x="9" y="59"/>
              </a:cxn>
              <a:cxn ang="0">
                <a:pos x="7" y="57"/>
              </a:cxn>
              <a:cxn ang="0">
                <a:pos x="9" y="55"/>
              </a:cxn>
              <a:cxn ang="0">
                <a:pos x="18" y="55"/>
              </a:cxn>
              <a:cxn ang="0">
                <a:pos x="18" y="50"/>
              </a:cxn>
              <a:cxn ang="0">
                <a:pos x="0" y="29"/>
              </a:cxn>
              <a:cxn ang="0">
                <a:pos x="0" y="25"/>
              </a:cxn>
              <a:cxn ang="0">
                <a:pos x="2" y="23"/>
              </a:cxn>
              <a:cxn ang="0">
                <a:pos x="4" y="25"/>
              </a:cxn>
              <a:cxn ang="0">
                <a:pos x="4" y="29"/>
              </a:cxn>
              <a:cxn ang="0">
                <a:pos x="20" y="45"/>
              </a:cxn>
              <a:cxn ang="0">
                <a:pos x="36" y="29"/>
              </a:cxn>
              <a:cxn ang="0">
                <a:pos x="36" y="25"/>
              </a:cxn>
              <a:cxn ang="0">
                <a:pos x="39" y="23"/>
              </a:cxn>
              <a:cxn ang="0">
                <a:pos x="41" y="25"/>
              </a:cxn>
              <a:cxn ang="0">
                <a:pos x="41" y="29"/>
              </a:cxn>
              <a:cxn ang="0">
                <a:pos x="32" y="29"/>
              </a:cxn>
              <a:cxn ang="0">
                <a:pos x="20" y="41"/>
              </a:cxn>
              <a:cxn ang="0">
                <a:pos x="9" y="29"/>
              </a:cxn>
              <a:cxn ang="0">
                <a:pos x="9" y="11"/>
              </a:cxn>
              <a:cxn ang="0">
                <a:pos x="20" y="0"/>
              </a:cxn>
              <a:cxn ang="0">
                <a:pos x="32" y="11"/>
              </a:cxn>
              <a:cxn ang="0">
                <a:pos x="32" y="29"/>
              </a:cxn>
            </a:cxnLst>
            <a:rect l="0" t="0" r="r" b="b"/>
            <a:pathLst>
              <a:path w="41" h="59">
                <a:moveTo>
                  <a:pt x="41" y="29"/>
                </a:moveTo>
                <a:cubicBezTo>
                  <a:pt x="41" y="40"/>
                  <a:pt x="33" y="49"/>
                  <a:pt x="23" y="50"/>
                </a:cubicBezTo>
                <a:cubicBezTo>
                  <a:pt x="23" y="55"/>
                  <a:pt x="23" y="55"/>
                  <a:pt x="23" y="55"/>
                </a:cubicBezTo>
                <a:cubicBezTo>
                  <a:pt x="32" y="55"/>
                  <a:pt x="32" y="55"/>
                  <a:pt x="32" y="55"/>
                </a:cubicBezTo>
                <a:cubicBezTo>
                  <a:pt x="33" y="55"/>
                  <a:pt x="34" y="56"/>
                  <a:pt x="34" y="57"/>
                </a:cubicBezTo>
                <a:cubicBezTo>
                  <a:pt x="34" y="58"/>
                  <a:pt x="33" y="59"/>
                  <a:pt x="32" y="59"/>
                </a:cubicBezTo>
                <a:cubicBezTo>
                  <a:pt x="9" y="59"/>
                  <a:pt x="9" y="59"/>
                  <a:pt x="9" y="59"/>
                </a:cubicBezTo>
                <a:cubicBezTo>
                  <a:pt x="8" y="59"/>
                  <a:pt x="7" y="58"/>
                  <a:pt x="7" y="57"/>
                </a:cubicBezTo>
                <a:cubicBezTo>
                  <a:pt x="7" y="56"/>
                  <a:pt x="8" y="55"/>
                  <a:pt x="9" y="55"/>
                </a:cubicBezTo>
                <a:cubicBezTo>
                  <a:pt x="18" y="55"/>
                  <a:pt x="18" y="55"/>
                  <a:pt x="18" y="55"/>
                </a:cubicBezTo>
                <a:cubicBezTo>
                  <a:pt x="18" y="50"/>
                  <a:pt x="18" y="50"/>
                  <a:pt x="18" y="50"/>
                </a:cubicBezTo>
                <a:cubicBezTo>
                  <a:pt x="8" y="49"/>
                  <a:pt x="0" y="40"/>
                  <a:pt x="0" y="29"/>
                </a:cubicBezTo>
                <a:cubicBezTo>
                  <a:pt x="0" y="25"/>
                  <a:pt x="0" y="25"/>
                  <a:pt x="0" y="25"/>
                </a:cubicBezTo>
                <a:cubicBezTo>
                  <a:pt x="0" y="24"/>
                  <a:pt x="1" y="23"/>
                  <a:pt x="2" y="23"/>
                </a:cubicBezTo>
                <a:cubicBezTo>
                  <a:pt x="3" y="23"/>
                  <a:pt x="4" y="24"/>
                  <a:pt x="4" y="25"/>
                </a:cubicBezTo>
                <a:cubicBezTo>
                  <a:pt x="4" y="29"/>
                  <a:pt x="4" y="29"/>
                  <a:pt x="4" y="29"/>
                </a:cubicBezTo>
                <a:cubicBezTo>
                  <a:pt x="4" y="38"/>
                  <a:pt x="12" y="45"/>
                  <a:pt x="20" y="45"/>
                </a:cubicBezTo>
                <a:cubicBezTo>
                  <a:pt x="29" y="45"/>
                  <a:pt x="36" y="38"/>
                  <a:pt x="36" y="29"/>
                </a:cubicBezTo>
                <a:cubicBezTo>
                  <a:pt x="36" y="25"/>
                  <a:pt x="36" y="25"/>
                  <a:pt x="36" y="25"/>
                </a:cubicBezTo>
                <a:cubicBezTo>
                  <a:pt x="36" y="24"/>
                  <a:pt x="37" y="23"/>
                  <a:pt x="39" y="23"/>
                </a:cubicBezTo>
                <a:cubicBezTo>
                  <a:pt x="40" y="23"/>
                  <a:pt x="41" y="24"/>
                  <a:pt x="41" y="25"/>
                </a:cubicBezTo>
                <a:lnTo>
                  <a:pt x="41" y="29"/>
                </a:lnTo>
                <a:close/>
                <a:moveTo>
                  <a:pt x="32" y="29"/>
                </a:moveTo>
                <a:cubicBezTo>
                  <a:pt x="32" y="36"/>
                  <a:pt x="27" y="41"/>
                  <a:pt x="20" y="41"/>
                </a:cubicBezTo>
                <a:cubicBezTo>
                  <a:pt x="14" y="41"/>
                  <a:pt x="9" y="36"/>
                  <a:pt x="9" y="29"/>
                </a:cubicBezTo>
                <a:cubicBezTo>
                  <a:pt x="9" y="11"/>
                  <a:pt x="9" y="11"/>
                  <a:pt x="9" y="11"/>
                </a:cubicBezTo>
                <a:cubicBezTo>
                  <a:pt x="9" y="5"/>
                  <a:pt x="14" y="0"/>
                  <a:pt x="20" y="0"/>
                </a:cubicBezTo>
                <a:cubicBezTo>
                  <a:pt x="27" y="0"/>
                  <a:pt x="32" y="5"/>
                  <a:pt x="32" y="11"/>
                </a:cubicBezTo>
                <a:lnTo>
                  <a:pt x="32" y="29"/>
                </a:lnTo>
                <a:close/>
              </a:path>
            </a:pathLst>
          </a:custGeom>
          <a:solidFill>
            <a:schemeClr val="bg1"/>
          </a:solidFill>
          <a:ln w="9525">
            <a:noFill/>
            <a:round/>
          </a:ln>
        </p:spPr>
        <p:txBody>
          <a:bodyPr vert="horz" wrap="square" lIns="105831" tIns="52916" rIns="105831" bIns="52916" numCol="1" anchor="t" anchorCtr="0" compatLnSpc="1"/>
          <a:lstStyle/>
          <a:p>
            <a:pPr>
              <a:lnSpc>
                <a:spcPct val="120000"/>
              </a:lnSpc>
            </a:pPr>
            <a:endParaRPr lang="en-US" sz="2315">
              <a:latin typeface="Arial" panose="020B0604020202020204" pitchFamily="34" charset="0"/>
              <a:ea typeface="微软雅黑" panose="020B0503020204020204" pitchFamily="34" charset="-122"/>
              <a:sym typeface="Arial" panose="020B0604020202020204" pitchFamily="34" charset="0"/>
            </a:endParaRPr>
          </a:p>
        </p:txBody>
      </p:sp>
      <p:sp>
        <p:nvSpPr>
          <p:cNvPr id="62" name="Freeform 66"/>
          <p:cNvSpPr>
            <a:spLocks noEditPoints="1"/>
          </p:cNvSpPr>
          <p:nvPr/>
        </p:nvSpPr>
        <p:spPr bwMode="auto">
          <a:xfrm>
            <a:off x="9292452" y="3383776"/>
            <a:ext cx="589432" cy="457188"/>
          </a:xfrm>
          <a:custGeom>
            <a:avLst/>
            <a:gdLst/>
            <a:ahLst/>
            <a:cxnLst>
              <a:cxn ang="0">
                <a:pos x="29" y="41"/>
              </a:cxn>
              <a:cxn ang="0">
                <a:pos x="22" y="40"/>
              </a:cxn>
              <a:cxn ang="0">
                <a:pos x="11" y="45"/>
              </a:cxn>
              <a:cxn ang="0">
                <a:pos x="7" y="46"/>
              </a:cxn>
              <a:cxn ang="0">
                <a:pos x="7" y="46"/>
              </a:cxn>
              <a:cxn ang="0">
                <a:pos x="6" y="45"/>
              </a:cxn>
              <a:cxn ang="0">
                <a:pos x="6" y="43"/>
              </a:cxn>
              <a:cxn ang="0">
                <a:pos x="11" y="36"/>
              </a:cxn>
              <a:cxn ang="0">
                <a:pos x="0" y="20"/>
              </a:cxn>
              <a:cxn ang="0">
                <a:pos x="29" y="0"/>
              </a:cxn>
              <a:cxn ang="0">
                <a:pos x="57" y="20"/>
              </a:cxn>
              <a:cxn ang="0">
                <a:pos x="29" y="41"/>
              </a:cxn>
              <a:cxn ang="0">
                <a:pos x="62" y="47"/>
              </a:cxn>
              <a:cxn ang="0">
                <a:pos x="66" y="53"/>
              </a:cxn>
              <a:cxn ang="0">
                <a:pos x="67" y="55"/>
              </a:cxn>
              <a:cxn ang="0">
                <a:pos x="66" y="56"/>
              </a:cxn>
              <a:cxn ang="0">
                <a:pos x="62" y="55"/>
              </a:cxn>
              <a:cxn ang="0">
                <a:pos x="51" y="50"/>
              </a:cxn>
              <a:cxn ang="0">
                <a:pos x="44" y="51"/>
              </a:cxn>
              <a:cxn ang="0">
                <a:pos x="25" y="46"/>
              </a:cxn>
              <a:cxn ang="0">
                <a:pos x="29" y="46"/>
              </a:cxn>
              <a:cxn ang="0">
                <a:pos x="52" y="39"/>
              </a:cxn>
              <a:cxn ang="0">
                <a:pos x="62" y="20"/>
              </a:cxn>
              <a:cxn ang="0">
                <a:pos x="61" y="14"/>
              </a:cxn>
              <a:cxn ang="0">
                <a:pos x="72" y="30"/>
              </a:cxn>
              <a:cxn ang="0">
                <a:pos x="62" y="47"/>
              </a:cxn>
            </a:cxnLst>
            <a:rect l="0" t="0" r="r" b="b"/>
            <a:pathLst>
              <a:path w="72" h="56">
                <a:moveTo>
                  <a:pt x="29" y="41"/>
                </a:moveTo>
                <a:cubicBezTo>
                  <a:pt x="26" y="41"/>
                  <a:pt x="24" y="40"/>
                  <a:pt x="22" y="40"/>
                </a:cubicBezTo>
                <a:cubicBezTo>
                  <a:pt x="18" y="42"/>
                  <a:pt x="15" y="44"/>
                  <a:pt x="11" y="45"/>
                </a:cubicBezTo>
                <a:cubicBezTo>
                  <a:pt x="9" y="45"/>
                  <a:pt x="8" y="46"/>
                  <a:pt x="7" y="46"/>
                </a:cubicBezTo>
                <a:cubicBezTo>
                  <a:pt x="7" y="46"/>
                  <a:pt x="7" y="46"/>
                  <a:pt x="7" y="46"/>
                </a:cubicBezTo>
                <a:cubicBezTo>
                  <a:pt x="6" y="46"/>
                  <a:pt x="6" y="45"/>
                  <a:pt x="6" y="45"/>
                </a:cubicBezTo>
                <a:cubicBezTo>
                  <a:pt x="5" y="44"/>
                  <a:pt x="6" y="43"/>
                  <a:pt x="6" y="43"/>
                </a:cubicBezTo>
                <a:cubicBezTo>
                  <a:pt x="8" y="41"/>
                  <a:pt x="10" y="40"/>
                  <a:pt x="11" y="36"/>
                </a:cubicBezTo>
                <a:cubicBezTo>
                  <a:pt x="5" y="32"/>
                  <a:pt x="0" y="27"/>
                  <a:pt x="0" y="20"/>
                </a:cubicBezTo>
                <a:cubicBezTo>
                  <a:pt x="0" y="9"/>
                  <a:pt x="13" y="0"/>
                  <a:pt x="29" y="0"/>
                </a:cubicBezTo>
                <a:cubicBezTo>
                  <a:pt x="44" y="0"/>
                  <a:pt x="57" y="9"/>
                  <a:pt x="57" y="20"/>
                </a:cubicBezTo>
                <a:cubicBezTo>
                  <a:pt x="57" y="32"/>
                  <a:pt x="44" y="41"/>
                  <a:pt x="29" y="41"/>
                </a:cubicBezTo>
                <a:close/>
                <a:moveTo>
                  <a:pt x="62" y="47"/>
                </a:moveTo>
                <a:cubicBezTo>
                  <a:pt x="63" y="50"/>
                  <a:pt x="65" y="51"/>
                  <a:pt x="66" y="53"/>
                </a:cubicBezTo>
                <a:cubicBezTo>
                  <a:pt x="67" y="54"/>
                  <a:pt x="67" y="54"/>
                  <a:pt x="67" y="55"/>
                </a:cubicBezTo>
                <a:cubicBezTo>
                  <a:pt x="67" y="56"/>
                  <a:pt x="67" y="56"/>
                  <a:pt x="66" y="56"/>
                </a:cubicBezTo>
                <a:cubicBezTo>
                  <a:pt x="65" y="56"/>
                  <a:pt x="63" y="56"/>
                  <a:pt x="62" y="55"/>
                </a:cubicBezTo>
                <a:cubicBezTo>
                  <a:pt x="58" y="54"/>
                  <a:pt x="55" y="53"/>
                  <a:pt x="51" y="50"/>
                </a:cubicBezTo>
                <a:cubicBezTo>
                  <a:pt x="49" y="51"/>
                  <a:pt x="47" y="51"/>
                  <a:pt x="44" y="51"/>
                </a:cubicBezTo>
                <a:cubicBezTo>
                  <a:pt x="37" y="51"/>
                  <a:pt x="30" y="49"/>
                  <a:pt x="25" y="46"/>
                </a:cubicBezTo>
                <a:cubicBezTo>
                  <a:pt x="26" y="46"/>
                  <a:pt x="28" y="46"/>
                  <a:pt x="29" y="46"/>
                </a:cubicBezTo>
                <a:cubicBezTo>
                  <a:pt x="37" y="46"/>
                  <a:pt x="46" y="43"/>
                  <a:pt x="52" y="39"/>
                </a:cubicBezTo>
                <a:cubicBezTo>
                  <a:pt x="58" y="34"/>
                  <a:pt x="62" y="27"/>
                  <a:pt x="62" y="20"/>
                </a:cubicBezTo>
                <a:cubicBezTo>
                  <a:pt x="62" y="18"/>
                  <a:pt x="62" y="16"/>
                  <a:pt x="61" y="14"/>
                </a:cubicBezTo>
                <a:cubicBezTo>
                  <a:pt x="68" y="18"/>
                  <a:pt x="72" y="24"/>
                  <a:pt x="72" y="30"/>
                </a:cubicBezTo>
                <a:cubicBezTo>
                  <a:pt x="72" y="37"/>
                  <a:pt x="68" y="43"/>
                  <a:pt x="62" y="47"/>
                </a:cubicBezTo>
                <a:close/>
              </a:path>
            </a:pathLst>
          </a:custGeom>
          <a:solidFill>
            <a:schemeClr val="bg1"/>
          </a:solidFill>
          <a:ln w="9525">
            <a:noFill/>
            <a:round/>
          </a:ln>
        </p:spPr>
        <p:txBody>
          <a:bodyPr vert="horz" wrap="square" lIns="105831" tIns="52916" rIns="105831" bIns="52916" numCol="1" anchor="t" anchorCtr="0" compatLnSpc="1"/>
          <a:lstStyle/>
          <a:p>
            <a:pPr>
              <a:lnSpc>
                <a:spcPct val="120000"/>
              </a:lnSpc>
            </a:pPr>
            <a:endParaRPr lang="en-US" sz="2315">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outVertical)">
                                      <p:cBhvr>
                                        <p:cTn id="7" dur="500"/>
                                        <p:tgtEl>
                                          <p:spTgt spid="34"/>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additive="base">
                                        <p:cTn id="11" dur="500" fill="hold"/>
                                        <p:tgtEl>
                                          <p:spTgt spid="33"/>
                                        </p:tgtEl>
                                        <p:attrNameLst>
                                          <p:attrName>ppt_x</p:attrName>
                                        </p:attrNameLst>
                                      </p:cBhvr>
                                      <p:tavLst>
                                        <p:tav tm="0">
                                          <p:val>
                                            <p:strVal val="#ppt_x"/>
                                          </p:val>
                                        </p:tav>
                                        <p:tav tm="100000">
                                          <p:val>
                                            <p:strVal val="#ppt_x"/>
                                          </p:val>
                                        </p:tav>
                                      </p:tavLst>
                                    </p:anim>
                                    <p:anim calcmode="lin" valueType="num">
                                      <p:cBhvr additive="base">
                                        <p:cTn id="12" dur="500" fill="hold"/>
                                        <p:tgtEl>
                                          <p:spTgt spid="33"/>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0"/>
                                        </p:tgtEl>
                                        <p:attrNameLst>
                                          <p:attrName>style.visibility</p:attrName>
                                        </p:attrNameLst>
                                      </p:cBhvr>
                                      <p:to>
                                        <p:strVal val="visible"/>
                                      </p:to>
                                    </p:set>
                                    <p:anim calcmode="lin" valueType="num">
                                      <p:cBhvr>
                                        <p:cTn id="16" dur="500" fill="hold"/>
                                        <p:tgtEl>
                                          <p:spTgt spid="50"/>
                                        </p:tgtEl>
                                        <p:attrNameLst>
                                          <p:attrName>ppt_w</p:attrName>
                                        </p:attrNameLst>
                                      </p:cBhvr>
                                      <p:tavLst>
                                        <p:tav tm="0">
                                          <p:val>
                                            <p:fltVal val="0"/>
                                          </p:val>
                                        </p:tav>
                                        <p:tav tm="100000">
                                          <p:val>
                                            <p:strVal val="#ppt_w"/>
                                          </p:val>
                                        </p:tav>
                                      </p:tavLst>
                                    </p:anim>
                                    <p:anim calcmode="lin" valueType="num">
                                      <p:cBhvr>
                                        <p:cTn id="17" dur="500" fill="hold"/>
                                        <p:tgtEl>
                                          <p:spTgt spid="50"/>
                                        </p:tgtEl>
                                        <p:attrNameLst>
                                          <p:attrName>ppt_h</p:attrName>
                                        </p:attrNameLst>
                                      </p:cBhvr>
                                      <p:tavLst>
                                        <p:tav tm="0">
                                          <p:val>
                                            <p:fltVal val="0"/>
                                          </p:val>
                                        </p:tav>
                                        <p:tav tm="100000">
                                          <p:val>
                                            <p:strVal val="#ppt_h"/>
                                          </p:val>
                                        </p:tav>
                                      </p:tavLst>
                                    </p:anim>
                                    <p:animEffect transition="in" filter="fade">
                                      <p:cBhvr>
                                        <p:cTn id="18" dur="500"/>
                                        <p:tgtEl>
                                          <p:spTgt spid="50"/>
                                        </p:tgtEl>
                                      </p:cBhvr>
                                    </p:animEffect>
                                  </p:childTnLst>
                                </p:cTn>
                              </p:par>
                            </p:childTnLst>
                          </p:cTn>
                        </p:par>
                        <p:par>
                          <p:cTn id="19" fill="hold">
                            <p:stCondLst>
                              <p:cond delay="1500"/>
                            </p:stCondLst>
                            <p:childTnLst>
                              <p:par>
                                <p:cTn id="20" presetID="2" presetClass="entr" presetSubtype="1" accel="50000" decel="50000" fill="hold" nodeType="afterEffect">
                                  <p:stCondLst>
                                    <p:cond delay="0"/>
                                  </p:stCondLst>
                                  <p:childTnLst>
                                    <p:set>
                                      <p:cBhvr>
                                        <p:cTn id="21" dur="1" fill="hold">
                                          <p:stCondLst>
                                            <p:cond delay="0"/>
                                          </p:stCondLst>
                                        </p:cTn>
                                        <p:tgtEl>
                                          <p:spTgt spid="38"/>
                                        </p:tgtEl>
                                        <p:attrNameLst>
                                          <p:attrName>style.visibility</p:attrName>
                                        </p:attrNameLst>
                                      </p:cBhvr>
                                      <p:to>
                                        <p:strVal val="visible"/>
                                      </p:to>
                                    </p:set>
                                    <p:anim calcmode="lin" valueType="num">
                                      <p:cBhvr additive="base">
                                        <p:cTn id="22" dur="500" fill="hold"/>
                                        <p:tgtEl>
                                          <p:spTgt spid="38"/>
                                        </p:tgtEl>
                                        <p:attrNameLst>
                                          <p:attrName>ppt_x</p:attrName>
                                        </p:attrNameLst>
                                      </p:cBhvr>
                                      <p:tavLst>
                                        <p:tav tm="0">
                                          <p:val>
                                            <p:strVal val="#ppt_x"/>
                                          </p:val>
                                        </p:tav>
                                        <p:tav tm="100000">
                                          <p:val>
                                            <p:strVal val="#ppt_x"/>
                                          </p:val>
                                        </p:tav>
                                      </p:tavLst>
                                    </p:anim>
                                    <p:anim calcmode="lin" valueType="num">
                                      <p:cBhvr additive="base">
                                        <p:cTn id="23" dur="500" fill="hold"/>
                                        <p:tgtEl>
                                          <p:spTgt spid="38"/>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12" presetClass="entr" presetSubtype="1"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slide(fromTop)">
                                      <p:cBhvr>
                                        <p:cTn id="27" dur="500"/>
                                        <p:tgtEl>
                                          <p:spTgt spid="35"/>
                                        </p:tgtEl>
                                      </p:cBhvr>
                                    </p:animEffect>
                                  </p:childTnLst>
                                </p:cTn>
                              </p:par>
                              <p:par>
                                <p:cTn id="28" presetID="2" presetClass="entr" presetSubtype="4" accel="50000" decel="50000" fill="hold" grpId="0" nodeType="with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additive="base">
                                        <p:cTn id="30" dur="500" fill="hold"/>
                                        <p:tgtEl>
                                          <p:spTgt spid="37"/>
                                        </p:tgtEl>
                                        <p:attrNameLst>
                                          <p:attrName>ppt_x</p:attrName>
                                        </p:attrNameLst>
                                      </p:cBhvr>
                                      <p:tavLst>
                                        <p:tav tm="0">
                                          <p:val>
                                            <p:strVal val="#ppt_x"/>
                                          </p:val>
                                        </p:tav>
                                        <p:tav tm="100000">
                                          <p:val>
                                            <p:strVal val="#ppt_x"/>
                                          </p:val>
                                        </p:tav>
                                      </p:tavLst>
                                    </p:anim>
                                    <p:anim calcmode="lin" valueType="num">
                                      <p:cBhvr additive="base">
                                        <p:cTn id="31" dur="500" fill="hold"/>
                                        <p:tgtEl>
                                          <p:spTgt spid="37"/>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1" accel="50000" decel="50000" fill="hold" grpId="0" nodeType="afterEffect">
                                  <p:stCondLst>
                                    <p:cond delay="0"/>
                                  </p:stCondLst>
                                  <p:childTnLst>
                                    <p:set>
                                      <p:cBhvr>
                                        <p:cTn id="34" dur="1" fill="hold">
                                          <p:stCondLst>
                                            <p:cond delay="0"/>
                                          </p:stCondLst>
                                        </p:cTn>
                                        <p:tgtEl>
                                          <p:spTgt spid="51"/>
                                        </p:tgtEl>
                                        <p:attrNameLst>
                                          <p:attrName>style.visibility</p:attrName>
                                        </p:attrNameLst>
                                      </p:cBhvr>
                                      <p:to>
                                        <p:strVal val="visible"/>
                                      </p:to>
                                    </p:set>
                                    <p:anim calcmode="lin" valueType="num">
                                      <p:cBhvr additive="base">
                                        <p:cTn id="35" dur="500" fill="hold"/>
                                        <p:tgtEl>
                                          <p:spTgt spid="51"/>
                                        </p:tgtEl>
                                        <p:attrNameLst>
                                          <p:attrName>ppt_x</p:attrName>
                                        </p:attrNameLst>
                                      </p:cBhvr>
                                      <p:tavLst>
                                        <p:tav tm="0">
                                          <p:val>
                                            <p:strVal val="#ppt_x"/>
                                          </p:val>
                                        </p:tav>
                                        <p:tav tm="100000">
                                          <p:val>
                                            <p:strVal val="#ppt_x"/>
                                          </p:val>
                                        </p:tav>
                                      </p:tavLst>
                                    </p:anim>
                                    <p:anim calcmode="lin" valueType="num">
                                      <p:cBhvr additive="base">
                                        <p:cTn id="36" dur="500" fill="hold"/>
                                        <p:tgtEl>
                                          <p:spTgt spid="51"/>
                                        </p:tgtEl>
                                        <p:attrNameLst>
                                          <p:attrName>ppt_y</p:attrName>
                                        </p:attrNameLst>
                                      </p:cBhvr>
                                      <p:tavLst>
                                        <p:tav tm="0">
                                          <p:val>
                                            <p:strVal val="0-#ppt_h/2"/>
                                          </p:val>
                                        </p:tav>
                                        <p:tav tm="100000">
                                          <p:val>
                                            <p:strVal val="#ppt_y"/>
                                          </p:val>
                                        </p:tav>
                                      </p:tavLst>
                                    </p:anim>
                                  </p:childTnLst>
                                </p:cTn>
                              </p:par>
                            </p:childTnLst>
                          </p:cTn>
                        </p:par>
                        <p:par>
                          <p:cTn id="37" fill="hold">
                            <p:stCondLst>
                              <p:cond delay="3000"/>
                            </p:stCondLst>
                            <p:childTnLst>
                              <p:par>
                                <p:cTn id="38" presetID="53" presetClass="entr" presetSubtype="16"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p:cTn id="40" dur="500" fill="hold"/>
                                        <p:tgtEl>
                                          <p:spTgt spid="60"/>
                                        </p:tgtEl>
                                        <p:attrNameLst>
                                          <p:attrName>ppt_w</p:attrName>
                                        </p:attrNameLst>
                                      </p:cBhvr>
                                      <p:tavLst>
                                        <p:tav tm="0">
                                          <p:val>
                                            <p:fltVal val="0"/>
                                          </p:val>
                                        </p:tav>
                                        <p:tav tm="100000">
                                          <p:val>
                                            <p:strVal val="#ppt_w"/>
                                          </p:val>
                                        </p:tav>
                                      </p:tavLst>
                                    </p:anim>
                                    <p:anim calcmode="lin" valueType="num">
                                      <p:cBhvr>
                                        <p:cTn id="41" dur="500" fill="hold"/>
                                        <p:tgtEl>
                                          <p:spTgt spid="60"/>
                                        </p:tgtEl>
                                        <p:attrNameLst>
                                          <p:attrName>ppt_h</p:attrName>
                                        </p:attrNameLst>
                                      </p:cBhvr>
                                      <p:tavLst>
                                        <p:tav tm="0">
                                          <p:val>
                                            <p:fltVal val="0"/>
                                          </p:val>
                                        </p:tav>
                                        <p:tav tm="100000">
                                          <p:val>
                                            <p:strVal val="#ppt_h"/>
                                          </p:val>
                                        </p:tav>
                                      </p:tavLst>
                                    </p:anim>
                                    <p:animEffect transition="in" filter="fade">
                                      <p:cBhvr>
                                        <p:cTn id="42" dur="500"/>
                                        <p:tgtEl>
                                          <p:spTgt spid="60"/>
                                        </p:tgtEl>
                                      </p:cBhvr>
                                    </p:animEffect>
                                  </p:childTnLst>
                                </p:cTn>
                              </p:par>
                            </p:childTnLst>
                          </p:cTn>
                        </p:par>
                        <p:par>
                          <p:cTn id="43" fill="hold">
                            <p:stCondLst>
                              <p:cond delay="3500"/>
                            </p:stCondLst>
                            <p:childTnLst>
                              <p:par>
                                <p:cTn id="44" presetID="2" presetClass="entr" presetSubtype="1" accel="50000" decel="50000" fill="hold" nodeType="after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ppt_x"/>
                                          </p:val>
                                        </p:tav>
                                        <p:tav tm="100000">
                                          <p:val>
                                            <p:strVal val="#ppt_x"/>
                                          </p:val>
                                        </p:tav>
                                      </p:tavLst>
                                    </p:anim>
                                    <p:anim calcmode="lin" valueType="num">
                                      <p:cBhvr additive="base">
                                        <p:cTn id="47" dur="500" fill="hold"/>
                                        <p:tgtEl>
                                          <p:spTgt spid="41"/>
                                        </p:tgtEl>
                                        <p:attrNameLst>
                                          <p:attrName>ppt_y</p:attrName>
                                        </p:attrNameLst>
                                      </p:cBhvr>
                                      <p:tavLst>
                                        <p:tav tm="0">
                                          <p:val>
                                            <p:strVal val="0-#ppt_h/2"/>
                                          </p:val>
                                        </p:tav>
                                        <p:tav tm="100000">
                                          <p:val>
                                            <p:strVal val="#ppt_y"/>
                                          </p:val>
                                        </p:tav>
                                      </p:tavLst>
                                    </p:anim>
                                  </p:childTnLst>
                                </p:cTn>
                              </p:par>
                            </p:childTnLst>
                          </p:cTn>
                        </p:par>
                        <p:par>
                          <p:cTn id="48" fill="hold">
                            <p:stCondLst>
                              <p:cond delay="4000"/>
                            </p:stCondLst>
                            <p:childTnLst>
                              <p:par>
                                <p:cTn id="49" presetID="12" presetClass="entr" presetSubtype="1"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slide(fromTop)">
                                      <p:cBhvr>
                                        <p:cTn id="51" dur="500"/>
                                        <p:tgtEl>
                                          <p:spTgt spid="52"/>
                                        </p:tgtEl>
                                      </p:cBhvr>
                                    </p:animEffect>
                                  </p:childTnLst>
                                </p:cTn>
                              </p:par>
                              <p:par>
                                <p:cTn id="52" presetID="2" presetClass="entr" presetSubtype="4" accel="50000" decel="50000" fill="hold" grpId="0" nodeType="withEffect">
                                  <p:stCondLst>
                                    <p:cond delay="0"/>
                                  </p:stCondLst>
                                  <p:childTnLst>
                                    <p:set>
                                      <p:cBhvr>
                                        <p:cTn id="53" dur="1" fill="hold">
                                          <p:stCondLst>
                                            <p:cond delay="0"/>
                                          </p:stCondLst>
                                        </p:cTn>
                                        <p:tgtEl>
                                          <p:spTgt spid="53"/>
                                        </p:tgtEl>
                                        <p:attrNameLst>
                                          <p:attrName>style.visibility</p:attrName>
                                        </p:attrNameLst>
                                      </p:cBhvr>
                                      <p:to>
                                        <p:strVal val="visible"/>
                                      </p:to>
                                    </p:set>
                                    <p:anim calcmode="lin" valueType="num">
                                      <p:cBhvr additive="base">
                                        <p:cTn id="54" dur="500" fill="hold"/>
                                        <p:tgtEl>
                                          <p:spTgt spid="53"/>
                                        </p:tgtEl>
                                        <p:attrNameLst>
                                          <p:attrName>ppt_x</p:attrName>
                                        </p:attrNameLst>
                                      </p:cBhvr>
                                      <p:tavLst>
                                        <p:tav tm="0">
                                          <p:val>
                                            <p:strVal val="#ppt_x"/>
                                          </p:val>
                                        </p:tav>
                                        <p:tav tm="100000">
                                          <p:val>
                                            <p:strVal val="#ppt_x"/>
                                          </p:val>
                                        </p:tav>
                                      </p:tavLst>
                                    </p:anim>
                                    <p:anim calcmode="lin" valueType="num">
                                      <p:cBhvr additive="base">
                                        <p:cTn id="55" dur="500" fill="hold"/>
                                        <p:tgtEl>
                                          <p:spTgt spid="53"/>
                                        </p:tgtEl>
                                        <p:attrNameLst>
                                          <p:attrName>ppt_y</p:attrName>
                                        </p:attrNameLst>
                                      </p:cBhvr>
                                      <p:tavLst>
                                        <p:tav tm="0">
                                          <p:val>
                                            <p:strVal val="1+#ppt_h/2"/>
                                          </p:val>
                                        </p:tav>
                                        <p:tav tm="100000">
                                          <p:val>
                                            <p:strVal val="#ppt_y"/>
                                          </p:val>
                                        </p:tav>
                                      </p:tavLst>
                                    </p:anim>
                                  </p:childTnLst>
                                </p:cTn>
                              </p:par>
                            </p:childTnLst>
                          </p:cTn>
                        </p:par>
                        <p:par>
                          <p:cTn id="56" fill="hold">
                            <p:stCondLst>
                              <p:cond delay="4500"/>
                            </p:stCondLst>
                            <p:childTnLst>
                              <p:par>
                                <p:cTn id="57" presetID="2" presetClass="entr" presetSubtype="1" accel="50000" decel="5000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 calcmode="lin" valueType="num">
                                      <p:cBhvr additive="base">
                                        <p:cTn id="59" dur="500" fill="hold"/>
                                        <p:tgtEl>
                                          <p:spTgt spid="54"/>
                                        </p:tgtEl>
                                        <p:attrNameLst>
                                          <p:attrName>ppt_x</p:attrName>
                                        </p:attrNameLst>
                                      </p:cBhvr>
                                      <p:tavLst>
                                        <p:tav tm="0">
                                          <p:val>
                                            <p:strVal val="#ppt_x"/>
                                          </p:val>
                                        </p:tav>
                                        <p:tav tm="100000">
                                          <p:val>
                                            <p:strVal val="#ppt_x"/>
                                          </p:val>
                                        </p:tav>
                                      </p:tavLst>
                                    </p:anim>
                                    <p:anim calcmode="lin" valueType="num">
                                      <p:cBhvr additive="base">
                                        <p:cTn id="60" dur="500" fill="hold"/>
                                        <p:tgtEl>
                                          <p:spTgt spid="54"/>
                                        </p:tgtEl>
                                        <p:attrNameLst>
                                          <p:attrName>ppt_y</p:attrName>
                                        </p:attrNameLst>
                                      </p:cBhvr>
                                      <p:tavLst>
                                        <p:tav tm="0">
                                          <p:val>
                                            <p:strVal val="0-#ppt_h/2"/>
                                          </p:val>
                                        </p:tav>
                                        <p:tav tm="100000">
                                          <p:val>
                                            <p:strVal val="#ppt_y"/>
                                          </p:val>
                                        </p:tav>
                                      </p:tavLst>
                                    </p:anim>
                                  </p:childTnLst>
                                </p:cTn>
                              </p:par>
                            </p:childTnLst>
                          </p:cTn>
                        </p:par>
                        <p:par>
                          <p:cTn id="61" fill="hold">
                            <p:stCondLst>
                              <p:cond delay="5000"/>
                            </p:stCondLst>
                            <p:childTnLst>
                              <p:par>
                                <p:cTn id="62" presetID="53" presetClass="entr" presetSubtype="16" fill="hold" grpId="0" nodeType="afterEffect">
                                  <p:stCondLst>
                                    <p:cond delay="0"/>
                                  </p:stCondLst>
                                  <p:childTnLst>
                                    <p:set>
                                      <p:cBhvr>
                                        <p:cTn id="63" dur="1" fill="hold">
                                          <p:stCondLst>
                                            <p:cond delay="0"/>
                                          </p:stCondLst>
                                        </p:cTn>
                                        <p:tgtEl>
                                          <p:spTgt spid="61"/>
                                        </p:tgtEl>
                                        <p:attrNameLst>
                                          <p:attrName>style.visibility</p:attrName>
                                        </p:attrNameLst>
                                      </p:cBhvr>
                                      <p:to>
                                        <p:strVal val="visible"/>
                                      </p:to>
                                    </p:set>
                                    <p:anim calcmode="lin" valueType="num">
                                      <p:cBhvr>
                                        <p:cTn id="64" dur="500" fill="hold"/>
                                        <p:tgtEl>
                                          <p:spTgt spid="61"/>
                                        </p:tgtEl>
                                        <p:attrNameLst>
                                          <p:attrName>ppt_w</p:attrName>
                                        </p:attrNameLst>
                                      </p:cBhvr>
                                      <p:tavLst>
                                        <p:tav tm="0">
                                          <p:val>
                                            <p:fltVal val="0"/>
                                          </p:val>
                                        </p:tav>
                                        <p:tav tm="100000">
                                          <p:val>
                                            <p:strVal val="#ppt_w"/>
                                          </p:val>
                                        </p:tav>
                                      </p:tavLst>
                                    </p:anim>
                                    <p:anim calcmode="lin" valueType="num">
                                      <p:cBhvr>
                                        <p:cTn id="65" dur="500" fill="hold"/>
                                        <p:tgtEl>
                                          <p:spTgt spid="61"/>
                                        </p:tgtEl>
                                        <p:attrNameLst>
                                          <p:attrName>ppt_h</p:attrName>
                                        </p:attrNameLst>
                                      </p:cBhvr>
                                      <p:tavLst>
                                        <p:tav tm="0">
                                          <p:val>
                                            <p:fltVal val="0"/>
                                          </p:val>
                                        </p:tav>
                                        <p:tav tm="100000">
                                          <p:val>
                                            <p:strVal val="#ppt_h"/>
                                          </p:val>
                                        </p:tav>
                                      </p:tavLst>
                                    </p:anim>
                                    <p:animEffect transition="in" filter="fade">
                                      <p:cBhvr>
                                        <p:cTn id="66" dur="500"/>
                                        <p:tgtEl>
                                          <p:spTgt spid="61"/>
                                        </p:tgtEl>
                                      </p:cBhvr>
                                    </p:animEffect>
                                  </p:childTnLst>
                                </p:cTn>
                              </p:par>
                            </p:childTnLst>
                          </p:cTn>
                        </p:par>
                        <p:par>
                          <p:cTn id="67" fill="hold">
                            <p:stCondLst>
                              <p:cond delay="5500"/>
                            </p:stCondLst>
                            <p:childTnLst>
                              <p:par>
                                <p:cTn id="68" presetID="2" presetClass="entr" presetSubtype="1" accel="50000" decel="50000" fill="hold"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additive="base">
                                        <p:cTn id="70" dur="500" fill="hold"/>
                                        <p:tgtEl>
                                          <p:spTgt spid="44"/>
                                        </p:tgtEl>
                                        <p:attrNameLst>
                                          <p:attrName>ppt_x</p:attrName>
                                        </p:attrNameLst>
                                      </p:cBhvr>
                                      <p:tavLst>
                                        <p:tav tm="0">
                                          <p:val>
                                            <p:strVal val="#ppt_x"/>
                                          </p:val>
                                        </p:tav>
                                        <p:tav tm="100000">
                                          <p:val>
                                            <p:strVal val="#ppt_x"/>
                                          </p:val>
                                        </p:tav>
                                      </p:tavLst>
                                    </p:anim>
                                    <p:anim calcmode="lin" valueType="num">
                                      <p:cBhvr additive="base">
                                        <p:cTn id="71" dur="500" fill="hold"/>
                                        <p:tgtEl>
                                          <p:spTgt spid="44"/>
                                        </p:tgtEl>
                                        <p:attrNameLst>
                                          <p:attrName>ppt_y</p:attrName>
                                        </p:attrNameLst>
                                      </p:cBhvr>
                                      <p:tavLst>
                                        <p:tav tm="0">
                                          <p:val>
                                            <p:strVal val="0-#ppt_h/2"/>
                                          </p:val>
                                        </p:tav>
                                        <p:tav tm="100000">
                                          <p:val>
                                            <p:strVal val="#ppt_y"/>
                                          </p:val>
                                        </p:tav>
                                      </p:tavLst>
                                    </p:anim>
                                  </p:childTnLst>
                                </p:cTn>
                              </p:par>
                            </p:childTnLst>
                          </p:cTn>
                        </p:par>
                        <p:par>
                          <p:cTn id="72" fill="hold">
                            <p:stCondLst>
                              <p:cond delay="6000"/>
                            </p:stCondLst>
                            <p:childTnLst>
                              <p:par>
                                <p:cTn id="73" presetID="12" presetClass="entr" presetSubtype="1" fill="hold" grpId="0"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slide(fromTop)">
                                      <p:cBhvr>
                                        <p:cTn id="75" dur="500"/>
                                        <p:tgtEl>
                                          <p:spTgt spid="55"/>
                                        </p:tgtEl>
                                      </p:cBhvr>
                                    </p:animEffect>
                                  </p:childTnLst>
                                </p:cTn>
                              </p:par>
                              <p:par>
                                <p:cTn id="76" presetID="2" presetClass="entr" presetSubtype="4" accel="50000" decel="50000" fill="hold" grpId="0" nodeType="withEffect">
                                  <p:stCondLst>
                                    <p:cond delay="0"/>
                                  </p:stCondLst>
                                  <p:childTnLst>
                                    <p:set>
                                      <p:cBhvr>
                                        <p:cTn id="77" dur="1" fill="hold">
                                          <p:stCondLst>
                                            <p:cond delay="0"/>
                                          </p:stCondLst>
                                        </p:cTn>
                                        <p:tgtEl>
                                          <p:spTgt spid="56"/>
                                        </p:tgtEl>
                                        <p:attrNameLst>
                                          <p:attrName>style.visibility</p:attrName>
                                        </p:attrNameLst>
                                      </p:cBhvr>
                                      <p:to>
                                        <p:strVal val="visible"/>
                                      </p:to>
                                    </p:set>
                                    <p:anim calcmode="lin" valueType="num">
                                      <p:cBhvr additive="base">
                                        <p:cTn id="78" dur="500" fill="hold"/>
                                        <p:tgtEl>
                                          <p:spTgt spid="56"/>
                                        </p:tgtEl>
                                        <p:attrNameLst>
                                          <p:attrName>ppt_x</p:attrName>
                                        </p:attrNameLst>
                                      </p:cBhvr>
                                      <p:tavLst>
                                        <p:tav tm="0">
                                          <p:val>
                                            <p:strVal val="#ppt_x"/>
                                          </p:val>
                                        </p:tav>
                                        <p:tav tm="100000">
                                          <p:val>
                                            <p:strVal val="#ppt_x"/>
                                          </p:val>
                                        </p:tav>
                                      </p:tavLst>
                                    </p:anim>
                                    <p:anim calcmode="lin" valueType="num">
                                      <p:cBhvr additive="base">
                                        <p:cTn id="79" dur="500" fill="hold"/>
                                        <p:tgtEl>
                                          <p:spTgt spid="56"/>
                                        </p:tgtEl>
                                        <p:attrNameLst>
                                          <p:attrName>ppt_y</p:attrName>
                                        </p:attrNameLst>
                                      </p:cBhvr>
                                      <p:tavLst>
                                        <p:tav tm="0">
                                          <p:val>
                                            <p:strVal val="1+#ppt_h/2"/>
                                          </p:val>
                                        </p:tav>
                                        <p:tav tm="100000">
                                          <p:val>
                                            <p:strVal val="#ppt_y"/>
                                          </p:val>
                                        </p:tav>
                                      </p:tavLst>
                                    </p:anim>
                                  </p:childTnLst>
                                </p:cTn>
                              </p:par>
                            </p:childTnLst>
                          </p:cTn>
                        </p:par>
                        <p:par>
                          <p:cTn id="80" fill="hold">
                            <p:stCondLst>
                              <p:cond delay="6500"/>
                            </p:stCondLst>
                            <p:childTnLst>
                              <p:par>
                                <p:cTn id="81" presetID="2" presetClass="entr" presetSubtype="1" accel="50000" decel="50000"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0-#ppt_h/2"/>
                                          </p:val>
                                        </p:tav>
                                        <p:tav tm="100000">
                                          <p:val>
                                            <p:strVal val="#ppt_y"/>
                                          </p:val>
                                        </p:tav>
                                      </p:tavLst>
                                    </p:anim>
                                  </p:childTnLst>
                                </p:cTn>
                              </p:par>
                            </p:childTnLst>
                          </p:cTn>
                        </p:par>
                        <p:par>
                          <p:cTn id="85" fill="hold">
                            <p:stCondLst>
                              <p:cond delay="7000"/>
                            </p:stCondLst>
                            <p:childTnLst>
                              <p:par>
                                <p:cTn id="86" presetID="53" presetClass="entr" presetSubtype="16" fill="hold" grpId="0" nodeType="afterEffect">
                                  <p:stCondLst>
                                    <p:cond delay="0"/>
                                  </p:stCondLst>
                                  <p:childTnLst>
                                    <p:set>
                                      <p:cBhvr>
                                        <p:cTn id="87" dur="1" fill="hold">
                                          <p:stCondLst>
                                            <p:cond delay="0"/>
                                          </p:stCondLst>
                                        </p:cTn>
                                        <p:tgtEl>
                                          <p:spTgt spid="62"/>
                                        </p:tgtEl>
                                        <p:attrNameLst>
                                          <p:attrName>style.visibility</p:attrName>
                                        </p:attrNameLst>
                                      </p:cBhvr>
                                      <p:to>
                                        <p:strVal val="visible"/>
                                      </p:to>
                                    </p:set>
                                    <p:anim calcmode="lin" valueType="num">
                                      <p:cBhvr>
                                        <p:cTn id="88" dur="500" fill="hold"/>
                                        <p:tgtEl>
                                          <p:spTgt spid="62"/>
                                        </p:tgtEl>
                                        <p:attrNameLst>
                                          <p:attrName>ppt_w</p:attrName>
                                        </p:attrNameLst>
                                      </p:cBhvr>
                                      <p:tavLst>
                                        <p:tav tm="0">
                                          <p:val>
                                            <p:fltVal val="0"/>
                                          </p:val>
                                        </p:tav>
                                        <p:tav tm="100000">
                                          <p:val>
                                            <p:strVal val="#ppt_w"/>
                                          </p:val>
                                        </p:tav>
                                      </p:tavLst>
                                    </p:anim>
                                    <p:anim calcmode="lin" valueType="num">
                                      <p:cBhvr>
                                        <p:cTn id="89" dur="500" fill="hold"/>
                                        <p:tgtEl>
                                          <p:spTgt spid="62"/>
                                        </p:tgtEl>
                                        <p:attrNameLst>
                                          <p:attrName>ppt_h</p:attrName>
                                        </p:attrNameLst>
                                      </p:cBhvr>
                                      <p:tavLst>
                                        <p:tav tm="0">
                                          <p:val>
                                            <p:fltVal val="0"/>
                                          </p:val>
                                        </p:tav>
                                        <p:tav tm="100000">
                                          <p:val>
                                            <p:strVal val="#ppt_h"/>
                                          </p:val>
                                        </p:tav>
                                      </p:tavLst>
                                    </p:anim>
                                    <p:animEffect transition="in" filter="fade">
                                      <p:cBhvr>
                                        <p:cTn id="90" dur="500"/>
                                        <p:tgtEl>
                                          <p:spTgt spid="62"/>
                                        </p:tgtEl>
                                      </p:cBhvr>
                                    </p:animEffect>
                                  </p:childTnLst>
                                </p:cTn>
                              </p:par>
                            </p:childTnLst>
                          </p:cTn>
                        </p:par>
                        <p:par>
                          <p:cTn id="91" fill="hold">
                            <p:stCondLst>
                              <p:cond delay="7500"/>
                            </p:stCondLst>
                            <p:childTnLst>
                              <p:par>
                                <p:cTn id="92" presetID="2" presetClass="entr" presetSubtype="1" accel="50000" decel="50000" fill="hold" nodeType="after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additive="base">
                                        <p:cTn id="94" dur="500" fill="hold"/>
                                        <p:tgtEl>
                                          <p:spTgt spid="47"/>
                                        </p:tgtEl>
                                        <p:attrNameLst>
                                          <p:attrName>ppt_x</p:attrName>
                                        </p:attrNameLst>
                                      </p:cBhvr>
                                      <p:tavLst>
                                        <p:tav tm="0">
                                          <p:val>
                                            <p:strVal val="#ppt_x"/>
                                          </p:val>
                                        </p:tav>
                                        <p:tav tm="100000">
                                          <p:val>
                                            <p:strVal val="#ppt_x"/>
                                          </p:val>
                                        </p:tav>
                                      </p:tavLst>
                                    </p:anim>
                                    <p:anim calcmode="lin" valueType="num">
                                      <p:cBhvr additive="base">
                                        <p:cTn id="95" dur="500" fill="hold"/>
                                        <p:tgtEl>
                                          <p:spTgt spid="47"/>
                                        </p:tgtEl>
                                        <p:attrNameLst>
                                          <p:attrName>ppt_y</p:attrName>
                                        </p:attrNameLst>
                                      </p:cBhvr>
                                      <p:tavLst>
                                        <p:tav tm="0">
                                          <p:val>
                                            <p:strVal val="0-#ppt_h/2"/>
                                          </p:val>
                                        </p:tav>
                                        <p:tav tm="100000">
                                          <p:val>
                                            <p:strVal val="#ppt_y"/>
                                          </p:val>
                                        </p:tav>
                                      </p:tavLst>
                                    </p:anim>
                                  </p:childTnLst>
                                </p:cTn>
                              </p:par>
                            </p:childTnLst>
                          </p:cTn>
                        </p:par>
                        <p:par>
                          <p:cTn id="96" fill="hold">
                            <p:stCondLst>
                              <p:cond delay="8000"/>
                            </p:stCondLst>
                            <p:childTnLst>
                              <p:par>
                                <p:cTn id="97" presetID="12" presetClass="entr" presetSubtype="1" fill="hold" grpId="0" nodeType="after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slide(fromTop)">
                                      <p:cBhvr>
                                        <p:cTn id="99" dur="500"/>
                                        <p:tgtEl>
                                          <p:spTgt spid="58"/>
                                        </p:tgtEl>
                                      </p:cBhvr>
                                    </p:animEffect>
                                  </p:childTnLst>
                                </p:cTn>
                              </p:par>
                              <p:par>
                                <p:cTn id="100" presetID="2" presetClass="entr" presetSubtype="4" accel="50000" decel="50000" fill="hold" grpId="0" nodeType="withEffect">
                                  <p:stCondLst>
                                    <p:cond delay="0"/>
                                  </p:stCondLst>
                                  <p:childTnLst>
                                    <p:set>
                                      <p:cBhvr>
                                        <p:cTn id="101" dur="1" fill="hold">
                                          <p:stCondLst>
                                            <p:cond delay="0"/>
                                          </p:stCondLst>
                                        </p:cTn>
                                        <p:tgtEl>
                                          <p:spTgt spid="59"/>
                                        </p:tgtEl>
                                        <p:attrNameLst>
                                          <p:attrName>style.visibility</p:attrName>
                                        </p:attrNameLst>
                                      </p:cBhvr>
                                      <p:to>
                                        <p:strVal val="visible"/>
                                      </p:to>
                                    </p:set>
                                    <p:anim calcmode="lin" valueType="num">
                                      <p:cBhvr additive="base">
                                        <p:cTn id="102" dur="500" fill="hold"/>
                                        <p:tgtEl>
                                          <p:spTgt spid="59"/>
                                        </p:tgtEl>
                                        <p:attrNameLst>
                                          <p:attrName>ppt_x</p:attrName>
                                        </p:attrNameLst>
                                      </p:cBhvr>
                                      <p:tavLst>
                                        <p:tav tm="0">
                                          <p:val>
                                            <p:strVal val="#ppt_x"/>
                                          </p:val>
                                        </p:tav>
                                        <p:tav tm="100000">
                                          <p:val>
                                            <p:strVal val="#ppt_x"/>
                                          </p:val>
                                        </p:tav>
                                      </p:tavLst>
                                    </p:anim>
                                    <p:anim calcmode="lin" valueType="num">
                                      <p:cBhvr additive="base">
                                        <p:cTn id="103"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35" grpId="0" animBg="1"/>
      <p:bldP spid="37" grpId="0"/>
      <p:bldP spid="50" grpId="0" animBg="1"/>
      <p:bldP spid="51" grpId="0" animBg="1"/>
      <p:bldP spid="52" grpId="0" animBg="1"/>
      <p:bldP spid="53" grpId="0"/>
      <p:bldP spid="54" grpId="0" animBg="1"/>
      <p:bldP spid="55" grpId="0" animBg="1"/>
      <p:bldP spid="56" grpId="0"/>
      <p:bldP spid="57" grpId="0" animBg="1"/>
      <p:bldP spid="58" grpId="0" animBg="1"/>
      <p:bldP spid="59" grpId="0"/>
      <p:bldP spid="60" grpId="0" animBg="1"/>
      <p:bldP spid="61" grpId="0" animBg="1"/>
      <p:bldP spid="6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文本框 25"/>
          <p:cNvSpPr txBox="1"/>
          <p:nvPr/>
        </p:nvSpPr>
        <p:spPr>
          <a:xfrm>
            <a:off x="74743" y="503062"/>
            <a:ext cx="2891066" cy="523220"/>
          </a:xfrm>
          <a:prstGeom prst="rect">
            <a:avLst/>
          </a:prstGeom>
          <a:noFill/>
        </p:spPr>
        <p:txBody>
          <a:bodyPr wrap="square" rtlCol="0">
            <a:spAutoFit/>
          </a:bodyPr>
          <a:lstStyle/>
          <a:p>
            <a:r>
              <a:rPr lang="zh-CN" altLang="en-US" sz="2800" b="1" dirty="0">
                <a:solidFill>
                  <a:schemeClr val="bg2">
                    <a:lumMod val="50000"/>
                  </a:schemeClr>
                </a:solidFill>
              </a:rPr>
              <a:t>请输入标题内容</a:t>
            </a:r>
          </a:p>
        </p:txBody>
      </p:sp>
      <p:pic>
        <p:nvPicPr>
          <p:cNvPr id="27" name="图片 26"/>
          <p:cNvPicPr>
            <a:picLocks noChangeAspect="1"/>
          </p:cNvPicPr>
          <p:nvPr/>
        </p:nvPicPr>
        <p:blipFill>
          <a:blip r:embed="rId3" cstate="screen"/>
          <a:stretch>
            <a:fillRect/>
          </a:stretch>
        </p:blipFill>
        <p:spPr>
          <a:xfrm>
            <a:off x="11045298" y="178517"/>
            <a:ext cx="824546" cy="1172311"/>
          </a:xfrm>
          <a:prstGeom prst="rect">
            <a:avLst/>
          </a:prstGeom>
        </p:spPr>
      </p:pic>
      <p:pic>
        <p:nvPicPr>
          <p:cNvPr id="36" name="图片 35"/>
          <p:cNvPicPr>
            <a:picLocks noChangeAspect="1"/>
          </p:cNvPicPr>
          <p:nvPr/>
        </p:nvPicPr>
        <p:blipFill>
          <a:blip r:embed="rId4" cstate="screen"/>
          <a:stretch>
            <a:fillRect/>
          </a:stretch>
        </p:blipFill>
        <p:spPr>
          <a:xfrm>
            <a:off x="3285497" y="232338"/>
            <a:ext cx="5741297" cy="253014"/>
          </a:xfrm>
          <a:prstGeom prst="rect">
            <a:avLst/>
          </a:prstGeom>
        </p:spPr>
      </p:pic>
      <p:grpSp>
        <p:nvGrpSpPr>
          <p:cNvPr id="5" name="Group 3"/>
          <p:cNvGrpSpPr/>
          <p:nvPr/>
        </p:nvGrpSpPr>
        <p:grpSpPr bwMode="auto">
          <a:xfrm>
            <a:off x="2030108" y="2218121"/>
            <a:ext cx="3930997" cy="769542"/>
            <a:chOff x="1043873" y="930304"/>
            <a:chExt cx="3382471" cy="769802"/>
          </a:xfrm>
        </p:grpSpPr>
        <p:sp>
          <p:nvSpPr>
            <p:cNvPr id="6" name="TextBox 4"/>
            <p:cNvSpPr txBox="1"/>
            <p:nvPr/>
          </p:nvSpPr>
          <p:spPr>
            <a:xfrm>
              <a:off x="1043873" y="1238285"/>
              <a:ext cx="3382471" cy="461821"/>
            </a:xfrm>
            <a:prstGeom prst="rect">
              <a:avLst/>
            </a:prstGeom>
            <a:noFill/>
            <a:ln>
              <a:noFill/>
            </a:ln>
          </p:spPr>
          <p:txBody>
            <a:bodyPr>
              <a:spAutoFit/>
            </a:bodyPr>
            <a:lstStyle/>
            <a:p>
              <a:pPr>
                <a:defRPr/>
              </a:pPr>
              <a:r>
                <a:rPr lang="zh-CN" altLang="en-US" sz="12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点击输入简要文字内容，概括精炼言简意赅的说明分项内容。</a:t>
              </a:r>
              <a:endParaRPr lang="en-GB" sz="12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TextBox 5"/>
            <p:cNvSpPr txBox="1"/>
            <p:nvPr/>
          </p:nvSpPr>
          <p:spPr>
            <a:xfrm>
              <a:off x="1043873" y="930304"/>
              <a:ext cx="3026062" cy="354961"/>
            </a:xfrm>
            <a:prstGeom prst="rect">
              <a:avLst/>
            </a:prstGeom>
            <a:noFill/>
            <a:ln>
              <a:noFill/>
            </a:ln>
          </p:spPr>
          <p:txBody>
            <a:bodyPr>
              <a:spAutoFit/>
            </a:bodyPr>
            <a:lstStyle/>
            <a:p>
              <a:pPr>
                <a:defRPr/>
              </a:pPr>
              <a:r>
                <a:rPr lang="zh-CN" altLang="en-US" sz="1705" b="1" dirty="0">
                  <a:solidFill>
                    <a:schemeClr val="accent1"/>
                  </a:solidFill>
                  <a:latin typeface="Arial" panose="020B0604020202020204" pitchFamily="34" charset="0"/>
                  <a:ea typeface="微软雅黑" panose="020B0503020204020204" pitchFamily="34" charset="-122"/>
                  <a:sym typeface="Arial" panose="020B0604020202020204" pitchFamily="34" charset="0"/>
                </a:rPr>
                <a:t>添加标题</a:t>
              </a:r>
              <a:endParaRPr lang="en-GB" sz="1705"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 name="Group 6"/>
          <p:cNvGrpSpPr/>
          <p:nvPr/>
        </p:nvGrpSpPr>
        <p:grpSpPr bwMode="auto">
          <a:xfrm>
            <a:off x="1133451" y="2321274"/>
            <a:ext cx="736368" cy="1213170"/>
            <a:chOff x="1731021" y="1638788"/>
            <a:chExt cx="736375" cy="1213181"/>
          </a:xfrm>
        </p:grpSpPr>
        <p:sp>
          <p:nvSpPr>
            <p:cNvPr id="9" name="Oval 7"/>
            <p:cNvSpPr/>
            <p:nvPr/>
          </p:nvSpPr>
          <p:spPr>
            <a:xfrm>
              <a:off x="1731021" y="1638788"/>
              <a:ext cx="736375" cy="736375"/>
            </a:xfrm>
            <a:prstGeom prst="ellipse">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705">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TextBox 8"/>
            <p:cNvSpPr txBox="1">
              <a:spLocks noChangeArrowheads="1"/>
            </p:cNvSpPr>
            <p:nvPr/>
          </p:nvSpPr>
          <p:spPr bwMode="auto">
            <a:xfrm>
              <a:off x="1786991" y="1774998"/>
              <a:ext cx="624434" cy="1076971"/>
            </a:xfrm>
            <a:prstGeom prst="rect">
              <a:avLst/>
            </a:prstGeom>
            <a:noFill/>
            <a:ln w="9525">
              <a:noFill/>
              <a:miter lim="800000"/>
            </a:ln>
          </p:spPr>
          <p:txBody>
            <a:bodyPr>
              <a:spAutoFit/>
            </a:bodyPr>
            <a:lstStyle/>
            <a:p>
              <a:pPr algn="ctr"/>
              <a:r>
                <a:rPr lang="en-GB" altLang="zh-CN" sz="3200" b="1">
                  <a:solidFill>
                    <a:schemeClr val="bg1"/>
                  </a:solidFill>
                  <a:latin typeface="Arial" panose="020B0604020202020204" pitchFamily="34" charset="0"/>
                  <a:ea typeface="微软雅黑" panose="020B0503020204020204" pitchFamily="34" charset="-122"/>
                  <a:sym typeface="Arial" panose="020B0604020202020204" pitchFamily="34" charset="0"/>
                </a:rPr>
                <a:t>01</a:t>
              </a:r>
            </a:p>
          </p:txBody>
        </p:sp>
      </p:grpSp>
      <p:grpSp>
        <p:nvGrpSpPr>
          <p:cNvPr id="11" name="Group 9"/>
          <p:cNvGrpSpPr/>
          <p:nvPr/>
        </p:nvGrpSpPr>
        <p:grpSpPr bwMode="auto">
          <a:xfrm>
            <a:off x="2030108" y="3500417"/>
            <a:ext cx="3930997" cy="769542"/>
            <a:chOff x="1043873" y="930304"/>
            <a:chExt cx="3382471" cy="769802"/>
          </a:xfrm>
        </p:grpSpPr>
        <p:sp>
          <p:nvSpPr>
            <p:cNvPr id="12" name="TextBox 10"/>
            <p:cNvSpPr txBox="1"/>
            <p:nvPr/>
          </p:nvSpPr>
          <p:spPr>
            <a:xfrm>
              <a:off x="1043873" y="1238285"/>
              <a:ext cx="3382471" cy="461821"/>
            </a:xfrm>
            <a:prstGeom prst="rect">
              <a:avLst/>
            </a:prstGeom>
            <a:noFill/>
            <a:ln>
              <a:noFill/>
            </a:ln>
          </p:spPr>
          <p:txBody>
            <a:bodyPr>
              <a:spAutoFit/>
            </a:bodyPr>
            <a:lstStyle/>
            <a:p>
              <a:pPr>
                <a:defRPr/>
              </a:pPr>
              <a:r>
                <a:rPr lang="zh-CN" altLang="en-US" sz="12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点击输入简要文字内容，概括精炼言简意赅的说明分项内容。</a:t>
              </a:r>
              <a:endParaRPr lang="en-GB" sz="12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TextBox 11"/>
            <p:cNvSpPr txBox="1"/>
            <p:nvPr/>
          </p:nvSpPr>
          <p:spPr>
            <a:xfrm>
              <a:off x="1043873" y="930304"/>
              <a:ext cx="3026062" cy="354961"/>
            </a:xfrm>
            <a:prstGeom prst="rect">
              <a:avLst/>
            </a:prstGeom>
            <a:noFill/>
            <a:ln>
              <a:noFill/>
            </a:ln>
          </p:spPr>
          <p:txBody>
            <a:bodyPr>
              <a:spAutoFit/>
            </a:bodyPr>
            <a:lstStyle/>
            <a:p>
              <a:pPr>
                <a:defRPr/>
              </a:pPr>
              <a:r>
                <a:rPr lang="zh-CN" altLang="en-US" sz="1705" b="1" dirty="0">
                  <a:solidFill>
                    <a:schemeClr val="accent2"/>
                  </a:solidFill>
                  <a:latin typeface="Arial" panose="020B0604020202020204" pitchFamily="34" charset="0"/>
                  <a:ea typeface="微软雅黑" panose="020B0503020204020204" pitchFamily="34" charset="-122"/>
                  <a:sym typeface="Arial" panose="020B0604020202020204" pitchFamily="34" charset="0"/>
                </a:rPr>
                <a:t>添加标题</a:t>
              </a:r>
              <a:endParaRPr lang="en-GB" sz="1705" b="1"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4" name="Group 12"/>
          <p:cNvGrpSpPr/>
          <p:nvPr/>
        </p:nvGrpSpPr>
        <p:grpSpPr bwMode="auto">
          <a:xfrm>
            <a:off x="1133451" y="3603570"/>
            <a:ext cx="736368" cy="1213170"/>
            <a:chOff x="1731021" y="2821439"/>
            <a:chExt cx="736375" cy="1213181"/>
          </a:xfrm>
        </p:grpSpPr>
        <p:sp>
          <p:nvSpPr>
            <p:cNvPr id="15" name="Oval 13"/>
            <p:cNvSpPr/>
            <p:nvPr/>
          </p:nvSpPr>
          <p:spPr>
            <a:xfrm>
              <a:off x="1731021" y="2821439"/>
              <a:ext cx="736375" cy="736375"/>
            </a:xfrm>
            <a:prstGeom prst="ellipse">
              <a:avLst/>
            </a:prstGeom>
            <a:solidFill>
              <a:schemeClr val="accent2"/>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705">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TextBox 14"/>
            <p:cNvSpPr txBox="1">
              <a:spLocks noChangeArrowheads="1"/>
            </p:cNvSpPr>
            <p:nvPr/>
          </p:nvSpPr>
          <p:spPr bwMode="auto">
            <a:xfrm>
              <a:off x="1786991" y="2957649"/>
              <a:ext cx="624434" cy="1076971"/>
            </a:xfrm>
            <a:prstGeom prst="rect">
              <a:avLst/>
            </a:prstGeom>
            <a:noFill/>
            <a:ln w="9525">
              <a:noFill/>
              <a:miter lim="800000"/>
            </a:ln>
          </p:spPr>
          <p:txBody>
            <a:bodyPr>
              <a:spAutoFit/>
            </a:bodyPr>
            <a:lstStyle/>
            <a:p>
              <a:pPr algn="ctr"/>
              <a:r>
                <a:rPr lang="en-GB" altLang="zh-CN" sz="3200" b="1">
                  <a:solidFill>
                    <a:schemeClr val="bg1"/>
                  </a:solidFill>
                  <a:latin typeface="Arial" panose="020B0604020202020204" pitchFamily="34" charset="0"/>
                  <a:ea typeface="微软雅黑" panose="020B0503020204020204" pitchFamily="34" charset="-122"/>
                  <a:sym typeface="Arial" panose="020B0604020202020204" pitchFamily="34" charset="0"/>
                </a:rPr>
                <a:t>02</a:t>
              </a:r>
            </a:p>
          </p:txBody>
        </p:sp>
      </p:grpSp>
      <p:grpSp>
        <p:nvGrpSpPr>
          <p:cNvPr id="17" name="Group 17"/>
          <p:cNvGrpSpPr/>
          <p:nvPr/>
        </p:nvGrpSpPr>
        <p:grpSpPr bwMode="auto">
          <a:xfrm>
            <a:off x="2030108" y="4782712"/>
            <a:ext cx="3930997" cy="769542"/>
            <a:chOff x="1043873" y="930304"/>
            <a:chExt cx="3382471" cy="769802"/>
          </a:xfrm>
        </p:grpSpPr>
        <p:sp>
          <p:nvSpPr>
            <p:cNvPr id="18" name="TextBox 18"/>
            <p:cNvSpPr txBox="1"/>
            <p:nvPr/>
          </p:nvSpPr>
          <p:spPr>
            <a:xfrm>
              <a:off x="1043873" y="1238285"/>
              <a:ext cx="3382471" cy="461821"/>
            </a:xfrm>
            <a:prstGeom prst="rect">
              <a:avLst/>
            </a:prstGeom>
            <a:noFill/>
            <a:ln>
              <a:noFill/>
            </a:ln>
          </p:spPr>
          <p:txBody>
            <a:bodyPr>
              <a:spAutoFit/>
            </a:bodyPr>
            <a:lstStyle/>
            <a:p>
              <a:pPr>
                <a:defRPr/>
              </a:pPr>
              <a:r>
                <a:rPr lang="zh-CN" altLang="en-US" sz="12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点击输入简要文字内容，概括精炼言简意赅的说明分项内容。</a:t>
              </a:r>
              <a:endParaRPr lang="en-GB" sz="12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TextBox 19"/>
            <p:cNvSpPr txBox="1"/>
            <p:nvPr/>
          </p:nvSpPr>
          <p:spPr>
            <a:xfrm>
              <a:off x="1043873" y="930304"/>
              <a:ext cx="3026062" cy="354961"/>
            </a:xfrm>
            <a:prstGeom prst="rect">
              <a:avLst/>
            </a:prstGeom>
            <a:noFill/>
            <a:ln>
              <a:noFill/>
            </a:ln>
          </p:spPr>
          <p:txBody>
            <a:bodyPr>
              <a:spAutoFit/>
            </a:bodyPr>
            <a:lstStyle/>
            <a:p>
              <a:pPr>
                <a:defRPr/>
              </a:pPr>
              <a:r>
                <a:rPr lang="zh-CN" altLang="en-US" sz="1705" b="1" dirty="0">
                  <a:solidFill>
                    <a:schemeClr val="accent3"/>
                  </a:solidFill>
                  <a:latin typeface="Arial" panose="020B0604020202020204" pitchFamily="34" charset="0"/>
                  <a:ea typeface="微软雅黑" panose="020B0503020204020204" pitchFamily="34" charset="-122"/>
                  <a:sym typeface="Arial" panose="020B0604020202020204" pitchFamily="34" charset="0"/>
                </a:rPr>
                <a:t>添加标题</a:t>
              </a:r>
              <a:endParaRPr lang="en-GB" sz="1705" b="1" dirty="0">
                <a:solidFill>
                  <a:schemeClr val="accent3"/>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0" name="Group 20"/>
          <p:cNvGrpSpPr/>
          <p:nvPr/>
        </p:nvGrpSpPr>
        <p:grpSpPr bwMode="auto">
          <a:xfrm>
            <a:off x="1133451" y="4885863"/>
            <a:ext cx="736368" cy="1213170"/>
            <a:chOff x="1731021" y="4175657"/>
            <a:chExt cx="736375" cy="1213181"/>
          </a:xfrm>
        </p:grpSpPr>
        <p:sp>
          <p:nvSpPr>
            <p:cNvPr id="21" name="Oval 21"/>
            <p:cNvSpPr/>
            <p:nvPr/>
          </p:nvSpPr>
          <p:spPr>
            <a:xfrm>
              <a:off x="1731021" y="4175657"/>
              <a:ext cx="736375" cy="736375"/>
            </a:xfrm>
            <a:prstGeom prst="ellipse">
              <a:avLst/>
            </a:prstGeom>
            <a:solidFill>
              <a:schemeClr val="accent3"/>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705">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TextBox 22"/>
            <p:cNvSpPr txBox="1">
              <a:spLocks noChangeArrowheads="1"/>
            </p:cNvSpPr>
            <p:nvPr/>
          </p:nvSpPr>
          <p:spPr bwMode="auto">
            <a:xfrm>
              <a:off x="1786991" y="4311867"/>
              <a:ext cx="624434" cy="1076971"/>
            </a:xfrm>
            <a:prstGeom prst="rect">
              <a:avLst/>
            </a:prstGeom>
            <a:noFill/>
            <a:ln w="9525">
              <a:noFill/>
              <a:miter lim="800000"/>
            </a:ln>
          </p:spPr>
          <p:txBody>
            <a:bodyPr>
              <a:spAutoFit/>
            </a:bodyPr>
            <a:lstStyle/>
            <a:p>
              <a:pPr algn="ctr"/>
              <a:r>
                <a:rPr lang="en-GB" altLang="zh-CN" sz="3200" b="1">
                  <a:solidFill>
                    <a:schemeClr val="bg1"/>
                  </a:solidFill>
                  <a:latin typeface="Arial" panose="020B0604020202020204" pitchFamily="34" charset="0"/>
                  <a:ea typeface="微软雅黑" panose="020B0503020204020204" pitchFamily="34" charset="-122"/>
                  <a:sym typeface="Arial" panose="020B0604020202020204" pitchFamily="34" charset="0"/>
                </a:rPr>
                <a:t>03</a:t>
              </a:r>
            </a:p>
          </p:txBody>
        </p:sp>
      </p:grpSp>
      <p:grpSp>
        <p:nvGrpSpPr>
          <p:cNvPr id="23" name="Group 331"/>
          <p:cNvGrpSpPr/>
          <p:nvPr/>
        </p:nvGrpSpPr>
        <p:grpSpPr bwMode="auto">
          <a:xfrm>
            <a:off x="6513381" y="3171908"/>
            <a:ext cx="5048246" cy="1883769"/>
            <a:chOff x="6354456" y="3128883"/>
            <a:chExt cx="5049838" cy="1884363"/>
          </a:xfrm>
        </p:grpSpPr>
        <p:sp>
          <p:nvSpPr>
            <p:cNvPr id="24" name="Rectangle 7"/>
            <p:cNvSpPr>
              <a:spLocks noChangeArrowheads="1"/>
            </p:cNvSpPr>
            <p:nvPr/>
          </p:nvSpPr>
          <p:spPr bwMode="auto">
            <a:xfrm>
              <a:off x="7545081" y="4303633"/>
              <a:ext cx="53975" cy="376238"/>
            </a:xfrm>
            <a:prstGeom prst="rect">
              <a:avLst/>
            </a:prstGeom>
            <a:solidFill>
              <a:srgbClr val="E6E7E8"/>
            </a:solidFill>
            <a:ln w="9525">
              <a:noFill/>
              <a:miter lim="800000"/>
            </a:ln>
          </p:spPr>
          <p:txBody>
            <a:bodyPr/>
            <a:lstStyle/>
            <a:p>
              <a:endParaRPr lang="id-ID" altLang="zh-CN" sz="1705">
                <a:latin typeface="Arial" panose="020B0604020202020204" pitchFamily="34" charset="0"/>
                <a:ea typeface="微软雅黑" panose="020B0503020204020204" pitchFamily="34" charset="-122"/>
                <a:sym typeface="Arial" panose="020B0604020202020204" pitchFamily="34" charset="0"/>
              </a:endParaRPr>
            </a:p>
          </p:txBody>
        </p:sp>
        <p:sp>
          <p:nvSpPr>
            <p:cNvPr id="25" name="Freeform 8"/>
            <p:cNvSpPr/>
            <p:nvPr/>
          </p:nvSpPr>
          <p:spPr bwMode="auto">
            <a:xfrm>
              <a:off x="7359344" y="4679871"/>
              <a:ext cx="217488" cy="77788"/>
            </a:xfrm>
            <a:custGeom>
              <a:avLst/>
              <a:gdLst>
                <a:gd name="T0" fmla="*/ 35282265 w 137"/>
                <a:gd name="T1" fmla="*/ 123489255 h 49"/>
                <a:gd name="T2" fmla="*/ 0 w 137"/>
                <a:gd name="T3" fmla="*/ 123489255 h 49"/>
                <a:gd name="T4" fmla="*/ 294859721 w 137"/>
                <a:gd name="T5" fmla="*/ 0 h 49"/>
                <a:gd name="T6" fmla="*/ 345262939 w 137"/>
                <a:gd name="T7" fmla="*/ 63005110 h 49"/>
                <a:gd name="T8" fmla="*/ 35282265 w 137"/>
                <a:gd name="T9" fmla="*/ 123489255 h 49"/>
                <a:gd name="T10" fmla="*/ 0 60000 65536"/>
                <a:gd name="T11" fmla="*/ 0 60000 65536"/>
                <a:gd name="T12" fmla="*/ 0 60000 65536"/>
                <a:gd name="T13" fmla="*/ 0 60000 65536"/>
                <a:gd name="T14" fmla="*/ 0 60000 65536"/>
                <a:gd name="T15" fmla="*/ 0 w 137"/>
                <a:gd name="T16" fmla="*/ 0 h 49"/>
                <a:gd name="T17" fmla="*/ 137 w 137"/>
                <a:gd name="T18" fmla="*/ 49 h 49"/>
              </a:gdLst>
              <a:ahLst/>
              <a:cxnLst>
                <a:cxn ang="T10">
                  <a:pos x="T0" y="T1"/>
                </a:cxn>
                <a:cxn ang="T11">
                  <a:pos x="T2" y="T3"/>
                </a:cxn>
                <a:cxn ang="T12">
                  <a:pos x="T4" y="T5"/>
                </a:cxn>
                <a:cxn ang="T13">
                  <a:pos x="T6" y="T7"/>
                </a:cxn>
                <a:cxn ang="T14">
                  <a:pos x="T8" y="T9"/>
                </a:cxn>
              </a:cxnLst>
              <a:rect l="T15" t="T16" r="T17" b="T18"/>
              <a:pathLst>
                <a:path w="137" h="49">
                  <a:moveTo>
                    <a:pt x="14" y="49"/>
                  </a:moveTo>
                  <a:lnTo>
                    <a:pt x="0" y="49"/>
                  </a:lnTo>
                  <a:lnTo>
                    <a:pt x="117" y="0"/>
                  </a:lnTo>
                  <a:lnTo>
                    <a:pt x="137" y="25"/>
                  </a:lnTo>
                  <a:lnTo>
                    <a:pt x="14" y="49"/>
                  </a:lnTo>
                  <a:close/>
                </a:path>
              </a:pathLst>
            </a:custGeom>
            <a:solidFill>
              <a:srgbClr val="E6E7E8"/>
            </a:solidFill>
            <a:ln w="9525">
              <a:noFill/>
              <a:miter lim="800000"/>
            </a:ln>
          </p:spPr>
          <p:txBody>
            <a:bodyPr/>
            <a:lstStyle/>
            <a:p>
              <a:endParaRPr lang="id-ID" altLang="zh-CN" sz="1705">
                <a:latin typeface="Arial" panose="020B0604020202020204" pitchFamily="34" charset="0"/>
                <a:ea typeface="微软雅黑" panose="020B0503020204020204" pitchFamily="34" charset="-122"/>
                <a:sym typeface="Arial" panose="020B0604020202020204" pitchFamily="34" charset="0"/>
              </a:endParaRPr>
            </a:p>
          </p:txBody>
        </p:sp>
        <p:sp>
          <p:nvSpPr>
            <p:cNvPr id="28" name="Freeform 9"/>
            <p:cNvSpPr/>
            <p:nvPr/>
          </p:nvSpPr>
          <p:spPr bwMode="auto">
            <a:xfrm>
              <a:off x="7565719" y="4679871"/>
              <a:ext cx="215900" cy="77788"/>
            </a:xfrm>
            <a:custGeom>
              <a:avLst/>
              <a:gdLst>
                <a:gd name="T0" fmla="*/ 292338093 w 136"/>
                <a:gd name="T1" fmla="*/ 123489255 h 49"/>
                <a:gd name="T2" fmla="*/ 342741195 w 136"/>
                <a:gd name="T3" fmla="*/ 123489255 h 49"/>
                <a:gd name="T4" fmla="*/ 52922489 w 136"/>
                <a:gd name="T5" fmla="*/ 0 h 49"/>
                <a:gd name="T6" fmla="*/ 0 w 136"/>
                <a:gd name="T7" fmla="*/ 63005110 h 49"/>
                <a:gd name="T8" fmla="*/ 292338093 w 136"/>
                <a:gd name="T9" fmla="*/ 123489255 h 49"/>
                <a:gd name="T10" fmla="*/ 0 60000 65536"/>
                <a:gd name="T11" fmla="*/ 0 60000 65536"/>
                <a:gd name="T12" fmla="*/ 0 60000 65536"/>
                <a:gd name="T13" fmla="*/ 0 60000 65536"/>
                <a:gd name="T14" fmla="*/ 0 60000 65536"/>
                <a:gd name="T15" fmla="*/ 0 w 136"/>
                <a:gd name="T16" fmla="*/ 0 h 49"/>
                <a:gd name="T17" fmla="*/ 136 w 136"/>
                <a:gd name="T18" fmla="*/ 49 h 49"/>
              </a:gdLst>
              <a:ahLst/>
              <a:cxnLst>
                <a:cxn ang="T10">
                  <a:pos x="T0" y="T1"/>
                </a:cxn>
                <a:cxn ang="T11">
                  <a:pos x="T2" y="T3"/>
                </a:cxn>
                <a:cxn ang="T12">
                  <a:pos x="T4" y="T5"/>
                </a:cxn>
                <a:cxn ang="T13">
                  <a:pos x="T6" y="T7"/>
                </a:cxn>
                <a:cxn ang="T14">
                  <a:pos x="T8" y="T9"/>
                </a:cxn>
              </a:cxnLst>
              <a:rect l="T15" t="T16" r="T17" b="T18"/>
              <a:pathLst>
                <a:path w="136" h="49">
                  <a:moveTo>
                    <a:pt x="116" y="49"/>
                  </a:moveTo>
                  <a:lnTo>
                    <a:pt x="136" y="49"/>
                  </a:lnTo>
                  <a:lnTo>
                    <a:pt x="21" y="0"/>
                  </a:lnTo>
                  <a:lnTo>
                    <a:pt x="0" y="25"/>
                  </a:lnTo>
                  <a:lnTo>
                    <a:pt x="116" y="49"/>
                  </a:lnTo>
                  <a:close/>
                </a:path>
              </a:pathLst>
            </a:custGeom>
            <a:solidFill>
              <a:srgbClr val="E6E7E8"/>
            </a:solidFill>
            <a:ln w="9525">
              <a:noFill/>
              <a:miter lim="800000"/>
            </a:ln>
          </p:spPr>
          <p:txBody>
            <a:bodyPr/>
            <a:lstStyle/>
            <a:p>
              <a:endParaRPr lang="id-ID" altLang="zh-CN" sz="1705">
                <a:latin typeface="Arial" panose="020B0604020202020204" pitchFamily="34" charset="0"/>
                <a:ea typeface="微软雅黑" panose="020B0503020204020204" pitchFamily="34" charset="-122"/>
                <a:sym typeface="Arial" panose="020B0604020202020204" pitchFamily="34" charset="0"/>
              </a:endParaRPr>
            </a:p>
          </p:txBody>
        </p:sp>
        <p:sp>
          <p:nvSpPr>
            <p:cNvPr id="29" name="Rectangle 10"/>
            <p:cNvSpPr>
              <a:spLocks noChangeArrowheads="1"/>
            </p:cNvSpPr>
            <p:nvPr/>
          </p:nvSpPr>
          <p:spPr bwMode="auto">
            <a:xfrm>
              <a:off x="7545081" y="4679871"/>
              <a:ext cx="53975" cy="33338"/>
            </a:xfrm>
            <a:prstGeom prst="rect">
              <a:avLst/>
            </a:prstGeom>
            <a:solidFill>
              <a:srgbClr val="E6E7E8"/>
            </a:solidFill>
            <a:ln w="9525">
              <a:noFill/>
              <a:miter lim="800000"/>
            </a:ln>
          </p:spPr>
          <p:txBody>
            <a:bodyPr/>
            <a:lstStyle/>
            <a:p>
              <a:endParaRPr lang="id-ID" altLang="zh-CN" sz="1705">
                <a:latin typeface="Arial" panose="020B0604020202020204" pitchFamily="34" charset="0"/>
                <a:ea typeface="微软雅黑" panose="020B0503020204020204" pitchFamily="34" charset="-122"/>
                <a:sym typeface="Arial" panose="020B0604020202020204" pitchFamily="34" charset="0"/>
              </a:endParaRPr>
            </a:p>
          </p:txBody>
        </p:sp>
        <p:sp>
          <p:nvSpPr>
            <p:cNvPr id="30" name="Freeform 11"/>
            <p:cNvSpPr/>
            <p:nvPr/>
          </p:nvSpPr>
          <p:spPr bwMode="auto">
            <a:xfrm>
              <a:off x="7548256" y="4670346"/>
              <a:ext cx="44450" cy="112713"/>
            </a:xfrm>
            <a:custGeom>
              <a:avLst/>
              <a:gdLst>
                <a:gd name="T0" fmla="*/ 55443447 w 28"/>
                <a:gd name="T1" fmla="*/ 178932654 h 71"/>
                <a:gd name="T2" fmla="*/ 17641889 w 28"/>
                <a:gd name="T3" fmla="*/ 178932654 h 71"/>
                <a:gd name="T4" fmla="*/ 0 w 28"/>
                <a:gd name="T5" fmla="*/ 0 h 71"/>
                <a:gd name="T6" fmla="*/ 70564381 w 28"/>
                <a:gd name="T7" fmla="*/ 0 h 71"/>
                <a:gd name="T8" fmla="*/ 55443447 w 28"/>
                <a:gd name="T9" fmla="*/ 178932654 h 71"/>
                <a:gd name="T10" fmla="*/ 0 60000 65536"/>
                <a:gd name="T11" fmla="*/ 0 60000 65536"/>
                <a:gd name="T12" fmla="*/ 0 60000 65536"/>
                <a:gd name="T13" fmla="*/ 0 60000 65536"/>
                <a:gd name="T14" fmla="*/ 0 60000 65536"/>
                <a:gd name="T15" fmla="*/ 0 w 28"/>
                <a:gd name="T16" fmla="*/ 0 h 71"/>
                <a:gd name="T17" fmla="*/ 28 w 28"/>
                <a:gd name="T18" fmla="*/ 71 h 71"/>
              </a:gdLst>
              <a:ahLst/>
              <a:cxnLst>
                <a:cxn ang="T10">
                  <a:pos x="T0" y="T1"/>
                </a:cxn>
                <a:cxn ang="T11">
                  <a:pos x="T2" y="T3"/>
                </a:cxn>
                <a:cxn ang="T12">
                  <a:pos x="T4" y="T5"/>
                </a:cxn>
                <a:cxn ang="T13">
                  <a:pos x="T6" y="T7"/>
                </a:cxn>
                <a:cxn ang="T14">
                  <a:pos x="T8" y="T9"/>
                </a:cxn>
              </a:cxnLst>
              <a:rect l="T15" t="T16" r="T17" b="T18"/>
              <a:pathLst>
                <a:path w="28" h="71">
                  <a:moveTo>
                    <a:pt x="22" y="71"/>
                  </a:moveTo>
                  <a:lnTo>
                    <a:pt x="7" y="71"/>
                  </a:lnTo>
                  <a:lnTo>
                    <a:pt x="0" y="0"/>
                  </a:lnTo>
                  <a:lnTo>
                    <a:pt x="28" y="0"/>
                  </a:lnTo>
                  <a:lnTo>
                    <a:pt x="22" y="71"/>
                  </a:lnTo>
                  <a:close/>
                </a:path>
              </a:pathLst>
            </a:custGeom>
            <a:solidFill>
              <a:srgbClr val="E6E7E8"/>
            </a:solidFill>
            <a:ln w="9525">
              <a:noFill/>
              <a:miter lim="800000"/>
            </a:ln>
          </p:spPr>
          <p:txBody>
            <a:bodyPr/>
            <a:lstStyle/>
            <a:p>
              <a:endParaRPr lang="id-ID" altLang="zh-CN" sz="1705">
                <a:latin typeface="Arial" panose="020B0604020202020204" pitchFamily="34" charset="0"/>
                <a:ea typeface="微软雅黑" panose="020B0503020204020204" pitchFamily="34" charset="-122"/>
                <a:sym typeface="Arial" panose="020B0604020202020204" pitchFamily="34" charset="0"/>
              </a:endParaRPr>
            </a:p>
          </p:txBody>
        </p:sp>
        <p:sp>
          <p:nvSpPr>
            <p:cNvPr id="31" name="Rectangle 12"/>
            <p:cNvSpPr>
              <a:spLocks noChangeArrowheads="1"/>
            </p:cNvSpPr>
            <p:nvPr/>
          </p:nvSpPr>
          <p:spPr bwMode="auto">
            <a:xfrm>
              <a:off x="7359344" y="4757658"/>
              <a:ext cx="22225" cy="25400"/>
            </a:xfrm>
            <a:prstGeom prst="rect">
              <a:avLst/>
            </a:prstGeom>
            <a:solidFill>
              <a:srgbClr val="E6E7E8"/>
            </a:solidFill>
            <a:ln w="9525">
              <a:noFill/>
              <a:miter lim="800000"/>
            </a:ln>
          </p:spPr>
          <p:txBody>
            <a:bodyPr/>
            <a:lstStyle/>
            <a:p>
              <a:endParaRPr lang="id-ID" altLang="zh-CN" sz="1705">
                <a:latin typeface="Arial" panose="020B0604020202020204" pitchFamily="34" charset="0"/>
                <a:ea typeface="微软雅黑" panose="020B0503020204020204" pitchFamily="34" charset="-122"/>
                <a:sym typeface="Arial" panose="020B0604020202020204" pitchFamily="34" charset="0"/>
              </a:endParaRPr>
            </a:p>
          </p:txBody>
        </p:sp>
        <p:sp>
          <p:nvSpPr>
            <p:cNvPr id="32" name="Rectangle 13"/>
            <p:cNvSpPr>
              <a:spLocks noChangeArrowheads="1"/>
            </p:cNvSpPr>
            <p:nvPr/>
          </p:nvSpPr>
          <p:spPr bwMode="auto">
            <a:xfrm>
              <a:off x="7759394" y="4757658"/>
              <a:ext cx="22225" cy="25400"/>
            </a:xfrm>
            <a:prstGeom prst="rect">
              <a:avLst/>
            </a:prstGeom>
            <a:solidFill>
              <a:srgbClr val="E6E7E8"/>
            </a:solidFill>
            <a:ln w="9525">
              <a:noFill/>
              <a:miter lim="800000"/>
            </a:ln>
          </p:spPr>
          <p:txBody>
            <a:bodyPr/>
            <a:lstStyle/>
            <a:p>
              <a:endParaRPr lang="id-ID" altLang="zh-CN" sz="1705">
                <a:latin typeface="Arial" panose="020B0604020202020204" pitchFamily="34" charset="0"/>
                <a:ea typeface="微软雅黑" panose="020B0503020204020204" pitchFamily="34" charset="-122"/>
                <a:sym typeface="Arial" panose="020B0604020202020204" pitchFamily="34" charset="0"/>
              </a:endParaRPr>
            </a:p>
          </p:txBody>
        </p:sp>
        <p:sp>
          <p:nvSpPr>
            <p:cNvPr id="33" name="Rectangle 14"/>
            <p:cNvSpPr>
              <a:spLocks noChangeArrowheads="1"/>
            </p:cNvSpPr>
            <p:nvPr/>
          </p:nvSpPr>
          <p:spPr bwMode="auto">
            <a:xfrm>
              <a:off x="7373631" y="4267121"/>
              <a:ext cx="395288" cy="63500"/>
            </a:xfrm>
            <a:prstGeom prst="rect">
              <a:avLst/>
            </a:prstGeom>
            <a:solidFill>
              <a:srgbClr val="273244"/>
            </a:solidFill>
            <a:ln w="9525">
              <a:noFill/>
              <a:miter lim="800000"/>
            </a:ln>
          </p:spPr>
          <p:txBody>
            <a:bodyPr/>
            <a:lstStyle/>
            <a:p>
              <a:endParaRPr lang="id-ID" altLang="zh-CN" sz="1705">
                <a:latin typeface="Arial" panose="020B0604020202020204" pitchFamily="34" charset="0"/>
                <a:ea typeface="微软雅黑" panose="020B0503020204020204" pitchFamily="34" charset="-122"/>
                <a:sym typeface="Arial" panose="020B0604020202020204" pitchFamily="34" charset="0"/>
              </a:endParaRPr>
            </a:p>
          </p:txBody>
        </p:sp>
        <p:sp>
          <p:nvSpPr>
            <p:cNvPr id="34" name="Freeform 15"/>
            <p:cNvSpPr/>
            <p:nvPr/>
          </p:nvSpPr>
          <p:spPr bwMode="auto">
            <a:xfrm>
              <a:off x="7373631" y="4267121"/>
              <a:ext cx="395288" cy="63500"/>
            </a:xfrm>
            <a:custGeom>
              <a:avLst/>
              <a:gdLst>
                <a:gd name="T0" fmla="*/ 0 w 249"/>
                <a:gd name="T1" fmla="*/ 100806236 h 40"/>
                <a:gd name="T2" fmla="*/ 627520538 w 249"/>
                <a:gd name="T3" fmla="*/ 100806236 h 40"/>
                <a:gd name="T4" fmla="*/ 627520538 w 249"/>
                <a:gd name="T5" fmla="*/ 0 h 40"/>
                <a:gd name="T6" fmla="*/ 0 w 249"/>
                <a:gd name="T7" fmla="*/ 0 h 40"/>
                <a:gd name="T8" fmla="*/ 0 60000 65536"/>
                <a:gd name="T9" fmla="*/ 0 60000 65536"/>
                <a:gd name="T10" fmla="*/ 0 60000 65536"/>
                <a:gd name="T11" fmla="*/ 0 60000 65536"/>
                <a:gd name="T12" fmla="*/ 0 w 249"/>
                <a:gd name="T13" fmla="*/ 0 h 40"/>
                <a:gd name="T14" fmla="*/ 249 w 249"/>
                <a:gd name="T15" fmla="*/ 40 h 40"/>
              </a:gdLst>
              <a:ahLst/>
              <a:cxnLst>
                <a:cxn ang="T8">
                  <a:pos x="T0" y="T1"/>
                </a:cxn>
                <a:cxn ang="T9">
                  <a:pos x="T2" y="T3"/>
                </a:cxn>
                <a:cxn ang="T10">
                  <a:pos x="T4" y="T5"/>
                </a:cxn>
                <a:cxn ang="T11">
                  <a:pos x="T6" y="T7"/>
                </a:cxn>
              </a:cxnLst>
              <a:rect l="T12" t="T13" r="T14" b="T15"/>
              <a:pathLst>
                <a:path w="249" h="40">
                  <a:moveTo>
                    <a:pt x="0" y="40"/>
                  </a:moveTo>
                  <a:lnTo>
                    <a:pt x="249" y="40"/>
                  </a:lnTo>
                  <a:lnTo>
                    <a:pt x="249" y="0"/>
                  </a:lnTo>
                  <a:lnTo>
                    <a:pt x="0" y="0"/>
                  </a:lnTo>
                </a:path>
              </a:pathLst>
            </a:custGeom>
            <a:noFill/>
            <a:ln w="9525">
              <a:noFill/>
              <a:miter lim="800000"/>
            </a:ln>
          </p:spPr>
          <p:txBody>
            <a:bodyPr/>
            <a:lstStyle/>
            <a:p>
              <a:endParaRPr lang="id-ID" altLang="zh-CN" sz="1705">
                <a:latin typeface="Arial" panose="020B0604020202020204" pitchFamily="34" charset="0"/>
                <a:ea typeface="微软雅黑" panose="020B0503020204020204" pitchFamily="34" charset="-122"/>
                <a:sym typeface="Arial" panose="020B0604020202020204" pitchFamily="34" charset="0"/>
              </a:endParaRPr>
            </a:p>
          </p:txBody>
        </p:sp>
        <p:sp>
          <p:nvSpPr>
            <p:cNvPr id="35" name="Rectangle 16"/>
            <p:cNvSpPr>
              <a:spLocks noChangeArrowheads="1"/>
            </p:cNvSpPr>
            <p:nvPr/>
          </p:nvSpPr>
          <p:spPr bwMode="auto">
            <a:xfrm>
              <a:off x="7373631" y="4303633"/>
              <a:ext cx="395288" cy="26988"/>
            </a:xfrm>
            <a:prstGeom prst="rect">
              <a:avLst/>
            </a:prstGeom>
            <a:solidFill>
              <a:srgbClr val="041728"/>
            </a:solidFill>
            <a:ln w="9525">
              <a:noFill/>
              <a:miter lim="800000"/>
            </a:ln>
          </p:spPr>
          <p:txBody>
            <a:bodyPr/>
            <a:lstStyle/>
            <a:p>
              <a:endParaRPr lang="id-ID" altLang="zh-CN" sz="1705">
                <a:latin typeface="Arial" panose="020B0604020202020204" pitchFamily="34" charset="0"/>
                <a:ea typeface="微软雅黑" panose="020B0503020204020204" pitchFamily="34" charset="-122"/>
                <a:sym typeface="Arial" panose="020B0604020202020204" pitchFamily="34" charset="0"/>
              </a:endParaRPr>
            </a:p>
          </p:txBody>
        </p:sp>
        <p:sp>
          <p:nvSpPr>
            <p:cNvPr id="37" name="Freeform 17"/>
            <p:cNvSpPr/>
            <p:nvPr/>
          </p:nvSpPr>
          <p:spPr bwMode="auto">
            <a:xfrm>
              <a:off x="7373631" y="4303633"/>
              <a:ext cx="395288" cy="26988"/>
            </a:xfrm>
            <a:custGeom>
              <a:avLst/>
              <a:gdLst>
                <a:gd name="T0" fmla="*/ 0 w 249"/>
                <a:gd name="T1" fmla="*/ 42844237 h 17"/>
                <a:gd name="T2" fmla="*/ 627520538 w 249"/>
                <a:gd name="T3" fmla="*/ 42844237 h 17"/>
                <a:gd name="T4" fmla="*/ 627520538 w 249"/>
                <a:gd name="T5" fmla="*/ 0 h 17"/>
                <a:gd name="T6" fmla="*/ 0 w 249"/>
                <a:gd name="T7" fmla="*/ 0 h 17"/>
                <a:gd name="T8" fmla="*/ 0 60000 65536"/>
                <a:gd name="T9" fmla="*/ 0 60000 65536"/>
                <a:gd name="T10" fmla="*/ 0 60000 65536"/>
                <a:gd name="T11" fmla="*/ 0 60000 65536"/>
                <a:gd name="T12" fmla="*/ 0 w 249"/>
                <a:gd name="T13" fmla="*/ 0 h 17"/>
                <a:gd name="T14" fmla="*/ 249 w 249"/>
                <a:gd name="T15" fmla="*/ 17 h 17"/>
              </a:gdLst>
              <a:ahLst/>
              <a:cxnLst>
                <a:cxn ang="T8">
                  <a:pos x="T0" y="T1"/>
                </a:cxn>
                <a:cxn ang="T9">
                  <a:pos x="T2" y="T3"/>
                </a:cxn>
                <a:cxn ang="T10">
                  <a:pos x="T4" y="T5"/>
                </a:cxn>
                <a:cxn ang="T11">
                  <a:pos x="T6" y="T7"/>
                </a:cxn>
              </a:cxnLst>
              <a:rect l="T12" t="T13" r="T14" b="T15"/>
              <a:pathLst>
                <a:path w="249" h="17">
                  <a:moveTo>
                    <a:pt x="0" y="17"/>
                  </a:moveTo>
                  <a:lnTo>
                    <a:pt x="249" y="17"/>
                  </a:lnTo>
                  <a:lnTo>
                    <a:pt x="249" y="0"/>
                  </a:lnTo>
                  <a:lnTo>
                    <a:pt x="0" y="0"/>
                  </a:lnTo>
                </a:path>
              </a:pathLst>
            </a:custGeom>
            <a:noFill/>
            <a:ln w="9525">
              <a:noFill/>
              <a:miter lim="800000"/>
            </a:ln>
          </p:spPr>
          <p:txBody>
            <a:bodyPr/>
            <a:lstStyle/>
            <a:p>
              <a:endParaRPr lang="id-ID" altLang="zh-CN" sz="1705">
                <a:latin typeface="Arial" panose="020B0604020202020204" pitchFamily="34" charset="0"/>
                <a:ea typeface="微软雅黑" panose="020B0503020204020204" pitchFamily="34" charset="-122"/>
                <a:sym typeface="Arial" panose="020B0604020202020204" pitchFamily="34" charset="0"/>
              </a:endParaRPr>
            </a:p>
          </p:txBody>
        </p:sp>
        <p:sp>
          <p:nvSpPr>
            <p:cNvPr id="38" name="Rectangle 18"/>
            <p:cNvSpPr>
              <a:spLocks noChangeArrowheads="1"/>
            </p:cNvSpPr>
            <p:nvPr/>
          </p:nvSpPr>
          <p:spPr bwMode="auto">
            <a:xfrm>
              <a:off x="7373631" y="3700383"/>
              <a:ext cx="395288" cy="566738"/>
            </a:xfrm>
            <a:prstGeom prst="rect">
              <a:avLst/>
            </a:prstGeom>
            <a:solidFill>
              <a:srgbClr val="041728"/>
            </a:solidFill>
            <a:ln w="9525">
              <a:noFill/>
              <a:miter lim="800000"/>
            </a:ln>
          </p:spPr>
          <p:txBody>
            <a:bodyPr/>
            <a:lstStyle/>
            <a:p>
              <a:endParaRPr lang="id-ID" altLang="zh-CN" sz="1705">
                <a:latin typeface="Arial" panose="020B0604020202020204" pitchFamily="34" charset="0"/>
                <a:ea typeface="微软雅黑" panose="020B0503020204020204" pitchFamily="34" charset="-122"/>
                <a:sym typeface="Arial" panose="020B0604020202020204" pitchFamily="34" charset="0"/>
              </a:endParaRPr>
            </a:p>
          </p:txBody>
        </p:sp>
        <p:sp>
          <p:nvSpPr>
            <p:cNvPr id="39" name="Freeform 19"/>
            <p:cNvSpPr/>
            <p:nvPr/>
          </p:nvSpPr>
          <p:spPr bwMode="auto">
            <a:xfrm>
              <a:off x="7373631" y="3700383"/>
              <a:ext cx="395288" cy="566738"/>
            </a:xfrm>
            <a:custGeom>
              <a:avLst/>
              <a:gdLst>
                <a:gd name="T0" fmla="*/ 0 w 249"/>
                <a:gd name="T1" fmla="*/ 899697458 h 357"/>
                <a:gd name="T2" fmla="*/ 627520538 w 249"/>
                <a:gd name="T3" fmla="*/ 899697458 h 357"/>
                <a:gd name="T4" fmla="*/ 627520538 w 249"/>
                <a:gd name="T5" fmla="*/ 0 h 357"/>
                <a:gd name="T6" fmla="*/ 0 w 249"/>
                <a:gd name="T7" fmla="*/ 0 h 357"/>
                <a:gd name="T8" fmla="*/ 0 60000 65536"/>
                <a:gd name="T9" fmla="*/ 0 60000 65536"/>
                <a:gd name="T10" fmla="*/ 0 60000 65536"/>
                <a:gd name="T11" fmla="*/ 0 60000 65536"/>
                <a:gd name="T12" fmla="*/ 0 w 249"/>
                <a:gd name="T13" fmla="*/ 0 h 357"/>
                <a:gd name="T14" fmla="*/ 249 w 249"/>
                <a:gd name="T15" fmla="*/ 357 h 357"/>
              </a:gdLst>
              <a:ahLst/>
              <a:cxnLst>
                <a:cxn ang="T8">
                  <a:pos x="T0" y="T1"/>
                </a:cxn>
                <a:cxn ang="T9">
                  <a:pos x="T2" y="T3"/>
                </a:cxn>
                <a:cxn ang="T10">
                  <a:pos x="T4" y="T5"/>
                </a:cxn>
                <a:cxn ang="T11">
                  <a:pos x="T6" y="T7"/>
                </a:cxn>
              </a:cxnLst>
              <a:rect l="T12" t="T13" r="T14" b="T15"/>
              <a:pathLst>
                <a:path w="249" h="357">
                  <a:moveTo>
                    <a:pt x="0" y="357"/>
                  </a:moveTo>
                  <a:lnTo>
                    <a:pt x="249" y="357"/>
                  </a:lnTo>
                  <a:lnTo>
                    <a:pt x="249" y="0"/>
                  </a:lnTo>
                  <a:lnTo>
                    <a:pt x="0" y="0"/>
                  </a:lnTo>
                </a:path>
              </a:pathLst>
            </a:custGeom>
            <a:noFill/>
            <a:ln w="9525">
              <a:noFill/>
              <a:miter lim="800000"/>
            </a:ln>
          </p:spPr>
          <p:txBody>
            <a:bodyPr/>
            <a:lstStyle/>
            <a:p>
              <a:endParaRPr lang="id-ID" altLang="zh-CN" sz="1705">
                <a:latin typeface="Arial" panose="020B0604020202020204" pitchFamily="34" charset="0"/>
                <a:ea typeface="微软雅黑" panose="020B0503020204020204" pitchFamily="34" charset="-122"/>
                <a:sym typeface="Arial" panose="020B0604020202020204" pitchFamily="34" charset="0"/>
              </a:endParaRPr>
            </a:p>
          </p:txBody>
        </p:sp>
        <p:sp>
          <p:nvSpPr>
            <p:cNvPr id="40" name="Rectangle 20"/>
            <p:cNvSpPr>
              <a:spLocks noChangeArrowheads="1"/>
            </p:cNvSpPr>
            <p:nvPr/>
          </p:nvSpPr>
          <p:spPr bwMode="auto">
            <a:xfrm>
              <a:off x="7500631" y="4330621"/>
              <a:ext cx="139700" cy="28575"/>
            </a:xfrm>
            <a:prstGeom prst="rect">
              <a:avLst/>
            </a:prstGeom>
            <a:solidFill>
              <a:srgbClr val="041728"/>
            </a:solidFill>
            <a:ln w="9525">
              <a:noFill/>
              <a:miter lim="800000"/>
            </a:ln>
          </p:spPr>
          <p:txBody>
            <a:bodyPr/>
            <a:lstStyle/>
            <a:p>
              <a:endParaRPr lang="id-ID" altLang="zh-CN" sz="1705">
                <a:latin typeface="Arial" panose="020B0604020202020204" pitchFamily="34" charset="0"/>
                <a:ea typeface="微软雅黑" panose="020B0503020204020204" pitchFamily="34" charset="-122"/>
                <a:sym typeface="Arial" panose="020B0604020202020204" pitchFamily="34" charset="0"/>
              </a:endParaRPr>
            </a:p>
          </p:txBody>
        </p:sp>
        <p:sp>
          <p:nvSpPr>
            <p:cNvPr id="41" name="Oval 21"/>
            <p:cNvSpPr>
              <a:spLocks noChangeArrowheads="1"/>
            </p:cNvSpPr>
            <p:nvPr/>
          </p:nvSpPr>
          <p:spPr bwMode="auto">
            <a:xfrm>
              <a:off x="7352994" y="4767183"/>
              <a:ext cx="30163" cy="30163"/>
            </a:xfrm>
            <a:prstGeom prst="ellipse">
              <a:avLst/>
            </a:prstGeom>
            <a:solidFill>
              <a:srgbClr val="231F20"/>
            </a:solidFill>
            <a:ln w="9525">
              <a:noFill/>
              <a:round/>
            </a:ln>
          </p:spPr>
          <p:txBody>
            <a:bodyPr/>
            <a:lstStyle/>
            <a:p>
              <a:endParaRPr lang="id-ID" altLang="zh-CN" sz="1705">
                <a:latin typeface="Arial" panose="020B0604020202020204" pitchFamily="34" charset="0"/>
                <a:ea typeface="微软雅黑" panose="020B0503020204020204" pitchFamily="34" charset="-122"/>
                <a:sym typeface="Arial" panose="020B0604020202020204" pitchFamily="34" charset="0"/>
              </a:endParaRPr>
            </a:p>
          </p:txBody>
        </p:sp>
        <p:sp>
          <p:nvSpPr>
            <p:cNvPr id="42" name="Oval 22"/>
            <p:cNvSpPr>
              <a:spLocks noChangeArrowheads="1"/>
            </p:cNvSpPr>
            <p:nvPr/>
          </p:nvSpPr>
          <p:spPr bwMode="auto">
            <a:xfrm>
              <a:off x="7554606" y="4767183"/>
              <a:ext cx="30163" cy="30163"/>
            </a:xfrm>
            <a:prstGeom prst="ellipse">
              <a:avLst/>
            </a:prstGeom>
            <a:solidFill>
              <a:srgbClr val="231F20"/>
            </a:solidFill>
            <a:ln w="9525">
              <a:noFill/>
              <a:round/>
            </a:ln>
          </p:spPr>
          <p:txBody>
            <a:bodyPr/>
            <a:lstStyle/>
            <a:p>
              <a:endParaRPr lang="id-ID" altLang="zh-CN" sz="1705">
                <a:latin typeface="Arial" panose="020B0604020202020204" pitchFamily="34" charset="0"/>
                <a:ea typeface="微软雅黑" panose="020B0503020204020204" pitchFamily="34" charset="-122"/>
                <a:sym typeface="Arial" panose="020B0604020202020204" pitchFamily="34" charset="0"/>
              </a:endParaRPr>
            </a:p>
          </p:txBody>
        </p:sp>
        <p:sp>
          <p:nvSpPr>
            <p:cNvPr id="43" name="Oval 23"/>
            <p:cNvSpPr>
              <a:spLocks noChangeArrowheads="1"/>
            </p:cNvSpPr>
            <p:nvPr/>
          </p:nvSpPr>
          <p:spPr bwMode="auto">
            <a:xfrm>
              <a:off x="7754631" y="4767183"/>
              <a:ext cx="31750" cy="30163"/>
            </a:xfrm>
            <a:prstGeom prst="ellipse">
              <a:avLst/>
            </a:prstGeom>
            <a:solidFill>
              <a:srgbClr val="231F20"/>
            </a:solidFill>
            <a:ln w="9525">
              <a:noFill/>
              <a:round/>
            </a:ln>
          </p:spPr>
          <p:txBody>
            <a:bodyPr/>
            <a:lstStyle/>
            <a:p>
              <a:endParaRPr lang="id-ID" altLang="zh-CN" sz="1705">
                <a:latin typeface="Arial" panose="020B0604020202020204" pitchFamily="34" charset="0"/>
                <a:ea typeface="微软雅黑" panose="020B0503020204020204" pitchFamily="34" charset="-122"/>
                <a:sym typeface="Arial" panose="020B0604020202020204" pitchFamily="34" charset="0"/>
              </a:endParaRPr>
            </a:p>
          </p:txBody>
        </p:sp>
        <p:sp>
          <p:nvSpPr>
            <p:cNvPr id="44" name="Freeform 24"/>
            <p:cNvSpPr/>
            <p:nvPr/>
          </p:nvSpPr>
          <p:spPr bwMode="auto">
            <a:xfrm>
              <a:off x="7340294" y="4046458"/>
              <a:ext cx="414338" cy="220663"/>
            </a:xfrm>
            <a:custGeom>
              <a:avLst/>
              <a:gdLst>
                <a:gd name="T0" fmla="*/ 189579690 w 217"/>
                <a:gd name="T1" fmla="*/ 0 h 116"/>
                <a:gd name="T2" fmla="*/ 189579690 w 217"/>
                <a:gd name="T3" fmla="*/ 419760005 h 116"/>
                <a:gd name="T4" fmla="*/ 714572699 w 217"/>
                <a:gd name="T5" fmla="*/ 419760005 h 116"/>
                <a:gd name="T6" fmla="*/ 787488529 w 217"/>
                <a:gd name="T7" fmla="*/ 209880954 h 116"/>
                <a:gd name="T8" fmla="*/ 699988769 w 217"/>
                <a:gd name="T9" fmla="*/ 0 h 116"/>
                <a:gd name="T10" fmla="*/ 189579690 w 217"/>
                <a:gd name="T11" fmla="*/ 0 h 116"/>
                <a:gd name="T12" fmla="*/ 0 60000 65536"/>
                <a:gd name="T13" fmla="*/ 0 60000 65536"/>
                <a:gd name="T14" fmla="*/ 0 60000 65536"/>
                <a:gd name="T15" fmla="*/ 0 60000 65536"/>
                <a:gd name="T16" fmla="*/ 0 60000 65536"/>
                <a:gd name="T17" fmla="*/ 0 60000 65536"/>
                <a:gd name="T18" fmla="*/ 0 w 217"/>
                <a:gd name="T19" fmla="*/ 0 h 116"/>
                <a:gd name="T20" fmla="*/ 217 w 217"/>
                <a:gd name="T21" fmla="*/ 116 h 116"/>
              </a:gdLst>
              <a:ahLst/>
              <a:cxnLst>
                <a:cxn ang="T12">
                  <a:pos x="T0" y="T1"/>
                </a:cxn>
                <a:cxn ang="T13">
                  <a:pos x="T2" y="T3"/>
                </a:cxn>
                <a:cxn ang="T14">
                  <a:pos x="T4" y="T5"/>
                </a:cxn>
                <a:cxn ang="T15">
                  <a:pos x="T6" y="T7"/>
                </a:cxn>
                <a:cxn ang="T16">
                  <a:pos x="T8" y="T9"/>
                </a:cxn>
                <a:cxn ang="T17">
                  <a:pos x="T10" y="T11"/>
                </a:cxn>
              </a:cxnLst>
              <a:rect l="T18" t="T19" r="T20" b="T21"/>
              <a:pathLst>
                <a:path w="217" h="116">
                  <a:moveTo>
                    <a:pt x="52" y="0"/>
                  </a:moveTo>
                  <a:cubicBezTo>
                    <a:pt x="52" y="0"/>
                    <a:pt x="0" y="52"/>
                    <a:pt x="52" y="116"/>
                  </a:cubicBezTo>
                  <a:cubicBezTo>
                    <a:pt x="118" y="116"/>
                    <a:pt x="196" y="116"/>
                    <a:pt x="196" y="116"/>
                  </a:cubicBezTo>
                  <a:cubicBezTo>
                    <a:pt x="196" y="116"/>
                    <a:pt x="217" y="94"/>
                    <a:pt x="216" y="58"/>
                  </a:cubicBezTo>
                  <a:cubicBezTo>
                    <a:pt x="216" y="29"/>
                    <a:pt x="192" y="0"/>
                    <a:pt x="192" y="0"/>
                  </a:cubicBezTo>
                  <a:lnTo>
                    <a:pt x="52" y="0"/>
                  </a:lnTo>
                  <a:close/>
                </a:path>
              </a:pathLst>
            </a:custGeom>
            <a:solidFill>
              <a:srgbClr val="22313D"/>
            </a:solidFill>
            <a:ln w="9525">
              <a:noFill/>
              <a:miter lim="800000"/>
            </a:ln>
          </p:spPr>
          <p:txBody>
            <a:bodyPr/>
            <a:lstStyle/>
            <a:p>
              <a:endParaRPr lang="id-ID" altLang="zh-CN" sz="1705">
                <a:latin typeface="Arial" panose="020B0604020202020204" pitchFamily="34" charset="0"/>
                <a:ea typeface="微软雅黑" panose="020B0503020204020204" pitchFamily="34" charset="-122"/>
                <a:sym typeface="Arial" panose="020B0604020202020204" pitchFamily="34" charset="0"/>
              </a:endParaRPr>
            </a:p>
          </p:txBody>
        </p:sp>
        <p:sp>
          <p:nvSpPr>
            <p:cNvPr id="45" name="Freeform 25"/>
            <p:cNvSpPr/>
            <p:nvPr/>
          </p:nvSpPr>
          <p:spPr bwMode="auto">
            <a:xfrm>
              <a:off x="7405381" y="4086146"/>
              <a:ext cx="171450" cy="676275"/>
            </a:xfrm>
            <a:custGeom>
              <a:avLst/>
              <a:gdLst>
                <a:gd name="T0" fmla="*/ 224999533 w 90"/>
                <a:gd name="T1" fmla="*/ 1295603078 h 353"/>
                <a:gd name="T2" fmla="*/ 326612258 w 90"/>
                <a:gd name="T3" fmla="*/ 176172510 h 353"/>
                <a:gd name="T4" fmla="*/ 174193200 w 90"/>
                <a:gd name="T5" fmla="*/ 0 h 353"/>
                <a:gd name="T6" fmla="*/ 0 w 90"/>
                <a:gd name="T7" fmla="*/ 198194545 h 353"/>
                <a:gd name="T8" fmla="*/ 50806348 w 90"/>
                <a:gd name="T9" fmla="*/ 1295603078 h 353"/>
                <a:gd name="T10" fmla="*/ 224999533 w 90"/>
                <a:gd name="T11" fmla="*/ 1295603078 h 353"/>
                <a:gd name="T12" fmla="*/ 0 60000 65536"/>
                <a:gd name="T13" fmla="*/ 0 60000 65536"/>
                <a:gd name="T14" fmla="*/ 0 60000 65536"/>
                <a:gd name="T15" fmla="*/ 0 60000 65536"/>
                <a:gd name="T16" fmla="*/ 0 60000 65536"/>
                <a:gd name="T17" fmla="*/ 0 60000 65536"/>
                <a:gd name="T18" fmla="*/ 0 w 90"/>
                <a:gd name="T19" fmla="*/ 0 h 353"/>
                <a:gd name="T20" fmla="*/ 90 w 90"/>
                <a:gd name="T21" fmla="*/ 353 h 353"/>
              </a:gdLst>
              <a:ahLst/>
              <a:cxnLst>
                <a:cxn ang="T12">
                  <a:pos x="T0" y="T1"/>
                </a:cxn>
                <a:cxn ang="T13">
                  <a:pos x="T2" y="T3"/>
                </a:cxn>
                <a:cxn ang="T14">
                  <a:pos x="T4" y="T5"/>
                </a:cxn>
                <a:cxn ang="T15">
                  <a:pos x="T6" y="T7"/>
                </a:cxn>
                <a:cxn ang="T16">
                  <a:pos x="T8" y="T9"/>
                </a:cxn>
                <a:cxn ang="T17">
                  <a:pos x="T10" y="T11"/>
                </a:cxn>
              </a:cxnLst>
              <a:rect l="T18" t="T19" r="T20" b="T21"/>
              <a:pathLst>
                <a:path w="90" h="353">
                  <a:moveTo>
                    <a:pt x="62" y="353"/>
                  </a:moveTo>
                  <a:cubicBezTo>
                    <a:pt x="62" y="353"/>
                    <a:pt x="90" y="51"/>
                    <a:pt x="90" y="48"/>
                  </a:cubicBezTo>
                  <a:cubicBezTo>
                    <a:pt x="90" y="46"/>
                    <a:pt x="86" y="0"/>
                    <a:pt x="48" y="0"/>
                  </a:cubicBezTo>
                  <a:cubicBezTo>
                    <a:pt x="10" y="0"/>
                    <a:pt x="0" y="26"/>
                    <a:pt x="0" y="54"/>
                  </a:cubicBezTo>
                  <a:cubicBezTo>
                    <a:pt x="0" y="82"/>
                    <a:pt x="14" y="353"/>
                    <a:pt x="14" y="353"/>
                  </a:cubicBezTo>
                  <a:lnTo>
                    <a:pt x="62" y="353"/>
                  </a:lnTo>
                  <a:close/>
                </a:path>
              </a:pathLst>
            </a:custGeom>
            <a:solidFill>
              <a:srgbClr val="2A3B47"/>
            </a:solidFill>
            <a:ln w="9525">
              <a:noFill/>
              <a:miter lim="800000"/>
            </a:ln>
          </p:spPr>
          <p:txBody>
            <a:bodyPr/>
            <a:lstStyle/>
            <a:p>
              <a:endParaRPr lang="id-ID" altLang="zh-CN" sz="1705">
                <a:latin typeface="Arial" panose="020B0604020202020204" pitchFamily="34" charset="0"/>
                <a:ea typeface="微软雅黑" panose="020B0503020204020204" pitchFamily="34" charset="-122"/>
                <a:sym typeface="Arial" panose="020B0604020202020204" pitchFamily="34" charset="0"/>
              </a:endParaRPr>
            </a:p>
          </p:txBody>
        </p:sp>
        <p:sp>
          <p:nvSpPr>
            <p:cNvPr id="46" name="Freeform 26"/>
            <p:cNvSpPr/>
            <p:nvPr/>
          </p:nvSpPr>
          <p:spPr bwMode="auto">
            <a:xfrm>
              <a:off x="7586356" y="4086146"/>
              <a:ext cx="173038" cy="676275"/>
            </a:xfrm>
            <a:custGeom>
              <a:avLst/>
              <a:gdLst>
                <a:gd name="T0" fmla="*/ 232884135 w 90"/>
                <a:gd name="T1" fmla="*/ 1295603078 h 353"/>
                <a:gd name="T2" fmla="*/ 332690557 w 90"/>
                <a:gd name="T3" fmla="*/ 176172510 h 353"/>
                <a:gd name="T4" fmla="*/ 181132332 w 90"/>
                <a:gd name="T5" fmla="*/ 0 h 353"/>
                <a:gd name="T6" fmla="*/ 0 w 90"/>
                <a:gd name="T7" fmla="*/ 198194545 h 353"/>
                <a:gd name="T8" fmla="*/ 51751818 w 90"/>
                <a:gd name="T9" fmla="*/ 1295603078 h 353"/>
                <a:gd name="T10" fmla="*/ 232884135 w 90"/>
                <a:gd name="T11" fmla="*/ 1295603078 h 353"/>
                <a:gd name="T12" fmla="*/ 0 60000 65536"/>
                <a:gd name="T13" fmla="*/ 0 60000 65536"/>
                <a:gd name="T14" fmla="*/ 0 60000 65536"/>
                <a:gd name="T15" fmla="*/ 0 60000 65536"/>
                <a:gd name="T16" fmla="*/ 0 60000 65536"/>
                <a:gd name="T17" fmla="*/ 0 60000 65536"/>
                <a:gd name="T18" fmla="*/ 0 w 90"/>
                <a:gd name="T19" fmla="*/ 0 h 353"/>
                <a:gd name="T20" fmla="*/ 90 w 90"/>
                <a:gd name="T21" fmla="*/ 353 h 353"/>
              </a:gdLst>
              <a:ahLst/>
              <a:cxnLst>
                <a:cxn ang="T12">
                  <a:pos x="T0" y="T1"/>
                </a:cxn>
                <a:cxn ang="T13">
                  <a:pos x="T2" y="T3"/>
                </a:cxn>
                <a:cxn ang="T14">
                  <a:pos x="T4" y="T5"/>
                </a:cxn>
                <a:cxn ang="T15">
                  <a:pos x="T6" y="T7"/>
                </a:cxn>
                <a:cxn ang="T16">
                  <a:pos x="T8" y="T9"/>
                </a:cxn>
                <a:cxn ang="T17">
                  <a:pos x="T10" y="T11"/>
                </a:cxn>
              </a:cxnLst>
              <a:rect l="T18" t="T19" r="T20" b="T21"/>
              <a:pathLst>
                <a:path w="90" h="353">
                  <a:moveTo>
                    <a:pt x="63" y="353"/>
                  </a:moveTo>
                  <a:cubicBezTo>
                    <a:pt x="63" y="353"/>
                    <a:pt x="90" y="51"/>
                    <a:pt x="90" y="48"/>
                  </a:cubicBezTo>
                  <a:cubicBezTo>
                    <a:pt x="90" y="46"/>
                    <a:pt x="86" y="0"/>
                    <a:pt x="49" y="0"/>
                  </a:cubicBezTo>
                  <a:cubicBezTo>
                    <a:pt x="11" y="0"/>
                    <a:pt x="0" y="26"/>
                    <a:pt x="0" y="54"/>
                  </a:cubicBezTo>
                  <a:cubicBezTo>
                    <a:pt x="0" y="82"/>
                    <a:pt x="14" y="353"/>
                    <a:pt x="14" y="353"/>
                  </a:cubicBezTo>
                  <a:lnTo>
                    <a:pt x="63" y="353"/>
                  </a:lnTo>
                  <a:close/>
                </a:path>
              </a:pathLst>
            </a:custGeom>
            <a:solidFill>
              <a:srgbClr val="2A3B47"/>
            </a:solidFill>
            <a:ln w="9525">
              <a:noFill/>
              <a:miter lim="800000"/>
            </a:ln>
          </p:spPr>
          <p:txBody>
            <a:bodyPr/>
            <a:lstStyle/>
            <a:p>
              <a:endParaRPr lang="id-ID" altLang="zh-CN" sz="1705">
                <a:latin typeface="Arial" panose="020B0604020202020204" pitchFamily="34" charset="0"/>
                <a:ea typeface="微软雅黑" panose="020B0503020204020204" pitchFamily="34" charset="-122"/>
                <a:sym typeface="Arial" panose="020B0604020202020204" pitchFamily="34" charset="0"/>
              </a:endParaRPr>
            </a:p>
          </p:txBody>
        </p:sp>
        <p:sp>
          <p:nvSpPr>
            <p:cNvPr id="47" name="Oval 27"/>
            <p:cNvSpPr>
              <a:spLocks noChangeArrowheads="1"/>
            </p:cNvSpPr>
            <p:nvPr/>
          </p:nvSpPr>
          <p:spPr bwMode="auto">
            <a:xfrm>
              <a:off x="7602231" y="4735433"/>
              <a:ext cx="138113" cy="88900"/>
            </a:xfrm>
            <a:prstGeom prst="ellipse">
              <a:avLst/>
            </a:prstGeom>
            <a:solidFill>
              <a:srgbClr val="472910"/>
            </a:solidFill>
            <a:ln w="9525">
              <a:noFill/>
              <a:round/>
            </a:ln>
          </p:spPr>
          <p:txBody>
            <a:bodyPr/>
            <a:lstStyle/>
            <a:p>
              <a:endParaRPr lang="id-ID" altLang="zh-CN" sz="1705">
                <a:latin typeface="Arial" panose="020B0604020202020204" pitchFamily="34" charset="0"/>
                <a:ea typeface="微软雅黑" panose="020B0503020204020204" pitchFamily="34" charset="-122"/>
                <a:sym typeface="Arial" panose="020B0604020202020204" pitchFamily="34" charset="0"/>
              </a:endParaRPr>
            </a:p>
          </p:txBody>
        </p:sp>
        <p:sp>
          <p:nvSpPr>
            <p:cNvPr id="48" name="Oval 28"/>
            <p:cNvSpPr>
              <a:spLocks noChangeArrowheads="1"/>
            </p:cNvSpPr>
            <p:nvPr/>
          </p:nvSpPr>
          <p:spPr bwMode="auto">
            <a:xfrm>
              <a:off x="7403794" y="4735433"/>
              <a:ext cx="136525" cy="88900"/>
            </a:xfrm>
            <a:prstGeom prst="ellipse">
              <a:avLst/>
            </a:prstGeom>
            <a:solidFill>
              <a:srgbClr val="472910"/>
            </a:solidFill>
            <a:ln w="9525">
              <a:noFill/>
              <a:round/>
            </a:ln>
          </p:spPr>
          <p:txBody>
            <a:bodyPr/>
            <a:lstStyle/>
            <a:p>
              <a:endParaRPr lang="id-ID" altLang="zh-CN" sz="1705">
                <a:latin typeface="Arial" panose="020B0604020202020204" pitchFamily="34" charset="0"/>
                <a:ea typeface="微软雅黑" panose="020B0503020204020204" pitchFamily="34" charset="-122"/>
                <a:sym typeface="Arial" panose="020B0604020202020204" pitchFamily="34" charset="0"/>
              </a:endParaRPr>
            </a:p>
          </p:txBody>
        </p:sp>
        <p:sp>
          <p:nvSpPr>
            <p:cNvPr id="49" name="Freeform 29"/>
            <p:cNvSpPr/>
            <p:nvPr/>
          </p:nvSpPr>
          <p:spPr bwMode="auto">
            <a:xfrm>
              <a:off x="7437131" y="3930571"/>
              <a:ext cx="277813" cy="115888"/>
            </a:xfrm>
            <a:custGeom>
              <a:avLst/>
              <a:gdLst>
                <a:gd name="T0" fmla="*/ 0 w 175"/>
                <a:gd name="T1" fmla="*/ 0 h 73"/>
                <a:gd name="T2" fmla="*/ 2520954 w 175"/>
                <a:gd name="T3" fmla="*/ 183972966 h 73"/>
                <a:gd name="T4" fmla="*/ 428427383 w 175"/>
                <a:gd name="T5" fmla="*/ 183972966 h 73"/>
                <a:gd name="T6" fmla="*/ 441028976 w 175"/>
                <a:gd name="T7" fmla="*/ 0 h 73"/>
                <a:gd name="T8" fmla="*/ 0 w 175"/>
                <a:gd name="T9" fmla="*/ 0 h 73"/>
                <a:gd name="T10" fmla="*/ 0 60000 65536"/>
                <a:gd name="T11" fmla="*/ 0 60000 65536"/>
                <a:gd name="T12" fmla="*/ 0 60000 65536"/>
                <a:gd name="T13" fmla="*/ 0 60000 65536"/>
                <a:gd name="T14" fmla="*/ 0 60000 65536"/>
                <a:gd name="T15" fmla="*/ 0 w 175"/>
                <a:gd name="T16" fmla="*/ 0 h 73"/>
                <a:gd name="T17" fmla="*/ 175 w 175"/>
                <a:gd name="T18" fmla="*/ 73 h 73"/>
              </a:gdLst>
              <a:ahLst/>
              <a:cxnLst>
                <a:cxn ang="T10">
                  <a:pos x="T0" y="T1"/>
                </a:cxn>
                <a:cxn ang="T11">
                  <a:pos x="T2" y="T3"/>
                </a:cxn>
                <a:cxn ang="T12">
                  <a:pos x="T4" y="T5"/>
                </a:cxn>
                <a:cxn ang="T13">
                  <a:pos x="T6" y="T7"/>
                </a:cxn>
                <a:cxn ang="T14">
                  <a:pos x="T8" y="T9"/>
                </a:cxn>
              </a:cxnLst>
              <a:rect l="T15" t="T16" r="T17" b="T18"/>
              <a:pathLst>
                <a:path w="175" h="73">
                  <a:moveTo>
                    <a:pt x="0" y="0"/>
                  </a:moveTo>
                  <a:lnTo>
                    <a:pt x="1" y="73"/>
                  </a:lnTo>
                  <a:lnTo>
                    <a:pt x="170" y="73"/>
                  </a:lnTo>
                  <a:lnTo>
                    <a:pt x="175" y="0"/>
                  </a:lnTo>
                  <a:lnTo>
                    <a:pt x="0" y="0"/>
                  </a:lnTo>
                  <a:close/>
                </a:path>
              </a:pathLst>
            </a:custGeom>
            <a:solidFill>
              <a:srgbClr val="EF7768"/>
            </a:solidFill>
            <a:ln w="9525">
              <a:noFill/>
              <a:miter lim="800000"/>
            </a:ln>
          </p:spPr>
          <p:txBody>
            <a:bodyPr/>
            <a:lstStyle/>
            <a:p>
              <a:endParaRPr lang="id-ID" altLang="zh-CN" sz="1705">
                <a:latin typeface="Arial" panose="020B0604020202020204" pitchFamily="34" charset="0"/>
                <a:ea typeface="微软雅黑" panose="020B0503020204020204" pitchFamily="34" charset="-122"/>
                <a:sym typeface="Arial" panose="020B0604020202020204" pitchFamily="34" charset="0"/>
              </a:endParaRPr>
            </a:p>
          </p:txBody>
        </p:sp>
        <p:sp>
          <p:nvSpPr>
            <p:cNvPr id="50" name="Freeform 30"/>
            <p:cNvSpPr/>
            <p:nvPr/>
          </p:nvSpPr>
          <p:spPr bwMode="auto">
            <a:xfrm>
              <a:off x="7554606" y="3327321"/>
              <a:ext cx="73025" cy="323850"/>
            </a:xfrm>
            <a:custGeom>
              <a:avLst/>
              <a:gdLst>
                <a:gd name="T0" fmla="*/ 0 w 46"/>
                <a:gd name="T1" fmla="*/ 463708810 h 204"/>
                <a:gd name="T2" fmla="*/ 0 w 46"/>
                <a:gd name="T3" fmla="*/ 186491556 h 204"/>
                <a:gd name="T4" fmla="*/ 115927199 w 46"/>
                <a:gd name="T5" fmla="*/ 0 h 204"/>
                <a:gd name="T6" fmla="*/ 115927199 w 46"/>
                <a:gd name="T7" fmla="*/ 514111920 h 204"/>
                <a:gd name="T8" fmla="*/ 0 w 46"/>
                <a:gd name="T9" fmla="*/ 463708810 h 204"/>
                <a:gd name="T10" fmla="*/ 0 60000 65536"/>
                <a:gd name="T11" fmla="*/ 0 60000 65536"/>
                <a:gd name="T12" fmla="*/ 0 60000 65536"/>
                <a:gd name="T13" fmla="*/ 0 60000 65536"/>
                <a:gd name="T14" fmla="*/ 0 60000 65536"/>
                <a:gd name="T15" fmla="*/ 0 w 46"/>
                <a:gd name="T16" fmla="*/ 0 h 204"/>
                <a:gd name="T17" fmla="*/ 46 w 46"/>
                <a:gd name="T18" fmla="*/ 204 h 204"/>
              </a:gdLst>
              <a:ahLst/>
              <a:cxnLst>
                <a:cxn ang="T10">
                  <a:pos x="T0" y="T1"/>
                </a:cxn>
                <a:cxn ang="T11">
                  <a:pos x="T2" y="T3"/>
                </a:cxn>
                <a:cxn ang="T12">
                  <a:pos x="T4" y="T5"/>
                </a:cxn>
                <a:cxn ang="T13">
                  <a:pos x="T6" y="T7"/>
                </a:cxn>
                <a:cxn ang="T14">
                  <a:pos x="T8" y="T9"/>
                </a:cxn>
              </a:cxnLst>
              <a:rect l="T15" t="T16" r="T17" b="T18"/>
              <a:pathLst>
                <a:path w="46" h="204">
                  <a:moveTo>
                    <a:pt x="0" y="184"/>
                  </a:moveTo>
                  <a:lnTo>
                    <a:pt x="0" y="74"/>
                  </a:lnTo>
                  <a:lnTo>
                    <a:pt x="46" y="0"/>
                  </a:lnTo>
                  <a:lnTo>
                    <a:pt x="46" y="204"/>
                  </a:lnTo>
                  <a:lnTo>
                    <a:pt x="0" y="184"/>
                  </a:lnTo>
                  <a:close/>
                </a:path>
              </a:pathLst>
            </a:custGeom>
            <a:solidFill>
              <a:srgbClr val="F9B49B"/>
            </a:solidFill>
            <a:ln w="9525">
              <a:noFill/>
              <a:miter lim="800000"/>
            </a:ln>
          </p:spPr>
          <p:txBody>
            <a:bodyPr/>
            <a:lstStyle/>
            <a:p>
              <a:endParaRPr lang="id-ID" altLang="zh-CN" sz="1705">
                <a:latin typeface="Arial" panose="020B0604020202020204" pitchFamily="34" charset="0"/>
                <a:ea typeface="微软雅黑" panose="020B0503020204020204" pitchFamily="34" charset="-122"/>
                <a:sym typeface="Arial" panose="020B0604020202020204" pitchFamily="34" charset="0"/>
              </a:endParaRPr>
            </a:p>
          </p:txBody>
        </p:sp>
        <p:sp>
          <p:nvSpPr>
            <p:cNvPr id="51" name="Freeform 31"/>
            <p:cNvSpPr/>
            <p:nvPr/>
          </p:nvSpPr>
          <p:spPr bwMode="auto">
            <a:xfrm>
              <a:off x="7554606" y="3327321"/>
              <a:ext cx="73025" cy="323850"/>
            </a:xfrm>
            <a:custGeom>
              <a:avLst/>
              <a:gdLst>
                <a:gd name="T0" fmla="*/ 0 w 46"/>
                <a:gd name="T1" fmla="*/ 463708810 h 204"/>
                <a:gd name="T2" fmla="*/ 0 w 46"/>
                <a:gd name="T3" fmla="*/ 186491556 h 204"/>
                <a:gd name="T4" fmla="*/ 115927199 w 46"/>
                <a:gd name="T5" fmla="*/ 0 h 204"/>
                <a:gd name="T6" fmla="*/ 115927199 w 46"/>
                <a:gd name="T7" fmla="*/ 514111920 h 204"/>
                <a:gd name="T8" fmla="*/ 0 60000 65536"/>
                <a:gd name="T9" fmla="*/ 0 60000 65536"/>
                <a:gd name="T10" fmla="*/ 0 60000 65536"/>
                <a:gd name="T11" fmla="*/ 0 60000 65536"/>
                <a:gd name="T12" fmla="*/ 0 w 46"/>
                <a:gd name="T13" fmla="*/ 0 h 204"/>
                <a:gd name="T14" fmla="*/ 46 w 46"/>
                <a:gd name="T15" fmla="*/ 204 h 204"/>
              </a:gdLst>
              <a:ahLst/>
              <a:cxnLst>
                <a:cxn ang="T8">
                  <a:pos x="T0" y="T1"/>
                </a:cxn>
                <a:cxn ang="T9">
                  <a:pos x="T2" y="T3"/>
                </a:cxn>
                <a:cxn ang="T10">
                  <a:pos x="T4" y="T5"/>
                </a:cxn>
                <a:cxn ang="T11">
                  <a:pos x="T6" y="T7"/>
                </a:cxn>
              </a:cxnLst>
              <a:rect l="T12" t="T13" r="T14" b="T15"/>
              <a:pathLst>
                <a:path w="46" h="204">
                  <a:moveTo>
                    <a:pt x="0" y="184"/>
                  </a:moveTo>
                  <a:lnTo>
                    <a:pt x="0" y="74"/>
                  </a:lnTo>
                  <a:lnTo>
                    <a:pt x="46" y="0"/>
                  </a:lnTo>
                  <a:lnTo>
                    <a:pt x="46" y="204"/>
                  </a:lnTo>
                </a:path>
              </a:pathLst>
            </a:custGeom>
            <a:noFill/>
            <a:ln w="9525">
              <a:noFill/>
              <a:miter lim="800000"/>
            </a:ln>
          </p:spPr>
          <p:txBody>
            <a:bodyPr/>
            <a:lstStyle/>
            <a:p>
              <a:endParaRPr lang="id-ID" altLang="zh-CN" sz="1705">
                <a:latin typeface="Arial" panose="020B0604020202020204" pitchFamily="34" charset="0"/>
                <a:ea typeface="微软雅黑" panose="020B0503020204020204" pitchFamily="34" charset="-122"/>
                <a:sym typeface="Arial" panose="020B0604020202020204" pitchFamily="34" charset="0"/>
              </a:endParaRPr>
            </a:p>
          </p:txBody>
        </p:sp>
        <p:sp>
          <p:nvSpPr>
            <p:cNvPr id="52" name="Freeform 32"/>
            <p:cNvSpPr/>
            <p:nvPr/>
          </p:nvSpPr>
          <p:spPr bwMode="auto">
            <a:xfrm>
              <a:off x="7487931" y="3230483"/>
              <a:ext cx="209550" cy="277813"/>
            </a:xfrm>
            <a:custGeom>
              <a:avLst/>
              <a:gdLst>
                <a:gd name="T0" fmla="*/ 399192758 w 110"/>
                <a:gd name="T1" fmla="*/ 330379032 h 145"/>
                <a:gd name="T2" fmla="*/ 199596379 w 110"/>
                <a:gd name="T3" fmla="*/ 532276312 h 145"/>
                <a:gd name="T4" fmla="*/ 199596379 w 110"/>
                <a:gd name="T5" fmla="*/ 532276312 h 145"/>
                <a:gd name="T6" fmla="*/ 0 w 110"/>
                <a:gd name="T7" fmla="*/ 330379032 h 145"/>
                <a:gd name="T8" fmla="*/ 0 w 110"/>
                <a:gd name="T9" fmla="*/ 201897220 h 145"/>
                <a:gd name="T10" fmla="*/ 199596379 w 110"/>
                <a:gd name="T11" fmla="*/ 0 h 145"/>
                <a:gd name="T12" fmla="*/ 199596379 w 110"/>
                <a:gd name="T13" fmla="*/ 0 h 145"/>
                <a:gd name="T14" fmla="*/ 399192758 w 110"/>
                <a:gd name="T15" fmla="*/ 201897220 h 145"/>
                <a:gd name="T16" fmla="*/ 399192758 w 110"/>
                <a:gd name="T17" fmla="*/ 330379032 h 1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0"/>
                <a:gd name="T28" fmla="*/ 0 h 145"/>
                <a:gd name="T29" fmla="*/ 110 w 110"/>
                <a:gd name="T30" fmla="*/ 145 h 1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0" h="145">
                  <a:moveTo>
                    <a:pt x="110" y="90"/>
                  </a:moveTo>
                  <a:cubicBezTo>
                    <a:pt x="110" y="121"/>
                    <a:pt x="85" y="145"/>
                    <a:pt x="55" y="145"/>
                  </a:cubicBezTo>
                  <a:cubicBezTo>
                    <a:pt x="55" y="145"/>
                    <a:pt x="55" y="145"/>
                    <a:pt x="55" y="145"/>
                  </a:cubicBezTo>
                  <a:cubicBezTo>
                    <a:pt x="24" y="145"/>
                    <a:pt x="0" y="121"/>
                    <a:pt x="0" y="90"/>
                  </a:cubicBezTo>
                  <a:cubicBezTo>
                    <a:pt x="0" y="55"/>
                    <a:pt x="0" y="55"/>
                    <a:pt x="0" y="55"/>
                  </a:cubicBezTo>
                  <a:cubicBezTo>
                    <a:pt x="0" y="24"/>
                    <a:pt x="24" y="0"/>
                    <a:pt x="55" y="0"/>
                  </a:cubicBezTo>
                  <a:cubicBezTo>
                    <a:pt x="55" y="0"/>
                    <a:pt x="55" y="0"/>
                    <a:pt x="55" y="0"/>
                  </a:cubicBezTo>
                  <a:cubicBezTo>
                    <a:pt x="85" y="0"/>
                    <a:pt x="110" y="24"/>
                    <a:pt x="110" y="55"/>
                  </a:cubicBezTo>
                  <a:lnTo>
                    <a:pt x="110" y="90"/>
                  </a:lnTo>
                  <a:close/>
                </a:path>
              </a:pathLst>
            </a:custGeom>
            <a:solidFill>
              <a:srgbClr val="F9B49B"/>
            </a:solidFill>
            <a:ln w="9525">
              <a:noFill/>
              <a:miter lim="800000"/>
            </a:ln>
          </p:spPr>
          <p:txBody>
            <a:bodyPr/>
            <a:lstStyle/>
            <a:p>
              <a:endParaRPr lang="id-ID" altLang="zh-CN" sz="1705">
                <a:latin typeface="Arial" panose="020B0604020202020204" pitchFamily="34" charset="0"/>
                <a:ea typeface="微软雅黑" panose="020B0503020204020204" pitchFamily="34" charset="-122"/>
                <a:sym typeface="Arial" panose="020B0604020202020204" pitchFamily="34" charset="0"/>
              </a:endParaRPr>
            </a:p>
          </p:txBody>
        </p:sp>
        <p:sp>
          <p:nvSpPr>
            <p:cNvPr id="53" name="Freeform 33"/>
            <p:cNvSpPr/>
            <p:nvPr/>
          </p:nvSpPr>
          <p:spPr bwMode="auto">
            <a:xfrm>
              <a:off x="7429194" y="3520996"/>
              <a:ext cx="306388" cy="334963"/>
            </a:xfrm>
            <a:custGeom>
              <a:avLst/>
              <a:gdLst>
                <a:gd name="T0" fmla="*/ 18335407 w 160"/>
                <a:gd name="T1" fmla="*/ 641144081 h 175"/>
                <a:gd name="T2" fmla="*/ 0 w 160"/>
                <a:gd name="T3" fmla="*/ 29310217 h 175"/>
                <a:gd name="T4" fmla="*/ 238350684 w 160"/>
                <a:gd name="T5" fmla="*/ 0 h 175"/>
                <a:gd name="T6" fmla="*/ 311690428 w 160"/>
                <a:gd name="T7" fmla="*/ 102582891 h 175"/>
                <a:gd name="T8" fmla="*/ 374026958 w 160"/>
                <a:gd name="T9" fmla="*/ 0 h 175"/>
                <a:gd name="T10" fmla="*/ 586710056 w 160"/>
                <a:gd name="T11" fmla="*/ 43964372 h 175"/>
                <a:gd name="T12" fmla="*/ 531705772 w 160"/>
                <a:gd name="T13" fmla="*/ 641144081 h 175"/>
                <a:gd name="T14" fmla="*/ 18335407 w 160"/>
                <a:gd name="T15" fmla="*/ 641144081 h 175"/>
                <a:gd name="T16" fmla="*/ 0 60000 65536"/>
                <a:gd name="T17" fmla="*/ 0 60000 65536"/>
                <a:gd name="T18" fmla="*/ 0 60000 65536"/>
                <a:gd name="T19" fmla="*/ 0 60000 65536"/>
                <a:gd name="T20" fmla="*/ 0 60000 65536"/>
                <a:gd name="T21" fmla="*/ 0 60000 65536"/>
                <a:gd name="T22" fmla="*/ 0 60000 65536"/>
                <a:gd name="T23" fmla="*/ 0 60000 65536"/>
                <a:gd name="T24" fmla="*/ 0 w 160"/>
                <a:gd name="T25" fmla="*/ 0 h 175"/>
                <a:gd name="T26" fmla="*/ 160 w 160"/>
                <a:gd name="T27" fmla="*/ 175 h 1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0" h="175">
                  <a:moveTo>
                    <a:pt x="5" y="175"/>
                  </a:moveTo>
                  <a:cubicBezTo>
                    <a:pt x="0" y="8"/>
                    <a:pt x="0" y="8"/>
                    <a:pt x="0" y="8"/>
                  </a:cubicBezTo>
                  <a:cubicBezTo>
                    <a:pt x="0" y="8"/>
                    <a:pt x="20" y="1"/>
                    <a:pt x="65" y="0"/>
                  </a:cubicBezTo>
                  <a:cubicBezTo>
                    <a:pt x="85" y="28"/>
                    <a:pt x="85" y="28"/>
                    <a:pt x="85" y="28"/>
                  </a:cubicBezTo>
                  <a:cubicBezTo>
                    <a:pt x="102" y="0"/>
                    <a:pt x="102" y="0"/>
                    <a:pt x="102" y="0"/>
                  </a:cubicBezTo>
                  <a:cubicBezTo>
                    <a:pt x="124" y="1"/>
                    <a:pt x="160" y="12"/>
                    <a:pt x="160" y="12"/>
                  </a:cubicBezTo>
                  <a:cubicBezTo>
                    <a:pt x="145" y="175"/>
                    <a:pt x="145" y="175"/>
                    <a:pt x="145" y="175"/>
                  </a:cubicBezTo>
                  <a:lnTo>
                    <a:pt x="5" y="175"/>
                  </a:lnTo>
                  <a:close/>
                </a:path>
              </a:pathLst>
            </a:custGeom>
            <a:solidFill>
              <a:srgbClr val="EF7768"/>
            </a:solidFill>
            <a:ln w="9525">
              <a:noFill/>
              <a:miter lim="800000"/>
            </a:ln>
          </p:spPr>
          <p:txBody>
            <a:bodyPr/>
            <a:lstStyle/>
            <a:p>
              <a:endParaRPr lang="id-ID" altLang="zh-CN" sz="1705">
                <a:latin typeface="Arial" panose="020B0604020202020204" pitchFamily="34" charset="0"/>
                <a:ea typeface="微软雅黑" panose="020B0503020204020204" pitchFamily="34" charset="-122"/>
                <a:sym typeface="Arial" panose="020B0604020202020204" pitchFamily="34" charset="0"/>
              </a:endParaRPr>
            </a:p>
          </p:txBody>
        </p:sp>
        <p:sp>
          <p:nvSpPr>
            <p:cNvPr id="54" name="Freeform 34"/>
            <p:cNvSpPr/>
            <p:nvPr/>
          </p:nvSpPr>
          <p:spPr bwMode="auto">
            <a:xfrm>
              <a:off x="7443481" y="3235246"/>
              <a:ext cx="65088" cy="163513"/>
            </a:xfrm>
            <a:custGeom>
              <a:avLst/>
              <a:gdLst>
                <a:gd name="T0" fmla="*/ 109943184 w 34"/>
                <a:gd name="T1" fmla="*/ 314547080 h 85"/>
                <a:gd name="T2" fmla="*/ 25652325 w 34"/>
                <a:gd name="T3" fmla="*/ 207230591 h 85"/>
                <a:gd name="T4" fmla="*/ 80624882 w 34"/>
                <a:gd name="T5" fmla="*/ 11101571 h 85"/>
                <a:gd name="T6" fmla="*/ 124601378 w 34"/>
                <a:gd name="T7" fmla="*/ 66609431 h 85"/>
                <a:gd name="T8" fmla="*/ 109943184 w 34"/>
                <a:gd name="T9" fmla="*/ 314547080 h 85"/>
                <a:gd name="T10" fmla="*/ 0 60000 65536"/>
                <a:gd name="T11" fmla="*/ 0 60000 65536"/>
                <a:gd name="T12" fmla="*/ 0 60000 65536"/>
                <a:gd name="T13" fmla="*/ 0 60000 65536"/>
                <a:gd name="T14" fmla="*/ 0 60000 65536"/>
                <a:gd name="T15" fmla="*/ 0 w 34"/>
                <a:gd name="T16" fmla="*/ 0 h 85"/>
                <a:gd name="T17" fmla="*/ 34 w 34"/>
                <a:gd name="T18" fmla="*/ 85 h 85"/>
              </a:gdLst>
              <a:ahLst/>
              <a:cxnLst>
                <a:cxn ang="T10">
                  <a:pos x="T0" y="T1"/>
                </a:cxn>
                <a:cxn ang="T11">
                  <a:pos x="T2" y="T3"/>
                </a:cxn>
                <a:cxn ang="T12">
                  <a:pos x="T4" y="T5"/>
                </a:cxn>
                <a:cxn ang="T13">
                  <a:pos x="T6" y="T7"/>
                </a:cxn>
                <a:cxn ang="T14">
                  <a:pos x="T8" y="T9"/>
                </a:cxn>
              </a:cxnLst>
              <a:rect l="T15" t="T16" r="T17" b="T18"/>
              <a:pathLst>
                <a:path w="34" h="85">
                  <a:moveTo>
                    <a:pt x="30" y="85"/>
                  </a:moveTo>
                  <a:cubicBezTo>
                    <a:pt x="30" y="85"/>
                    <a:pt x="12" y="76"/>
                    <a:pt x="7" y="56"/>
                  </a:cubicBezTo>
                  <a:cubicBezTo>
                    <a:pt x="0" y="27"/>
                    <a:pt x="8" y="0"/>
                    <a:pt x="22" y="3"/>
                  </a:cubicBezTo>
                  <a:cubicBezTo>
                    <a:pt x="30" y="15"/>
                    <a:pt x="34" y="18"/>
                    <a:pt x="34" y="18"/>
                  </a:cubicBezTo>
                  <a:cubicBezTo>
                    <a:pt x="34" y="18"/>
                    <a:pt x="28" y="72"/>
                    <a:pt x="30" y="85"/>
                  </a:cubicBezTo>
                  <a:close/>
                </a:path>
              </a:pathLst>
            </a:custGeom>
            <a:solidFill>
              <a:srgbClr val="784E26"/>
            </a:solidFill>
            <a:ln w="9525">
              <a:noFill/>
              <a:miter lim="800000"/>
            </a:ln>
          </p:spPr>
          <p:txBody>
            <a:bodyPr/>
            <a:lstStyle/>
            <a:p>
              <a:endParaRPr lang="id-ID" altLang="zh-CN" sz="1705">
                <a:latin typeface="Arial" panose="020B0604020202020204" pitchFamily="34" charset="0"/>
                <a:ea typeface="微软雅黑" panose="020B0503020204020204" pitchFamily="34" charset="-122"/>
                <a:sym typeface="Arial" panose="020B0604020202020204" pitchFamily="34" charset="0"/>
              </a:endParaRPr>
            </a:p>
          </p:txBody>
        </p:sp>
        <p:sp>
          <p:nvSpPr>
            <p:cNvPr id="55" name="Freeform 35"/>
            <p:cNvSpPr/>
            <p:nvPr/>
          </p:nvSpPr>
          <p:spPr bwMode="auto">
            <a:xfrm>
              <a:off x="7473644" y="3174921"/>
              <a:ext cx="266700" cy="125413"/>
            </a:xfrm>
            <a:custGeom>
              <a:avLst/>
              <a:gdLst>
                <a:gd name="T0" fmla="*/ 69946391 w 139"/>
                <a:gd name="T1" fmla="*/ 184148063 h 66"/>
                <a:gd name="T2" fmla="*/ 279789403 w 139"/>
                <a:gd name="T3" fmla="*/ 238309352 h 66"/>
                <a:gd name="T4" fmla="*/ 482266419 w 139"/>
                <a:gd name="T5" fmla="*/ 7220747 h 66"/>
                <a:gd name="T6" fmla="*/ 265063348 w 139"/>
                <a:gd name="T7" fmla="*/ 28886788 h 66"/>
                <a:gd name="T8" fmla="*/ 51540247 w 139"/>
                <a:gd name="T9" fmla="*/ 39717914 h 66"/>
                <a:gd name="T10" fmla="*/ 69946391 w 139"/>
                <a:gd name="T11" fmla="*/ 184148063 h 66"/>
                <a:gd name="T12" fmla="*/ 0 60000 65536"/>
                <a:gd name="T13" fmla="*/ 0 60000 65536"/>
                <a:gd name="T14" fmla="*/ 0 60000 65536"/>
                <a:gd name="T15" fmla="*/ 0 60000 65536"/>
                <a:gd name="T16" fmla="*/ 0 60000 65536"/>
                <a:gd name="T17" fmla="*/ 0 60000 65536"/>
                <a:gd name="T18" fmla="*/ 0 w 139"/>
                <a:gd name="T19" fmla="*/ 0 h 66"/>
                <a:gd name="T20" fmla="*/ 139 w 139"/>
                <a:gd name="T21" fmla="*/ 66 h 66"/>
              </a:gdLst>
              <a:ahLst/>
              <a:cxnLst>
                <a:cxn ang="T12">
                  <a:pos x="T0" y="T1"/>
                </a:cxn>
                <a:cxn ang="T13">
                  <a:pos x="T2" y="T3"/>
                </a:cxn>
                <a:cxn ang="T14">
                  <a:pos x="T4" y="T5"/>
                </a:cxn>
                <a:cxn ang="T15">
                  <a:pos x="T6" y="T7"/>
                </a:cxn>
                <a:cxn ang="T16">
                  <a:pos x="T8" y="T9"/>
                </a:cxn>
                <a:cxn ang="T17">
                  <a:pos x="T10" y="T11"/>
                </a:cxn>
              </a:cxnLst>
              <a:rect l="T18" t="T19" r="T20" b="T21"/>
              <a:pathLst>
                <a:path w="139" h="66">
                  <a:moveTo>
                    <a:pt x="19" y="51"/>
                  </a:moveTo>
                  <a:cubicBezTo>
                    <a:pt x="19" y="51"/>
                    <a:pt x="38" y="66"/>
                    <a:pt x="76" y="66"/>
                  </a:cubicBezTo>
                  <a:cubicBezTo>
                    <a:pt x="113" y="66"/>
                    <a:pt x="139" y="31"/>
                    <a:pt x="131" y="2"/>
                  </a:cubicBezTo>
                  <a:cubicBezTo>
                    <a:pt x="119" y="13"/>
                    <a:pt x="93" y="15"/>
                    <a:pt x="72" y="8"/>
                  </a:cubicBezTo>
                  <a:cubicBezTo>
                    <a:pt x="50" y="0"/>
                    <a:pt x="28" y="0"/>
                    <a:pt x="14" y="11"/>
                  </a:cubicBezTo>
                  <a:cubicBezTo>
                    <a:pt x="0" y="23"/>
                    <a:pt x="5" y="42"/>
                    <a:pt x="19" y="51"/>
                  </a:cubicBezTo>
                  <a:close/>
                </a:path>
              </a:pathLst>
            </a:custGeom>
            <a:solidFill>
              <a:srgbClr val="784E26"/>
            </a:solidFill>
            <a:ln w="9525">
              <a:noFill/>
              <a:miter lim="800000"/>
            </a:ln>
          </p:spPr>
          <p:txBody>
            <a:bodyPr/>
            <a:lstStyle/>
            <a:p>
              <a:endParaRPr lang="id-ID" altLang="zh-CN" sz="1705">
                <a:latin typeface="Arial" panose="020B0604020202020204" pitchFamily="34" charset="0"/>
                <a:ea typeface="微软雅黑" panose="020B0503020204020204" pitchFamily="34" charset="-122"/>
                <a:sym typeface="Arial" panose="020B0604020202020204" pitchFamily="34" charset="0"/>
              </a:endParaRPr>
            </a:p>
          </p:txBody>
        </p:sp>
        <p:sp>
          <p:nvSpPr>
            <p:cNvPr id="56" name="Freeform 36"/>
            <p:cNvSpPr/>
            <p:nvPr/>
          </p:nvSpPr>
          <p:spPr bwMode="auto">
            <a:xfrm>
              <a:off x="7472056" y="3241596"/>
              <a:ext cx="44450" cy="114300"/>
            </a:xfrm>
            <a:custGeom>
              <a:avLst/>
              <a:gdLst>
                <a:gd name="T0" fmla="*/ 85904458 w 23"/>
                <a:gd name="T1" fmla="*/ 61693424 h 60"/>
                <a:gd name="T2" fmla="*/ 52290591 w 23"/>
                <a:gd name="T3" fmla="*/ 217741504 h 60"/>
                <a:gd name="T4" fmla="*/ 0 w 23"/>
                <a:gd name="T5" fmla="*/ 94354656 h 60"/>
                <a:gd name="T6" fmla="*/ 29880061 w 23"/>
                <a:gd name="T7" fmla="*/ 0 h 60"/>
                <a:gd name="T8" fmla="*/ 85904458 w 23"/>
                <a:gd name="T9" fmla="*/ 61693424 h 60"/>
                <a:gd name="T10" fmla="*/ 0 60000 65536"/>
                <a:gd name="T11" fmla="*/ 0 60000 65536"/>
                <a:gd name="T12" fmla="*/ 0 60000 65536"/>
                <a:gd name="T13" fmla="*/ 0 60000 65536"/>
                <a:gd name="T14" fmla="*/ 0 60000 65536"/>
                <a:gd name="T15" fmla="*/ 0 w 23"/>
                <a:gd name="T16" fmla="*/ 0 h 60"/>
                <a:gd name="T17" fmla="*/ 23 w 23"/>
                <a:gd name="T18" fmla="*/ 60 h 60"/>
              </a:gdLst>
              <a:ahLst/>
              <a:cxnLst>
                <a:cxn ang="T10">
                  <a:pos x="T0" y="T1"/>
                </a:cxn>
                <a:cxn ang="T11">
                  <a:pos x="T2" y="T3"/>
                </a:cxn>
                <a:cxn ang="T12">
                  <a:pos x="T4" y="T5"/>
                </a:cxn>
                <a:cxn ang="T13">
                  <a:pos x="T6" y="T7"/>
                </a:cxn>
                <a:cxn ang="T14">
                  <a:pos x="T8" y="T9"/>
                </a:cxn>
              </a:cxnLst>
              <a:rect l="T15" t="T16" r="T17" b="T18"/>
              <a:pathLst>
                <a:path w="23" h="60">
                  <a:moveTo>
                    <a:pt x="23" y="17"/>
                  </a:moveTo>
                  <a:cubicBezTo>
                    <a:pt x="23" y="17"/>
                    <a:pt x="9" y="42"/>
                    <a:pt x="14" y="60"/>
                  </a:cubicBezTo>
                  <a:cubicBezTo>
                    <a:pt x="3" y="46"/>
                    <a:pt x="0" y="26"/>
                    <a:pt x="0" y="26"/>
                  </a:cubicBezTo>
                  <a:cubicBezTo>
                    <a:pt x="8" y="0"/>
                    <a:pt x="8" y="0"/>
                    <a:pt x="8" y="0"/>
                  </a:cubicBezTo>
                  <a:lnTo>
                    <a:pt x="23" y="17"/>
                  </a:lnTo>
                  <a:close/>
                </a:path>
              </a:pathLst>
            </a:custGeom>
            <a:solidFill>
              <a:srgbClr val="784E26"/>
            </a:solidFill>
            <a:ln w="9525">
              <a:noFill/>
              <a:miter lim="800000"/>
            </a:ln>
          </p:spPr>
          <p:txBody>
            <a:bodyPr/>
            <a:lstStyle/>
            <a:p>
              <a:endParaRPr lang="id-ID" altLang="zh-CN" sz="1705">
                <a:latin typeface="Arial" panose="020B0604020202020204" pitchFamily="34" charset="0"/>
                <a:ea typeface="微软雅黑" panose="020B0503020204020204" pitchFamily="34" charset="-122"/>
                <a:sym typeface="Arial" panose="020B0604020202020204" pitchFamily="34" charset="0"/>
              </a:endParaRPr>
            </a:p>
          </p:txBody>
        </p:sp>
        <p:sp>
          <p:nvSpPr>
            <p:cNvPr id="57" name="Freeform 37"/>
            <p:cNvSpPr/>
            <p:nvPr/>
          </p:nvSpPr>
          <p:spPr bwMode="auto">
            <a:xfrm>
              <a:off x="7664144" y="3241596"/>
              <a:ext cx="57150" cy="92075"/>
            </a:xfrm>
            <a:custGeom>
              <a:avLst/>
              <a:gdLst>
                <a:gd name="T0" fmla="*/ 0 w 30"/>
                <a:gd name="T1" fmla="*/ 62553448 h 48"/>
                <a:gd name="T2" fmla="*/ 50806352 w 30"/>
                <a:gd name="T3" fmla="*/ 176620954 h 48"/>
                <a:gd name="T4" fmla="*/ 79838559 w 30"/>
                <a:gd name="T5" fmla="*/ 33116313 h 48"/>
                <a:gd name="T6" fmla="*/ 54435376 w 30"/>
                <a:gd name="T7" fmla="*/ 0 h 48"/>
                <a:gd name="T8" fmla="*/ 0 w 30"/>
                <a:gd name="T9" fmla="*/ 62553448 h 48"/>
                <a:gd name="T10" fmla="*/ 0 60000 65536"/>
                <a:gd name="T11" fmla="*/ 0 60000 65536"/>
                <a:gd name="T12" fmla="*/ 0 60000 65536"/>
                <a:gd name="T13" fmla="*/ 0 60000 65536"/>
                <a:gd name="T14" fmla="*/ 0 60000 65536"/>
                <a:gd name="T15" fmla="*/ 0 w 30"/>
                <a:gd name="T16" fmla="*/ 0 h 48"/>
                <a:gd name="T17" fmla="*/ 30 w 30"/>
                <a:gd name="T18" fmla="*/ 48 h 48"/>
              </a:gdLst>
              <a:ahLst/>
              <a:cxnLst>
                <a:cxn ang="T10">
                  <a:pos x="T0" y="T1"/>
                </a:cxn>
                <a:cxn ang="T11">
                  <a:pos x="T2" y="T3"/>
                </a:cxn>
                <a:cxn ang="T12">
                  <a:pos x="T4" y="T5"/>
                </a:cxn>
                <a:cxn ang="T13">
                  <a:pos x="T6" y="T7"/>
                </a:cxn>
                <a:cxn ang="T14">
                  <a:pos x="T8" y="T9"/>
                </a:cxn>
              </a:cxnLst>
              <a:rect l="T15" t="T16" r="T17" b="T18"/>
              <a:pathLst>
                <a:path w="30" h="48">
                  <a:moveTo>
                    <a:pt x="0" y="17"/>
                  </a:moveTo>
                  <a:cubicBezTo>
                    <a:pt x="0" y="17"/>
                    <a:pt x="16" y="23"/>
                    <a:pt x="14" y="48"/>
                  </a:cubicBezTo>
                  <a:cubicBezTo>
                    <a:pt x="30" y="30"/>
                    <a:pt x="22" y="9"/>
                    <a:pt x="22" y="9"/>
                  </a:cubicBezTo>
                  <a:cubicBezTo>
                    <a:pt x="15" y="0"/>
                    <a:pt x="15" y="0"/>
                    <a:pt x="15" y="0"/>
                  </a:cubicBezTo>
                  <a:lnTo>
                    <a:pt x="0" y="17"/>
                  </a:lnTo>
                  <a:close/>
                </a:path>
              </a:pathLst>
            </a:custGeom>
            <a:solidFill>
              <a:srgbClr val="784E26"/>
            </a:solidFill>
            <a:ln w="9525">
              <a:noFill/>
              <a:miter lim="800000"/>
            </a:ln>
          </p:spPr>
          <p:txBody>
            <a:bodyPr/>
            <a:lstStyle/>
            <a:p>
              <a:endParaRPr lang="id-ID" altLang="zh-CN" sz="1705">
                <a:latin typeface="Arial" panose="020B0604020202020204" pitchFamily="34" charset="0"/>
                <a:ea typeface="微软雅黑" panose="020B0503020204020204" pitchFamily="34" charset="-122"/>
                <a:sym typeface="Arial" panose="020B0604020202020204" pitchFamily="34" charset="0"/>
              </a:endParaRPr>
            </a:p>
          </p:txBody>
        </p:sp>
        <p:sp>
          <p:nvSpPr>
            <p:cNvPr id="58" name="Freeform 38"/>
            <p:cNvSpPr/>
            <p:nvPr/>
          </p:nvSpPr>
          <p:spPr bwMode="auto">
            <a:xfrm>
              <a:off x="7241869" y="3536871"/>
              <a:ext cx="312738" cy="319088"/>
            </a:xfrm>
            <a:custGeom>
              <a:avLst/>
              <a:gdLst>
                <a:gd name="T0" fmla="*/ 360755739 w 163"/>
                <a:gd name="T1" fmla="*/ 0 h 167"/>
                <a:gd name="T2" fmla="*/ 169333234 w 163"/>
                <a:gd name="T3" fmla="*/ 609683559 h 167"/>
                <a:gd name="T4" fmla="*/ 600031038 w 163"/>
                <a:gd name="T5" fmla="*/ 609683559 h 167"/>
                <a:gd name="T6" fmla="*/ 596349172 w 163"/>
                <a:gd name="T7" fmla="*/ 529365127 h 167"/>
                <a:gd name="T8" fmla="*/ 279768139 w 163"/>
                <a:gd name="T9" fmla="*/ 478255535 h 167"/>
                <a:gd name="T10" fmla="*/ 371797497 w 163"/>
                <a:gd name="T11" fmla="*/ 328572747 h 167"/>
                <a:gd name="T12" fmla="*/ 0 60000 65536"/>
                <a:gd name="T13" fmla="*/ 0 60000 65536"/>
                <a:gd name="T14" fmla="*/ 0 60000 65536"/>
                <a:gd name="T15" fmla="*/ 0 60000 65536"/>
                <a:gd name="T16" fmla="*/ 0 60000 65536"/>
                <a:gd name="T17" fmla="*/ 0 60000 65536"/>
                <a:gd name="T18" fmla="*/ 0 w 163"/>
                <a:gd name="T19" fmla="*/ 0 h 167"/>
                <a:gd name="T20" fmla="*/ 163 w 163"/>
                <a:gd name="T21" fmla="*/ 167 h 167"/>
              </a:gdLst>
              <a:ahLst/>
              <a:cxnLst>
                <a:cxn ang="T12">
                  <a:pos x="T0" y="T1"/>
                </a:cxn>
                <a:cxn ang="T13">
                  <a:pos x="T2" y="T3"/>
                </a:cxn>
                <a:cxn ang="T14">
                  <a:pos x="T4" y="T5"/>
                </a:cxn>
                <a:cxn ang="T15">
                  <a:pos x="T6" y="T7"/>
                </a:cxn>
                <a:cxn ang="T16">
                  <a:pos x="T8" y="T9"/>
                </a:cxn>
                <a:cxn ang="T17">
                  <a:pos x="T10" y="T11"/>
                </a:cxn>
              </a:cxnLst>
              <a:rect l="T18" t="T19" r="T20" b="T21"/>
              <a:pathLst>
                <a:path w="163" h="167">
                  <a:moveTo>
                    <a:pt x="98" y="0"/>
                  </a:moveTo>
                  <a:cubicBezTo>
                    <a:pt x="98" y="0"/>
                    <a:pt x="0" y="147"/>
                    <a:pt x="46" y="167"/>
                  </a:cubicBezTo>
                  <a:cubicBezTo>
                    <a:pt x="115" y="167"/>
                    <a:pt x="163" y="167"/>
                    <a:pt x="163" y="167"/>
                  </a:cubicBezTo>
                  <a:cubicBezTo>
                    <a:pt x="162" y="145"/>
                    <a:pt x="162" y="145"/>
                    <a:pt x="162" y="145"/>
                  </a:cubicBezTo>
                  <a:cubicBezTo>
                    <a:pt x="162" y="145"/>
                    <a:pt x="84" y="143"/>
                    <a:pt x="76" y="131"/>
                  </a:cubicBezTo>
                  <a:cubicBezTo>
                    <a:pt x="69" y="119"/>
                    <a:pt x="101" y="90"/>
                    <a:pt x="101" y="90"/>
                  </a:cubicBezTo>
                </a:path>
              </a:pathLst>
            </a:custGeom>
            <a:solidFill>
              <a:srgbClr val="D86964"/>
            </a:solidFill>
            <a:ln w="9525">
              <a:noFill/>
              <a:miter lim="800000"/>
            </a:ln>
          </p:spPr>
          <p:txBody>
            <a:bodyPr/>
            <a:lstStyle/>
            <a:p>
              <a:endParaRPr lang="id-ID" altLang="zh-CN" sz="1705">
                <a:latin typeface="Arial" panose="020B0604020202020204" pitchFamily="34" charset="0"/>
                <a:ea typeface="微软雅黑" panose="020B0503020204020204" pitchFamily="34" charset="-122"/>
                <a:sym typeface="Arial" panose="020B0604020202020204" pitchFamily="34" charset="0"/>
              </a:endParaRPr>
            </a:p>
          </p:txBody>
        </p:sp>
        <p:sp>
          <p:nvSpPr>
            <p:cNvPr id="59" name="Freeform 39"/>
            <p:cNvSpPr/>
            <p:nvPr/>
          </p:nvSpPr>
          <p:spPr bwMode="auto">
            <a:xfrm>
              <a:off x="7572069" y="3544808"/>
              <a:ext cx="311150" cy="311150"/>
            </a:xfrm>
            <a:custGeom>
              <a:avLst/>
              <a:gdLst>
                <a:gd name="T0" fmla="*/ 313373865 w 163"/>
                <a:gd name="T1" fmla="*/ 0 h 163"/>
                <a:gd name="T2" fmla="*/ 426334635 w 163"/>
                <a:gd name="T3" fmla="*/ 593952915 h 163"/>
                <a:gd name="T4" fmla="*/ 0 w 163"/>
                <a:gd name="T5" fmla="*/ 593952915 h 163"/>
                <a:gd name="T6" fmla="*/ 25506662 w 163"/>
                <a:gd name="T7" fmla="*/ 513786961 h 163"/>
                <a:gd name="T8" fmla="*/ 327950188 w 163"/>
                <a:gd name="T9" fmla="*/ 470061693 h 163"/>
                <a:gd name="T10" fmla="*/ 284223130 w 163"/>
                <a:gd name="T11" fmla="*/ 335236440 h 163"/>
                <a:gd name="T12" fmla="*/ 0 60000 65536"/>
                <a:gd name="T13" fmla="*/ 0 60000 65536"/>
                <a:gd name="T14" fmla="*/ 0 60000 65536"/>
                <a:gd name="T15" fmla="*/ 0 60000 65536"/>
                <a:gd name="T16" fmla="*/ 0 60000 65536"/>
                <a:gd name="T17" fmla="*/ 0 60000 65536"/>
                <a:gd name="T18" fmla="*/ 0 w 163"/>
                <a:gd name="T19" fmla="*/ 0 h 163"/>
                <a:gd name="T20" fmla="*/ 163 w 163"/>
                <a:gd name="T21" fmla="*/ 163 h 163"/>
              </a:gdLst>
              <a:ahLst/>
              <a:cxnLst>
                <a:cxn ang="T12">
                  <a:pos x="T0" y="T1"/>
                </a:cxn>
                <a:cxn ang="T13">
                  <a:pos x="T2" y="T3"/>
                </a:cxn>
                <a:cxn ang="T14">
                  <a:pos x="T4" y="T5"/>
                </a:cxn>
                <a:cxn ang="T15">
                  <a:pos x="T6" y="T7"/>
                </a:cxn>
                <a:cxn ang="T16">
                  <a:pos x="T8" y="T9"/>
                </a:cxn>
                <a:cxn ang="T17">
                  <a:pos x="T10" y="T11"/>
                </a:cxn>
              </a:cxnLst>
              <a:rect l="T18" t="T19" r="T20" b="T21"/>
              <a:pathLst>
                <a:path w="163" h="163">
                  <a:moveTo>
                    <a:pt x="86" y="0"/>
                  </a:moveTo>
                  <a:cubicBezTo>
                    <a:pt x="86" y="0"/>
                    <a:pt x="163" y="143"/>
                    <a:pt x="117" y="163"/>
                  </a:cubicBezTo>
                  <a:cubicBezTo>
                    <a:pt x="48" y="163"/>
                    <a:pt x="0" y="163"/>
                    <a:pt x="0" y="163"/>
                  </a:cubicBezTo>
                  <a:cubicBezTo>
                    <a:pt x="7" y="141"/>
                    <a:pt x="7" y="141"/>
                    <a:pt x="7" y="141"/>
                  </a:cubicBezTo>
                  <a:cubicBezTo>
                    <a:pt x="7" y="141"/>
                    <a:pt x="83" y="141"/>
                    <a:pt x="90" y="129"/>
                  </a:cubicBezTo>
                  <a:cubicBezTo>
                    <a:pt x="98" y="117"/>
                    <a:pt x="78" y="92"/>
                    <a:pt x="78" y="92"/>
                  </a:cubicBezTo>
                </a:path>
              </a:pathLst>
            </a:custGeom>
            <a:solidFill>
              <a:srgbClr val="D86964"/>
            </a:solidFill>
            <a:ln w="9525">
              <a:noFill/>
              <a:miter lim="800000"/>
            </a:ln>
          </p:spPr>
          <p:txBody>
            <a:bodyPr/>
            <a:lstStyle/>
            <a:p>
              <a:endParaRPr lang="id-ID" altLang="zh-CN" sz="1705">
                <a:latin typeface="Arial" panose="020B0604020202020204" pitchFamily="34" charset="0"/>
                <a:ea typeface="微软雅黑" panose="020B0503020204020204" pitchFamily="34" charset="-122"/>
                <a:sym typeface="Arial" panose="020B0604020202020204" pitchFamily="34" charset="0"/>
              </a:endParaRPr>
            </a:p>
          </p:txBody>
        </p:sp>
        <p:sp>
          <p:nvSpPr>
            <p:cNvPr id="60" name="Freeform 40"/>
            <p:cNvSpPr/>
            <p:nvPr/>
          </p:nvSpPr>
          <p:spPr bwMode="auto">
            <a:xfrm>
              <a:off x="7549844" y="3797221"/>
              <a:ext cx="65088" cy="63500"/>
            </a:xfrm>
            <a:custGeom>
              <a:avLst/>
              <a:gdLst>
                <a:gd name="T0" fmla="*/ 0 w 34"/>
                <a:gd name="T1" fmla="*/ 111080721 h 33"/>
                <a:gd name="T2" fmla="*/ 109943184 w 34"/>
                <a:gd name="T3" fmla="*/ 99973999 h 33"/>
                <a:gd name="T4" fmla="*/ 98949060 w 34"/>
                <a:gd name="T5" fmla="*/ 88865353 h 33"/>
                <a:gd name="T6" fmla="*/ 117271324 w 34"/>
                <a:gd name="T7" fmla="*/ 77756706 h 33"/>
                <a:gd name="T8" fmla="*/ 98949060 w 34"/>
                <a:gd name="T9" fmla="*/ 70352225 h 33"/>
                <a:gd name="T10" fmla="*/ 124601378 w 34"/>
                <a:gd name="T11" fmla="*/ 55541323 h 33"/>
                <a:gd name="T12" fmla="*/ 102613130 w 34"/>
                <a:gd name="T13" fmla="*/ 48134917 h 33"/>
                <a:gd name="T14" fmla="*/ 124601378 w 34"/>
                <a:gd name="T15" fmla="*/ 37026271 h 33"/>
                <a:gd name="T16" fmla="*/ 106277200 w 34"/>
                <a:gd name="T17" fmla="*/ 25919541 h 33"/>
                <a:gd name="T18" fmla="*/ 51306565 w 34"/>
                <a:gd name="T19" fmla="*/ 33324030 h 33"/>
                <a:gd name="T20" fmla="*/ 91619006 w 34"/>
                <a:gd name="T21" fmla="*/ 18513135 h 33"/>
                <a:gd name="T22" fmla="*/ 76958898 w 34"/>
                <a:gd name="T23" fmla="*/ 3702242 h 33"/>
                <a:gd name="T24" fmla="*/ 3664071 w 34"/>
                <a:gd name="T25" fmla="*/ 33324030 h 33"/>
                <a:gd name="T26" fmla="*/ 0 w 34"/>
                <a:gd name="T27" fmla="*/ 111080721 h 3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4"/>
                <a:gd name="T43" fmla="*/ 0 h 33"/>
                <a:gd name="T44" fmla="*/ 34 w 34"/>
                <a:gd name="T45" fmla="*/ 33 h 3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4" h="33">
                  <a:moveTo>
                    <a:pt x="0" y="30"/>
                  </a:moveTo>
                  <a:cubicBezTo>
                    <a:pt x="0" y="30"/>
                    <a:pt x="27" y="33"/>
                    <a:pt x="30" y="27"/>
                  </a:cubicBezTo>
                  <a:cubicBezTo>
                    <a:pt x="32" y="26"/>
                    <a:pt x="29" y="25"/>
                    <a:pt x="27" y="24"/>
                  </a:cubicBezTo>
                  <a:cubicBezTo>
                    <a:pt x="31" y="23"/>
                    <a:pt x="32" y="23"/>
                    <a:pt x="32" y="21"/>
                  </a:cubicBezTo>
                  <a:cubicBezTo>
                    <a:pt x="32" y="19"/>
                    <a:pt x="27" y="19"/>
                    <a:pt x="27" y="19"/>
                  </a:cubicBezTo>
                  <a:cubicBezTo>
                    <a:pt x="27" y="19"/>
                    <a:pt x="34" y="18"/>
                    <a:pt x="34" y="15"/>
                  </a:cubicBezTo>
                  <a:cubicBezTo>
                    <a:pt x="34" y="12"/>
                    <a:pt x="28" y="13"/>
                    <a:pt x="28" y="13"/>
                  </a:cubicBezTo>
                  <a:cubicBezTo>
                    <a:pt x="28" y="13"/>
                    <a:pt x="34" y="13"/>
                    <a:pt x="34" y="10"/>
                  </a:cubicBezTo>
                  <a:cubicBezTo>
                    <a:pt x="34" y="7"/>
                    <a:pt x="31" y="7"/>
                    <a:pt x="29" y="7"/>
                  </a:cubicBezTo>
                  <a:cubicBezTo>
                    <a:pt x="27" y="7"/>
                    <a:pt x="14" y="9"/>
                    <a:pt x="14" y="9"/>
                  </a:cubicBezTo>
                  <a:cubicBezTo>
                    <a:pt x="14" y="9"/>
                    <a:pt x="21" y="6"/>
                    <a:pt x="25" y="5"/>
                  </a:cubicBezTo>
                  <a:cubicBezTo>
                    <a:pt x="29" y="5"/>
                    <a:pt x="29" y="0"/>
                    <a:pt x="21" y="1"/>
                  </a:cubicBezTo>
                  <a:cubicBezTo>
                    <a:pt x="13" y="2"/>
                    <a:pt x="1" y="9"/>
                    <a:pt x="1" y="9"/>
                  </a:cubicBezTo>
                  <a:lnTo>
                    <a:pt x="0" y="30"/>
                  </a:lnTo>
                  <a:close/>
                </a:path>
              </a:pathLst>
            </a:custGeom>
            <a:solidFill>
              <a:srgbClr val="F9B49B"/>
            </a:solidFill>
            <a:ln w="9525">
              <a:noFill/>
              <a:miter lim="800000"/>
            </a:ln>
          </p:spPr>
          <p:txBody>
            <a:bodyPr/>
            <a:lstStyle/>
            <a:p>
              <a:endParaRPr lang="id-ID" altLang="zh-CN" sz="1705">
                <a:latin typeface="Arial" panose="020B0604020202020204" pitchFamily="34" charset="0"/>
                <a:ea typeface="微软雅黑" panose="020B0503020204020204" pitchFamily="34" charset="-122"/>
                <a:sym typeface="Arial" panose="020B0604020202020204" pitchFamily="34" charset="0"/>
              </a:endParaRPr>
            </a:p>
          </p:txBody>
        </p:sp>
        <p:sp>
          <p:nvSpPr>
            <p:cNvPr id="61" name="Rectangle 41"/>
            <p:cNvSpPr>
              <a:spLocks noChangeArrowheads="1"/>
            </p:cNvSpPr>
            <p:nvPr/>
          </p:nvSpPr>
          <p:spPr bwMode="auto">
            <a:xfrm>
              <a:off x="8570606" y="4303633"/>
              <a:ext cx="53975" cy="376238"/>
            </a:xfrm>
            <a:prstGeom prst="rect">
              <a:avLst/>
            </a:prstGeom>
            <a:solidFill>
              <a:srgbClr val="E6E7E8"/>
            </a:solidFill>
            <a:ln w="9525">
              <a:noFill/>
              <a:miter lim="800000"/>
            </a:ln>
          </p:spPr>
          <p:txBody>
            <a:bodyPr/>
            <a:lstStyle/>
            <a:p>
              <a:endParaRPr lang="id-ID" altLang="zh-CN" sz="1705">
                <a:latin typeface="Arial" panose="020B0604020202020204" pitchFamily="34" charset="0"/>
                <a:ea typeface="微软雅黑" panose="020B0503020204020204" pitchFamily="34" charset="-122"/>
                <a:sym typeface="Arial" panose="020B0604020202020204" pitchFamily="34" charset="0"/>
              </a:endParaRPr>
            </a:p>
          </p:txBody>
        </p:sp>
        <p:sp>
          <p:nvSpPr>
            <p:cNvPr id="62" name="Freeform 42"/>
            <p:cNvSpPr/>
            <p:nvPr/>
          </p:nvSpPr>
          <p:spPr bwMode="auto">
            <a:xfrm>
              <a:off x="8384869" y="4679871"/>
              <a:ext cx="219075" cy="77788"/>
            </a:xfrm>
            <a:custGeom>
              <a:avLst/>
              <a:gdLst>
                <a:gd name="T0" fmla="*/ 37801546 w 138"/>
                <a:gd name="T1" fmla="*/ 123489255 h 49"/>
                <a:gd name="T2" fmla="*/ 0 w 138"/>
                <a:gd name="T3" fmla="*/ 123489255 h 49"/>
                <a:gd name="T4" fmla="*/ 294857456 w 138"/>
                <a:gd name="T5" fmla="*/ 0 h 49"/>
                <a:gd name="T6" fmla="*/ 347781508 w 138"/>
                <a:gd name="T7" fmla="*/ 63005110 h 49"/>
                <a:gd name="T8" fmla="*/ 37801546 w 138"/>
                <a:gd name="T9" fmla="*/ 123489255 h 49"/>
                <a:gd name="T10" fmla="*/ 0 60000 65536"/>
                <a:gd name="T11" fmla="*/ 0 60000 65536"/>
                <a:gd name="T12" fmla="*/ 0 60000 65536"/>
                <a:gd name="T13" fmla="*/ 0 60000 65536"/>
                <a:gd name="T14" fmla="*/ 0 60000 65536"/>
                <a:gd name="T15" fmla="*/ 0 w 138"/>
                <a:gd name="T16" fmla="*/ 0 h 49"/>
                <a:gd name="T17" fmla="*/ 138 w 138"/>
                <a:gd name="T18" fmla="*/ 49 h 49"/>
              </a:gdLst>
              <a:ahLst/>
              <a:cxnLst>
                <a:cxn ang="T10">
                  <a:pos x="T0" y="T1"/>
                </a:cxn>
                <a:cxn ang="T11">
                  <a:pos x="T2" y="T3"/>
                </a:cxn>
                <a:cxn ang="T12">
                  <a:pos x="T4" y="T5"/>
                </a:cxn>
                <a:cxn ang="T13">
                  <a:pos x="T6" y="T7"/>
                </a:cxn>
                <a:cxn ang="T14">
                  <a:pos x="T8" y="T9"/>
                </a:cxn>
              </a:cxnLst>
              <a:rect l="T15" t="T16" r="T17" b="T18"/>
              <a:pathLst>
                <a:path w="138" h="49">
                  <a:moveTo>
                    <a:pt x="15" y="49"/>
                  </a:moveTo>
                  <a:lnTo>
                    <a:pt x="0" y="49"/>
                  </a:lnTo>
                  <a:lnTo>
                    <a:pt x="117" y="0"/>
                  </a:lnTo>
                  <a:lnTo>
                    <a:pt x="138" y="25"/>
                  </a:lnTo>
                  <a:lnTo>
                    <a:pt x="15" y="49"/>
                  </a:lnTo>
                  <a:close/>
                </a:path>
              </a:pathLst>
            </a:custGeom>
            <a:solidFill>
              <a:srgbClr val="E6E7E8"/>
            </a:solidFill>
            <a:ln w="9525">
              <a:noFill/>
              <a:miter lim="800000"/>
            </a:ln>
          </p:spPr>
          <p:txBody>
            <a:bodyPr/>
            <a:lstStyle/>
            <a:p>
              <a:endParaRPr lang="id-ID" altLang="zh-CN" sz="1705">
                <a:latin typeface="Arial" panose="020B0604020202020204" pitchFamily="34" charset="0"/>
                <a:ea typeface="微软雅黑" panose="020B0503020204020204" pitchFamily="34" charset="-122"/>
                <a:sym typeface="Arial" panose="020B0604020202020204" pitchFamily="34" charset="0"/>
              </a:endParaRPr>
            </a:p>
          </p:txBody>
        </p:sp>
        <p:sp>
          <p:nvSpPr>
            <p:cNvPr id="63" name="Freeform 43"/>
            <p:cNvSpPr/>
            <p:nvPr/>
          </p:nvSpPr>
          <p:spPr bwMode="auto">
            <a:xfrm>
              <a:off x="8591244" y="4679871"/>
              <a:ext cx="217488" cy="77788"/>
            </a:xfrm>
            <a:custGeom>
              <a:avLst/>
              <a:gdLst>
                <a:gd name="T0" fmla="*/ 292338766 w 137"/>
                <a:gd name="T1" fmla="*/ 123489255 h 49"/>
                <a:gd name="T2" fmla="*/ 345262939 w 137"/>
                <a:gd name="T3" fmla="*/ 123489255 h 49"/>
                <a:gd name="T4" fmla="*/ 52924198 w 137"/>
                <a:gd name="T5" fmla="*/ 0 h 49"/>
                <a:gd name="T6" fmla="*/ 0 w 137"/>
                <a:gd name="T7" fmla="*/ 63005110 h 49"/>
                <a:gd name="T8" fmla="*/ 292338766 w 137"/>
                <a:gd name="T9" fmla="*/ 123489255 h 49"/>
                <a:gd name="T10" fmla="*/ 0 60000 65536"/>
                <a:gd name="T11" fmla="*/ 0 60000 65536"/>
                <a:gd name="T12" fmla="*/ 0 60000 65536"/>
                <a:gd name="T13" fmla="*/ 0 60000 65536"/>
                <a:gd name="T14" fmla="*/ 0 60000 65536"/>
                <a:gd name="T15" fmla="*/ 0 w 137"/>
                <a:gd name="T16" fmla="*/ 0 h 49"/>
                <a:gd name="T17" fmla="*/ 137 w 137"/>
                <a:gd name="T18" fmla="*/ 49 h 49"/>
              </a:gdLst>
              <a:ahLst/>
              <a:cxnLst>
                <a:cxn ang="T10">
                  <a:pos x="T0" y="T1"/>
                </a:cxn>
                <a:cxn ang="T11">
                  <a:pos x="T2" y="T3"/>
                </a:cxn>
                <a:cxn ang="T12">
                  <a:pos x="T4" y="T5"/>
                </a:cxn>
                <a:cxn ang="T13">
                  <a:pos x="T6" y="T7"/>
                </a:cxn>
                <a:cxn ang="T14">
                  <a:pos x="T8" y="T9"/>
                </a:cxn>
              </a:cxnLst>
              <a:rect l="T15" t="T16" r="T17" b="T18"/>
              <a:pathLst>
                <a:path w="137" h="49">
                  <a:moveTo>
                    <a:pt x="116" y="49"/>
                  </a:moveTo>
                  <a:lnTo>
                    <a:pt x="137" y="49"/>
                  </a:lnTo>
                  <a:lnTo>
                    <a:pt x="21" y="0"/>
                  </a:lnTo>
                  <a:lnTo>
                    <a:pt x="0" y="25"/>
                  </a:lnTo>
                  <a:lnTo>
                    <a:pt x="116" y="49"/>
                  </a:lnTo>
                  <a:close/>
                </a:path>
              </a:pathLst>
            </a:custGeom>
            <a:solidFill>
              <a:srgbClr val="E6E7E8"/>
            </a:solidFill>
            <a:ln w="9525">
              <a:noFill/>
              <a:miter lim="800000"/>
            </a:ln>
          </p:spPr>
          <p:txBody>
            <a:bodyPr/>
            <a:lstStyle/>
            <a:p>
              <a:endParaRPr lang="id-ID" altLang="zh-CN" sz="1705">
                <a:latin typeface="Arial" panose="020B0604020202020204" pitchFamily="34" charset="0"/>
                <a:ea typeface="微软雅黑" panose="020B0503020204020204" pitchFamily="34" charset="-122"/>
                <a:sym typeface="Arial" panose="020B0604020202020204" pitchFamily="34" charset="0"/>
              </a:endParaRPr>
            </a:p>
          </p:txBody>
        </p:sp>
        <p:sp>
          <p:nvSpPr>
            <p:cNvPr id="64" name="Rectangle 44"/>
            <p:cNvSpPr>
              <a:spLocks noChangeArrowheads="1"/>
            </p:cNvSpPr>
            <p:nvPr/>
          </p:nvSpPr>
          <p:spPr bwMode="auto">
            <a:xfrm>
              <a:off x="8570606" y="4679871"/>
              <a:ext cx="53975" cy="33338"/>
            </a:xfrm>
            <a:prstGeom prst="rect">
              <a:avLst/>
            </a:prstGeom>
            <a:solidFill>
              <a:srgbClr val="E6E7E8"/>
            </a:solidFill>
            <a:ln w="9525">
              <a:noFill/>
              <a:miter lim="800000"/>
            </a:ln>
          </p:spPr>
          <p:txBody>
            <a:bodyPr/>
            <a:lstStyle/>
            <a:p>
              <a:endParaRPr lang="id-ID" altLang="zh-CN" sz="1705">
                <a:latin typeface="Arial" panose="020B0604020202020204" pitchFamily="34" charset="0"/>
                <a:ea typeface="微软雅黑" panose="020B0503020204020204" pitchFamily="34" charset="-122"/>
                <a:sym typeface="Arial" panose="020B0604020202020204" pitchFamily="34" charset="0"/>
              </a:endParaRPr>
            </a:p>
          </p:txBody>
        </p:sp>
        <p:sp>
          <p:nvSpPr>
            <p:cNvPr id="65" name="Freeform 45"/>
            <p:cNvSpPr/>
            <p:nvPr/>
          </p:nvSpPr>
          <p:spPr bwMode="auto">
            <a:xfrm>
              <a:off x="8575369" y="4670346"/>
              <a:ext cx="42863" cy="112713"/>
            </a:xfrm>
            <a:custGeom>
              <a:avLst/>
              <a:gdLst>
                <a:gd name="T0" fmla="*/ 52924702 w 27"/>
                <a:gd name="T1" fmla="*/ 178932654 h 71"/>
                <a:gd name="T2" fmla="*/ 17642095 w 27"/>
                <a:gd name="T3" fmla="*/ 178932654 h 71"/>
                <a:gd name="T4" fmla="*/ 0 w 27"/>
                <a:gd name="T5" fmla="*/ 0 h 71"/>
                <a:gd name="T6" fmla="*/ 68045812 w 27"/>
                <a:gd name="T7" fmla="*/ 0 h 71"/>
                <a:gd name="T8" fmla="*/ 52924702 w 27"/>
                <a:gd name="T9" fmla="*/ 178932654 h 71"/>
                <a:gd name="T10" fmla="*/ 0 60000 65536"/>
                <a:gd name="T11" fmla="*/ 0 60000 65536"/>
                <a:gd name="T12" fmla="*/ 0 60000 65536"/>
                <a:gd name="T13" fmla="*/ 0 60000 65536"/>
                <a:gd name="T14" fmla="*/ 0 60000 65536"/>
                <a:gd name="T15" fmla="*/ 0 w 27"/>
                <a:gd name="T16" fmla="*/ 0 h 71"/>
                <a:gd name="T17" fmla="*/ 27 w 27"/>
                <a:gd name="T18" fmla="*/ 71 h 71"/>
              </a:gdLst>
              <a:ahLst/>
              <a:cxnLst>
                <a:cxn ang="T10">
                  <a:pos x="T0" y="T1"/>
                </a:cxn>
                <a:cxn ang="T11">
                  <a:pos x="T2" y="T3"/>
                </a:cxn>
                <a:cxn ang="T12">
                  <a:pos x="T4" y="T5"/>
                </a:cxn>
                <a:cxn ang="T13">
                  <a:pos x="T6" y="T7"/>
                </a:cxn>
                <a:cxn ang="T14">
                  <a:pos x="T8" y="T9"/>
                </a:cxn>
              </a:cxnLst>
              <a:rect l="T15" t="T16" r="T17" b="T18"/>
              <a:pathLst>
                <a:path w="27" h="71">
                  <a:moveTo>
                    <a:pt x="21" y="71"/>
                  </a:moveTo>
                  <a:lnTo>
                    <a:pt x="7" y="71"/>
                  </a:lnTo>
                  <a:lnTo>
                    <a:pt x="0" y="0"/>
                  </a:lnTo>
                  <a:lnTo>
                    <a:pt x="27" y="0"/>
                  </a:lnTo>
                  <a:lnTo>
                    <a:pt x="21" y="71"/>
                  </a:lnTo>
                  <a:close/>
                </a:path>
              </a:pathLst>
            </a:custGeom>
            <a:solidFill>
              <a:srgbClr val="E6E7E8"/>
            </a:solidFill>
            <a:ln w="9525">
              <a:noFill/>
              <a:miter lim="800000"/>
            </a:ln>
          </p:spPr>
          <p:txBody>
            <a:bodyPr/>
            <a:lstStyle/>
            <a:p>
              <a:endParaRPr lang="id-ID" altLang="zh-CN" sz="1705">
                <a:latin typeface="Arial" panose="020B0604020202020204" pitchFamily="34" charset="0"/>
                <a:ea typeface="微软雅黑" panose="020B0503020204020204" pitchFamily="34" charset="-122"/>
                <a:sym typeface="Arial" panose="020B0604020202020204" pitchFamily="34" charset="0"/>
              </a:endParaRPr>
            </a:p>
          </p:txBody>
        </p:sp>
        <p:sp>
          <p:nvSpPr>
            <p:cNvPr id="66" name="Rectangle 46"/>
            <p:cNvSpPr>
              <a:spLocks noChangeArrowheads="1"/>
            </p:cNvSpPr>
            <p:nvPr/>
          </p:nvSpPr>
          <p:spPr bwMode="auto">
            <a:xfrm>
              <a:off x="8384869" y="4757658"/>
              <a:ext cx="23813" cy="25400"/>
            </a:xfrm>
            <a:prstGeom prst="rect">
              <a:avLst/>
            </a:prstGeom>
            <a:solidFill>
              <a:srgbClr val="E6E7E8"/>
            </a:solidFill>
            <a:ln w="9525">
              <a:noFill/>
              <a:miter lim="800000"/>
            </a:ln>
          </p:spPr>
          <p:txBody>
            <a:bodyPr/>
            <a:lstStyle/>
            <a:p>
              <a:endParaRPr lang="id-ID" altLang="zh-CN" sz="1705">
                <a:latin typeface="Arial" panose="020B0604020202020204" pitchFamily="34" charset="0"/>
                <a:ea typeface="微软雅黑" panose="020B0503020204020204" pitchFamily="34" charset="-122"/>
                <a:sym typeface="Arial" panose="020B0604020202020204" pitchFamily="34" charset="0"/>
              </a:endParaRPr>
            </a:p>
          </p:txBody>
        </p:sp>
        <p:sp>
          <p:nvSpPr>
            <p:cNvPr id="67" name="Rectangle 47"/>
            <p:cNvSpPr>
              <a:spLocks noChangeArrowheads="1"/>
            </p:cNvSpPr>
            <p:nvPr/>
          </p:nvSpPr>
          <p:spPr bwMode="auto">
            <a:xfrm>
              <a:off x="8784919" y="4757658"/>
              <a:ext cx="23813" cy="25400"/>
            </a:xfrm>
            <a:prstGeom prst="rect">
              <a:avLst/>
            </a:prstGeom>
            <a:solidFill>
              <a:srgbClr val="E6E7E8"/>
            </a:solidFill>
            <a:ln w="9525">
              <a:noFill/>
              <a:miter lim="800000"/>
            </a:ln>
          </p:spPr>
          <p:txBody>
            <a:bodyPr/>
            <a:lstStyle/>
            <a:p>
              <a:endParaRPr lang="id-ID" altLang="zh-CN" sz="1705">
                <a:latin typeface="Arial" panose="020B0604020202020204" pitchFamily="34" charset="0"/>
                <a:ea typeface="微软雅黑" panose="020B0503020204020204" pitchFamily="34" charset="-122"/>
                <a:sym typeface="Arial" panose="020B0604020202020204" pitchFamily="34" charset="0"/>
              </a:endParaRPr>
            </a:p>
          </p:txBody>
        </p:sp>
        <p:sp>
          <p:nvSpPr>
            <p:cNvPr id="68" name="Rectangle 48"/>
            <p:cNvSpPr>
              <a:spLocks noChangeArrowheads="1"/>
            </p:cNvSpPr>
            <p:nvPr/>
          </p:nvSpPr>
          <p:spPr bwMode="auto">
            <a:xfrm>
              <a:off x="8400744" y="4267121"/>
              <a:ext cx="393700" cy="63500"/>
            </a:xfrm>
            <a:prstGeom prst="rect">
              <a:avLst/>
            </a:prstGeom>
            <a:solidFill>
              <a:srgbClr val="273244"/>
            </a:solidFill>
            <a:ln w="9525">
              <a:noFill/>
              <a:miter lim="800000"/>
            </a:ln>
          </p:spPr>
          <p:txBody>
            <a:bodyPr/>
            <a:lstStyle/>
            <a:p>
              <a:endParaRPr lang="id-ID" altLang="zh-CN" sz="1705">
                <a:latin typeface="Arial" panose="020B0604020202020204" pitchFamily="34" charset="0"/>
                <a:ea typeface="微软雅黑" panose="020B0503020204020204" pitchFamily="34" charset="-122"/>
                <a:sym typeface="Arial" panose="020B0604020202020204" pitchFamily="34" charset="0"/>
              </a:endParaRPr>
            </a:p>
          </p:txBody>
        </p:sp>
        <p:sp>
          <p:nvSpPr>
            <p:cNvPr id="69" name="Freeform 49"/>
            <p:cNvSpPr/>
            <p:nvPr/>
          </p:nvSpPr>
          <p:spPr bwMode="auto">
            <a:xfrm>
              <a:off x="8400744" y="4267121"/>
              <a:ext cx="393700" cy="63500"/>
            </a:xfrm>
            <a:custGeom>
              <a:avLst/>
              <a:gdLst>
                <a:gd name="T0" fmla="*/ 0 w 248"/>
                <a:gd name="T1" fmla="*/ 100806236 h 40"/>
                <a:gd name="T2" fmla="*/ 624998795 w 248"/>
                <a:gd name="T3" fmla="*/ 100806236 h 40"/>
                <a:gd name="T4" fmla="*/ 624998795 w 248"/>
                <a:gd name="T5" fmla="*/ 0 h 40"/>
                <a:gd name="T6" fmla="*/ 0 w 248"/>
                <a:gd name="T7" fmla="*/ 0 h 40"/>
                <a:gd name="T8" fmla="*/ 0 60000 65536"/>
                <a:gd name="T9" fmla="*/ 0 60000 65536"/>
                <a:gd name="T10" fmla="*/ 0 60000 65536"/>
                <a:gd name="T11" fmla="*/ 0 60000 65536"/>
                <a:gd name="T12" fmla="*/ 0 w 248"/>
                <a:gd name="T13" fmla="*/ 0 h 40"/>
                <a:gd name="T14" fmla="*/ 248 w 248"/>
                <a:gd name="T15" fmla="*/ 40 h 40"/>
              </a:gdLst>
              <a:ahLst/>
              <a:cxnLst>
                <a:cxn ang="T8">
                  <a:pos x="T0" y="T1"/>
                </a:cxn>
                <a:cxn ang="T9">
                  <a:pos x="T2" y="T3"/>
                </a:cxn>
                <a:cxn ang="T10">
                  <a:pos x="T4" y="T5"/>
                </a:cxn>
                <a:cxn ang="T11">
                  <a:pos x="T6" y="T7"/>
                </a:cxn>
              </a:cxnLst>
              <a:rect l="T12" t="T13" r="T14" b="T15"/>
              <a:pathLst>
                <a:path w="248" h="40">
                  <a:moveTo>
                    <a:pt x="0" y="40"/>
                  </a:moveTo>
                  <a:lnTo>
                    <a:pt x="248" y="40"/>
                  </a:lnTo>
                  <a:lnTo>
                    <a:pt x="248" y="0"/>
                  </a:lnTo>
                  <a:lnTo>
                    <a:pt x="0" y="0"/>
                  </a:lnTo>
                </a:path>
              </a:pathLst>
            </a:custGeom>
            <a:noFill/>
            <a:ln w="9525">
              <a:noFill/>
              <a:miter lim="800000"/>
            </a:ln>
          </p:spPr>
          <p:txBody>
            <a:bodyPr/>
            <a:lstStyle/>
            <a:p>
              <a:endParaRPr lang="id-ID" altLang="zh-CN" sz="1705">
                <a:latin typeface="Arial" panose="020B0604020202020204" pitchFamily="34" charset="0"/>
                <a:ea typeface="微软雅黑" panose="020B0503020204020204" pitchFamily="34" charset="-122"/>
                <a:sym typeface="Arial" panose="020B0604020202020204" pitchFamily="34" charset="0"/>
              </a:endParaRPr>
            </a:p>
          </p:txBody>
        </p:sp>
        <p:sp>
          <p:nvSpPr>
            <p:cNvPr id="70" name="Rectangle 50"/>
            <p:cNvSpPr>
              <a:spLocks noChangeArrowheads="1"/>
            </p:cNvSpPr>
            <p:nvPr/>
          </p:nvSpPr>
          <p:spPr bwMode="auto">
            <a:xfrm>
              <a:off x="8400744" y="4303633"/>
              <a:ext cx="393700" cy="26988"/>
            </a:xfrm>
            <a:prstGeom prst="rect">
              <a:avLst/>
            </a:prstGeom>
            <a:solidFill>
              <a:srgbClr val="041728"/>
            </a:solidFill>
            <a:ln w="9525">
              <a:noFill/>
              <a:miter lim="800000"/>
            </a:ln>
          </p:spPr>
          <p:txBody>
            <a:bodyPr/>
            <a:lstStyle/>
            <a:p>
              <a:endParaRPr lang="id-ID" altLang="zh-CN" sz="1705">
                <a:latin typeface="Arial" panose="020B0604020202020204" pitchFamily="34" charset="0"/>
                <a:ea typeface="微软雅黑" panose="020B0503020204020204" pitchFamily="34" charset="-122"/>
                <a:sym typeface="Arial" panose="020B0604020202020204" pitchFamily="34" charset="0"/>
              </a:endParaRPr>
            </a:p>
          </p:txBody>
        </p:sp>
        <p:sp>
          <p:nvSpPr>
            <p:cNvPr id="71" name="Freeform 51"/>
            <p:cNvSpPr/>
            <p:nvPr/>
          </p:nvSpPr>
          <p:spPr bwMode="auto">
            <a:xfrm>
              <a:off x="8400744" y="4303633"/>
              <a:ext cx="393700" cy="26988"/>
            </a:xfrm>
            <a:custGeom>
              <a:avLst/>
              <a:gdLst>
                <a:gd name="T0" fmla="*/ 0 w 248"/>
                <a:gd name="T1" fmla="*/ 42844237 h 17"/>
                <a:gd name="T2" fmla="*/ 624998795 w 248"/>
                <a:gd name="T3" fmla="*/ 42844237 h 17"/>
                <a:gd name="T4" fmla="*/ 624998795 w 248"/>
                <a:gd name="T5" fmla="*/ 0 h 17"/>
                <a:gd name="T6" fmla="*/ 0 w 248"/>
                <a:gd name="T7" fmla="*/ 0 h 17"/>
                <a:gd name="T8" fmla="*/ 0 60000 65536"/>
                <a:gd name="T9" fmla="*/ 0 60000 65536"/>
                <a:gd name="T10" fmla="*/ 0 60000 65536"/>
                <a:gd name="T11" fmla="*/ 0 60000 65536"/>
                <a:gd name="T12" fmla="*/ 0 w 248"/>
                <a:gd name="T13" fmla="*/ 0 h 17"/>
                <a:gd name="T14" fmla="*/ 248 w 248"/>
                <a:gd name="T15" fmla="*/ 17 h 17"/>
              </a:gdLst>
              <a:ahLst/>
              <a:cxnLst>
                <a:cxn ang="T8">
                  <a:pos x="T0" y="T1"/>
                </a:cxn>
                <a:cxn ang="T9">
                  <a:pos x="T2" y="T3"/>
                </a:cxn>
                <a:cxn ang="T10">
                  <a:pos x="T4" y="T5"/>
                </a:cxn>
                <a:cxn ang="T11">
                  <a:pos x="T6" y="T7"/>
                </a:cxn>
              </a:cxnLst>
              <a:rect l="T12" t="T13" r="T14" b="T15"/>
              <a:pathLst>
                <a:path w="248" h="17">
                  <a:moveTo>
                    <a:pt x="0" y="17"/>
                  </a:moveTo>
                  <a:lnTo>
                    <a:pt x="248" y="17"/>
                  </a:lnTo>
                  <a:lnTo>
                    <a:pt x="248" y="0"/>
                  </a:lnTo>
                  <a:lnTo>
                    <a:pt x="0" y="0"/>
                  </a:lnTo>
                </a:path>
              </a:pathLst>
            </a:custGeom>
            <a:noFill/>
            <a:ln w="9525">
              <a:noFill/>
              <a:miter lim="800000"/>
            </a:ln>
          </p:spPr>
          <p:txBody>
            <a:bodyPr/>
            <a:lstStyle/>
            <a:p>
              <a:endParaRPr lang="id-ID" altLang="zh-CN" sz="1705">
                <a:latin typeface="Arial" panose="020B0604020202020204" pitchFamily="34" charset="0"/>
                <a:ea typeface="微软雅黑" panose="020B0503020204020204" pitchFamily="34" charset="-122"/>
                <a:sym typeface="Arial" panose="020B0604020202020204" pitchFamily="34" charset="0"/>
              </a:endParaRPr>
            </a:p>
          </p:txBody>
        </p:sp>
        <p:sp>
          <p:nvSpPr>
            <p:cNvPr id="72" name="Rectangle 52"/>
            <p:cNvSpPr>
              <a:spLocks noChangeArrowheads="1"/>
            </p:cNvSpPr>
            <p:nvPr/>
          </p:nvSpPr>
          <p:spPr bwMode="auto">
            <a:xfrm>
              <a:off x="8400744" y="3700383"/>
              <a:ext cx="393700" cy="566738"/>
            </a:xfrm>
            <a:prstGeom prst="rect">
              <a:avLst/>
            </a:prstGeom>
            <a:solidFill>
              <a:srgbClr val="041728"/>
            </a:solidFill>
            <a:ln w="9525">
              <a:noFill/>
              <a:miter lim="800000"/>
            </a:ln>
          </p:spPr>
          <p:txBody>
            <a:bodyPr/>
            <a:lstStyle/>
            <a:p>
              <a:endParaRPr lang="id-ID" altLang="zh-CN" sz="1705">
                <a:latin typeface="Arial" panose="020B0604020202020204" pitchFamily="34" charset="0"/>
                <a:ea typeface="微软雅黑" panose="020B0503020204020204" pitchFamily="34" charset="-122"/>
                <a:sym typeface="Arial" panose="020B0604020202020204" pitchFamily="34" charset="0"/>
              </a:endParaRPr>
            </a:p>
          </p:txBody>
        </p:sp>
        <p:sp>
          <p:nvSpPr>
            <p:cNvPr id="73" name="Freeform 53"/>
            <p:cNvSpPr/>
            <p:nvPr/>
          </p:nvSpPr>
          <p:spPr bwMode="auto">
            <a:xfrm>
              <a:off x="8400744" y="3700383"/>
              <a:ext cx="393700" cy="566738"/>
            </a:xfrm>
            <a:custGeom>
              <a:avLst/>
              <a:gdLst>
                <a:gd name="T0" fmla="*/ 0 w 248"/>
                <a:gd name="T1" fmla="*/ 899697458 h 357"/>
                <a:gd name="T2" fmla="*/ 624998795 w 248"/>
                <a:gd name="T3" fmla="*/ 899697458 h 357"/>
                <a:gd name="T4" fmla="*/ 624998795 w 248"/>
                <a:gd name="T5" fmla="*/ 0 h 357"/>
                <a:gd name="T6" fmla="*/ 0 w 248"/>
                <a:gd name="T7" fmla="*/ 0 h 357"/>
                <a:gd name="T8" fmla="*/ 0 60000 65536"/>
                <a:gd name="T9" fmla="*/ 0 60000 65536"/>
                <a:gd name="T10" fmla="*/ 0 60000 65536"/>
                <a:gd name="T11" fmla="*/ 0 60000 65536"/>
                <a:gd name="T12" fmla="*/ 0 w 248"/>
                <a:gd name="T13" fmla="*/ 0 h 357"/>
                <a:gd name="T14" fmla="*/ 248 w 248"/>
                <a:gd name="T15" fmla="*/ 357 h 357"/>
              </a:gdLst>
              <a:ahLst/>
              <a:cxnLst>
                <a:cxn ang="T8">
                  <a:pos x="T0" y="T1"/>
                </a:cxn>
                <a:cxn ang="T9">
                  <a:pos x="T2" y="T3"/>
                </a:cxn>
                <a:cxn ang="T10">
                  <a:pos x="T4" y="T5"/>
                </a:cxn>
                <a:cxn ang="T11">
                  <a:pos x="T6" y="T7"/>
                </a:cxn>
              </a:cxnLst>
              <a:rect l="T12" t="T13" r="T14" b="T15"/>
              <a:pathLst>
                <a:path w="248" h="357">
                  <a:moveTo>
                    <a:pt x="0" y="357"/>
                  </a:moveTo>
                  <a:lnTo>
                    <a:pt x="248" y="357"/>
                  </a:lnTo>
                  <a:lnTo>
                    <a:pt x="248" y="0"/>
                  </a:lnTo>
                  <a:lnTo>
                    <a:pt x="0" y="0"/>
                  </a:lnTo>
                </a:path>
              </a:pathLst>
            </a:custGeom>
            <a:noFill/>
            <a:ln w="9525">
              <a:noFill/>
              <a:miter lim="800000"/>
            </a:ln>
          </p:spPr>
          <p:txBody>
            <a:bodyPr/>
            <a:lstStyle/>
            <a:p>
              <a:endParaRPr lang="id-ID" altLang="zh-CN" sz="1705">
                <a:latin typeface="Arial" panose="020B0604020202020204" pitchFamily="34" charset="0"/>
                <a:ea typeface="微软雅黑" panose="020B0503020204020204" pitchFamily="34" charset="-122"/>
                <a:sym typeface="Arial" panose="020B0604020202020204" pitchFamily="34" charset="0"/>
              </a:endParaRPr>
            </a:p>
          </p:txBody>
        </p:sp>
        <p:sp>
          <p:nvSpPr>
            <p:cNvPr id="74" name="Rectangle 54"/>
            <p:cNvSpPr>
              <a:spLocks noChangeArrowheads="1"/>
            </p:cNvSpPr>
            <p:nvPr/>
          </p:nvSpPr>
          <p:spPr bwMode="auto">
            <a:xfrm>
              <a:off x="8526156" y="4330621"/>
              <a:ext cx="139700" cy="28575"/>
            </a:xfrm>
            <a:prstGeom prst="rect">
              <a:avLst/>
            </a:prstGeom>
            <a:solidFill>
              <a:srgbClr val="041728"/>
            </a:solidFill>
            <a:ln w="9525">
              <a:noFill/>
              <a:miter lim="800000"/>
            </a:ln>
          </p:spPr>
          <p:txBody>
            <a:bodyPr/>
            <a:lstStyle/>
            <a:p>
              <a:endParaRPr lang="id-ID" altLang="zh-CN" sz="1705">
                <a:latin typeface="Arial" panose="020B0604020202020204" pitchFamily="34" charset="0"/>
                <a:ea typeface="微软雅黑" panose="020B0503020204020204" pitchFamily="34" charset="-122"/>
                <a:sym typeface="Arial" panose="020B0604020202020204" pitchFamily="34" charset="0"/>
              </a:endParaRPr>
            </a:p>
          </p:txBody>
        </p:sp>
        <p:sp>
          <p:nvSpPr>
            <p:cNvPr id="75" name="Oval 55"/>
            <p:cNvSpPr>
              <a:spLocks noChangeArrowheads="1"/>
            </p:cNvSpPr>
            <p:nvPr/>
          </p:nvSpPr>
          <p:spPr bwMode="auto">
            <a:xfrm>
              <a:off x="8380106" y="4767183"/>
              <a:ext cx="30163" cy="30163"/>
            </a:xfrm>
            <a:prstGeom prst="ellipse">
              <a:avLst/>
            </a:prstGeom>
            <a:solidFill>
              <a:srgbClr val="231F20"/>
            </a:solidFill>
            <a:ln w="9525">
              <a:noFill/>
              <a:round/>
            </a:ln>
          </p:spPr>
          <p:txBody>
            <a:bodyPr/>
            <a:lstStyle/>
            <a:p>
              <a:endParaRPr lang="id-ID" altLang="zh-CN" sz="1705">
                <a:latin typeface="Arial" panose="020B0604020202020204" pitchFamily="34" charset="0"/>
                <a:ea typeface="微软雅黑" panose="020B0503020204020204" pitchFamily="34" charset="-122"/>
                <a:sym typeface="Arial" panose="020B0604020202020204" pitchFamily="34" charset="0"/>
              </a:endParaRPr>
            </a:p>
          </p:txBody>
        </p:sp>
        <p:sp>
          <p:nvSpPr>
            <p:cNvPr id="76" name="Oval 56"/>
            <p:cNvSpPr>
              <a:spLocks noChangeArrowheads="1"/>
            </p:cNvSpPr>
            <p:nvPr/>
          </p:nvSpPr>
          <p:spPr bwMode="auto">
            <a:xfrm>
              <a:off x="8580131" y="4767183"/>
              <a:ext cx="31750" cy="30163"/>
            </a:xfrm>
            <a:prstGeom prst="ellipse">
              <a:avLst/>
            </a:prstGeom>
            <a:solidFill>
              <a:srgbClr val="231F20"/>
            </a:solidFill>
            <a:ln w="9525">
              <a:noFill/>
              <a:round/>
            </a:ln>
          </p:spPr>
          <p:txBody>
            <a:bodyPr/>
            <a:lstStyle/>
            <a:p>
              <a:endParaRPr lang="id-ID" altLang="zh-CN" sz="1705">
                <a:latin typeface="Arial" panose="020B0604020202020204" pitchFamily="34" charset="0"/>
                <a:ea typeface="微软雅黑" panose="020B0503020204020204" pitchFamily="34" charset="-122"/>
                <a:sym typeface="Arial" panose="020B0604020202020204" pitchFamily="34" charset="0"/>
              </a:endParaRPr>
            </a:p>
          </p:txBody>
        </p:sp>
        <p:sp>
          <p:nvSpPr>
            <p:cNvPr id="77" name="Oval 57"/>
            <p:cNvSpPr>
              <a:spLocks noChangeArrowheads="1"/>
            </p:cNvSpPr>
            <p:nvPr/>
          </p:nvSpPr>
          <p:spPr bwMode="auto">
            <a:xfrm>
              <a:off x="8781744" y="4767183"/>
              <a:ext cx="30163" cy="30163"/>
            </a:xfrm>
            <a:prstGeom prst="ellipse">
              <a:avLst/>
            </a:prstGeom>
            <a:solidFill>
              <a:srgbClr val="231F20"/>
            </a:solidFill>
            <a:ln w="9525">
              <a:noFill/>
              <a:round/>
            </a:ln>
          </p:spPr>
          <p:txBody>
            <a:bodyPr/>
            <a:lstStyle/>
            <a:p>
              <a:endParaRPr lang="id-ID" altLang="zh-CN" sz="1705">
                <a:latin typeface="Arial" panose="020B0604020202020204" pitchFamily="34" charset="0"/>
                <a:ea typeface="微软雅黑" panose="020B0503020204020204" pitchFamily="34" charset="-122"/>
                <a:sym typeface="Arial" panose="020B0604020202020204" pitchFamily="34" charset="0"/>
              </a:endParaRPr>
            </a:p>
          </p:txBody>
        </p:sp>
        <p:sp>
          <p:nvSpPr>
            <p:cNvPr id="78" name="Freeform 58"/>
            <p:cNvSpPr/>
            <p:nvPr/>
          </p:nvSpPr>
          <p:spPr bwMode="auto">
            <a:xfrm>
              <a:off x="8365819" y="4046458"/>
              <a:ext cx="415925" cy="220663"/>
            </a:xfrm>
            <a:custGeom>
              <a:avLst/>
              <a:gdLst>
                <a:gd name="T0" fmla="*/ 191036084 w 217"/>
                <a:gd name="T1" fmla="*/ 0 h 116"/>
                <a:gd name="T2" fmla="*/ 191036084 w 217"/>
                <a:gd name="T3" fmla="*/ 419760005 h 116"/>
                <a:gd name="T4" fmla="*/ 720056297 w 217"/>
                <a:gd name="T5" fmla="*/ 419760005 h 116"/>
                <a:gd name="T6" fmla="*/ 793531249 w 217"/>
                <a:gd name="T7" fmla="*/ 209880954 h 116"/>
                <a:gd name="T8" fmla="*/ 705360924 w 217"/>
                <a:gd name="T9" fmla="*/ 0 h 116"/>
                <a:gd name="T10" fmla="*/ 191036084 w 217"/>
                <a:gd name="T11" fmla="*/ 0 h 116"/>
                <a:gd name="T12" fmla="*/ 0 60000 65536"/>
                <a:gd name="T13" fmla="*/ 0 60000 65536"/>
                <a:gd name="T14" fmla="*/ 0 60000 65536"/>
                <a:gd name="T15" fmla="*/ 0 60000 65536"/>
                <a:gd name="T16" fmla="*/ 0 60000 65536"/>
                <a:gd name="T17" fmla="*/ 0 60000 65536"/>
                <a:gd name="T18" fmla="*/ 0 w 217"/>
                <a:gd name="T19" fmla="*/ 0 h 116"/>
                <a:gd name="T20" fmla="*/ 217 w 217"/>
                <a:gd name="T21" fmla="*/ 116 h 116"/>
              </a:gdLst>
              <a:ahLst/>
              <a:cxnLst>
                <a:cxn ang="T12">
                  <a:pos x="T0" y="T1"/>
                </a:cxn>
                <a:cxn ang="T13">
                  <a:pos x="T2" y="T3"/>
                </a:cxn>
                <a:cxn ang="T14">
                  <a:pos x="T4" y="T5"/>
                </a:cxn>
                <a:cxn ang="T15">
                  <a:pos x="T6" y="T7"/>
                </a:cxn>
                <a:cxn ang="T16">
                  <a:pos x="T8" y="T9"/>
                </a:cxn>
                <a:cxn ang="T17">
                  <a:pos x="T10" y="T11"/>
                </a:cxn>
              </a:cxnLst>
              <a:rect l="T18" t="T19" r="T20" b="T21"/>
              <a:pathLst>
                <a:path w="217" h="116">
                  <a:moveTo>
                    <a:pt x="52" y="0"/>
                  </a:moveTo>
                  <a:cubicBezTo>
                    <a:pt x="52" y="0"/>
                    <a:pt x="0" y="52"/>
                    <a:pt x="52" y="116"/>
                  </a:cubicBezTo>
                  <a:cubicBezTo>
                    <a:pt x="118" y="116"/>
                    <a:pt x="196" y="116"/>
                    <a:pt x="196" y="116"/>
                  </a:cubicBezTo>
                  <a:cubicBezTo>
                    <a:pt x="196" y="116"/>
                    <a:pt x="217" y="94"/>
                    <a:pt x="216" y="58"/>
                  </a:cubicBezTo>
                  <a:cubicBezTo>
                    <a:pt x="216" y="29"/>
                    <a:pt x="192" y="0"/>
                    <a:pt x="192" y="0"/>
                  </a:cubicBezTo>
                  <a:lnTo>
                    <a:pt x="52" y="0"/>
                  </a:lnTo>
                  <a:close/>
                </a:path>
              </a:pathLst>
            </a:custGeom>
            <a:solidFill>
              <a:srgbClr val="C5564D"/>
            </a:solidFill>
            <a:ln w="9525">
              <a:noFill/>
              <a:miter lim="800000"/>
            </a:ln>
          </p:spPr>
          <p:txBody>
            <a:bodyPr/>
            <a:lstStyle/>
            <a:p>
              <a:endParaRPr lang="id-ID" altLang="zh-CN" sz="1705">
                <a:latin typeface="Arial" panose="020B0604020202020204" pitchFamily="34" charset="0"/>
                <a:ea typeface="微软雅黑" panose="020B0503020204020204" pitchFamily="34" charset="-122"/>
                <a:sym typeface="Arial" panose="020B0604020202020204" pitchFamily="34" charset="0"/>
              </a:endParaRPr>
            </a:p>
          </p:txBody>
        </p:sp>
        <p:sp>
          <p:nvSpPr>
            <p:cNvPr id="79" name="Freeform 59"/>
            <p:cNvSpPr/>
            <p:nvPr/>
          </p:nvSpPr>
          <p:spPr bwMode="auto">
            <a:xfrm>
              <a:off x="8430906" y="4086146"/>
              <a:ext cx="173038" cy="676275"/>
            </a:xfrm>
            <a:custGeom>
              <a:avLst/>
              <a:gdLst>
                <a:gd name="T0" fmla="*/ 229186891 w 90"/>
                <a:gd name="T1" fmla="*/ 1295603078 h 353"/>
                <a:gd name="T2" fmla="*/ 332690557 w 90"/>
                <a:gd name="T3" fmla="*/ 176172510 h 353"/>
                <a:gd name="T4" fmla="*/ 177435088 w 90"/>
                <a:gd name="T5" fmla="*/ 0 h 353"/>
                <a:gd name="T6" fmla="*/ 0 w 90"/>
                <a:gd name="T7" fmla="*/ 198194545 h 353"/>
                <a:gd name="T8" fmla="*/ 51751818 w 90"/>
                <a:gd name="T9" fmla="*/ 1295603078 h 353"/>
                <a:gd name="T10" fmla="*/ 229186891 w 90"/>
                <a:gd name="T11" fmla="*/ 1295603078 h 353"/>
                <a:gd name="T12" fmla="*/ 0 60000 65536"/>
                <a:gd name="T13" fmla="*/ 0 60000 65536"/>
                <a:gd name="T14" fmla="*/ 0 60000 65536"/>
                <a:gd name="T15" fmla="*/ 0 60000 65536"/>
                <a:gd name="T16" fmla="*/ 0 60000 65536"/>
                <a:gd name="T17" fmla="*/ 0 60000 65536"/>
                <a:gd name="T18" fmla="*/ 0 w 90"/>
                <a:gd name="T19" fmla="*/ 0 h 353"/>
                <a:gd name="T20" fmla="*/ 90 w 90"/>
                <a:gd name="T21" fmla="*/ 353 h 353"/>
              </a:gdLst>
              <a:ahLst/>
              <a:cxnLst>
                <a:cxn ang="T12">
                  <a:pos x="T0" y="T1"/>
                </a:cxn>
                <a:cxn ang="T13">
                  <a:pos x="T2" y="T3"/>
                </a:cxn>
                <a:cxn ang="T14">
                  <a:pos x="T4" y="T5"/>
                </a:cxn>
                <a:cxn ang="T15">
                  <a:pos x="T6" y="T7"/>
                </a:cxn>
                <a:cxn ang="T16">
                  <a:pos x="T8" y="T9"/>
                </a:cxn>
                <a:cxn ang="T17">
                  <a:pos x="T10" y="T11"/>
                </a:cxn>
              </a:cxnLst>
              <a:rect l="T18" t="T19" r="T20" b="T21"/>
              <a:pathLst>
                <a:path w="90" h="353">
                  <a:moveTo>
                    <a:pt x="62" y="353"/>
                  </a:moveTo>
                  <a:cubicBezTo>
                    <a:pt x="62" y="353"/>
                    <a:pt x="90" y="51"/>
                    <a:pt x="90" y="48"/>
                  </a:cubicBezTo>
                  <a:cubicBezTo>
                    <a:pt x="90" y="46"/>
                    <a:pt x="86" y="0"/>
                    <a:pt x="48" y="0"/>
                  </a:cubicBezTo>
                  <a:cubicBezTo>
                    <a:pt x="10" y="0"/>
                    <a:pt x="0" y="26"/>
                    <a:pt x="0" y="54"/>
                  </a:cubicBezTo>
                  <a:cubicBezTo>
                    <a:pt x="0" y="82"/>
                    <a:pt x="14" y="353"/>
                    <a:pt x="14" y="353"/>
                  </a:cubicBezTo>
                  <a:lnTo>
                    <a:pt x="62" y="353"/>
                  </a:lnTo>
                  <a:close/>
                </a:path>
              </a:pathLst>
            </a:custGeom>
            <a:solidFill>
              <a:srgbClr val="E16C60"/>
            </a:solidFill>
            <a:ln w="9525">
              <a:noFill/>
              <a:miter lim="800000"/>
            </a:ln>
          </p:spPr>
          <p:txBody>
            <a:bodyPr/>
            <a:lstStyle/>
            <a:p>
              <a:endParaRPr lang="id-ID" altLang="zh-CN" sz="1705">
                <a:latin typeface="Arial" panose="020B0604020202020204" pitchFamily="34" charset="0"/>
                <a:ea typeface="微软雅黑" panose="020B0503020204020204" pitchFamily="34" charset="-122"/>
                <a:sym typeface="Arial" panose="020B0604020202020204" pitchFamily="34" charset="0"/>
              </a:endParaRPr>
            </a:p>
          </p:txBody>
        </p:sp>
        <p:sp>
          <p:nvSpPr>
            <p:cNvPr id="80" name="Freeform 60"/>
            <p:cNvSpPr/>
            <p:nvPr/>
          </p:nvSpPr>
          <p:spPr bwMode="auto">
            <a:xfrm>
              <a:off x="8613469" y="4086146"/>
              <a:ext cx="171450" cy="676275"/>
            </a:xfrm>
            <a:custGeom>
              <a:avLst/>
              <a:gdLst>
                <a:gd name="T0" fmla="*/ 228628557 w 90"/>
                <a:gd name="T1" fmla="*/ 1295603078 h 353"/>
                <a:gd name="T2" fmla="*/ 326612258 w 90"/>
                <a:gd name="T3" fmla="*/ 176172510 h 353"/>
                <a:gd name="T4" fmla="*/ 177822224 w 90"/>
                <a:gd name="T5" fmla="*/ 0 h 353"/>
                <a:gd name="T6" fmla="*/ 0 w 90"/>
                <a:gd name="T7" fmla="*/ 198194545 h 353"/>
                <a:gd name="T8" fmla="*/ 50806348 w 90"/>
                <a:gd name="T9" fmla="*/ 1295603078 h 353"/>
                <a:gd name="T10" fmla="*/ 228628557 w 90"/>
                <a:gd name="T11" fmla="*/ 1295603078 h 353"/>
                <a:gd name="T12" fmla="*/ 0 60000 65536"/>
                <a:gd name="T13" fmla="*/ 0 60000 65536"/>
                <a:gd name="T14" fmla="*/ 0 60000 65536"/>
                <a:gd name="T15" fmla="*/ 0 60000 65536"/>
                <a:gd name="T16" fmla="*/ 0 60000 65536"/>
                <a:gd name="T17" fmla="*/ 0 60000 65536"/>
                <a:gd name="T18" fmla="*/ 0 w 90"/>
                <a:gd name="T19" fmla="*/ 0 h 353"/>
                <a:gd name="T20" fmla="*/ 90 w 90"/>
                <a:gd name="T21" fmla="*/ 353 h 353"/>
              </a:gdLst>
              <a:ahLst/>
              <a:cxnLst>
                <a:cxn ang="T12">
                  <a:pos x="T0" y="T1"/>
                </a:cxn>
                <a:cxn ang="T13">
                  <a:pos x="T2" y="T3"/>
                </a:cxn>
                <a:cxn ang="T14">
                  <a:pos x="T4" y="T5"/>
                </a:cxn>
                <a:cxn ang="T15">
                  <a:pos x="T6" y="T7"/>
                </a:cxn>
                <a:cxn ang="T16">
                  <a:pos x="T8" y="T9"/>
                </a:cxn>
                <a:cxn ang="T17">
                  <a:pos x="T10" y="T11"/>
                </a:cxn>
              </a:cxnLst>
              <a:rect l="T18" t="T19" r="T20" b="T21"/>
              <a:pathLst>
                <a:path w="90" h="353">
                  <a:moveTo>
                    <a:pt x="63" y="353"/>
                  </a:moveTo>
                  <a:cubicBezTo>
                    <a:pt x="63" y="353"/>
                    <a:pt x="90" y="51"/>
                    <a:pt x="90" y="48"/>
                  </a:cubicBezTo>
                  <a:cubicBezTo>
                    <a:pt x="90" y="46"/>
                    <a:pt x="86" y="0"/>
                    <a:pt x="49" y="0"/>
                  </a:cubicBezTo>
                  <a:cubicBezTo>
                    <a:pt x="11" y="0"/>
                    <a:pt x="0" y="26"/>
                    <a:pt x="0" y="54"/>
                  </a:cubicBezTo>
                  <a:cubicBezTo>
                    <a:pt x="0" y="82"/>
                    <a:pt x="14" y="353"/>
                    <a:pt x="14" y="353"/>
                  </a:cubicBezTo>
                  <a:lnTo>
                    <a:pt x="63" y="353"/>
                  </a:lnTo>
                  <a:close/>
                </a:path>
              </a:pathLst>
            </a:custGeom>
            <a:solidFill>
              <a:srgbClr val="E16C60"/>
            </a:solidFill>
            <a:ln w="9525">
              <a:noFill/>
              <a:miter lim="800000"/>
            </a:ln>
          </p:spPr>
          <p:txBody>
            <a:bodyPr/>
            <a:lstStyle/>
            <a:p>
              <a:endParaRPr lang="id-ID" altLang="zh-CN" sz="1705">
                <a:latin typeface="Arial" panose="020B0604020202020204" pitchFamily="34" charset="0"/>
                <a:ea typeface="微软雅黑" panose="020B0503020204020204" pitchFamily="34" charset="-122"/>
                <a:sym typeface="Arial" panose="020B0604020202020204" pitchFamily="34" charset="0"/>
              </a:endParaRPr>
            </a:p>
          </p:txBody>
        </p:sp>
        <p:sp>
          <p:nvSpPr>
            <p:cNvPr id="81" name="Oval 61"/>
            <p:cNvSpPr>
              <a:spLocks noChangeArrowheads="1"/>
            </p:cNvSpPr>
            <p:nvPr/>
          </p:nvSpPr>
          <p:spPr bwMode="auto">
            <a:xfrm>
              <a:off x="8627756" y="4735433"/>
              <a:ext cx="138113" cy="88900"/>
            </a:xfrm>
            <a:prstGeom prst="ellipse">
              <a:avLst/>
            </a:prstGeom>
            <a:solidFill>
              <a:srgbClr val="472910"/>
            </a:solidFill>
            <a:ln w="9525">
              <a:noFill/>
              <a:round/>
            </a:ln>
          </p:spPr>
          <p:txBody>
            <a:bodyPr/>
            <a:lstStyle/>
            <a:p>
              <a:endParaRPr lang="id-ID" altLang="zh-CN" sz="1705">
                <a:latin typeface="Arial" panose="020B0604020202020204" pitchFamily="34" charset="0"/>
                <a:ea typeface="微软雅黑" panose="020B0503020204020204" pitchFamily="34" charset="-122"/>
                <a:sym typeface="Arial" panose="020B0604020202020204" pitchFamily="34" charset="0"/>
              </a:endParaRPr>
            </a:p>
          </p:txBody>
        </p:sp>
        <p:sp>
          <p:nvSpPr>
            <p:cNvPr id="82" name="Oval 62"/>
            <p:cNvSpPr>
              <a:spLocks noChangeArrowheads="1"/>
            </p:cNvSpPr>
            <p:nvPr/>
          </p:nvSpPr>
          <p:spPr bwMode="auto">
            <a:xfrm>
              <a:off x="8429319" y="4735433"/>
              <a:ext cx="138113" cy="88900"/>
            </a:xfrm>
            <a:prstGeom prst="ellipse">
              <a:avLst/>
            </a:prstGeom>
            <a:solidFill>
              <a:srgbClr val="472910"/>
            </a:solidFill>
            <a:ln w="9525">
              <a:noFill/>
              <a:round/>
            </a:ln>
          </p:spPr>
          <p:txBody>
            <a:bodyPr/>
            <a:lstStyle/>
            <a:p>
              <a:endParaRPr lang="id-ID" altLang="zh-CN" sz="1705">
                <a:latin typeface="Arial" panose="020B0604020202020204" pitchFamily="34" charset="0"/>
                <a:ea typeface="微软雅黑" panose="020B0503020204020204" pitchFamily="34" charset="-122"/>
                <a:sym typeface="Arial" panose="020B0604020202020204" pitchFamily="34" charset="0"/>
              </a:endParaRPr>
            </a:p>
          </p:txBody>
        </p:sp>
        <p:sp>
          <p:nvSpPr>
            <p:cNvPr id="83" name="Freeform 63"/>
            <p:cNvSpPr/>
            <p:nvPr/>
          </p:nvSpPr>
          <p:spPr bwMode="auto">
            <a:xfrm>
              <a:off x="8464244" y="3930571"/>
              <a:ext cx="277813" cy="115888"/>
            </a:xfrm>
            <a:custGeom>
              <a:avLst/>
              <a:gdLst>
                <a:gd name="T0" fmla="*/ 0 w 175"/>
                <a:gd name="T1" fmla="*/ 0 h 73"/>
                <a:gd name="T2" fmla="*/ 2520954 w 175"/>
                <a:gd name="T3" fmla="*/ 183972966 h 73"/>
                <a:gd name="T4" fmla="*/ 428427383 w 175"/>
                <a:gd name="T5" fmla="*/ 183972966 h 73"/>
                <a:gd name="T6" fmla="*/ 441028976 w 175"/>
                <a:gd name="T7" fmla="*/ 0 h 73"/>
                <a:gd name="T8" fmla="*/ 0 w 175"/>
                <a:gd name="T9" fmla="*/ 0 h 73"/>
                <a:gd name="T10" fmla="*/ 0 60000 65536"/>
                <a:gd name="T11" fmla="*/ 0 60000 65536"/>
                <a:gd name="T12" fmla="*/ 0 60000 65536"/>
                <a:gd name="T13" fmla="*/ 0 60000 65536"/>
                <a:gd name="T14" fmla="*/ 0 60000 65536"/>
                <a:gd name="T15" fmla="*/ 0 w 175"/>
                <a:gd name="T16" fmla="*/ 0 h 73"/>
                <a:gd name="T17" fmla="*/ 175 w 175"/>
                <a:gd name="T18" fmla="*/ 73 h 73"/>
              </a:gdLst>
              <a:ahLst/>
              <a:cxnLst>
                <a:cxn ang="T10">
                  <a:pos x="T0" y="T1"/>
                </a:cxn>
                <a:cxn ang="T11">
                  <a:pos x="T2" y="T3"/>
                </a:cxn>
                <a:cxn ang="T12">
                  <a:pos x="T4" y="T5"/>
                </a:cxn>
                <a:cxn ang="T13">
                  <a:pos x="T6" y="T7"/>
                </a:cxn>
                <a:cxn ang="T14">
                  <a:pos x="T8" y="T9"/>
                </a:cxn>
              </a:cxnLst>
              <a:rect l="T15" t="T16" r="T17" b="T18"/>
              <a:pathLst>
                <a:path w="175" h="73">
                  <a:moveTo>
                    <a:pt x="0" y="0"/>
                  </a:moveTo>
                  <a:lnTo>
                    <a:pt x="1" y="73"/>
                  </a:lnTo>
                  <a:lnTo>
                    <a:pt x="170" y="73"/>
                  </a:lnTo>
                  <a:lnTo>
                    <a:pt x="175" y="0"/>
                  </a:lnTo>
                  <a:lnTo>
                    <a:pt x="0" y="0"/>
                  </a:lnTo>
                  <a:close/>
                </a:path>
              </a:pathLst>
            </a:custGeom>
            <a:solidFill>
              <a:srgbClr val="FFFFFF"/>
            </a:solidFill>
            <a:ln w="9525">
              <a:noFill/>
              <a:miter lim="800000"/>
            </a:ln>
          </p:spPr>
          <p:txBody>
            <a:bodyPr/>
            <a:lstStyle/>
            <a:p>
              <a:endParaRPr lang="id-ID" altLang="zh-CN" sz="1705">
                <a:latin typeface="Arial" panose="020B0604020202020204" pitchFamily="34" charset="0"/>
                <a:ea typeface="微软雅黑" panose="020B0503020204020204" pitchFamily="34" charset="-122"/>
                <a:sym typeface="Arial" panose="020B0604020202020204" pitchFamily="34" charset="0"/>
              </a:endParaRPr>
            </a:p>
          </p:txBody>
        </p:sp>
        <p:sp>
          <p:nvSpPr>
            <p:cNvPr id="84" name="Freeform 64"/>
            <p:cNvSpPr/>
            <p:nvPr/>
          </p:nvSpPr>
          <p:spPr bwMode="auto">
            <a:xfrm>
              <a:off x="8580131" y="3327321"/>
              <a:ext cx="73025" cy="323850"/>
            </a:xfrm>
            <a:custGeom>
              <a:avLst/>
              <a:gdLst>
                <a:gd name="T0" fmla="*/ 0 w 46"/>
                <a:gd name="T1" fmla="*/ 463708810 h 204"/>
                <a:gd name="T2" fmla="*/ 0 w 46"/>
                <a:gd name="T3" fmla="*/ 186491556 h 204"/>
                <a:gd name="T4" fmla="*/ 115927199 w 46"/>
                <a:gd name="T5" fmla="*/ 0 h 204"/>
                <a:gd name="T6" fmla="*/ 115927199 w 46"/>
                <a:gd name="T7" fmla="*/ 514111920 h 204"/>
                <a:gd name="T8" fmla="*/ 0 w 46"/>
                <a:gd name="T9" fmla="*/ 463708810 h 204"/>
                <a:gd name="T10" fmla="*/ 0 60000 65536"/>
                <a:gd name="T11" fmla="*/ 0 60000 65536"/>
                <a:gd name="T12" fmla="*/ 0 60000 65536"/>
                <a:gd name="T13" fmla="*/ 0 60000 65536"/>
                <a:gd name="T14" fmla="*/ 0 60000 65536"/>
                <a:gd name="T15" fmla="*/ 0 w 46"/>
                <a:gd name="T16" fmla="*/ 0 h 204"/>
                <a:gd name="T17" fmla="*/ 46 w 46"/>
                <a:gd name="T18" fmla="*/ 204 h 204"/>
              </a:gdLst>
              <a:ahLst/>
              <a:cxnLst>
                <a:cxn ang="T10">
                  <a:pos x="T0" y="T1"/>
                </a:cxn>
                <a:cxn ang="T11">
                  <a:pos x="T2" y="T3"/>
                </a:cxn>
                <a:cxn ang="T12">
                  <a:pos x="T4" y="T5"/>
                </a:cxn>
                <a:cxn ang="T13">
                  <a:pos x="T6" y="T7"/>
                </a:cxn>
                <a:cxn ang="T14">
                  <a:pos x="T8" y="T9"/>
                </a:cxn>
              </a:cxnLst>
              <a:rect l="T15" t="T16" r="T17" b="T18"/>
              <a:pathLst>
                <a:path w="46" h="204">
                  <a:moveTo>
                    <a:pt x="0" y="184"/>
                  </a:moveTo>
                  <a:lnTo>
                    <a:pt x="0" y="74"/>
                  </a:lnTo>
                  <a:lnTo>
                    <a:pt x="46" y="0"/>
                  </a:lnTo>
                  <a:lnTo>
                    <a:pt x="46" y="204"/>
                  </a:lnTo>
                  <a:lnTo>
                    <a:pt x="0" y="184"/>
                  </a:lnTo>
                  <a:close/>
                </a:path>
              </a:pathLst>
            </a:custGeom>
            <a:solidFill>
              <a:srgbClr val="F9B49B"/>
            </a:solidFill>
            <a:ln w="9525">
              <a:noFill/>
              <a:miter lim="800000"/>
            </a:ln>
          </p:spPr>
          <p:txBody>
            <a:bodyPr/>
            <a:lstStyle/>
            <a:p>
              <a:endParaRPr lang="id-ID" altLang="zh-CN" sz="1705">
                <a:latin typeface="Arial" panose="020B0604020202020204" pitchFamily="34" charset="0"/>
                <a:ea typeface="微软雅黑" panose="020B0503020204020204" pitchFamily="34" charset="-122"/>
                <a:sym typeface="Arial" panose="020B0604020202020204" pitchFamily="34" charset="0"/>
              </a:endParaRPr>
            </a:p>
          </p:txBody>
        </p:sp>
        <p:sp>
          <p:nvSpPr>
            <p:cNvPr id="85" name="Freeform 65"/>
            <p:cNvSpPr/>
            <p:nvPr/>
          </p:nvSpPr>
          <p:spPr bwMode="auto">
            <a:xfrm>
              <a:off x="8580131" y="3327321"/>
              <a:ext cx="73025" cy="323850"/>
            </a:xfrm>
            <a:custGeom>
              <a:avLst/>
              <a:gdLst>
                <a:gd name="T0" fmla="*/ 0 w 46"/>
                <a:gd name="T1" fmla="*/ 463708810 h 204"/>
                <a:gd name="T2" fmla="*/ 0 w 46"/>
                <a:gd name="T3" fmla="*/ 186491556 h 204"/>
                <a:gd name="T4" fmla="*/ 115927199 w 46"/>
                <a:gd name="T5" fmla="*/ 0 h 204"/>
                <a:gd name="T6" fmla="*/ 115927199 w 46"/>
                <a:gd name="T7" fmla="*/ 514111920 h 204"/>
                <a:gd name="T8" fmla="*/ 0 60000 65536"/>
                <a:gd name="T9" fmla="*/ 0 60000 65536"/>
                <a:gd name="T10" fmla="*/ 0 60000 65536"/>
                <a:gd name="T11" fmla="*/ 0 60000 65536"/>
                <a:gd name="T12" fmla="*/ 0 w 46"/>
                <a:gd name="T13" fmla="*/ 0 h 204"/>
                <a:gd name="T14" fmla="*/ 46 w 46"/>
                <a:gd name="T15" fmla="*/ 204 h 204"/>
              </a:gdLst>
              <a:ahLst/>
              <a:cxnLst>
                <a:cxn ang="T8">
                  <a:pos x="T0" y="T1"/>
                </a:cxn>
                <a:cxn ang="T9">
                  <a:pos x="T2" y="T3"/>
                </a:cxn>
                <a:cxn ang="T10">
                  <a:pos x="T4" y="T5"/>
                </a:cxn>
                <a:cxn ang="T11">
                  <a:pos x="T6" y="T7"/>
                </a:cxn>
              </a:cxnLst>
              <a:rect l="T12" t="T13" r="T14" b="T15"/>
              <a:pathLst>
                <a:path w="46" h="204">
                  <a:moveTo>
                    <a:pt x="0" y="184"/>
                  </a:moveTo>
                  <a:lnTo>
                    <a:pt x="0" y="74"/>
                  </a:lnTo>
                  <a:lnTo>
                    <a:pt x="46" y="0"/>
                  </a:lnTo>
                  <a:lnTo>
                    <a:pt x="46" y="204"/>
                  </a:lnTo>
                </a:path>
              </a:pathLst>
            </a:custGeom>
            <a:noFill/>
            <a:ln w="9525">
              <a:noFill/>
              <a:miter lim="800000"/>
            </a:ln>
          </p:spPr>
          <p:txBody>
            <a:bodyPr/>
            <a:lstStyle/>
            <a:p>
              <a:endParaRPr lang="id-ID" altLang="zh-CN" sz="1705">
                <a:latin typeface="Arial" panose="020B0604020202020204" pitchFamily="34" charset="0"/>
                <a:ea typeface="微软雅黑" panose="020B0503020204020204" pitchFamily="34" charset="-122"/>
                <a:sym typeface="Arial" panose="020B0604020202020204" pitchFamily="34" charset="0"/>
              </a:endParaRPr>
            </a:p>
          </p:txBody>
        </p:sp>
        <p:sp>
          <p:nvSpPr>
            <p:cNvPr id="86" name="Freeform 66"/>
            <p:cNvSpPr/>
            <p:nvPr/>
          </p:nvSpPr>
          <p:spPr bwMode="auto">
            <a:xfrm>
              <a:off x="8513456" y="3230483"/>
              <a:ext cx="211138" cy="277813"/>
            </a:xfrm>
            <a:custGeom>
              <a:avLst/>
              <a:gdLst>
                <a:gd name="T0" fmla="*/ 405265962 w 110"/>
                <a:gd name="T1" fmla="*/ 330379032 h 145"/>
                <a:gd name="T2" fmla="*/ 202632981 w 110"/>
                <a:gd name="T3" fmla="*/ 532276312 h 145"/>
                <a:gd name="T4" fmla="*/ 202632981 w 110"/>
                <a:gd name="T5" fmla="*/ 532276312 h 145"/>
                <a:gd name="T6" fmla="*/ 0 w 110"/>
                <a:gd name="T7" fmla="*/ 330379032 h 145"/>
                <a:gd name="T8" fmla="*/ 0 w 110"/>
                <a:gd name="T9" fmla="*/ 201897220 h 145"/>
                <a:gd name="T10" fmla="*/ 202632981 w 110"/>
                <a:gd name="T11" fmla="*/ 0 h 145"/>
                <a:gd name="T12" fmla="*/ 202632981 w 110"/>
                <a:gd name="T13" fmla="*/ 0 h 145"/>
                <a:gd name="T14" fmla="*/ 405265962 w 110"/>
                <a:gd name="T15" fmla="*/ 201897220 h 145"/>
                <a:gd name="T16" fmla="*/ 405265962 w 110"/>
                <a:gd name="T17" fmla="*/ 330379032 h 1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0"/>
                <a:gd name="T28" fmla="*/ 0 h 145"/>
                <a:gd name="T29" fmla="*/ 110 w 110"/>
                <a:gd name="T30" fmla="*/ 145 h 1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0" h="145">
                  <a:moveTo>
                    <a:pt x="110" y="90"/>
                  </a:moveTo>
                  <a:cubicBezTo>
                    <a:pt x="110" y="121"/>
                    <a:pt x="85" y="145"/>
                    <a:pt x="55" y="145"/>
                  </a:cubicBezTo>
                  <a:cubicBezTo>
                    <a:pt x="55" y="145"/>
                    <a:pt x="55" y="145"/>
                    <a:pt x="55" y="145"/>
                  </a:cubicBezTo>
                  <a:cubicBezTo>
                    <a:pt x="24" y="145"/>
                    <a:pt x="0" y="121"/>
                    <a:pt x="0" y="90"/>
                  </a:cubicBezTo>
                  <a:cubicBezTo>
                    <a:pt x="0" y="55"/>
                    <a:pt x="0" y="55"/>
                    <a:pt x="0" y="55"/>
                  </a:cubicBezTo>
                  <a:cubicBezTo>
                    <a:pt x="0" y="24"/>
                    <a:pt x="24" y="0"/>
                    <a:pt x="55" y="0"/>
                  </a:cubicBezTo>
                  <a:cubicBezTo>
                    <a:pt x="55" y="0"/>
                    <a:pt x="55" y="0"/>
                    <a:pt x="55" y="0"/>
                  </a:cubicBezTo>
                  <a:cubicBezTo>
                    <a:pt x="85" y="0"/>
                    <a:pt x="110" y="24"/>
                    <a:pt x="110" y="55"/>
                  </a:cubicBezTo>
                  <a:lnTo>
                    <a:pt x="110" y="90"/>
                  </a:lnTo>
                  <a:close/>
                </a:path>
              </a:pathLst>
            </a:custGeom>
            <a:solidFill>
              <a:srgbClr val="F9B49B"/>
            </a:solidFill>
            <a:ln w="9525">
              <a:noFill/>
              <a:miter lim="800000"/>
            </a:ln>
          </p:spPr>
          <p:txBody>
            <a:bodyPr/>
            <a:lstStyle/>
            <a:p>
              <a:endParaRPr lang="id-ID" altLang="zh-CN" sz="1705">
                <a:latin typeface="Arial" panose="020B0604020202020204" pitchFamily="34" charset="0"/>
                <a:ea typeface="微软雅黑" panose="020B0503020204020204" pitchFamily="34" charset="-122"/>
                <a:sym typeface="Arial" panose="020B0604020202020204" pitchFamily="34" charset="0"/>
              </a:endParaRPr>
            </a:p>
          </p:txBody>
        </p:sp>
        <p:sp>
          <p:nvSpPr>
            <p:cNvPr id="87" name="Freeform 67"/>
            <p:cNvSpPr/>
            <p:nvPr/>
          </p:nvSpPr>
          <p:spPr bwMode="auto">
            <a:xfrm>
              <a:off x="8456306" y="3520996"/>
              <a:ext cx="306388" cy="334963"/>
            </a:xfrm>
            <a:custGeom>
              <a:avLst/>
              <a:gdLst>
                <a:gd name="T0" fmla="*/ 18335407 w 160"/>
                <a:gd name="T1" fmla="*/ 641144081 h 175"/>
                <a:gd name="T2" fmla="*/ 0 w 160"/>
                <a:gd name="T3" fmla="*/ 29310217 h 175"/>
                <a:gd name="T4" fmla="*/ 238350684 w 160"/>
                <a:gd name="T5" fmla="*/ 0 h 175"/>
                <a:gd name="T6" fmla="*/ 311690428 w 160"/>
                <a:gd name="T7" fmla="*/ 102582891 h 175"/>
                <a:gd name="T8" fmla="*/ 374026958 w 160"/>
                <a:gd name="T9" fmla="*/ 0 h 175"/>
                <a:gd name="T10" fmla="*/ 586710056 w 160"/>
                <a:gd name="T11" fmla="*/ 43964372 h 175"/>
                <a:gd name="T12" fmla="*/ 531705772 w 160"/>
                <a:gd name="T13" fmla="*/ 641144081 h 175"/>
                <a:gd name="T14" fmla="*/ 18335407 w 160"/>
                <a:gd name="T15" fmla="*/ 641144081 h 175"/>
                <a:gd name="T16" fmla="*/ 0 60000 65536"/>
                <a:gd name="T17" fmla="*/ 0 60000 65536"/>
                <a:gd name="T18" fmla="*/ 0 60000 65536"/>
                <a:gd name="T19" fmla="*/ 0 60000 65536"/>
                <a:gd name="T20" fmla="*/ 0 60000 65536"/>
                <a:gd name="T21" fmla="*/ 0 60000 65536"/>
                <a:gd name="T22" fmla="*/ 0 60000 65536"/>
                <a:gd name="T23" fmla="*/ 0 60000 65536"/>
                <a:gd name="T24" fmla="*/ 0 w 160"/>
                <a:gd name="T25" fmla="*/ 0 h 175"/>
                <a:gd name="T26" fmla="*/ 160 w 160"/>
                <a:gd name="T27" fmla="*/ 175 h 1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0" h="175">
                  <a:moveTo>
                    <a:pt x="5" y="175"/>
                  </a:moveTo>
                  <a:cubicBezTo>
                    <a:pt x="0" y="8"/>
                    <a:pt x="0" y="8"/>
                    <a:pt x="0" y="8"/>
                  </a:cubicBezTo>
                  <a:cubicBezTo>
                    <a:pt x="0" y="8"/>
                    <a:pt x="20" y="1"/>
                    <a:pt x="65" y="0"/>
                  </a:cubicBezTo>
                  <a:cubicBezTo>
                    <a:pt x="85" y="28"/>
                    <a:pt x="85" y="28"/>
                    <a:pt x="85" y="28"/>
                  </a:cubicBezTo>
                  <a:cubicBezTo>
                    <a:pt x="102" y="0"/>
                    <a:pt x="102" y="0"/>
                    <a:pt x="102" y="0"/>
                  </a:cubicBezTo>
                  <a:cubicBezTo>
                    <a:pt x="124" y="1"/>
                    <a:pt x="160" y="12"/>
                    <a:pt x="160" y="12"/>
                  </a:cubicBezTo>
                  <a:cubicBezTo>
                    <a:pt x="145" y="175"/>
                    <a:pt x="145" y="175"/>
                    <a:pt x="145" y="175"/>
                  </a:cubicBezTo>
                  <a:lnTo>
                    <a:pt x="5" y="175"/>
                  </a:lnTo>
                  <a:close/>
                </a:path>
              </a:pathLst>
            </a:custGeom>
            <a:solidFill>
              <a:srgbClr val="FFFFFF"/>
            </a:solidFill>
            <a:ln w="9525">
              <a:noFill/>
              <a:miter lim="800000"/>
            </a:ln>
          </p:spPr>
          <p:txBody>
            <a:bodyPr/>
            <a:lstStyle/>
            <a:p>
              <a:endParaRPr lang="id-ID" altLang="zh-CN" sz="1705">
                <a:latin typeface="Arial" panose="020B0604020202020204" pitchFamily="34" charset="0"/>
                <a:ea typeface="微软雅黑" panose="020B0503020204020204" pitchFamily="34" charset="-122"/>
                <a:sym typeface="Arial" panose="020B0604020202020204" pitchFamily="34" charset="0"/>
              </a:endParaRPr>
            </a:p>
          </p:txBody>
        </p:sp>
        <p:sp>
          <p:nvSpPr>
            <p:cNvPr id="88" name="Freeform 68"/>
            <p:cNvSpPr/>
            <p:nvPr/>
          </p:nvSpPr>
          <p:spPr bwMode="auto">
            <a:xfrm>
              <a:off x="8497581" y="3241596"/>
              <a:ext cx="44450" cy="114300"/>
            </a:xfrm>
            <a:custGeom>
              <a:avLst/>
              <a:gdLst>
                <a:gd name="T0" fmla="*/ 85904458 w 23"/>
                <a:gd name="T1" fmla="*/ 61693424 h 60"/>
                <a:gd name="T2" fmla="*/ 52290591 w 23"/>
                <a:gd name="T3" fmla="*/ 217741504 h 60"/>
                <a:gd name="T4" fmla="*/ 0 w 23"/>
                <a:gd name="T5" fmla="*/ 94354656 h 60"/>
                <a:gd name="T6" fmla="*/ 29880061 w 23"/>
                <a:gd name="T7" fmla="*/ 0 h 60"/>
                <a:gd name="T8" fmla="*/ 85904458 w 23"/>
                <a:gd name="T9" fmla="*/ 61693424 h 60"/>
                <a:gd name="T10" fmla="*/ 0 60000 65536"/>
                <a:gd name="T11" fmla="*/ 0 60000 65536"/>
                <a:gd name="T12" fmla="*/ 0 60000 65536"/>
                <a:gd name="T13" fmla="*/ 0 60000 65536"/>
                <a:gd name="T14" fmla="*/ 0 60000 65536"/>
                <a:gd name="T15" fmla="*/ 0 w 23"/>
                <a:gd name="T16" fmla="*/ 0 h 60"/>
                <a:gd name="T17" fmla="*/ 23 w 23"/>
                <a:gd name="T18" fmla="*/ 60 h 60"/>
              </a:gdLst>
              <a:ahLst/>
              <a:cxnLst>
                <a:cxn ang="T10">
                  <a:pos x="T0" y="T1"/>
                </a:cxn>
                <a:cxn ang="T11">
                  <a:pos x="T2" y="T3"/>
                </a:cxn>
                <a:cxn ang="T12">
                  <a:pos x="T4" y="T5"/>
                </a:cxn>
                <a:cxn ang="T13">
                  <a:pos x="T6" y="T7"/>
                </a:cxn>
                <a:cxn ang="T14">
                  <a:pos x="T8" y="T9"/>
                </a:cxn>
              </a:cxnLst>
              <a:rect l="T15" t="T16" r="T17" b="T18"/>
              <a:pathLst>
                <a:path w="23" h="60">
                  <a:moveTo>
                    <a:pt x="23" y="17"/>
                  </a:moveTo>
                  <a:cubicBezTo>
                    <a:pt x="23" y="17"/>
                    <a:pt x="9" y="42"/>
                    <a:pt x="14" y="60"/>
                  </a:cubicBezTo>
                  <a:cubicBezTo>
                    <a:pt x="3" y="46"/>
                    <a:pt x="0" y="26"/>
                    <a:pt x="0" y="26"/>
                  </a:cubicBezTo>
                  <a:cubicBezTo>
                    <a:pt x="8" y="0"/>
                    <a:pt x="8" y="0"/>
                    <a:pt x="8" y="0"/>
                  </a:cubicBezTo>
                  <a:lnTo>
                    <a:pt x="23" y="17"/>
                  </a:lnTo>
                  <a:close/>
                </a:path>
              </a:pathLst>
            </a:custGeom>
            <a:solidFill>
              <a:srgbClr val="784E26"/>
            </a:solidFill>
            <a:ln w="9525">
              <a:noFill/>
              <a:miter lim="800000"/>
            </a:ln>
          </p:spPr>
          <p:txBody>
            <a:bodyPr/>
            <a:lstStyle/>
            <a:p>
              <a:endParaRPr lang="id-ID" altLang="zh-CN" sz="1705">
                <a:latin typeface="Arial" panose="020B0604020202020204" pitchFamily="34" charset="0"/>
                <a:ea typeface="微软雅黑" panose="020B0503020204020204" pitchFamily="34" charset="-122"/>
                <a:sym typeface="Arial" panose="020B0604020202020204" pitchFamily="34" charset="0"/>
              </a:endParaRPr>
            </a:p>
          </p:txBody>
        </p:sp>
        <p:sp>
          <p:nvSpPr>
            <p:cNvPr id="89" name="Freeform 69"/>
            <p:cNvSpPr/>
            <p:nvPr/>
          </p:nvSpPr>
          <p:spPr bwMode="auto">
            <a:xfrm>
              <a:off x="8689669" y="3241596"/>
              <a:ext cx="57150" cy="92075"/>
            </a:xfrm>
            <a:custGeom>
              <a:avLst/>
              <a:gdLst>
                <a:gd name="T0" fmla="*/ 0 w 30"/>
                <a:gd name="T1" fmla="*/ 62553448 h 48"/>
                <a:gd name="T2" fmla="*/ 50806352 w 30"/>
                <a:gd name="T3" fmla="*/ 176620954 h 48"/>
                <a:gd name="T4" fmla="*/ 79838559 w 30"/>
                <a:gd name="T5" fmla="*/ 33116313 h 48"/>
                <a:gd name="T6" fmla="*/ 54435376 w 30"/>
                <a:gd name="T7" fmla="*/ 0 h 48"/>
                <a:gd name="T8" fmla="*/ 0 w 30"/>
                <a:gd name="T9" fmla="*/ 62553448 h 48"/>
                <a:gd name="T10" fmla="*/ 0 60000 65536"/>
                <a:gd name="T11" fmla="*/ 0 60000 65536"/>
                <a:gd name="T12" fmla="*/ 0 60000 65536"/>
                <a:gd name="T13" fmla="*/ 0 60000 65536"/>
                <a:gd name="T14" fmla="*/ 0 60000 65536"/>
                <a:gd name="T15" fmla="*/ 0 w 30"/>
                <a:gd name="T16" fmla="*/ 0 h 48"/>
                <a:gd name="T17" fmla="*/ 30 w 30"/>
                <a:gd name="T18" fmla="*/ 48 h 48"/>
              </a:gdLst>
              <a:ahLst/>
              <a:cxnLst>
                <a:cxn ang="T10">
                  <a:pos x="T0" y="T1"/>
                </a:cxn>
                <a:cxn ang="T11">
                  <a:pos x="T2" y="T3"/>
                </a:cxn>
                <a:cxn ang="T12">
                  <a:pos x="T4" y="T5"/>
                </a:cxn>
                <a:cxn ang="T13">
                  <a:pos x="T6" y="T7"/>
                </a:cxn>
                <a:cxn ang="T14">
                  <a:pos x="T8" y="T9"/>
                </a:cxn>
              </a:cxnLst>
              <a:rect l="T15" t="T16" r="T17" b="T18"/>
              <a:pathLst>
                <a:path w="30" h="48">
                  <a:moveTo>
                    <a:pt x="0" y="17"/>
                  </a:moveTo>
                  <a:cubicBezTo>
                    <a:pt x="0" y="17"/>
                    <a:pt x="16" y="23"/>
                    <a:pt x="14" y="48"/>
                  </a:cubicBezTo>
                  <a:cubicBezTo>
                    <a:pt x="30" y="30"/>
                    <a:pt x="22" y="9"/>
                    <a:pt x="22" y="9"/>
                  </a:cubicBezTo>
                  <a:cubicBezTo>
                    <a:pt x="15" y="0"/>
                    <a:pt x="15" y="0"/>
                    <a:pt x="15" y="0"/>
                  </a:cubicBezTo>
                  <a:lnTo>
                    <a:pt x="0" y="17"/>
                  </a:lnTo>
                  <a:close/>
                </a:path>
              </a:pathLst>
            </a:custGeom>
            <a:solidFill>
              <a:srgbClr val="784E26"/>
            </a:solidFill>
            <a:ln w="9525">
              <a:noFill/>
              <a:miter lim="800000"/>
            </a:ln>
          </p:spPr>
          <p:txBody>
            <a:bodyPr/>
            <a:lstStyle/>
            <a:p>
              <a:endParaRPr lang="id-ID" altLang="zh-CN" sz="1705">
                <a:latin typeface="Arial" panose="020B0604020202020204" pitchFamily="34" charset="0"/>
                <a:ea typeface="微软雅黑" panose="020B0503020204020204" pitchFamily="34" charset="-122"/>
                <a:sym typeface="Arial" panose="020B0604020202020204" pitchFamily="34" charset="0"/>
              </a:endParaRPr>
            </a:p>
          </p:txBody>
        </p:sp>
        <p:sp>
          <p:nvSpPr>
            <p:cNvPr id="90" name="Freeform 70"/>
            <p:cNvSpPr/>
            <p:nvPr/>
          </p:nvSpPr>
          <p:spPr bwMode="auto">
            <a:xfrm>
              <a:off x="8268981" y="3536871"/>
              <a:ext cx="311150" cy="319088"/>
            </a:xfrm>
            <a:custGeom>
              <a:avLst/>
              <a:gdLst>
                <a:gd name="T0" fmla="*/ 357100923 w 163"/>
                <a:gd name="T1" fmla="*/ 0 h 167"/>
                <a:gd name="T2" fmla="*/ 167618220 w 163"/>
                <a:gd name="T3" fmla="*/ 609683559 h 167"/>
                <a:gd name="T4" fmla="*/ 593952915 w 163"/>
                <a:gd name="T5" fmla="*/ 609683559 h 167"/>
                <a:gd name="T6" fmla="*/ 590308834 w 163"/>
                <a:gd name="T7" fmla="*/ 529365127 h 167"/>
                <a:gd name="T8" fmla="*/ 276934969 w 163"/>
                <a:gd name="T9" fmla="*/ 478255535 h 167"/>
                <a:gd name="T10" fmla="*/ 368031256 w 163"/>
                <a:gd name="T11" fmla="*/ 328572747 h 167"/>
                <a:gd name="T12" fmla="*/ 0 60000 65536"/>
                <a:gd name="T13" fmla="*/ 0 60000 65536"/>
                <a:gd name="T14" fmla="*/ 0 60000 65536"/>
                <a:gd name="T15" fmla="*/ 0 60000 65536"/>
                <a:gd name="T16" fmla="*/ 0 60000 65536"/>
                <a:gd name="T17" fmla="*/ 0 60000 65536"/>
                <a:gd name="T18" fmla="*/ 0 w 163"/>
                <a:gd name="T19" fmla="*/ 0 h 167"/>
                <a:gd name="T20" fmla="*/ 163 w 163"/>
                <a:gd name="T21" fmla="*/ 167 h 167"/>
              </a:gdLst>
              <a:ahLst/>
              <a:cxnLst>
                <a:cxn ang="T12">
                  <a:pos x="T0" y="T1"/>
                </a:cxn>
                <a:cxn ang="T13">
                  <a:pos x="T2" y="T3"/>
                </a:cxn>
                <a:cxn ang="T14">
                  <a:pos x="T4" y="T5"/>
                </a:cxn>
                <a:cxn ang="T15">
                  <a:pos x="T6" y="T7"/>
                </a:cxn>
                <a:cxn ang="T16">
                  <a:pos x="T8" y="T9"/>
                </a:cxn>
                <a:cxn ang="T17">
                  <a:pos x="T10" y="T11"/>
                </a:cxn>
              </a:cxnLst>
              <a:rect l="T18" t="T19" r="T20" b="T21"/>
              <a:pathLst>
                <a:path w="163" h="167">
                  <a:moveTo>
                    <a:pt x="98" y="0"/>
                  </a:moveTo>
                  <a:cubicBezTo>
                    <a:pt x="98" y="0"/>
                    <a:pt x="0" y="147"/>
                    <a:pt x="46" y="167"/>
                  </a:cubicBezTo>
                  <a:cubicBezTo>
                    <a:pt x="115" y="167"/>
                    <a:pt x="163" y="167"/>
                    <a:pt x="163" y="167"/>
                  </a:cubicBezTo>
                  <a:cubicBezTo>
                    <a:pt x="162" y="145"/>
                    <a:pt x="162" y="145"/>
                    <a:pt x="162" y="145"/>
                  </a:cubicBezTo>
                  <a:cubicBezTo>
                    <a:pt x="162" y="145"/>
                    <a:pt x="84" y="143"/>
                    <a:pt x="76" y="131"/>
                  </a:cubicBezTo>
                  <a:cubicBezTo>
                    <a:pt x="69" y="119"/>
                    <a:pt x="101" y="90"/>
                    <a:pt x="101" y="90"/>
                  </a:cubicBezTo>
                </a:path>
              </a:pathLst>
            </a:custGeom>
            <a:solidFill>
              <a:srgbClr val="BCBCBC"/>
            </a:solidFill>
            <a:ln w="9525">
              <a:noFill/>
              <a:miter lim="800000"/>
            </a:ln>
          </p:spPr>
          <p:txBody>
            <a:bodyPr/>
            <a:lstStyle/>
            <a:p>
              <a:endParaRPr lang="id-ID" altLang="zh-CN" sz="1705">
                <a:latin typeface="Arial" panose="020B0604020202020204" pitchFamily="34" charset="0"/>
                <a:ea typeface="微软雅黑" panose="020B0503020204020204" pitchFamily="34" charset="-122"/>
                <a:sym typeface="Arial" panose="020B0604020202020204" pitchFamily="34" charset="0"/>
              </a:endParaRPr>
            </a:p>
          </p:txBody>
        </p:sp>
        <p:sp>
          <p:nvSpPr>
            <p:cNvPr id="91" name="Freeform 71"/>
            <p:cNvSpPr/>
            <p:nvPr/>
          </p:nvSpPr>
          <p:spPr bwMode="auto">
            <a:xfrm>
              <a:off x="8597594" y="3544808"/>
              <a:ext cx="312738" cy="311150"/>
            </a:xfrm>
            <a:custGeom>
              <a:avLst/>
              <a:gdLst>
                <a:gd name="T0" fmla="*/ 316581033 w 163"/>
                <a:gd name="T1" fmla="*/ 0 h 163"/>
                <a:gd name="T2" fmla="*/ 430697744 w 163"/>
                <a:gd name="T3" fmla="*/ 593952915 h 163"/>
                <a:gd name="T4" fmla="*/ 0 w 163"/>
                <a:gd name="T5" fmla="*/ 593952915 h 163"/>
                <a:gd name="T6" fmla="*/ 25767307 w 163"/>
                <a:gd name="T7" fmla="*/ 513786961 h 163"/>
                <a:gd name="T8" fmla="*/ 331304656 w 163"/>
                <a:gd name="T9" fmla="*/ 470061693 h 163"/>
                <a:gd name="T10" fmla="*/ 287131869 w 163"/>
                <a:gd name="T11" fmla="*/ 335236440 h 163"/>
                <a:gd name="T12" fmla="*/ 0 60000 65536"/>
                <a:gd name="T13" fmla="*/ 0 60000 65536"/>
                <a:gd name="T14" fmla="*/ 0 60000 65536"/>
                <a:gd name="T15" fmla="*/ 0 60000 65536"/>
                <a:gd name="T16" fmla="*/ 0 60000 65536"/>
                <a:gd name="T17" fmla="*/ 0 60000 65536"/>
                <a:gd name="T18" fmla="*/ 0 w 163"/>
                <a:gd name="T19" fmla="*/ 0 h 163"/>
                <a:gd name="T20" fmla="*/ 163 w 163"/>
                <a:gd name="T21" fmla="*/ 163 h 163"/>
              </a:gdLst>
              <a:ahLst/>
              <a:cxnLst>
                <a:cxn ang="T12">
                  <a:pos x="T0" y="T1"/>
                </a:cxn>
                <a:cxn ang="T13">
                  <a:pos x="T2" y="T3"/>
                </a:cxn>
                <a:cxn ang="T14">
                  <a:pos x="T4" y="T5"/>
                </a:cxn>
                <a:cxn ang="T15">
                  <a:pos x="T6" y="T7"/>
                </a:cxn>
                <a:cxn ang="T16">
                  <a:pos x="T8" y="T9"/>
                </a:cxn>
                <a:cxn ang="T17">
                  <a:pos x="T10" y="T11"/>
                </a:cxn>
              </a:cxnLst>
              <a:rect l="T18" t="T19" r="T20" b="T21"/>
              <a:pathLst>
                <a:path w="163" h="163">
                  <a:moveTo>
                    <a:pt x="86" y="0"/>
                  </a:moveTo>
                  <a:cubicBezTo>
                    <a:pt x="86" y="0"/>
                    <a:pt x="163" y="143"/>
                    <a:pt x="117" y="163"/>
                  </a:cubicBezTo>
                  <a:cubicBezTo>
                    <a:pt x="48" y="163"/>
                    <a:pt x="0" y="163"/>
                    <a:pt x="0" y="163"/>
                  </a:cubicBezTo>
                  <a:cubicBezTo>
                    <a:pt x="7" y="141"/>
                    <a:pt x="7" y="141"/>
                    <a:pt x="7" y="141"/>
                  </a:cubicBezTo>
                  <a:cubicBezTo>
                    <a:pt x="7" y="141"/>
                    <a:pt x="83" y="141"/>
                    <a:pt x="90" y="129"/>
                  </a:cubicBezTo>
                  <a:cubicBezTo>
                    <a:pt x="98" y="117"/>
                    <a:pt x="78" y="92"/>
                    <a:pt x="78" y="92"/>
                  </a:cubicBezTo>
                </a:path>
              </a:pathLst>
            </a:custGeom>
            <a:solidFill>
              <a:srgbClr val="BCBCBC"/>
            </a:solidFill>
            <a:ln w="9525">
              <a:noFill/>
              <a:miter lim="800000"/>
            </a:ln>
          </p:spPr>
          <p:txBody>
            <a:bodyPr/>
            <a:lstStyle/>
            <a:p>
              <a:endParaRPr lang="id-ID" altLang="zh-CN" sz="1705">
                <a:latin typeface="Arial" panose="020B0604020202020204" pitchFamily="34" charset="0"/>
                <a:ea typeface="微软雅黑" panose="020B0503020204020204" pitchFamily="34" charset="-122"/>
                <a:sym typeface="Arial" panose="020B0604020202020204" pitchFamily="34" charset="0"/>
              </a:endParaRPr>
            </a:p>
          </p:txBody>
        </p:sp>
        <p:sp>
          <p:nvSpPr>
            <p:cNvPr id="92" name="Freeform 72"/>
            <p:cNvSpPr/>
            <p:nvPr/>
          </p:nvSpPr>
          <p:spPr bwMode="auto">
            <a:xfrm>
              <a:off x="8576956" y="3797221"/>
              <a:ext cx="65088" cy="63500"/>
            </a:xfrm>
            <a:custGeom>
              <a:avLst/>
              <a:gdLst>
                <a:gd name="T0" fmla="*/ 0 w 34"/>
                <a:gd name="T1" fmla="*/ 111080721 h 33"/>
                <a:gd name="T2" fmla="*/ 109943184 w 34"/>
                <a:gd name="T3" fmla="*/ 99973999 h 33"/>
                <a:gd name="T4" fmla="*/ 98949060 w 34"/>
                <a:gd name="T5" fmla="*/ 88865353 h 33"/>
                <a:gd name="T6" fmla="*/ 117271324 w 34"/>
                <a:gd name="T7" fmla="*/ 77756706 h 33"/>
                <a:gd name="T8" fmla="*/ 98949060 w 34"/>
                <a:gd name="T9" fmla="*/ 70352225 h 33"/>
                <a:gd name="T10" fmla="*/ 124601378 w 34"/>
                <a:gd name="T11" fmla="*/ 55541323 h 33"/>
                <a:gd name="T12" fmla="*/ 102613130 w 34"/>
                <a:gd name="T13" fmla="*/ 48134917 h 33"/>
                <a:gd name="T14" fmla="*/ 124601378 w 34"/>
                <a:gd name="T15" fmla="*/ 37026271 h 33"/>
                <a:gd name="T16" fmla="*/ 106277200 w 34"/>
                <a:gd name="T17" fmla="*/ 25919541 h 33"/>
                <a:gd name="T18" fmla="*/ 51306565 w 34"/>
                <a:gd name="T19" fmla="*/ 33324030 h 33"/>
                <a:gd name="T20" fmla="*/ 91619006 w 34"/>
                <a:gd name="T21" fmla="*/ 18513135 h 33"/>
                <a:gd name="T22" fmla="*/ 76958898 w 34"/>
                <a:gd name="T23" fmla="*/ 3702242 h 33"/>
                <a:gd name="T24" fmla="*/ 3664071 w 34"/>
                <a:gd name="T25" fmla="*/ 33324030 h 33"/>
                <a:gd name="T26" fmla="*/ 0 w 34"/>
                <a:gd name="T27" fmla="*/ 111080721 h 3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4"/>
                <a:gd name="T43" fmla="*/ 0 h 33"/>
                <a:gd name="T44" fmla="*/ 34 w 34"/>
                <a:gd name="T45" fmla="*/ 33 h 3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4" h="33">
                  <a:moveTo>
                    <a:pt x="0" y="30"/>
                  </a:moveTo>
                  <a:cubicBezTo>
                    <a:pt x="0" y="30"/>
                    <a:pt x="27" y="33"/>
                    <a:pt x="30" y="27"/>
                  </a:cubicBezTo>
                  <a:cubicBezTo>
                    <a:pt x="32" y="26"/>
                    <a:pt x="29" y="25"/>
                    <a:pt x="27" y="24"/>
                  </a:cubicBezTo>
                  <a:cubicBezTo>
                    <a:pt x="31" y="23"/>
                    <a:pt x="32" y="23"/>
                    <a:pt x="32" y="21"/>
                  </a:cubicBezTo>
                  <a:cubicBezTo>
                    <a:pt x="32" y="19"/>
                    <a:pt x="27" y="19"/>
                    <a:pt x="27" y="19"/>
                  </a:cubicBezTo>
                  <a:cubicBezTo>
                    <a:pt x="27" y="19"/>
                    <a:pt x="34" y="18"/>
                    <a:pt x="34" y="15"/>
                  </a:cubicBezTo>
                  <a:cubicBezTo>
                    <a:pt x="34" y="12"/>
                    <a:pt x="28" y="13"/>
                    <a:pt x="28" y="13"/>
                  </a:cubicBezTo>
                  <a:cubicBezTo>
                    <a:pt x="28" y="13"/>
                    <a:pt x="34" y="13"/>
                    <a:pt x="34" y="10"/>
                  </a:cubicBezTo>
                  <a:cubicBezTo>
                    <a:pt x="34" y="7"/>
                    <a:pt x="31" y="7"/>
                    <a:pt x="29" y="7"/>
                  </a:cubicBezTo>
                  <a:cubicBezTo>
                    <a:pt x="27" y="7"/>
                    <a:pt x="14" y="9"/>
                    <a:pt x="14" y="9"/>
                  </a:cubicBezTo>
                  <a:cubicBezTo>
                    <a:pt x="14" y="9"/>
                    <a:pt x="21" y="6"/>
                    <a:pt x="25" y="5"/>
                  </a:cubicBezTo>
                  <a:cubicBezTo>
                    <a:pt x="29" y="5"/>
                    <a:pt x="29" y="0"/>
                    <a:pt x="21" y="1"/>
                  </a:cubicBezTo>
                  <a:cubicBezTo>
                    <a:pt x="13" y="2"/>
                    <a:pt x="1" y="9"/>
                    <a:pt x="1" y="9"/>
                  </a:cubicBezTo>
                  <a:lnTo>
                    <a:pt x="0" y="30"/>
                  </a:lnTo>
                  <a:close/>
                </a:path>
              </a:pathLst>
            </a:custGeom>
            <a:solidFill>
              <a:srgbClr val="F9B49B"/>
            </a:solidFill>
            <a:ln w="9525">
              <a:noFill/>
              <a:miter lim="800000"/>
            </a:ln>
          </p:spPr>
          <p:txBody>
            <a:bodyPr/>
            <a:lstStyle/>
            <a:p>
              <a:endParaRPr lang="id-ID" altLang="zh-CN" sz="1705">
                <a:latin typeface="Arial" panose="020B0604020202020204" pitchFamily="34" charset="0"/>
                <a:ea typeface="微软雅黑" panose="020B0503020204020204" pitchFamily="34" charset="-122"/>
                <a:sym typeface="Arial" panose="020B0604020202020204" pitchFamily="34" charset="0"/>
              </a:endParaRPr>
            </a:p>
          </p:txBody>
        </p:sp>
        <p:sp>
          <p:nvSpPr>
            <p:cNvPr id="93" name="Freeform 73"/>
            <p:cNvSpPr/>
            <p:nvPr/>
          </p:nvSpPr>
          <p:spPr bwMode="auto">
            <a:xfrm>
              <a:off x="8510281" y="3233658"/>
              <a:ext cx="209550" cy="277813"/>
            </a:xfrm>
            <a:custGeom>
              <a:avLst/>
              <a:gdLst>
                <a:gd name="T0" fmla="*/ 399192758 w 110"/>
                <a:gd name="T1" fmla="*/ 330379032 h 145"/>
                <a:gd name="T2" fmla="*/ 199596379 w 110"/>
                <a:gd name="T3" fmla="*/ 532276312 h 145"/>
                <a:gd name="T4" fmla="*/ 199596379 w 110"/>
                <a:gd name="T5" fmla="*/ 532276312 h 145"/>
                <a:gd name="T6" fmla="*/ 0 w 110"/>
                <a:gd name="T7" fmla="*/ 330379032 h 145"/>
                <a:gd name="T8" fmla="*/ 0 w 110"/>
                <a:gd name="T9" fmla="*/ 201897220 h 145"/>
                <a:gd name="T10" fmla="*/ 199596379 w 110"/>
                <a:gd name="T11" fmla="*/ 0 h 145"/>
                <a:gd name="T12" fmla="*/ 199596379 w 110"/>
                <a:gd name="T13" fmla="*/ 0 h 145"/>
                <a:gd name="T14" fmla="*/ 399192758 w 110"/>
                <a:gd name="T15" fmla="*/ 201897220 h 145"/>
                <a:gd name="T16" fmla="*/ 399192758 w 110"/>
                <a:gd name="T17" fmla="*/ 330379032 h 1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0"/>
                <a:gd name="T28" fmla="*/ 0 h 145"/>
                <a:gd name="T29" fmla="*/ 110 w 110"/>
                <a:gd name="T30" fmla="*/ 145 h 1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0" h="145">
                  <a:moveTo>
                    <a:pt x="110" y="90"/>
                  </a:moveTo>
                  <a:cubicBezTo>
                    <a:pt x="110" y="121"/>
                    <a:pt x="85" y="145"/>
                    <a:pt x="55" y="145"/>
                  </a:cubicBezTo>
                  <a:cubicBezTo>
                    <a:pt x="55" y="145"/>
                    <a:pt x="55" y="145"/>
                    <a:pt x="55" y="145"/>
                  </a:cubicBezTo>
                  <a:cubicBezTo>
                    <a:pt x="24" y="145"/>
                    <a:pt x="0" y="121"/>
                    <a:pt x="0" y="90"/>
                  </a:cubicBezTo>
                  <a:cubicBezTo>
                    <a:pt x="0" y="55"/>
                    <a:pt x="0" y="55"/>
                    <a:pt x="0" y="55"/>
                  </a:cubicBezTo>
                  <a:cubicBezTo>
                    <a:pt x="0" y="25"/>
                    <a:pt x="24" y="0"/>
                    <a:pt x="55" y="0"/>
                  </a:cubicBezTo>
                  <a:cubicBezTo>
                    <a:pt x="55" y="0"/>
                    <a:pt x="55" y="0"/>
                    <a:pt x="55" y="0"/>
                  </a:cubicBezTo>
                  <a:cubicBezTo>
                    <a:pt x="85" y="0"/>
                    <a:pt x="110" y="25"/>
                    <a:pt x="110" y="55"/>
                  </a:cubicBezTo>
                  <a:lnTo>
                    <a:pt x="110" y="90"/>
                  </a:lnTo>
                  <a:close/>
                </a:path>
              </a:pathLst>
            </a:custGeom>
            <a:solidFill>
              <a:srgbClr val="F9B49B"/>
            </a:solidFill>
            <a:ln w="9525">
              <a:noFill/>
              <a:miter lim="800000"/>
            </a:ln>
          </p:spPr>
          <p:txBody>
            <a:bodyPr/>
            <a:lstStyle/>
            <a:p>
              <a:endParaRPr lang="id-ID" altLang="zh-CN" sz="1705">
                <a:latin typeface="Arial" panose="020B0604020202020204" pitchFamily="34" charset="0"/>
                <a:ea typeface="微软雅黑" panose="020B0503020204020204" pitchFamily="34" charset="-122"/>
                <a:sym typeface="Arial" panose="020B0604020202020204" pitchFamily="34" charset="0"/>
              </a:endParaRPr>
            </a:p>
          </p:txBody>
        </p:sp>
        <p:sp>
          <p:nvSpPr>
            <p:cNvPr id="94" name="Freeform 74"/>
            <p:cNvSpPr/>
            <p:nvPr/>
          </p:nvSpPr>
          <p:spPr bwMode="auto">
            <a:xfrm>
              <a:off x="8457894" y="3170158"/>
              <a:ext cx="239713" cy="180975"/>
            </a:xfrm>
            <a:custGeom>
              <a:avLst/>
              <a:gdLst>
                <a:gd name="T0" fmla="*/ 110327432 w 125"/>
                <a:gd name="T1" fmla="*/ 348425014 h 94"/>
                <a:gd name="T2" fmla="*/ 456020431 w 125"/>
                <a:gd name="T3" fmla="*/ 174213470 h 94"/>
                <a:gd name="T4" fmla="*/ 161813966 w 125"/>
                <a:gd name="T5" fmla="*/ 81546569 h 94"/>
                <a:gd name="T6" fmla="*/ 110327432 w 125"/>
                <a:gd name="T7" fmla="*/ 348425014 h 94"/>
                <a:gd name="T8" fmla="*/ 0 60000 65536"/>
                <a:gd name="T9" fmla="*/ 0 60000 65536"/>
                <a:gd name="T10" fmla="*/ 0 60000 65536"/>
                <a:gd name="T11" fmla="*/ 0 60000 65536"/>
                <a:gd name="T12" fmla="*/ 0 w 125"/>
                <a:gd name="T13" fmla="*/ 0 h 94"/>
                <a:gd name="T14" fmla="*/ 125 w 125"/>
                <a:gd name="T15" fmla="*/ 94 h 94"/>
              </a:gdLst>
              <a:ahLst/>
              <a:cxnLst>
                <a:cxn ang="T8">
                  <a:pos x="T0" y="T1"/>
                </a:cxn>
                <a:cxn ang="T9">
                  <a:pos x="T2" y="T3"/>
                </a:cxn>
                <a:cxn ang="T10">
                  <a:pos x="T4" y="T5"/>
                </a:cxn>
                <a:cxn ang="T11">
                  <a:pos x="T6" y="T7"/>
                </a:cxn>
              </a:cxnLst>
              <a:rect l="T12" t="T13" r="T14" b="T15"/>
              <a:pathLst>
                <a:path w="125" h="94">
                  <a:moveTo>
                    <a:pt x="30" y="94"/>
                  </a:moveTo>
                  <a:cubicBezTo>
                    <a:pt x="30" y="94"/>
                    <a:pt x="125" y="94"/>
                    <a:pt x="124" y="47"/>
                  </a:cubicBezTo>
                  <a:cubicBezTo>
                    <a:pt x="123" y="0"/>
                    <a:pt x="70" y="3"/>
                    <a:pt x="44" y="22"/>
                  </a:cubicBezTo>
                  <a:cubicBezTo>
                    <a:pt x="17" y="41"/>
                    <a:pt x="0" y="90"/>
                    <a:pt x="30" y="94"/>
                  </a:cubicBezTo>
                  <a:close/>
                </a:path>
              </a:pathLst>
            </a:custGeom>
            <a:solidFill>
              <a:srgbClr val="A25016"/>
            </a:solidFill>
            <a:ln w="9525">
              <a:noFill/>
              <a:miter lim="800000"/>
            </a:ln>
          </p:spPr>
          <p:txBody>
            <a:bodyPr/>
            <a:lstStyle/>
            <a:p>
              <a:endParaRPr lang="id-ID" altLang="zh-CN" sz="1705">
                <a:latin typeface="Arial" panose="020B0604020202020204" pitchFamily="34" charset="0"/>
                <a:ea typeface="微软雅黑" panose="020B0503020204020204" pitchFamily="34" charset="-122"/>
                <a:sym typeface="Arial" panose="020B0604020202020204" pitchFamily="34" charset="0"/>
              </a:endParaRPr>
            </a:p>
          </p:txBody>
        </p:sp>
        <p:sp>
          <p:nvSpPr>
            <p:cNvPr id="95" name="Freeform 75"/>
            <p:cNvSpPr/>
            <p:nvPr/>
          </p:nvSpPr>
          <p:spPr bwMode="auto">
            <a:xfrm>
              <a:off x="8664269" y="3206671"/>
              <a:ext cx="100013" cy="152400"/>
            </a:xfrm>
            <a:custGeom>
              <a:avLst/>
              <a:gdLst>
                <a:gd name="T0" fmla="*/ 0 w 52"/>
                <a:gd name="T1" fmla="*/ 163745116 h 79"/>
                <a:gd name="T2" fmla="*/ 107275481 w 52"/>
                <a:gd name="T3" fmla="*/ 293996969 h 79"/>
                <a:gd name="T4" fmla="*/ 147967327 w 52"/>
                <a:gd name="T5" fmla="*/ 93037301 h 79"/>
                <a:gd name="T6" fmla="*/ 29594230 w 52"/>
                <a:gd name="T7" fmla="*/ 26050752 h 79"/>
                <a:gd name="T8" fmla="*/ 0 w 52"/>
                <a:gd name="T9" fmla="*/ 163745116 h 79"/>
                <a:gd name="T10" fmla="*/ 0 60000 65536"/>
                <a:gd name="T11" fmla="*/ 0 60000 65536"/>
                <a:gd name="T12" fmla="*/ 0 60000 65536"/>
                <a:gd name="T13" fmla="*/ 0 60000 65536"/>
                <a:gd name="T14" fmla="*/ 0 60000 65536"/>
                <a:gd name="T15" fmla="*/ 0 w 52"/>
                <a:gd name="T16" fmla="*/ 0 h 79"/>
                <a:gd name="T17" fmla="*/ 52 w 52"/>
                <a:gd name="T18" fmla="*/ 79 h 79"/>
              </a:gdLst>
              <a:ahLst/>
              <a:cxnLst>
                <a:cxn ang="T10">
                  <a:pos x="T0" y="T1"/>
                </a:cxn>
                <a:cxn ang="T11">
                  <a:pos x="T2" y="T3"/>
                </a:cxn>
                <a:cxn ang="T12">
                  <a:pos x="T4" y="T5"/>
                </a:cxn>
                <a:cxn ang="T13">
                  <a:pos x="T6" y="T7"/>
                </a:cxn>
                <a:cxn ang="T14">
                  <a:pos x="T8" y="T9"/>
                </a:cxn>
              </a:cxnLst>
              <a:rect l="T15" t="T16" r="T17" b="T18"/>
              <a:pathLst>
                <a:path w="52" h="79">
                  <a:moveTo>
                    <a:pt x="0" y="44"/>
                  </a:moveTo>
                  <a:cubicBezTo>
                    <a:pt x="0" y="44"/>
                    <a:pt x="22" y="53"/>
                    <a:pt x="29" y="79"/>
                  </a:cubicBezTo>
                  <a:cubicBezTo>
                    <a:pt x="40" y="65"/>
                    <a:pt x="52" y="47"/>
                    <a:pt x="40" y="25"/>
                  </a:cubicBezTo>
                  <a:cubicBezTo>
                    <a:pt x="32" y="11"/>
                    <a:pt x="16" y="0"/>
                    <a:pt x="8" y="7"/>
                  </a:cubicBezTo>
                  <a:cubicBezTo>
                    <a:pt x="8" y="26"/>
                    <a:pt x="0" y="44"/>
                    <a:pt x="0" y="44"/>
                  </a:cubicBezTo>
                  <a:close/>
                </a:path>
              </a:pathLst>
            </a:custGeom>
            <a:solidFill>
              <a:srgbClr val="A25016"/>
            </a:solidFill>
            <a:ln w="9525">
              <a:noFill/>
              <a:miter lim="800000"/>
            </a:ln>
          </p:spPr>
          <p:txBody>
            <a:bodyPr/>
            <a:lstStyle/>
            <a:p>
              <a:endParaRPr lang="id-ID" altLang="zh-CN" sz="1705">
                <a:latin typeface="Arial" panose="020B0604020202020204" pitchFamily="34" charset="0"/>
                <a:ea typeface="微软雅黑" panose="020B0503020204020204" pitchFamily="34" charset="-122"/>
                <a:sym typeface="Arial" panose="020B0604020202020204" pitchFamily="34" charset="0"/>
              </a:endParaRPr>
            </a:p>
          </p:txBody>
        </p:sp>
        <p:sp>
          <p:nvSpPr>
            <p:cNvPr id="96" name="Rectangle 76"/>
            <p:cNvSpPr>
              <a:spLocks noChangeArrowheads="1"/>
            </p:cNvSpPr>
            <p:nvPr/>
          </p:nvSpPr>
          <p:spPr bwMode="auto">
            <a:xfrm>
              <a:off x="9623119" y="4303633"/>
              <a:ext cx="52388" cy="376238"/>
            </a:xfrm>
            <a:prstGeom prst="rect">
              <a:avLst/>
            </a:prstGeom>
            <a:solidFill>
              <a:srgbClr val="E6E7E8"/>
            </a:solidFill>
            <a:ln w="9525">
              <a:noFill/>
              <a:miter lim="800000"/>
            </a:ln>
          </p:spPr>
          <p:txBody>
            <a:bodyPr/>
            <a:lstStyle/>
            <a:p>
              <a:endParaRPr lang="id-ID" altLang="zh-CN" sz="1705">
                <a:latin typeface="Arial" panose="020B0604020202020204" pitchFamily="34" charset="0"/>
                <a:ea typeface="微软雅黑" panose="020B0503020204020204" pitchFamily="34" charset="-122"/>
                <a:sym typeface="Arial" panose="020B0604020202020204" pitchFamily="34" charset="0"/>
              </a:endParaRPr>
            </a:p>
          </p:txBody>
        </p:sp>
        <p:sp>
          <p:nvSpPr>
            <p:cNvPr id="97" name="Freeform 77"/>
            <p:cNvSpPr/>
            <p:nvPr/>
          </p:nvSpPr>
          <p:spPr bwMode="auto">
            <a:xfrm>
              <a:off x="9437381" y="4679871"/>
              <a:ext cx="219075" cy="77788"/>
            </a:xfrm>
            <a:custGeom>
              <a:avLst/>
              <a:gdLst>
                <a:gd name="T0" fmla="*/ 37801546 w 138"/>
                <a:gd name="T1" fmla="*/ 123489255 h 49"/>
                <a:gd name="T2" fmla="*/ 0 w 138"/>
                <a:gd name="T3" fmla="*/ 123489255 h 49"/>
                <a:gd name="T4" fmla="*/ 294857456 w 138"/>
                <a:gd name="T5" fmla="*/ 0 h 49"/>
                <a:gd name="T6" fmla="*/ 347781508 w 138"/>
                <a:gd name="T7" fmla="*/ 63005110 h 49"/>
                <a:gd name="T8" fmla="*/ 37801546 w 138"/>
                <a:gd name="T9" fmla="*/ 123489255 h 49"/>
                <a:gd name="T10" fmla="*/ 0 60000 65536"/>
                <a:gd name="T11" fmla="*/ 0 60000 65536"/>
                <a:gd name="T12" fmla="*/ 0 60000 65536"/>
                <a:gd name="T13" fmla="*/ 0 60000 65536"/>
                <a:gd name="T14" fmla="*/ 0 60000 65536"/>
                <a:gd name="T15" fmla="*/ 0 w 138"/>
                <a:gd name="T16" fmla="*/ 0 h 49"/>
                <a:gd name="T17" fmla="*/ 138 w 138"/>
                <a:gd name="T18" fmla="*/ 49 h 49"/>
              </a:gdLst>
              <a:ahLst/>
              <a:cxnLst>
                <a:cxn ang="T10">
                  <a:pos x="T0" y="T1"/>
                </a:cxn>
                <a:cxn ang="T11">
                  <a:pos x="T2" y="T3"/>
                </a:cxn>
                <a:cxn ang="T12">
                  <a:pos x="T4" y="T5"/>
                </a:cxn>
                <a:cxn ang="T13">
                  <a:pos x="T6" y="T7"/>
                </a:cxn>
                <a:cxn ang="T14">
                  <a:pos x="T8" y="T9"/>
                </a:cxn>
              </a:cxnLst>
              <a:rect l="T15" t="T16" r="T17" b="T18"/>
              <a:pathLst>
                <a:path w="138" h="49">
                  <a:moveTo>
                    <a:pt x="15" y="49"/>
                  </a:moveTo>
                  <a:lnTo>
                    <a:pt x="0" y="49"/>
                  </a:lnTo>
                  <a:lnTo>
                    <a:pt x="117" y="0"/>
                  </a:lnTo>
                  <a:lnTo>
                    <a:pt x="138" y="25"/>
                  </a:lnTo>
                  <a:lnTo>
                    <a:pt x="15" y="49"/>
                  </a:lnTo>
                  <a:close/>
                </a:path>
              </a:pathLst>
            </a:custGeom>
            <a:solidFill>
              <a:srgbClr val="E6E7E8"/>
            </a:solidFill>
            <a:ln w="9525">
              <a:noFill/>
              <a:miter lim="800000"/>
            </a:ln>
          </p:spPr>
          <p:txBody>
            <a:bodyPr/>
            <a:lstStyle/>
            <a:p>
              <a:endParaRPr lang="id-ID" altLang="zh-CN" sz="1705">
                <a:latin typeface="Arial" panose="020B0604020202020204" pitchFamily="34" charset="0"/>
                <a:ea typeface="微软雅黑" panose="020B0503020204020204" pitchFamily="34" charset="-122"/>
                <a:sym typeface="Arial" panose="020B0604020202020204" pitchFamily="34" charset="0"/>
              </a:endParaRPr>
            </a:p>
          </p:txBody>
        </p:sp>
        <p:sp>
          <p:nvSpPr>
            <p:cNvPr id="98" name="Freeform 78"/>
            <p:cNvSpPr/>
            <p:nvPr/>
          </p:nvSpPr>
          <p:spPr bwMode="auto">
            <a:xfrm>
              <a:off x="9643756" y="4679871"/>
              <a:ext cx="217488" cy="77788"/>
            </a:xfrm>
            <a:custGeom>
              <a:avLst/>
              <a:gdLst>
                <a:gd name="T0" fmla="*/ 294859721 w 137"/>
                <a:gd name="T1" fmla="*/ 123489255 h 49"/>
                <a:gd name="T2" fmla="*/ 345262939 w 137"/>
                <a:gd name="T3" fmla="*/ 123489255 h 49"/>
                <a:gd name="T4" fmla="*/ 50403231 w 137"/>
                <a:gd name="T5" fmla="*/ 0 h 49"/>
                <a:gd name="T6" fmla="*/ 0 w 137"/>
                <a:gd name="T7" fmla="*/ 63005110 h 49"/>
                <a:gd name="T8" fmla="*/ 294859721 w 137"/>
                <a:gd name="T9" fmla="*/ 123489255 h 49"/>
                <a:gd name="T10" fmla="*/ 0 60000 65536"/>
                <a:gd name="T11" fmla="*/ 0 60000 65536"/>
                <a:gd name="T12" fmla="*/ 0 60000 65536"/>
                <a:gd name="T13" fmla="*/ 0 60000 65536"/>
                <a:gd name="T14" fmla="*/ 0 60000 65536"/>
                <a:gd name="T15" fmla="*/ 0 w 137"/>
                <a:gd name="T16" fmla="*/ 0 h 49"/>
                <a:gd name="T17" fmla="*/ 137 w 137"/>
                <a:gd name="T18" fmla="*/ 49 h 49"/>
              </a:gdLst>
              <a:ahLst/>
              <a:cxnLst>
                <a:cxn ang="T10">
                  <a:pos x="T0" y="T1"/>
                </a:cxn>
                <a:cxn ang="T11">
                  <a:pos x="T2" y="T3"/>
                </a:cxn>
                <a:cxn ang="T12">
                  <a:pos x="T4" y="T5"/>
                </a:cxn>
                <a:cxn ang="T13">
                  <a:pos x="T6" y="T7"/>
                </a:cxn>
                <a:cxn ang="T14">
                  <a:pos x="T8" y="T9"/>
                </a:cxn>
              </a:cxnLst>
              <a:rect l="T15" t="T16" r="T17" b="T18"/>
              <a:pathLst>
                <a:path w="137" h="49">
                  <a:moveTo>
                    <a:pt x="117" y="49"/>
                  </a:moveTo>
                  <a:lnTo>
                    <a:pt x="137" y="49"/>
                  </a:lnTo>
                  <a:lnTo>
                    <a:pt x="20" y="0"/>
                  </a:lnTo>
                  <a:lnTo>
                    <a:pt x="0" y="25"/>
                  </a:lnTo>
                  <a:lnTo>
                    <a:pt x="117" y="49"/>
                  </a:lnTo>
                  <a:close/>
                </a:path>
              </a:pathLst>
            </a:custGeom>
            <a:solidFill>
              <a:srgbClr val="E6E7E8"/>
            </a:solidFill>
            <a:ln w="9525">
              <a:noFill/>
              <a:miter lim="800000"/>
            </a:ln>
          </p:spPr>
          <p:txBody>
            <a:bodyPr/>
            <a:lstStyle/>
            <a:p>
              <a:endParaRPr lang="id-ID" altLang="zh-CN" sz="1705">
                <a:latin typeface="Arial" panose="020B0604020202020204" pitchFamily="34" charset="0"/>
                <a:ea typeface="微软雅黑" panose="020B0503020204020204" pitchFamily="34" charset="-122"/>
                <a:sym typeface="Arial" panose="020B0604020202020204" pitchFamily="34" charset="0"/>
              </a:endParaRPr>
            </a:p>
          </p:txBody>
        </p:sp>
        <p:sp>
          <p:nvSpPr>
            <p:cNvPr id="99" name="Rectangle 79"/>
            <p:cNvSpPr>
              <a:spLocks noChangeArrowheads="1"/>
            </p:cNvSpPr>
            <p:nvPr/>
          </p:nvSpPr>
          <p:spPr bwMode="auto">
            <a:xfrm>
              <a:off x="9623119" y="4679871"/>
              <a:ext cx="52388" cy="33338"/>
            </a:xfrm>
            <a:prstGeom prst="rect">
              <a:avLst/>
            </a:prstGeom>
            <a:solidFill>
              <a:srgbClr val="E6E7E8"/>
            </a:solidFill>
            <a:ln w="9525">
              <a:noFill/>
              <a:miter lim="800000"/>
            </a:ln>
          </p:spPr>
          <p:txBody>
            <a:bodyPr/>
            <a:lstStyle/>
            <a:p>
              <a:endParaRPr lang="id-ID" altLang="zh-CN" sz="1705">
                <a:latin typeface="Arial" panose="020B0604020202020204" pitchFamily="34" charset="0"/>
                <a:ea typeface="微软雅黑" panose="020B0503020204020204" pitchFamily="34" charset="-122"/>
                <a:sym typeface="Arial" panose="020B0604020202020204" pitchFamily="34" charset="0"/>
              </a:endParaRPr>
            </a:p>
          </p:txBody>
        </p:sp>
        <p:sp>
          <p:nvSpPr>
            <p:cNvPr id="100" name="Freeform 80"/>
            <p:cNvSpPr/>
            <p:nvPr/>
          </p:nvSpPr>
          <p:spPr bwMode="auto">
            <a:xfrm>
              <a:off x="9627881" y="4670346"/>
              <a:ext cx="44450" cy="112713"/>
            </a:xfrm>
            <a:custGeom>
              <a:avLst/>
              <a:gdLst>
                <a:gd name="T0" fmla="*/ 55443447 w 28"/>
                <a:gd name="T1" fmla="*/ 178932654 h 71"/>
                <a:gd name="T2" fmla="*/ 15120940 w 28"/>
                <a:gd name="T3" fmla="*/ 178932654 h 71"/>
                <a:gd name="T4" fmla="*/ 0 w 28"/>
                <a:gd name="T5" fmla="*/ 0 h 71"/>
                <a:gd name="T6" fmla="*/ 70564381 w 28"/>
                <a:gd name="T7" fmla="*/ 0 h 71"/>
                <a:gd name="T8" fmla="*/ 55443447 w 28"/>
                <a:gd name="T9" fmla="*/ 178932654 h 71"/>
                <a:gd name="T10" fmla="*/ 0 60000 65536"/>
                <a:gd name="T11" fmla="*/ 0 60000 65536"/>
                <a:gd name="T12" fmla="*/ 0 60000 65536"/>
                <a:gd name="T13" fmla="*/ 0 60000 65536"/>
                <a:gd name="T14" fmla="*/ 0 60000 65536"/>
                <a:gd name="T15" fmla="*/ 0 w 28"/>
                <a:gd name="T16" fmla="*/ 0 h 71"/>
                <a:gd name="T17" fmla="*/ 28 w 28"/>
                <a:gd name="T18" fmla="*/ 71 h 71"/>
              </a:gdLst>
              <a:ahLst/>
              <a:cxnLst>
                <a:cxn ang="T10">
                  <a:pos x="T0" y="T1"/>
                </a:cxn>
                <a:cxn ang="T11">
                  <a:pos x="T2" y="T3"/>
                </a:cxn>
                <a:cxn ang="T12">
                  <a:pos x="T4" y="T5"/>
                </a:cxn>
                <a:cxn ang="T13">
                  <a:pos x="T6" y="T7"/>
                </a:cxn>
                <a:cxn ang="T14">
                  <a:pos x="T8" y="T9"/>
                </a:cxn>
              </a:cxnLst>
              <a:rect l="T15" t="T16" r="T17" b="T18"/>
              <a:pathLst>
                <a:path w="28" h="71">
                  <a:moveTo>
                    <a:pt x="22" y="71"/>
                  </a:moveTo>
                  <a:lnTo>
                    <a:pt x="6" y="71"/>
                  </a:lnTo>
                  <a:lnTo>
                    <a:pt x="0" y="0"/>
                  </a:lnTo>
                  <a:lnTo>
                    <a:pt x="28" y="0"/>
                  </a:lnTo>
                  <a:lnTo>
                    <a:pt x="22" y="71"/>
                  </a:lnTo>
                  <a:close/>
                </a:path>
              </a:pathLst>
            </a:custGeom>
            <a:solidFill>
              <a:srgbClr val="E6E7E8"/>
            </a:solidFill>
            <a:ln w="9525">
              <a:noFill/>
              <a:miter lim="800000"/>
            </a:ln>
          </p:spPr>
          <p:txBody>
            <a:bodyPr/>
            <a:lstStyle/>
            <a:p>
              <a:endParaRPr lang="id-ID" altLang="zh-CN" sz="1705">
                <a:latin typeface="Arial" panose="020B0604020202020204" pitchFamily="34" charset="0"/>
                <a:ea typeface="微软雅黑" panose="020B0503020204020204" pitchFamily="34" charset="-122"/>
                <a:sym typeface="Arial" panose="020B0604020202020204" pitchFamily="34" charset="0"/>
              </a:endParaRPr>
            </a:p>
          </p:txBody>
        </p:sp>
        <p:sp>
          <p:nvSpPr>
            <p:cNvPr id="101" name="Rectangle 81"/>
            <p:cNvSpPr>
              <a:spLocks noChangeArrowheads="1"/>
            </p:cNvSpPr>
            <p:nvPr/>
          </p:nvSpPr>
          <p:spPr bwMode="auto">
            <a:xfrm>
              <a:off x="9437381" y="4757658"/>
              <a:ext cx="23813" cy="25400"/>
            </a:xfrm>
            <a:prstGeom prst="rect">
              <a:avLst/>
            </a:prstGeom>
            <a:solidFill>
              <a:srgbClr val="E6E7E8"/>
            </a:solidFill>
            <a:ln w="9525">
              <a:noFill/>
              <a:miter lim="800000"/>
            </a:ln>
          </p:spPr>
          <p:txBody>
            <a:bodyPr/>
            <a:lstStyle/>
            <a:p>
              <a:endParaRPr lang="id-ID" altLang="zh-CN" sz="1705">
                <a:latin typeface="Arial" panose="020B0604020202020204" pitchFamily="34" charset="0"/>
                <a:ea typeface="微软雅黑" panose="020B0503020204020204" pitchFamily="34" charset="-122"/>
                <a:sym typeface="Arial" panose="020B0604020202020204" pitchFamily="34" charset="0"/>
              </a:endParaRPr>
            </a:p>
          </p:txBody>
        </p:sp>
        <p:sp>
          <p:nvSpPr>
            <p:cNvPr id="102" name="Rectangle 82"/>
            <p:cNvSpPr>
              <a:spLocks noChangeArrowheads="1"/>
            </p:cNvSpPr>
            <p:nvPr/>
          </p:nvSpPr>
          <p:spPr bwMode="auto">
            <a:xfrm>
              <a:off x="9839019" y="4757658"/>
              <a:ext cx="22225" cy="25400"/>
            </a:xfrm>
            <a:prstGeom prst="rect">
              <a:avLst/>
            </a:prstGeom>
            <a:solidFill>
              <a:srgbClr val="E6E7E8"/>
            </a:solidFill>
            <a:ln w="9525">
              <a:noFill/>
              <a:miter lim="800000"/>
            </a:ln>
          </p:spPr>
          <p:txBody>
            <a:bodyPr/>
            <a:lstStyle/>
            <a:p>
              <a:endParaRPr lang="id-ID" altLang="zh-CN" sz="1705">
                <a:latin typeface="Arial" panose="020B0604020202020204" pitchFamily="34" charset="0"/>
                <a:ea typeface="微软雅黑" panose="020B0503020204020204" pitchFamily="34" charset="-122"/>
                <a:sym typeface="Arial" panose="020B0604020202020204" pitchFamily="34" charset="0"/>
              </a:endParaRPr>
            </a:p>
          </p:txBody>
        </p:sp>
        <p:sp>
          <p:nvSpPr>
            <p:cNvPr id="103" name="Rectangle 83"/>
            <p:cNvSpPr>
              <a:spLocks noChangeArrowheads="1"/>
            </p:cNvSpPr>
            <p:nvPr/>
          </p:nvSpPr>
          <p:spPr bwMode="auto">
            <a:xfrm>
              <a:off x="9453256" y="4267121"/>
              <a:ext cx="392113" cy="63500"/>
            </a:xfrm>
            <a:prstGeom prst="rect">
              <a:avLst/>
            </a:prstGeom>
            <a:solidFill>
              <a:srgbClr val="273244"/>
            </a:solidFill>
            <a:ln w="9525">
              <a:noFill/>
              <a:miter lim="800000"/>
            </a:ln>
          </p:spPr>
          <p:txBody>
            <a:bodyPr/>
            <a:lstStyle/>
            <a:p>
              <a:endParaRPr lang="id-ID" altLang="zh-CN" sz="1705">
                <a:latin typeface="Arial" panose="020B0604020202020204" pitchFamily="34" charset="0"/>
                <a:ea typeface="微软雅黑" panose="020B0503020204020204" pitchFamily="34" charset="-122"/>
                <a:sym typeface="Arial" panose="020B0604020202020204" pitchFamily="34" charset="0"/>
              </a:endParaRPr>
            </a:p>
          </p:txBody>
        </p:sp>
        <p:sp>
          <p:nvSpPr>
            <p:cNvPr id="104" name="Freeform 84"/>
            <p:cNvSpPr/>
            <p:nvPr/>
          </p:nvSpPr>
          <p:spPr bwMode="auto">
            <a:xfrm>
              <a:off x="9453256" y="4267121"/>
              <a:ext cx="392113" cy="63500"/>
            </a:xfrm>
            <a:custGeom>
              <a:avLst/>
              <a:gdLst>
                <a:gd name="T0" fmla="*/ 0 w 247"/>
                <a:gd name="T1" fmla="*/ 100806236 h 40"/>
                <a:gd name="T2" fmla="*/ 622480226 w 247"/>
                <a:gd name="T3" fmla="*/ 100806236 h 40"/>
                <a:gd name="T4" fmla="*/ 622480226 w 247"/>
                <a:gd name="T5" fmla="*/ 0 h 40"/>
                <a:gd name="T6" fmla="*/ 0 w 247"/>
                <a:gd name="T7" fmla="*/ 0 h 40"/>
                <a:gd name="T8" fmla="*/ 0 60000 65536"/>
                <a:gd name="T9" fmla="*/ 0 60000 65536"/>
                <a:gd name="T10" fmla="*/ 0 60000 65536"/>
                <a:gd name="T11" fmla="*/ 0 60000 65536"/>
                <a:gd name="T12" fmla="*/ 0 w 247"/>
                <a:gd name="T13" fmla="*/ 0 h 40"/>
                <a:gd name="T14" fmla="*/ 247 w 247"/>
                <a:gd name="T15" fmla="*/ 40 h 40"/>
              </a:gdLst>
              <a:ahLst/>
              <a:cxnLst>
                <a:cxn ang="T8">
                  <a:pos x="T0" y="T1"/>
                </a:cxn>
                <a:cxn ang="T9">
                  <a:pos x="T2" y="T3"/>
                </a:cxn>
                <a:cxn ang="T10">
                  <a:pos x="T4" y="T5"/>
                </a:cxn>
                <a:cxn ang="T11">
                  <a:pos x="T6" y="T7"/>
                </a:cxn>
              </a:cxnLst>
              <a:rect l="T12" t="T13" r="T14" b="T15"/>
              <a:pathLst>
                <a:path w="247" h="40">
                  <a:moveTo>
                    <a:pt x="0" y="40"/>
                  </a:moveTo>
                  <a:lnTo>
                    <a:pt x="247" y="40"/>
                  </a:lnTo>
                  <a:lnTo>
                    <a:pt x="247" y="0"/>
                  </a:lnTo>
                  <a:lnTo>
                    <a:pt x="0" y="0"/>
                  </a:lnTo>
                </a:path>
              </a:pathLst>
            </a:custGeom>
            <a:noFill/>
            <a:ln w="9525">
              <a:noFill/>
              <a:miter lim="800000"/>
            </a:ln>
          </p:spPr>
          <p:txBody>
            <a:bodyPr/>
            <a:lstStyle/>
            <a:p>
              <a:endParaRPr lang="id-ID" altLang="zh-CN" sz="1705">
                <a:latin typeface="Arial" panose="020B0604020202020204" pitchFamily="34" charset="0"/>
                <a:ea typeface="微软雅黑" panose="020B0503020204020204" pitchFamily="34" charset="-122"/>
                <a:sym typeface="Arial" panose="020B0604020202020204" pitchFamily="34" charset="0"/>
              </a:endParaRPr>
            </a:p>
          </p:txBody>
        </p:sp>
        <p:sp>
          <p:nvSpPr>
            <p:cNvPr id="105" name="Rectangle 85"/>
            <p:cNvSpPr>
              <a:spLocks noChangeArrowheads="1"/>
            </p:cNvSpPr>
            <p:nvPr/>
          </p:nvSpPr>
          <p:spPr bwMode="auto">
            <a:xfrm>
              <a:off x="9453256" y="4303633"/>
              <a:ext cx="392113" cy="26988"/>
            </a:xfrm>
            <a:prstGeom prst="rect">
              <a:avLst/>
            </a:prstGeom>
            <a:solidFill>
              <a:srgbClr val="041728"/>
            </a:solidFill>
            <a:ln w="9525">
              <a:noFill/>
              <a:miter lim="800000"/>
            </a:ln>
          </p:spPr>
          <p:txBody>
            <a:bodyPr/>
            <a:lstStyle/>
            <a:p>
              <a:endParaRPr lang="id-ID" altLang="zh-CN" sz="1705">
                <a:latin typeface="Arial" panose="020B0604020202020204" pitchFamily="34" charset="0"/>
                <a:ea typeface="微软雅黑" panose="020B0503020204020204" pitchFamily="34" charset="-122"/>
                <a:sym typeface="Arial" panose="020B0604020202020204" pitchFamily="34" charset="0"/>
              </a:endParaRPr>
            </a:p>
          </p:txBody>
        </p:sp>
        <p:sp>
          <p:nvSpPr>
            <p:cNvPr id="106" name="Freeform 86"/>
            <p:cNvSpPr/>
            <p:nvPr/>
          </p:nvSpPr>
          <p:spPr bwMode="auto">
            <a:xfrm>
              <a:off x="9453256" y="4303633"/>
              <a:ext cx="392113" cy="26988"/>
            </a:xfrm>
            <a:custGeom>
              <a:avLst/>
              <a:gdLst>
                <a:gd name="T0" fmla="*/ 0 w 247"/>
                <a:gd name="T1" fmla="*/ 42844237 h 17"/>
                <a:gd name="T2" fmla="*/ 622480226 w 247"/>
                <a:gd name="T3" fmla="*/ 42844237 h 17"/>
                <a:gd name="T4" fmla="*/ 622480226 w 247"/>
                <a:gd name="T5" fmla="*/ 0 h 17"/>
                <a:gd name="T6" fmla="*/ 0 w 247"/>
                <a:gd name="T7" fmla="*/ 0 h 17"/>
                <a:gd name="T8" fmla="*/ 0 60000 65536"/>
                <a:gd name="T9" fmla="*/ 0 60000 65536"/>
                <a:gd name="T10" fmla="*/ 0 60000 65536"/>
                <a:gd name="T11" fmla="*/ 0 60000 65536"/>
                <a:gd name="T12" fmla="*/ 0 w 247"/>
                <a:gd name="T13" fmla="*/ 0 h 17"/>
                <a:gd name="T14" fmla="*/ 247 w 247"/>
                <a:gd name="T15" fmla="*/ 17 h 17"/>
              </a:gdLst>
              <a:ahLst/>
              <a:cxnLst>
                <a:cxn ang="T8">
                  <a:pos x="T0" y="T1"/>
                </a:cxn>
                <a:cxn ang="T9">
                  <a:pos x="T2" y="T3"/>
                </a:cxn>
                <a:cxn ang="T10">
                  <a:pos x="T4" y="T5"/>
                </a:cxn>
                <a:cxn ang="T11">
                  <a:pos x="T6" y="T7"/>
                </a:cxn>
              </a:cxnLst>
              <a:rect l="T12" t="T13" r="T14" b="T15"/>
              <a:pathLst>
                <a:path w="247" h="17">
                  <a:moveTo>
                    <a:pt x="0" y="17"/>
                  </a:moveTo>
                  <a:lnTo>
                    <a:pt x="247" y="17"/>
                  </a:lnTo>
                  <a:lnTo>
                    <a:pt x="247" y="0"/>
                  </a:lnTo>
                  <a:lnTo>
                    <a:pt x="0" y="0"/>
                  </a:lnTo>
                </a:path>
              </a:pathLst>
            </a:custGeom>
            <a:noFill/>
            <a:ln w="9525">
              <a:noFill/>
              <a:miter lim="800000"/>
            </a:ln>
          </p:spPr>
          <p:txBody>
            <a:bodyPr/>
            <a:lstStyle/>
            <a:p>
              <a:endParaRPr lang="id-ID" altLang="zh-CN" sz="1705">
                <a:latin typeface="Arial" panose="020B0604020202020204" pitchFamily="34" charset="0"/>
                <a:ea typeface="微软雅黑" panose="020B0503020204020204" pitchFamily="34" charset="-122"/>
                <a:sym typeface="Arial" panose="020B0604020202020204" pitchFamily="34" charset="0"/>
              </a:endParaRPr>
            </a:p>
          </p:txBody>
        </p:sp>
        <p:sp>
          <p:nvSpPr>
            <p:cNvPr id="107" name="Rectangle 87"/>
            <p:cNvSpPr>
              <a:spLocks noChangeArrowheads="1"/>
            </p:cNvSpPr>
            <p:nvPr/>
          </p:nvSpPr>
          <p:spPr bwMode="auto">
            <a:xfrm>
              <a:off x="9453256" y="3700383"/>
              <a:ext cx="392113" cy="566738"/>
            </a:xfrm>
            <a:prstGeom prst="rect">
              <a:avLst/>
            </a:prstGeom>
            <a:solidFill>
              <a:srgbClr val="041728"/>
            </a:solidFill>
            <a:ln w="9525">
              <a:noFill/>
              <a:miter lim="800000"/>
            </a:ln>
          </p:spPr>
          <p:txBody>
            <a:bodyPr/>
            <a:lstStyle/>
            <a:p>
              <a:endParaRPr lang="id-ID" altLang="zh-CN" sz="1705">
                <a:latin typeface="Arial" panose="020B0604020202020204" pitchFamily="34" charset="0"/>
                <a:ea typeface="微软雅黑" panose="020B0503020204020204" pitchFamily="34" charset="-122"/>
                <a:sym typeface="Arial" panose="020B0604020202020204" pitchFamily="34" charset="0"/>
              </a:endParaRPr>
            </a:p>
          </p:txBody>
        </p:sp>
        <p:sp>
          <p:nvSpPr>
            <p:cNvPr id="108" name="Freeform 88"/>
            <p:cNvSpPr/>
            <p:nvPr/>
          </p:nvSpPr>
          <p:spPr bwMode="auto">
            <a:xfrm>
              <a:off x="9453256" y="3700383"/>
              <a:ext cx="392113" cy="566738"/>
            </a:xfrm>
            <a:custGeom>
              <a:avLst/>
              <a:gdLst>
                <a:gd name="T0" fmla="*/ 0 w 247"/>
                <a:gd name="T1" fmla="*/ 899697458 h 357"/>
                <a:gd name="T2" fmla="*/ 622480226 w 247"/>
                <a:gd name="T3" fmla="*/ 899697458 h 357"/>
                <a:gd name="T4" fmla="*/ 622480226 w 247"/>
                <a:gd name="T5" fmla="*/ 0 h 357"/>
                <a:gd name="T6" fmla="*/ 0 w 247"/>
                <a:gd name="T7" fmla="*/ 0 h 357"/>
                <a:gd name="T8" fmla="*/ 0 60000 65536"/>
                <a:gd name="T9" fmla="*/ 0 60000 65536"/>
                <a:gd name="T10" fmla="*/ 0 60000 65536"/>
                <a:gd name="T11" fmla="*/ 0 60000 65536"/>
                <a:gd name="T12" fmla="*/ 0 w 247"/>
                <a:gd name="T13" fmla="*/ 0 h 357"/>
                <a:gd name="T14" fmla="*/ 247 w 247"/>
                <a:gd name="T15" fmla="*/ 357 h 357"/>
              </a:gdLst>
              <a:ahLst/>
              <a:cxnLst>
                <a:cxn ang="T8">
                  <a:pos x="T0" y="T1"/>
                </a:cxn>
                <a:cxn ang="T9">
                  <a:pos x="T2" y="T3"/>
                </a:cxn>
                <a:cxn ang="T10">
                  <a:pos x="T4" y="T5"/>
                </a:cxn>
                <a:cxn ang="T11">
                  <a:pos x="T6" y="T7"/>
                </a:cxn>
              </a:cxnLst>
              <a:rect l="T12" t="T13" r="T14" b="T15"/>
              <a:pathLst>
                <a:path w="247" h="357">
                  <a:moveTo>
                    <a:pt x="0" y="357"/>
                  </a:moveTo>
                  <a:lnTo>
                    <a:pt x="247" y="357"/>
                  </a:lnTo>
                  <a:lnTo>
                    <a:pt x="247" y="0"/>
                  </a:lnTo>
                  <a:lnTo>
                    <a:pt x="0" y="0"/>
                  </a:lnTo>
                </a:path>
              </a:pathLst>
            </a:custGeom>
            <a:noFill/>
            <a:ln w="9525">
              <a:noFill/>
              <a:miter lim="800000"/>
            </a:ln>
          </p:spPr>
          <p:txBody>
            <a:bodyPr/>
            <a:lstStyle/>
            <a:p>
              <a:endParaRPr lang="id-ID" altLang="zh-CN" sz="1705">
                <a:latin typeface="Arial" panose="020B0604020202020204" pitchFamily="34" charset="0"/>
                <a:ea typeface="微软雅黑" panose="020B0503020204020204" pitchFamily="34" charset="-122"/>
                <a:sym typeface="Arial" panose="020B0604020202020204" pitchFamily="34" charset="0"/>
              </a:endParaRPr>
            </a:p>
          </p:txBody>
        </p:sp>
        <p:sp>
          <p:nvSpPr>
            <p:cNvPr id="109" name="Rectangle 89"/>
            <p:cNvSpPr>
              <a:spLocks noChangeArrowheads="1"/>
            </p:cNvSpPr>
            <p:nvPr/>
          </p:nvSpPr>
          <p:spPr bwMode="auto">
            <a:xfrm>
              <a:off x="9580256" y="4330621"/>
              <a:ext cx="139700" cy="28575"/>
            </a:xfrm>
            <a:prstGeom prst="rect">
              <a:avLst/>
            </a:prstGeom>
            <a:solidFill>
              <a:srgbClr val="041728"/>
            </a:solidFill>
            <a:ln w="9525">
              <a:noFill/>
              <a:miter lim="800000"/>
            </a:ln>
          </p:spPr>
          <p:txBody>
            <a:bodyPr/>
            <a:lstStyle/>
            <a:p>
              <a:endParaRPr lang="id-ID" altLang="zh-CN" sz="1705">
                <a:latin typeface="Arial" panose="020B0604020202020204" pitchFamily="34" charset="0"/>
                <a:ea typeface="微软雅黑" panose="020B0503020204020204" pitchFamily="34" charset="-122"/>
                <a:sym typeface="Arial" panose="020B0604020202020204" pitchFamily="34" charset="0"/>
              </a:endParaRPr>
            </a:p>
          </p:txBody>
        </p:sp>
        <p:sp>
          <p:nvSpPr>
            <p:cNvPr id="110" name="Oval 90"/>
            <p:cNvSpPr>
              <a:spLocks noChangeArrowheads="1"/>
            </p:cNvSpPr>
            <p:nvPr/>
          </p:nvSpPr>
          <p:spPr bwMode="auto">
            <a:xfrm>
              <a:off x="9432619" y="4767183"/>
              <a:ext cx="30163" cy="30163"/>
            </a:xfrm>
            <a:prstGeom prst="ellipse">
              <a:avLst/>
            </a:prstGeom>
            <a:solidFill>
              <a:srgbClr val="231F20"/>
            </a:solidFill>
            <a:ln w="9525">
              <a:noFill/>
              <a:round/>
            </a:ln>
          </p:spPr>
          <p:txBody>
            <a:bodyPr/>
            <a:lstStyle/>
            <a:p>
              <a:endParaRPr lang="id-ID" altLang="zh-CN" sz="1705">
                <a:latin typeface="Arial" panose="020B0604020202020204" pitchFamily="34" charset="0"/>
                <a:ea typeface="微软雅黑" panose="020B0503020204020204" pitchFamily="34" charset="-122"/>
                <a:sym typeface="Arial" panose="020B0604020202020204" pitchFamily="34" charset="0"/>
              </a:endParaRPr>
            </a:p>
          </p:txBody>
        </p:sp>
        <p:sp>
          <p:nvSpPr>
            <p:cNvPr id="111" name="Oval 91"/>
            <p:cNvSpPr>
              <a:spLocks noChangeArrowheads="1"/>
            </p:cNvSpPr>
            <p:nvPr/>
          </p:nvSpPr>
          <p:spPr bwMode="auto">
            <a:xfrm>
              <a:off x="9634231" y="4767183"/>
              <a:ext cx="28575" cy="30163"/>
            </a:xfrm>
            <a:prstGeom prst="ellipse">
              <a:avLst/>
            </a:prstGeom>
            <a:solidFill>
              <a:srgbClr val="231F20"/>
            </a:solidFill>
            <a:ln w="9525">
              <a:noFill/>
              <a:round/>
            </a:ln>
          </p:spPr>
          <p:txBody>
            <a:bodyPr/>
            <a:lstStyle/>
            <a:p>
              <a:endParaRPr lang="id-ID" altLang="zh-CN" sz="1705">
                <a:latin typeface="Arial" panose="020B0604020202020204" pitchFamily="34" charset="0"/>
                <a:ea typeface="微软雅黑" panose="020B0503020204020204" pitchFamily="34" charset="-122"/>
                <a:sym typeface="Arial" panose="020B0604020202020204" pitchFamily="34" charset="0"/>
              </a:endParaRPr>
            </a:p>
          </p:txBody>
        </p:sp>
        <p:sp>
          <p:nvSpPr>
            <p:cNvPr id="112" name="Oval 92"/>
            <p:cNvSpPr>
              <a:spLocks noChangeArrowheads="1"/>
            </p:cNvSpPr>
            <p:nvPr/>
          </p:nvSpPr>
          <p:spPr bwMode="auto">
            <a:xfrm>
              <a:off x="9834256" y="4767183"/>
              <a:ext cx="28575" cy="30163"/>
            </a:xfrm>
            <a:prstGeom prst="ellipse">
              <a:avLst/>
            </a:prstGeom>
            <a:solidFill>
              <a:srgbClr val="231F20"/>
            </a:solidFill>
            <a:ln w="9525">
              <a:noFill/>
              <a:round/>
            </a:ln>
          </p:spPr>
          <p:txBody>
            <a:bodyPr/>
            <a:lstStyle/>
            <a:p>
              <a:endParaRPr lang="id-ID" altLang="zh-CN" sz="1705">
                <a:latin typeface="Arial" panose="020B0604020202020204" pitchFamily="34" charset="0"/>
                <a:ea typeface="微软雅黑" panose="020B0503020204020204" pitchFamily="34" charset="-122"/>
                <a:sym typeface="Arial" panose="020B0604020202020204" pitchFamily="34" charset="0"/>
              </a:endParaRPr>
            </a:p>
          </p:txBody>
        </p:sp>
        <p:sp>
          <p:nvSpPr>
            <p:cNvPr id="113" name="Freeform 93"/>
            <p:cNvSpPr/>
            <p:nvPr/>
          </p:nvSpPr>
          <p:spPr bwMode="auto">
            <a:xfrm>
              <a:off x="9418331" y="4046458"/>
              <a:ext cx="415925" cy="220663"/>
            </a:xfrm>
            <a:custGeom>
              <a:avLst/>
              <a:gdLst>
                <a:gd name="T0" fmla="*/ 191036084 w 217"/>
                <a:gd name="T1" fmla="*/ 0 h 116"/>
                <a:gd name="T2" fmla="*/ 187361761 w 217"/>
                <a:gd name="T3" fmla="*/ 419760005 h 116"/>
                <a:gd name="T4" fmla="*/ 720056297 w 217"/>
                <a:gd name="T5" fmla="*/ 419760005 h 116"/>
                <a:gd name="T6" fmla="*/ 793531249 w 217"/>
                <a:gd name="T7" fmla="*/ 209880954 h 116"/>
                <a:gd name="T8" fmla="*/ 705360924 w 217"/>
                <a:gd name="T9" fmla="*/ 0 h 116"/>
                <a:gd name="T10" fmla="*/ 191036084 w 217"/>
                <a:gd name="T11" fmla="*/ 0 h 116"/>
                <a:gd name="T12" fmla="*/ 0 60000 65536"/>
                <a:gd name="T13" fmla="*/ 0 60000 65536"/>
                <a:gd name="T14" fmla="*/ 0 60000 65536"/>
                <a:gd name="T15" fmla="*/ 0 60000 65536"/>
                <a:gd name="T16" fmla="*/ 0 60000 65536"/>
                <a:gd name="T17" fmla="*/ 0 60000 65536"/>
                <a:gd name="T18" fmla="*/ 0 w 217"/>
                <a:gd name="T19" fmla="*/ 0 h 116"/>
                <a:gd name="T20" fmla="*/ 217 w 217"/>
                <a:gd name="T21" fmla="*/ 116 h 116"/>
              </a:gdLst>
              <a:ahLst/>
              <a:cxnLst>
                <a:cxn ang="T12">
                  <a:pos x="T0" y="T1"/>
                </a:cxn>
                <a:cxn ang="T13">
                  <a:pos x="T2" y="T3"/>
                </a:cxn>
                <a:cxn ang="T14">
                  <a:pos x="T4" y="T5"/>
                </a:cxn>
                <a:cxn ang="T15">
                  <a:pos x="T6" y="T7"/>
                </a:cxn>
                <a:cxn ang="T16">
                  <a:pos x="T8" y="T9"/>
                </a:cxn>
                <a:cxn ang="T17">
                  <a:pos x="T10" y="T11"/>
                </a:cxn>
              </a:cxnLst>
              <a:rect l="T18" t="T19" r="T20" b="T21"/>
              <a:pathLst>
                <a:path w="217" h="116">
                  <a:moveTo>
                    <a:pt x="52" y="0"/>
                  </a:moveTo>
                  <a:cubicBezTo>
                    <a:pt x="52" y="0"/>
                    <a:pt x="0" y="52"/>
                    <a:pt x="51" y="116"/>
                  </a:cubicBezTo>
                  <a:cubicBezTo>
                    <a:pt x="118" y="116"/>
                    <a:pt x="196" y="116"/>
                    <a:pt x="196" y="116"/>
                  </a:cubicBezTo>
                  <a:cubicBezTo>
                    <a:pt x="196" y="116"/>
                    <a:pt x="217" y="94"/>
                    <a:pt x="216" y="58"/>
                  </a:cubicBezTo>
                  <a:cubicBezTo>
                    <a:pt x="216" y="29"/>
                    <a:pt x="192" y="0"/>
                    <a:pt x="192" y="0"/>
                  </a:cubicBezTo>
                  <a:lnTo>
                    <a:pt x="52" y="0"/>
                  </a:lnTo>
                  <a:close/>
                </a:path>
              </a:pathLst>
            </a:custGeom>
            <a:solidFill>
              <a:srgbClr val="22313D"/>
            </a:solidFill>
            <a:ln w="9525">
              <a:noFill/>
              <a:miter lim="800000"/>
            </a:ln>
          </p:spPr>
          <p:txBody>
            <a:bodyPr/>
            <a:lstStyle/>
            <a:p>
              <a:endParaRPr lang="id-ID" altLang="zh-CN" sz="1705">
                <a:latin typeface="Arial" panose="020B0604020202020204" pitchFamily="34" charset="0"/>
                <a:ea typeface="微软雅黑" panose="020B0503020204020204" pitchFamily="34" charset="-122"/>
                <a:sym typeface="Arial" panose="020B0604020202020204" pitchFamily="34" charset="0"/>
              </a:endParaRPr>
            </a:p>
          </p:txBody>
        </p:sp>
        <p:sp>
          <p:nvSpPr>
            <p:cNvPr id="114" name="Freeform 94"/>
            <p:cNvSpPr/>
            <p:nvPr/>
          </p:nvSpPr>
          <p:spPr bwMode="auto">
            <a:xfrm>
              <a:off x="9481831" y="4086146"/>
              <a:ext cx="174625" cy="676275"/>
            </a:xfrm>
            <a:custGeom>
              <a:avLst/>
              <a:gdLst>
                <a:gd name="T0" fmla="*/ 231990254 w 91"/>
                <a:gd name="T1" fmla="*/ 1295603078 h 353"/>
                <a:gd name="T2" fmla="*/ 335097707 w 91"/>
                <a:gd name="T3" fmla="*/ 176172510 h 353"/>
                <a:gd name="T4" fmla="*/ 180437517 w 91"/>
                <a:gd name="T5" fmla="*/ 0 h 353"/>
                <a:gd name="T6" fmla="*/ 0 w 91"/>
                <a:gd name="T7" fmla="*/ 198194545 h 353"/>
                <a:gd name="T8" fmla="*/ 51552752 w 91"/>
                <a:gd name="T9" fmla="*/ 1295603078 h 353"/>
                <a:gd name="T10" fmla="*/ 231990254 w 91"/>
                <a:gd name="T11" fmla="*/ 1295603078 h 353"/>
                <a:gd name="T12" fmla="*/ 0 60000 65536"/>
                <a:gd name="T13" fmla="*/ 0 60000 65536"/>
                <a:gd name="T14" fmla="*/ 0 60000 65536"/>
                <a:gd name="T15" fmla="*/ 0 60000 65536"/>
                <a:gd name="T16" fmla="*/ 0 60000 65536"/>
                <a:gd name="T17" fmla="*/ 0 60000 65536"/>
                <a:gd name="T18" fmla="*/ 0 w 91"/>
                <a:gd name="T19" fmla="*/ 0 h 353"/>
                <a:gd name="T20" fmla="*/ 91 w 91"/>
                <a:gd name="T21" fmla="*/ 353 h 353"/>
              </a:gdLst>
              <a:ahLst/>
              <a:cxnLst>
                <a:cxn ang="T12">
                  <a:pos x="T0" y="T1"/>
                </a:cxn>
                <a:cxn ang="T13">
                  <a:pos x="T2" y="T3"/>
                </a:cxn>
                <a:cxn ang="T14">
                  <a:pos x="T4" y="T5"/>
                </a:cxn>
                <a:cxn ang="T15">
                  <a:pos x="T6" y="T7"/>
                </a:cxn>
                <a:cxn ang="T16">
                  <a:pos x="T8" y="T9"/>
                </a:cxn>
                <a:cxn ang="T17">
                  <a:pos x="T10" y="T11"/>
                </a:cxn>
              </a:cxnLst>
              <a:rect l="T18" t="T19" r="T20" b="T21"/>
              <a:pathLst>
                <a:path w="91" h="353">
                  <a:moveTo>
                    <a:pt x="63" y="353"/>
                  </a:moveTo>
                  <a:cubicBezTo>
                    <a:pt x="63" y="353"/>
                    <a:pt x="91" y="51"/>
                    <a:pt x="91" y="48"/>
                  </a:cubicBezTo>
                  <a:cubicBezTo>
                    <a:pt x="91" y="46"/>
                    <a:pt x="87" y="0"/>
                    <a:pt x="49" y="0"/>
                  </a:cubicBezTo>
                  <a:cubicBezTo>
                    <a:pt x="11" y="0"/>
                    <a:pt x="0" y="26"/>
                    <a:pt x="0" y="54"/>
                  </a:cubicBezTo>
                  <a:cubicBezTo>
                    <a:pt x="0" y="82"/>
                    <a:pt x="14" y="353"/>
                    <a:pt x="14" y="353"/>
                  </a:cubicBezTo>
                  <a:lnTo>
                    <a:pt x="63" y="353"/>
                  </a:lnTo>
                  <a:close/>
                </a:path>
              </a:pathLst>
            </a:custGeom>
            <a:solidFill>
              <a:srgbClr val="2A3B47"/>
            </a:solidFill>
            <a:ln w="9525">
              <a:noFill/>
              <a:miter lim="800000"/>
            </a:ln>
          </p:spPr>
          <p:txBody>
            <a:bodyPr/>
            <a:lstStyle/>
            <a:p>
              <a:endParaRPr lang="id-ID" altLang="zh-CN" sz="1705">
                <a:latin typeface="Arial" panose="020B0604020202020204" pitchFamily="34" charset="0"/>
                <a:ea typeface="微软雅黑" panose="020B0503020204020204" pitchFamily="34" charset="-122"/>
                <a:sym typeface="Arial" panose="020B0604020202020204" pitchFamily="34" charset="0"/>
              </a:endParaRPr>
            </a:p>
          </p:txBody>
        </p:sp>
        <p:sp>
          <p:nvSpPr>
            <p:cNvPr id="115" name="Freeform 95"/>
            <p:cNvSpPr/>
            <p:nvPr/>
          </p:nvSpPr>
          <p:spPr bwMode="auto">
            <a:xfrm>
              <a:off x="9665981" y="4086146"/>
              <a:ext cx="173038" cy="676275"/>
            </a:xfrm>
            <a:custGeom>
              <a:avLst/>
              <a:gdLst>
                <a:gd name="T0" fmla="*/ 229186891 w 90"/>
                <a:gd name="T1" fmla="*/ 1295603078 h 353"/>
                <a:gd name="T2" fmla="*/ 332690557 w 90"/>
                <a:gd name="T3" fmla="*/ 176172510 h 353"/>
                <a:gd name="T4" fmla="*/ 181132332 w 90"/>
                <a:gd name="T5" fmla="*/ 0 h 353"/>
                <a:gd name="T6" fmla="*/ 0 w 90"/>
                <a:gd name="T7" fmla="*/ 198194545 h 353"/>
                <a:gd name="T8" fmla="*/ 51751818 w 90"/>
                <a:gd name="T9" fmla="*/ 1295603078 h 353"/>
                <a:gd name="T10" fmla="*/ 229186891 w 90"/>
                <a:gd name="T11" fmla="*/ 1295603078 h 353"/>
                <a:gd name="T12" fmla="*/ 0 60000 65536"/>
                <a:gd name="T13" fmla="*/ 0 60000 65536"/>
                <a:gd name="T14" fmla="*/ 0 60000 65536"/>
                <a:gd name="T15" fmla="*/ 0 60000 65536"/>
                <a:gd name="T16" fmla="*/ 0 60000 65536"/>
                <a:gd name="T17" fmla="*/ 0 60000 65536"/>
                <a:gd name="T18" fmla="*/ 0 w 90"/>
                <a:gd name="T19" fmla="*/ 0 h 353"/>
                <a:gd name="T20" fmla="*/ 90 w 90"/>
                <a:gd name="T21" fmla="*/ 353 h 353"/>
              </a:gdLst>
              <a:ahLst/>
              <a:cxnLst>
                <a:cxn ang="T12">
                  <a:pos x="T0" y="T1"/>
                </a:cxn>
                <a:cxn ang="T13">
                  <a:pos x="T2" y="T3"/>
                </a:cxn>
                <a:cxn ang="T14">
                  <a:pos x="T4" y="T5"/>
                </a:cxn>
                <a:cxn ang="T15">
                  <a:pos x="T6" y="T7"/>
                </a:cxn>
                <a:cxn ang="T16">
                  <a:pos x="T8" y="T9"/>
                </a:cxn>
                <a:cxn ang="T17">
                  <a:pos x="T10" y="T11"/>
                </a:cxn>
              </a:cxnLst>
              <a:rect l="T18" t="T19" r="T20" b="T21"/>
              <a:pathLst>
                <a:path w="90" h="353">
                  <a:moveTo>
                    <a:pt x="62" y="353"/>
                  </a:moveTo>
                  <a:cubicBezTo>
                    <a:pt x="62" y="353"/>
                    <a:pt x="90" y="51"/>
                    <a:pt x="90" y="48"/>
                  </a:cubicBezTo>
                  <a:cubicBezTo>
                    <a:pt x="90" y="46"/>
                    <a:pt x="86" y="0"/>
                    <a:pt x="49" y="0"/>
                  </a:cubicBezTo>
                  <a:cubicBezTo>
                    <a:pt x="11" y="0"/>
                    <a:pt x="0" y="26"/>
                    <a:pt x="0" y="54"/>
                  </a:cubicBezTo>
                  <a:cubicBezTo>
                    <a:pt x="0" y="82"/>
                    <a:pt x="14" y="353"/>
                    <a:pt x="14" y="353"/>
                  </a:cubicBezTo>
                  <a:lnTo>
                    <a:pt x="62" y="353"/>
                  </a:lnTo>
                  <a:close/>
                </a:path>
              </a:pathLst>
            </a:custGeom>
            <a:solidFill>
              <a:srgbClr val="2A3B47"/>
            </a:solidFill>
            <a:ln w="9525">
              <a:noFill/>
              <a:miter lim="800000"/>
            </a:ln>
          </p:spPr>
          <p:txBody>
            <a:bodyPr/>
            <a:lstStyle/>
            <a:p>
              <a:endParaRPr lang="id-ID" altLang="zh-CN" sz="1705">
                <a:latin typeface="Arial" panose="020B0604020202020204" pitchFamily="34" charset="0"/>
                <a:ea typeface="微软雅黑" panose="020B0503020204020204" pitchFamily="34" charset="-122"/>
                <a:sym typeface="Arial" panose="020B0604020202020204" pitchFamily="34" charset="0"/>
              </a:endParaRPr>
            </a:p>
          </p:txBody>
        </p:sp>
        <p:sp>
          <p:nvSpPr>
            <p:cNvPr id="116" name="Oval 96"/>
            <p:cNvSpPr>
              <a:spLocks noChangeArrowheads="1"/>
            </p:cNvSpPr>
            <p:nvPr/>
          </p:nvSpPr>
          <p:spPr bwMode="auto">
            <a:xfrm>
              <a:off x="9678681" y="4735433"/>
              <a:ext cx="139700" cy="88900"/>
            </a:xfrm>
            <a:prstGeom prst="ellipse">
              <a:avLst/>
            </a:prstGeom>
            <a:solidFill>
              <a:srgbClr val="472910"/>
            </a:solidFill>
            <a:ln w="9525">
              <a:noFill/>
              <a:round/>
            </a:ln>
          </p:spPr>
          <p:txBody>
            <a:bodyPr/>
            <a:lstStyle/>
            <a:p>
              <a:endParaRPr lang="id-ID" altLang="zh-CN" sz="1705">
                <a:latin typeface="Arial" panose="020B0604020202020204" pitchFamily="34" charset="0"/>
                <a:ea typeface="微软雅黑" panose="020B0503020204020204" pitchFamily="34" charset="-122"/>
                <a:sym typeface="Arial" panose="020B0604020202020204" pitchFamily="34" charset="0"/>
              </a:endParaRPr>
            </a:p>
          </p:txBody>
        </p:sp>
        <p:sp>
          <p:nvSpPr>
            <p:cNvPr id="117" name="Oval 97"/>
            <p:cNvSpPr>
              <a:spLocks noChangeArrowheads="1"/>
            </p:cNvSpPr>
            <p:nvPr/>
          </p:nvSpPr>
          <p:spPr bwMode="auto">
            <a:xfrm>
              <a:off x="9480244" y="4735433"/>
              <a:ext cx="139700" cy="88900"/>
            </a:xfrm>
            <a:prstGeom prst="ellipse">
              <a:avLst/>
            </a:prstGeom>
            <a:solidFill>
              <a:srgbClr val="472910"/>
            </a:solidFill>
            <a:ln w="9525">
              <a:noFill/>
              <a:round/>
            </a:ln>
          </p:spPr>
          <p:txBody>
            <a:bodyPr/>
            <a:lstStyle/>
            <a:p>
              <a:endParaRPr lang="id-ID" altLang="zh-CN" sz="1705">
                <a:latin typeface="Arial" panose="020B0604020202020204" pitchFamily="34" charset="0"/>
                <a:ea typeface="微软雅黑" panose="020B0503020204020204" pitchFamily="34" charset="-122"/>
                <a:sym typeface="Arial" panose="020B0604020202020204" pitchFamily="34" charset="0"/>
              </a:endParaRPr>
            </a:p>
          </p:txBody>
        </p:sp>
        <p:sp>
          <p:nvSpPr>
            <p:cNvPr id="118" name="Freeform 98"/>
            <p:cNvSpPr/>
            <p:nvPr/>
          </p:nvSpPr>
          <p:spPr bwMode="auto">
            <a:xfrm>
              <a:off x="9515169" y="3930571"/>
              <a:ext cx="279400" cy="115888"/>
            </a:xfrm>
            <a:custGeom>
              <a:avLst/>
              <a:gdLst>
                <a:gd name="T0" fmla="*/ 0 w 176"/>
                <a:gd name="T1" fmla="*/ 0 h 73"/>
                <a:gd name="T2" fmla="*/ 5040312 w 176"/>
                <a:gd name="T3" fmla="*/ 183972966 h 73"/>
                <a:gd name="T4" fmla="*/ 430947561 w 176"/>
                <a:gd name="T5" fmla="*/ 183972966 h 73"/>
                <a:gd name="T6" fmla="*/ 443547545 w 176"/>
                <a:gd name="T7" fmla="*/ 0 h 73"/>
                <a:gd name="T8" fmla="*/ 0 w 176"/>
                <a:gd name="T9" fmla="*/ 0 h 73"/>
                <a:gd name="T10" fmla="*/ 0 60000 65536"/>
                <a:gd name="T11" fmla="*/ 0 60000 65536"/>
                <a:gd name="T12" fmla="*/ 0 60000 65536"/>
                <a:gd name="T13" fmla="*/ 0 60000 65536"/>
                <a:gd name="T14" fmla="*/ 0 60000 65536"/>
                <a:gd name="T15" fmla="*/ 0 w 176"/>
                <a:gd name="T16" fmla="*/ 0 h 73"/>
                <a:gd name="T17" fmla="*/ 176 w 176"/>
                <a:gd name="T18" fmla="*/ 73 h 73"/>
              </a:gdLst>
              <a:ahLst/>
              <a:cxnLst>
                <a:cxn ang="T10">
                  <a:pos x="T0" y="T1"/>
                </a:cxn>
                <a:cxn ang="T11">
                  <a:pos x="T2" y="T3"/>
                </a:cxn>
                <a:cxn ang="T12">
                  <a:pos x="T4" y="T5"/>
                </a:cxn>
                <a:cxn ang="T13">
                  <a:pos x="T6" y="T7"/>
                </a:cxn>
                <a:cxn ang="T14">
                  <a:pos x="T8" y="T9"/>
                </a:cxn>
              </a:cxnLst>
              <a:rect l="T15" t="T16" r="T17" b="T18"/>
              <a:pathLst>
                <a:path w="176" h="73">
                  <a:moveTo>
                    <a:pt x="0" y="0"/>
                  </a:moveTo>
                  <a:lnTo>
                    <a:pt x="2" y="73"/>
                  </a:lnTo>
                  <a:lnTo>
                    <a:pt x="171" y="73"/>
                  </a:lnTo>
                  <a:lnTo>
                    <a:pt x="176" y="0"/>
                  </a:lnTo>
                  <a:lnTo>
                    <a:pt x="0" y="0"/>
                  </a:lnTo>
                  <a:close/>
                </a:path>
              </a:pathLst>
            </a:custGeom>
            <a:solidFill>
              <a:srgbClr val="99C978"/>
            </a:solidFill>
            <a:ln w="9525">
              <a:noFill/>
              <a:miter lim="800000"/>
            </a:ln>
          </p:spPr>
          <p:txBody>
            <a:bodyPr/>
            <a:lstStyle/>
            <a:p>
              <a:endParaRPr lang="id-ID" altLang="zh-CN" sz="1705">
                <a:latin typeface="Arial" panose="020B0604020202020204" pitchFamily="34" charset="0"/>
                <a:ea typeface="微软雅黑" panose="020B0503020204020204" pitchFamily="34" charset="-122"/>
                <a:sym typeface="Arial" panose="020B0604020202020204" pitchFamily="34" charset="0"/>
              </a:endParaRPr>
            </a:p>
          </p:txBody>
        </p:sp>
        <p:sp>
          <p:nvSpPr>
            <p:cNvPr id="119" name="Freeform 99"/>
            <p:cNvSpPr/>
            <p:nvPr/>
          </p:nvSpPr>
          <p:spPr bwMode="auto">
            <a:xfrm>
              <a:off x="9634231" y="3327321"/>
              <a:ext cx="71438" cy="323850"/>
            </a:xfrm>
            <a:custGeom>
              <a:avLst/>
              <a:gdLst>
                <a:gd name="T0" fmla="*/ 0 w 45"/>
                <a:gd name="T1" fmla="*/ 463708810 h 204"/>
                <a:gd name="T2" fmla="*/ 0 w 45"/>
                <a:gd name="T3" fmla="*/ 186491556 h 204"/>
                <a:gd name="T4" fmla="*/ 113408630 w 45"/>
                <a:gd name="T5" fmla="*/ 0 h 204"/>
                <a:gd name="T6" fmla="*/ 113408630 w 45"/>
                <a:gd name="T7" fmla="*/ 514111920 h 204"/>
                <a:gd name="T8" fmla="*/ 0 w 45"/>
                <a:gd name="T9" fmla="*/ 463708810 h 204"/>
                <a:gd name="T10" fmla="*/ 0 60000 65536"/>
                <a:gd name="T11" fmla="*/ 0 60000 65536"/>
                <a:gd name="T12" fmla="*/ 0 60000 65536"/>
                <a:gd name="T13" fmla="*/ 0 60000 65536"/>
                <a:gd name="T14" fmla="*/ 0 60000 65536"/>
                <a:gd name="T15" fmla="*/ 0 w 45"/>
                <a:gd name="T16" fmla="*/ 0 h 204"/>
                <a:gd name="T17" fmla="*/ 45 w 45"/>
                <a:gd name="T18" fmla="*/ 204 h 204"/>
              </a:gdLst>
              <a:ahLst/>
              <a:cxnLst>
                <a:cxn ang="T10">
                  <a:pos x="T0" y="T1"/>
                </a:cxn>
                <a:cxn ang="T11">
                  <a:pos x="T2" y="T3"/>
                </a:cxn>
                <a:cxn ang="T12">
                  <a:pos x="T4" y="T5"/>
                </a:cxn>
                <a:cxn ang="T13">
                  <a:pos x="T6" y="T7"/>
                </a:cxn>
                <a:cxn ang="T14">
                  <a:pos x="T8" y="T9"/>
                </a:cxn>
              </a:cxnLst>
              <a:rect l="T15" t="T16" r="T17" b="T18"/>
              <a:pathLst>
                <a:path w="45" h="204">
                  <a:moveTo>
                    <a:pt x="0" y="184"/>
                  </a:moveTo>
                  <a:lnTo>
                    <a:pt x="0" y="74"/>
                  </a:lnTo>
                  <a:lnTo>
                    <a:pt x="45" y="0"/>
                  </a:lnTo>
                  <a:lnTo>
                    <a:pt x="45" y="204"/>
                  </a:lnTo>
                  <a:lnTo>
                    <a:pt x="0" y="184"/>
                  </a:lnTo>
                  <a:close/>
                </a:path>
              </a:pathLst>
            </a:custGeom>
            <a:solidFill>
              <a:srgbClr val="F9B49B"/>
            </a:solidFill>
            <a:ln w="9525">
              <a:noFill/>
              <a:miter lim="800000"/>
            </a:ln>
          </p:spPr>
          <p:txBody>
            <a:bodyPr/>
            <a:lstStyle/>
            <a:p>
              <a:endParaRPr lang="id-ID" altLang="zh-CN" sz="1705">
                <a:latin typeface="Arial" panose="020B0604020202020204" pitchFamily="34" charset="0"/>
                <a:ea typeface="微软雅黑" panose="020B0503020204020204" pitchFamily="34" charset="-122"/>
                <a:sym typeface="Arial" panose="020B0604020202020204" pitchFamily="34" charset="0"/>
              </a:endParaRPr>
            </a:p>
          </p:txBody>
        </p:sp>
        <p:sp>
          <p:nvSpPr>
            <p:cNvPr id="120" name="Freeform 100"/>
            <p:cNvSpPr/>
            <p:nvPr/>
          </p:nvSpPr>
          <p:spPr bwMode="auto">
            <a:xfrm>
              <a:off x="9634231" y="3327321"/>
              <a:ext cx="71438" cy="323850"/>
            </a:xfrm>
            <a:custGeom>
              <a:avLst/>
              <a:gdLst>
                <a:gd name="T0" fmla="*/ 0 w 45"/>
                <a:gd name="T1" fmla="*/ 463708810 h 204"/>
                <a:gd name="T2" fmla="*/ 0 w 45"/>
                <a:gd name="T3" fmla="*/ 186491556 h 204"/>
                <a:gd name="T4" fmla="*/ 113408630 w 45"/>
                <a:gd name="T5" fmla="*/ 0 h 204"/>
                <a:gd name="T6" fmla="*/ 113408630 w 45"/>
                <a:gd name="T7" fmla="*/ 514111920 h 204"/>
                <a:gd name="T8" fmla="*/ 0 60000 65536"/>
                <a:gd name="T9" fmla="*/ 0 60000 65536"/>
                <a:gd name="T10" fmla="*/ 0 60000 65536"/>
                <a:gd name="T11" fmla="*/ 0 60000 65536"/>
                <a:gd name="T12" fmla="*/ 0 w 45"/>
                <a:gd name="T13" fmla="*/ 0 h 204"/>
                <a:gd name="T14" fmla="*/ 45 w 45"/>
                <a:gd name="T15" fmla="*/ 204 h 204"/>
              </a:gdLst>
              <a:ahLst/>
              <a:cxnLst>
                <a:cxn ang="T8">
                  <a:pos x="T0" y="T1"/>
                </a:cxn>
                <a:cxn ang="T9">
                  <a:pos x="T2" y="T3"/>
                </a:cxn>
                <a:cxn ang="T10">
                  <a:pos x="T4" y="T5"/>
                </a:cxn>
                <a:cxn ang="T11">
                  <a:pos x="T6" y="T7"/>
                </a:cxn>
              </a:cxnLst>
              <a:rect l="T12" t="T13" r="T14" b="T15"/>
              <a:pathLst>
                <a:path w="45" h="204">
                  <a:moveTo>
                    <a:pt x="0" y="184"/>
                  </a:moveTo>
                  <a:lnTo>
                    <a:pt x="0" y="74"/>
                  </a:lnTo>
                  <a:lnTo>
                    <a:pt x="45" y="0"/>
                  </a:lnTo>
                  <a:lnTo>
                    <a:pt x="45" y="204"/>
                  </a:lnTo>
                </a:path>
              </a:pathLst>
            </a:custGeom>
            <a:noFill/>
            <a:ln w="9525">
              <a:noFill/>
              <a:miter lim="800000"/>
            </a:ln>
          </p:spPr>
          <p:txBody>
            <a:bodyPr/>
            <a:lstStyle/>
            <a:p>
              <a:endParaRPr lang="id-ID" altLang="zh-CN" sz="1705">
                <a:latin typeface="Arial" panose="020B0604020202020204" pitchFamily="34" charset="0"/>
                <a:ea typeface="微软雅黑" panose="020B0503020204020204" pitchFamily="34" charset="-122"/>
                <a:sym typeface="Arial" panose="020B0604020202020204" pitchFamily="34" charset="0"/>
              </a:endParaRPr>
            </a:p>
          </p:txBody>
        </p:sp>
        <p:sp>
          <p:nvSpPr>
            <p:cNvPr id="121" name="Freeform 101"/>
            <p:cNvSpPr/>
            <p:nvPr/>
          </p:nvSpPr>
          <p:spPr bwMode="auto">
            <a:xfrm>
              <a:off x="9564381" y="3230483"/>
              <a:ext cx="211138" cy="277813"/>
            </a:xfrm>
            <a:custGeom>
              <a:avLst/>
              <a:gdLst>
                <a:gd name="T0" fmla="*/ 405265962 w 110"/>
                <a:gd name="T1" fmla="*/ 330379032 h 145"/>
                <a:gd name="T2" fmla="*/ 202632981 w 110"/>
                <a:gd name="T3" fmla="*/ 532276312 h 145"/>
                <a:gd name="T4" fmla="*/ 202632981 w 110"/>
                <a:gd name="T5" fmla="*/ 532276312 h 145"/>
                <a:gd name="T6" fmla="*/ 0 w 110"/>
                <a:gd name="T7" fmla="*/ 330379032 h 145"/>
                <a:gd name="T8" fmla="*/ 0 w 110"/>
                <a:gd name="T9" fmla="*/ 201897220 h 145"/>
                <a:gd name="T10" fmla="*/ 202632981 w 110"/>
                <a:gd name="T11" fmla="*/ 0 h 145"/>
                <a:gd name="T12" fmla="*/ 202632981 w 110"/>
                <a:gd name="T13" fmla="*/ 0 h 145"/>
                <a:gd name="T14" fmla="*/ 405265962 w 110"/>
                <a:gd name="T15" fmla="*/ 201897220 h 145"/>
                <a:gd name="T16" fmla="*/ 405265962 w 110"/>
                <a:gd name="T17" fmla="*/ 330379032 h 1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0"/>
                <a:gd name="T28" fmla="*/ 0 h 145"/>
                <a:gd name="T29" fmla="*/ 110 w 110"/>
                <a:gd name="T30" fmla="*/ 145 h 1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0" h="145">
                  <a:moveTo>
                    <a:pt x="110" y="90"/>
                  </a:moveTo>
                  <a:cubicBezTo>
                    <a:pt x="110" y="121"/>
                    <a:pt x="86" y="145"/>
                    <a:pt x="55" y="145"/>
                  </a:cubicBezTo>
                  <a:cubicBezTo>
                    <a:pt x="55" y="145"/>
                    <a:pt x="55" y="145"/>
                    <a:pt x="55" y="145"/>
                  </a:cubicBezTo>
                  <a:cubicBezTo>
                    <a:pt x="25" y="145"/>
                    <a:pt x="0" y="121"/>
                    <a:pt x="0" y="90"/>
                  </a:cubicBezTo>
                  <a:cubicBezTo>
                    <a:pt x="0" y="55"/>
                    <a:pt x="0" y="55"/>
                    <a:pt x="0" y="55"/>
                  </a:cubicBezTo>
                  <a:cubicBezTo>
                    <a:pt x="0" y="24"/>
                    <a:pt x="25" y="0"/>
                    <a:pt x="55" y="0"/>
                  </a:cubicBezTo>
                  <a:cubicBezTo>
                    <a:pt x="55" y="0"/>
                    <a:pt x="55" y="0"/>
                    <a:pt x="55" y="0"/>
                  </a:cubicBezTo>
                  <a:cubicBezTo>
                    <a:pt x="86" y="0"/>
                    <a:pt x="110" y="24"/>
                    <a:pt x="110" y="55"/>
                  </a:cubicBezTo>
                  <a:lnTo>
                    <a:pt x="110" y="90"/>
                  </a:lnTo>
                  <a:close/>
                </a:path>
              </a:pathLst>
            </a:custGeom>
            <a:solidFill>
              <a:srgbClr val="F9B49B"/>
            </a:solidFill>
            <a:ln w="9525">
              <a:noFill/>
              <a:miter lim="800000"/>
            </a:ln>
          </p:spPr>
          <p:txBody>
            <a:bodyPr/>
            <a:lstStyle/>
            <a:p>
              <a:endParaRPr lang="id-ID" altLang="zh-CN" sz="1705">
                <a:latin typeface="Arial" panose="020B0604020202020204" pitchFamily="34" charset="0"/>
                <a:ea typeface="微软雅黑" panose="020B0503020204020204" pitchFamily="34" charset="-122"/>
                <a:sym typeface="Arial" panose="020B0604020202020204" pitchFamily="34" charset="0"/>
              </a:endParaRPr>
            </a:p>
          </p:txBody>
        </p:sp>
        <p:sp>
          <p:nvSpPr>
            <p:cNvPr id="122" name="Freeform 102"/>
            <p:cNvSpPr/>
            <p:nvPr/>
          </p:nvSpPr>
          <p:spPr bwMode="auto">
            <a:xfrm>
              <a:off x="9508819" y="3520996"/>
              <a:ext cx="306388" cy="334963"/>
            </a:xfrm>
            <a:custGeom>
              <a:avLst/>
              <a:gdLst>
                <a:gd name="T0" fmla="*/ 18335407 w 160"/>
                <a:gd name="T1" fmla="*/ 641144081 h 175"/>
                <a:gd name="T2" fmla="*/ 0 w 160"/>
                <a:gd name="T3" fmla="*/ 29310217 h 175"/>
                <a:gd name="T4" fmla="*/ 238350684 w 160"/>
                <a:gd name="T5" fmla="*/ 0 h 175"/>
                <a:gd name="T6" fmla="*/ 311690428 w 160"/>
                <a:gd name="T7" fmla="*/ 102582891 h 175"/>
                <a:gd name="T8" fmla="*/ 374026958 w 160"/>
                <a:gd name="T9" fmla="*/ 0 h 175"/>
                <a:gd name="T10" fmla="*/ 586710056 w 160"/>
                <a:gd name="T11" fmla="*/ 43964372 h 175"/>
                <a:gd name="T12" fmla="*/ 531705772 w 160"/>
                <a:gd name="T13" fmla="*/ 641144081 h 175"/>
                <a:gd name="T14" fmla="*/ 18335407 w 160"/>
                <a:gd name="T15" fmla="*/ 641144081 h 175"/>
                <a:gd name="T16" fmla="*/ 0 60000 65536"/>
                <a:gd name="T17" fmla="*/ 0 60000 65536"/>
                <a:gd name="T18" fmla="*/ 0 60000 65536"/>
                <a:gd name="T19" fmla="*/ 0 60000 65536"/>
                <a:gd name="T20" fmla="*/ 0 60000 65536"/>
                <a:gd name="T21" fmla="*/ 0 60000 65536"/>
                <a:gd name="T22" fmla="*/ 0 60000 65536"/>
                <a:gd name="T23" fmla="*/ 0 60000 65536"/>
                <a:gd name="T24" fmla="*/ 0 w 160"/>
                <a:gd name="T25" fmla="*/ 0 h 175"/>
                <a:gd name="T26" fmla="*/ 160 w 160"/>
                <a:gd name="T27" fmla="*/ 175 h 1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0" h="175">
                  <a:moveTo>
                    <a:pt x="5" y="175"/>
                  </a:moveTo>
                  <a:cubicBezTo>
                    <a:pt x="0" y="8"/>
                    <a:pt x="0" y="8"/>
                    <a:pt x="0" y="8"/>
                  </a:cubicBezTo>
                  <a:cubicBezTo>
                    <a:pt x="0" y="8"/>
                    <a:pt x="20" y="1"/>
                    <a:pt x="65" y="0"/>
                  </a:cubicBezTo>
                  <a:cubicBezTo>
                    <a:pt x="85" y="28"/>
                    <a:pt x="85" y="28"/>
                    <a:pt x="85" y="28"/>
                  </a:cubicBezTo>
                  <a:cubicBezTo>
                    <a:pt x="102" y="0"/>
                    <a:pt x="102" y="0"/>
                    <a:pt x="102" y="0"/>
                  </a:cubicBezTo>
                  <a:cubicBezTo>
                    <a:pt x="124" y="1"/>
                    <a:pt x="160" y="12"/>
                    <a:pt x="160" y="12"/>
                  </a:cubicBezTo>
                  <a:cubicBezTo>
                    <a:pt x="145" y="175"/>
                    <a:pt x="145" y="175"/>
                    <a:pt x="145" y="175"/>
                  </a:cubicBezTo>
                  <a:lnTo>
                    <a:pt x="5" y="175"/>
                  </a:lnTo>
                  <a:close/>
                </a:path>
              </a:pathLst>
            </a:custGeom>
            <a:solidFill>
              <a:srgbClr val="99C978"/>
            </a:solidFill>
            <a:ln w="9525">
              <a:noFill/>
              <a:miter lim="800000"/>
            </a:ln>
          </p:spPr>
          <p:txBody>
            <a:bodyPr/>
            <a:lstStyle/>
            <a:p>
              <a:endParaRPr lang="id-ID" altLang="zh-CN" sz="1705">
                <a:latin typeface="Arial" panose="020B0604020202020204" pitchFamily="34" charset="0"/>
                <a:ea typeface="微软雅黑" panose="020B0503020204020204" pitchFamily="34" charset="-122"/>
                <a:sym typeface="Arial" panose="020B0604020202020204" pitchFamily="34" charset="0"/>
              </a:endParaRPr>
            </a:p>
          </p:txBody>
        </p:sp>
        <p:sp>
          <p:nvSpPr>
            <p:cNvPr id="123" name="Freeform 103"/>
            <p:cNvSpPr/>
            <p:nvPr/>
          </p:nvSpPr>
          <p:spPr bwMode="auto">
            <a:xfrm>
              <a:off x="9523106" y="3235246"/>
              <a:ext cx="65088" cy="163513"/>
            </a:xfrm>
            <a:custGeom>
              <a:avLst/>
              <a:gdLst>
                <a:gd name="T0" fmla="*/ 109943184 w 34"/>
                <a:gd name="T1" fmla="*/ 314547080 h 85"/>
                <a:gd name="T2" fmla="*/ 25652325 w 34"/>
                <a:gd name="T3" fmla="*/ 207230591 h 85"/>
                <a:gd name="T4" fmla="*/ 80624882 w 34"/>
                <a:gd name="T5" fmla="*/ 11101571 h 85"/>
                <a:gd name="T6" fmla="*/ 124601378 w 34"/>
                <a:gd name="T7" fmla="*/ 66609431 h 85"/>
                <a:gd name="T8" fmla="*/ 109943184 w 34"/>
                <a:gd name="T9" fmla="*/ 314547080 h 85"/>
                <a:gd name="T10" fmla="*/ 0 60000 65536"/>
                <a:gd name="T11" fmla="*/ 0 60000 65536"/>
                <a:gd name="T12" fmla="*/ 0 60000 65536"/>
                <a:gd name="T13" fmla="*/ 0 60000 65536"/>
                <a:gd name="T14" fmla="*/ 0 60000 65536"/>
                <a:gd name="T15" fmla="*/ 0 w 34"/>
                <a:gd name="T16" fmla="*/ 0 h 85"/>
                <a:gd name="T17" fmla="*/ 34 w 34"/>
                <a:gd name="T18" fmla="*/ 85 h 85"/>
              </a:gdLst>
              <a:ahLst/>
              <a:cxnLst>
                <a:cxn ang="T10">
                  <a:pos x="T0" y="T1"/>
                </a:cxn>
                <a:cxn ang="T11">
                  <a:pos x="T2" y="T3"/>
                </a:cxn>
                <a:cxn ang="T12">
                  <a:pos x="T4" y="T5"/>
                </a:cxn>
                <a:cxn ang="T13">
                  <a:pos x="T6" y="T7"/>
                </a:cxn>
                <a:cxn ang="T14">
                  <a:pos x="T8" y="T9"/>
                </a:cxn>
              </a:cxnLst>
              <a:rect l="T15" t="T16" r="T17" b="T18"/>
              <a:pathLst>
                <a:path w="34" h="85">
                  <a:moveTo>
                    <a:pt x="30" y="85"/>
                  </a:moveTo>
                  <a:cubicBezTo>
                    <a:pt x="30" y="85"/>
                    <a:pt x="12" y="76"/>
                    <a:pt x="7" y="56"/>
                  </a:cubicBezTo>
                  <a:cubicBezTo>
                    <a:pt x="0" y="27"/>
                    <a:pt x="7" y="0"/>
                    <a:pt x="22" y="3"/>
                  </a:cubicBezTo>
                  <a:cubicBezTo>
                    <a:pt x="30" y="15"/>
                    <a:pt x="34" y="18"/>
                    <a:pt x="34" y="18"/>
                  </a:cubicBezTo>
                  <a:cubicBezTo>
                    <a:pt x="34" y="18"/>
                    <a:pt x="27" y="72"/>
                    <a:pt x="30" y="85"/>
                  </a:cubicBezTo>
                  <a:close/>
                </a:path>
              </a:pathLst>
            </a:custGeom>
            <a:solidFill>
              <a:srgbClr val="784E26"/>
            </a:solidFill>
            <a:ln w="9525">
              <a:noFill/>
              <a:miter lim="800000"/>
            </a:ln>
          </p:spPr>
          <p:txBody>
            <a:bodyPr/>
            <a:lstStyle/>
            <a:p>
              <a:endParaRPr lang="id-ID" altLang="zh-CN" sz="1705">
                <a:latin typeface="Arial" panose="020B0604020202020204" pitchFamily="34" charset="0"/>
                <a:ea typeface="微软雅黑" panose="020B0503020204020204" pitchFamily="34" charset="-122"/>
                <a:sym typeface="Arial" panose="020B0604020202020204" pitchFamily="34" charset="0"/>
              </a:endParaRPr>
            </a:p>
          </p:txBody>
        </p:sp>
        <p:sp>
          <p:nvSpPr>
            <p:cNvPr id="124" name="Freeform 104"/>
            <p:cNvSpPr/>
            <p:nvPr/>
          </p:nvSpPr>
          <p:spPr bwMode="auto">
            <a:xfrm>
              <a:off x="9553269" y="3174921"/>
              <a:ext cx="265113" cy="125413"/>
            </a:xfrm>
            <a:custGeom>
              <a:avLst/>
              <a:gdLst>
                <a:gd name="T0" fmla="*/ 69116294 w 139"/>
                <a:gd name="T1" fmla="*/ 184148063 h 66"/>
                <a:gd name="T2" fmla="*/ 276468989 w 139"/>
                <a:gd name="T3" fmla="*/ 238309352 h 66"/>
                <a:gd name="T4" fmla="*/ 476545296 w 139"/>
                <a:gd name="T5" fmla="*/ 7220747 h 66"/>
                <a:gd name="T6" fmla="*/ 261918297 w 139"/>
                <a:gd name="T7" fmla="*/ 28886788 h 66"/>
                <a:gd name="T8" fmla="*/ 50928391 w 139"/>
                <a:gd name="T9" fmla="*/ 39717914 h 66"/>
                <a:gd name="T10" fmla="*/ 69116294 w 139"/>
                <a:gd name="T11" fmla="*/ 184148063 h 66"/>
                <a:gd name="T12" fmla="*/ 0 60000 65536"/>
                <a:gd name="T13" fmla="*/ 0 60000 65536"/>
                <a:gd name="T14" fmla="*/ 0 60000 65536"/>
                <a:gd name="T15" fmla="*/ 0 60000 65536"/>
                <a:gd name="T16" fmla="*/ 0 60000 65536"/>
                <a:gd name="T17" fmla="*/ 0 60000 65536"/>
                <a:gd name="T18" fmla="*/ 0 w 139"/>
                <a:gd name="T19" fmla="*/ 0 h 66"/>
                <a:gd name="T20" fmla="*/ 139 w 139"/>
                <a:gd name="T21" fmla="*/ 66 h 66"/>
              </a:gdLst>
              <a:ahLst/>
              <a:cxnLst>
                <a:cxn ang="T12">
                  <a:pos x="T0" y="T1"/>
                </a:cxn>
                <a:cxn ang="T13">
                  <a:pos x="T2" y="T3"/>
                </a:cxn>
                <a:cxn ang="T14">
                  <a:pos x="T4" y="T5"/>
                </a:cxn>
                <a:cxn ang="T15">
                  <a:pos x="T6" y="T7"/>
                </a:cxn>
                <a:cxn ang="T16">
                  <a:pos x="T8" y="T9"/>
                </a:cxn>
                <a:cxn ang="T17">
                  <a:pos x="T10" y="T11"/>
                </a:cxn>
              </a:cxnLst>
              <a:rect l="T18" t="T19" r="T20" b="T21"/>
              <a:pathLst>
                <a:path w="139" h="66">
                  <a:moveTo>
                    <a:pt x="19" y="51"/>
                  </a:moveTo>
                  <a:cubicBezTo>
                    <a:pt x="19" y="51"/>
                    <a:pt x="38" y="66"/>
                    <a:pt x="76" y="66"/>
                  </a:cubicBezTo>
                  <a:cubicBezTo>
                    <a:pt x="113" y="66"/>
                    <a:pt x="139" y="31"/>
                    <a:pt x="131" y="2"/>
                  </a:cubicBezTo>
                  <a:cubicBezTo>
                    <a:pt x="119" y="13"/>
                    <a:pt x="93" y="15"/>
                    <a:pt x="72" y="8"/>
                  </a:cubicBezTo>
                  <a:cubicBezTo>
                    <a:pt x="50" y="0"/>
                    <a:pt x="28" y="0"/>
                    <a:pt x="14" y="11"/>
                  </a:cubicBezTo>
                  <a:cubicBezTo>
                    <a:pt x="0" y="23"/>
                    <a:pt x="5" y="42"/>
                    <a:pt x="19" y="51"/>
                  </a:cubicBezTo>
                  <a:close/>
                </a:path>
              </a:pathLst>
            </a:custGeom>
            <a:solidFill>
              <a:srgbClr val="784E26"/>
            </a:solidFill>
            <a:ln w="9525">
              <a:noFill/>
              <a:miter lim="800000"/>
            </a:ln>
          </p:spPr>
          <p:txBody>
            <a:bodyPr/>
            <a:lstStyle/>
            <a:p>
              <a:endParaRPr lang="id-ID" altLang="zh-CN" sz="1705">
                <a:latin typeface="Arial" panose="020B0604020202020204" pitchFamily="34" charset="0"/>
                <a:ea typeface="微软雅黑" panose="020B0503020204020204" pitchFamily="34" charset="-122"/>
                <a:sym typeface="Arial" panose="020B0604020202020204" pitchFamily="34" charset="0"/>
              </a:endParaRPr>
            </a:p>
          </p:txBody>
        </p:sp>
        <p:sp>
          <p:nvSpPr>
            <p:cNvPr id="125" name="Freeform 105"/>
            <p:cNvSpPr/>
            <p:nvPr/>
          </p:nvSpPr>
          <p:spPr bwMode="auto">
            <a:xfrm>
              <a:off x="9551681" y="3241596"/>
              <a:ext cx="42863" cy="114300"/>
            </a:xfrm>
            <a:custGeom>
              <a:avLst/>
              <a:gdLst>
                <a:gd name="T0" fmla="*/ 79879862 w 23"/>
                <a:gd name="T1" fmla="*/ 61693424 h 60"/>
                <a:gd name="T2" fmla="*/ 48623413 w 23"/>
                <a:gd name="T3" fmla="*/ 217741504 h 60"/>
                <a:gd name="T4" fmla="*/ 0 w 23"/>
                <a:gd name="T5" fmla="*/ 94354656 h 60"/>
                <a:gd name="T6" fmla="*/ 27784540 w 23"/>
                <a:gd name="T7" fmla="*/ 0 h 60"/>
                <a:gd name="T8" fmla="*/ 79879862 w 23"/>
                <a:gd name="T9" fmla="*/ 61693424 h 60"/>
                <a:gd name="T10" fmla="*/ 0 60000 65536"/>
                <a:gd name="T11" fmla="*/ 0 60000 65536"/>
                <a:gd name="T12" fmla="*/ 0 60000 65536"/>
                <a:gd name="T13" fmla="*/ 0 60000 65536"/>
                <a:gd name="T14" fmla="*/ 0 60000 65536"/>
                <a:gd name="T15" fmla="*/ 0 w 23"/>
                <a:gd name="T16" fmla="*/ 0 h 60"/>
                <a:gd name="T17" fmla="*/ 23 w 23"/>
                <a:gd name="T18" fmla="*/ 60 h 60"/>
              </a:gdLst>
              <a:ahLst/>
              <a:cxnLst>
                <a:cxn ang="T10">
                  <a:pos x="T0" y="T1"/>
                </a:cxn>
                <a:cxn ang="T11">
                  <a:pos x="T2" y="T3"/>
                </a:cxn>
                <a:cxn ang="T12">
                  <a:pos x="T4" y="T5"/>
                </a:cxn>
                <a:cxn ang="T13">
                  <a:pos x="T6" y="T7"/>
                </a:cxn>
                <a:cxn ang="T14">
                  <a:pos x="T8" y="T9"/>
                </a:cxn>
              </a:cxnLst>
              <a:rect l="T15" t="T16" r="T17" b="T18"/>
              <a:pathLst>
                <a:path w="23" h="60">
                  <a:moveTo>
                    <a:pt x="23" y="17"/>
                  </a:moveTo>
                  <a:cubicBezTo>
                    <a:pt x="23" y="17"/>
                    <a:pt x="9" y="42"/>
                    <a:pt x="14" y="60"/>
                  </a:cubicBezTo>
                  <a:cubicBezTo>
                    <a:pt x="3" y="46"/>
                    <a:pt x="0" y="26"/>
                    <a:pt x="0" y="26"/>
                  </a:cubicBezTo>
                  <a:cubicBezTo>
                    <a:pt x="8" y="0"/>
                    <a:pt x="8" y="0"/>
                    <a:pt x="8" y="0"/>
                  </a:cubicBezTo>
                  <a:lnTo>
                    <a:pt x="23" y="17"/>
                  </a:lnTo>
                  <a:close/>
                </a:path>
              </a:pathLst>
            </a:custGeom>
            <a:solidFill>
              <a:srgbClr val="784E26"/>
            </a:solidFill>
            <a:ln w="9525">
              <a:noFill/>
              <a:miter lim="800000"/>
            </a:ln>
          </p:spPr>
          <p:txBody>
            <a:bodyPr/>
            <a:lstStyle/>
            <a:p>
              <a:endParaRPr lang="id-ID" altLang="zh-CN" sz="1705">
                <a:latin typeface="Arial" panose="020B0604020202020204" pitchFamily="34" charset="0"/>
                <a:ea typeface="微软雅黑" panose="020B0503020204020204" pitchFamily="34" charset="-122"/>
                <a:sym typeface="Arial" panose="020B0604020202020204" pitchFamily="34" charset="0"/>
              </a:endParaRPr>
            </a:p>
          </p:txBody>
        </p:sp>
        <p:sp>
          <p:nvSpPr>
            <p:cNvPr id="126" name="Freeform 106"/>
            <p:cNvSpPr/>
            <p:nvPr/>
          </p:nvSpPr>
          <p:spPr bwMode="auto">
            <a:xfrm>
              <a:off x="9742181" y="3241596"/>
              <a:ext cx="57150" cy="92075"/>
            </a:xfrm>
            <a:custGeom>
              <a:avLst/>
              <a:gdLst>
                <a:gd name="T0" fmla="*/ 0 w 30"/>
                <a:gd name="T1" fmla="*/ 62553448 h 48"/>
                <a:gd name="T2" fmla="*/ 50806352 w 30"/>
                <a:gd name="T3" fmla="*/ 176620954 h 48"/>
                <a:gd name="T4" fmla="*/ 79838559 w 30"/>
                <a:gd name="T5" fmla="*/ 33116313 h 48"/>
                <a:gd name="T6" fmla="*/ 54435376 w 30"/>
                <a:gd name="T7" fmla="*/ 0 h 48"/>
                <a:gd name="T8" fmla="*/ 0 w 30"/>
                <a:gd name="T9" fmla="*/ 62553448 h 48"/>
                <a:gd name="T10" fmla="*/ 0 60000 65536"/>
                <a:gd name="T11" fmla="*/ 0 60000 65536"/>
                <a:gd name="T12" fmla="*/ 0 60000 65536"/>
                <a:gd name="T13" fmla="*/ 0 60000 65536"/>
                <a:gd name="T14" fmla="*/ 0 60000 65536"/>
                <a:gd name="T15" fmla="*/ 0 w 30"/>
                <a:gd name="T16" fmla="*/ 0 h 48"/>
                <a:gd name="T17" fmla="*/ 30 w 30"/>
                <a:gd name="T18" fmla="*/ 48 h 48"/>
              </a:gdLst>
              <a:ahLst/>
              <a:cxnLst>
                <a:cxn ang="T10">
                  <a:pos x="T0" y="T1"/>
                </a:cxn>
                <a:cxn ang="T11">
                  <a:pos x="T2" y="T3"/>
                </a:cxn>
                <a:cxn ang="T12">
                  <a:pos x="T4" y="T5"/>
                </a:cxn>
                <a:cxn ang="T13">
                  <a:pos x="T6" y="T7"/>
                </a:cxn>
                <a:cxn ang="T14">
                  <a:pos x="T8" y="T9"/>
                </a:cxn>
              </a:cxnLst>
              <a:rect l="T15" t="T16" r="T17" b="T18"/>
              <a:pathLst>
                <a:path w="30" h="48">
                  <a:moveTo>
                    <a:pt x="0" y="17"/>
                  </a:moveTo>
                  <a:cubicBezTo>
                    <a:pt x="0" y="17"/>
                    <a:pt x="16" y="23"/>
                    <a:pt x="14" y="48"/>
                  </a:cubicBezTo>
                  <a:cubicBezTo>
                    <a:pt x="30" y="30"/>
                    <a:pt x="22" y="9"/>
                    <a:pt x="22" y="9"/>
                  </a:cubicBezTo>
                  <a:cubicBezTo>
                    <a:pt x="15" y="0"/>
                    <a:pt x="15" y="0"/>
                    <a:pt x="15" y="0"/>
                  </a:cubicBezTo>
                  <a:lnTo>
                    <a:pt x="0" y="17"/>
                  </a:lnTo>
                  <a:close/>
                </a:path>
              </a:pathLst>
            </a:custGeom>
            <a:solidFill>
              <a:srgbClr val="784E26"/>
            </a:solidFill>
            <a:ln w="9525">
              <a:noFill/>
              <a:miter lim="800000"/>
            </a:ln>
          </p:spPr>
          <p:txBody>
            <a:bodyPr/>
            <a:lstStyle/>
            <a:p>
              <a:endParaRPr lang="id-ID" altLang="zh-CN" sz="1705">
                <a:latin typeface="Arial" panose="020B0604020202020204" pitchFamily="34" charset="0"/>
                <a:ea typeface="微软雅黑" panose="020B0503020204020204" pitchFamily="34" charset="-122"/>
                <a:sym typeface="Arial" panose="020B0604020202020204" pitchFamily="34" charset="0"/>
              </a:endParaRPr>
            </a:p>
          </p:txBody>
        </p:sp>
        <p:sp>
          <p:nvSpPr>
            <p:cNvPr id="127" name="Freeform 107"/>
            <p:cNvSpPr/>
            <p:nvPr/>
          </p:nvSpPr>
          <p:spPr bwMode="auto">
            <a:xfrm>
              <a:off x="9321494" y="3536871"/>
              <a:ext cx="312738" cy="319088"/>
            </a:xfrm>
            <a:custGeom>
              <a:avLst/>
              <a:gdLst>
                <a:gd name="T0" fmla="*/ 360755739 w 163"/>
                <a:gd name="T1" fmla="*/ 0 h 167"/>
                <a:gd name="T2" fmla="*/ 169333234 w 163"/>
                <a:gd name="T3" fmla="*/ 609683559 h 167"/>
                <a:gd name="T4" fmla="*/ 600031038 w 163"/>
                <a:gd name="T5" fmla="*/ 609683559 h 167"/>
                <a:gd name="T6" fmla="*/ 596349172 w 163"/>
                <a:gd name="T7" fmla="*/ 529365127 h 167"/>
                <a:gd name="T8" fmla="*/ 279768139 w 163"/>
                <a:gd name="T9" fmla="*/ 478255535 h 167"/>
                <a:gd name="T10" fmla="*/ 368117550 w 163"/>
                <a:gd name="T11" fmla="*/ 328572747 h 167"/>
                <a:gd name="T12" fmla="*/ 0 60000 65536"/>
                <a:gd name="T13" fmla="*/ 0 60000 65536"/>
                <a:gd name="T14" fmla="*/ 0 60000 65536"/>
                <a:gd name="T15" fmla="*/ 0 60000 65536"/>
                <a:gd name="T16" fmla="*/ 0 60000 65536"/>
                <a:gd name="T17" fmla="*/ 0 60000 65536"/>
                <a:gd name="T18" fmla="*/ 0 w 163"/>
                <a:gd name="T19" fmla="*/ 0 h 167"/>
                <a:gd name="T20" fmla="*/ 163 w 163"/>
                <a:gd name="T21" fmla="*/ 167 h 167"/>
              </a:gdLst>
              <a:ahLst/>
              <a:cxnLst>
                <a:cxn ang="T12">
                  <a:pos x="T0" y="T1"/>
                </a:cxn>
                <a:cxn ang="T13">
                  <a:pos x="T2" y="T3"/>
                </a:cxn>
                <a:cxn ang="T14">
                  <a:pos x="T4" y="T5"/>
                </a:cxn>
                <a:cxn ang="T15">
                  <a:pos x="T6" y="T7"/>
                </a:cxn>
                <a:cxn ang="T16">
                  <a:pos x="T8" y="T9"/>
                </a:cxn>
                <a:cxn ang="T17">
                  <a:pos x="T10" y="T11"/>
                </a:cxn>
              </a:cxnLst>
              <a:rect l="T18" t="T19" r="T20" b="T21"/>
              <a:pathLst>
                <a:path w="163" h="167">
                  <a:moveTo>
                    <a:pt x="98" y="0"/>
                  </a:moveTo>
                  <a:cubicBezTo>
                    <a:pt x="98" y="0"/>
                    <a:pt x="0" y="147"/>
                    <a:pt x="46" y="167"/>
                  </a:cubicBezTo>
                  <a:cubicBezTo>
                    <a:pt x="115" y="167"/>
                    <a:pt x="163" y="167"/>
                    <a:pt x="163" y="167"/>
                  </a:cubicBezTo>
                  <a:cubicBezTo>
                    <a:pt x="162" y="145"/>
                    <a:pt x="162" y="145"/>
                    <a:pt x="162" y="145"/>
                  </a:cubicBezTo>
                  <a:cubicBezTo>
                    <a:pt x="162" y="145"/>
                    <a:pt x="84" y="143"/>
                    <a:pt x="76" y="131"/>
                  </a:cubicBezTo>
                  <a:cubicBezTo>
                    <a:pt x="69" y="119"/>
                    <a:pt x="100" y="90"/>
                    <a:pt x="100" y="90"/>
                  </a:cubicBezTo>
                </a:path>
              </a:pathLst>
            </a:custGeom>
            <a:solidFill>
              <a:srgbClr val="8DB76C"/>
            </a:solidFill>
            <a:ln w="9525">
              <a:noFill/>
              <a:miter lim="800000"/>
            </a:ln>
          </p:spPr>
          <p:txBody>
            <a:bodyPr/>
            <a:lstStyle/>
            <a:p>
              <a:endParaRPr lang="id-ID" altLang="zh-CN" sz="1705">
                <a:latin typeface="Arial" panose="020B0604020202020204" pitchFamily="34" charset="0"/>
                <a:ea typeface="微软雅黑" panose="020B0503020204020204" pitchFamily="34" charset="-122"/>
                <a:sym typeface="Arial" panose="020B0604020202020204" pitchFamily="34" charset="0"/>
              </a:endParaRPr>
            </a:p>
          </p:txBody>
        </p:sp>
        <p:sp>
          <p:nvSpPr>
            <p:cNvPr id="128" name="Freeform 108"/>
            <p:cNvSpPr/>
            <p:nvPr/>
          </p:nvSpPr>
          <p:spPr bwMode="auto">
            <a:xfrm>
              <a:off x="9650106" y="3544808"/>
              <a:ext cx="311150" cy="311150"/>
            </a:xfrm>
            <a:custGeom>
              <a:avLst/>
              <a:gdLst>
                <a:gd name="T0" fmla="*/ 317253918 w 162"/>
                <a:gd name="T1" fmla="*/ 0 h 163"/>
                <a:gd name="T2" fmla="*/ 427925322 w 162"/>
                <a:gd name="T3" fmla="*/ 593952915 h 163"/>
                <a:gd name="T4" fmla="*/ 0 w 162"/>
                <a:gd name="T5" fmla="*/ 593952915 h 163"/>
                <a:gd name="T6" fmla="*/ 25823527 w 162"/>
                <a:gd name="T7" fmla="*/ 513786961 h 163"/>
                <a:gd name="T8" fmla="*/ 332010490 w 162"/>
                <a:gd name="T9" fmla="*/ 470061693 h 163"/>
                <a:gd name="T10" fmla="*/ 287742697 w 162"/>
                <a:gd name="T11" fmla="*/ 335236440 h 163"/>
                <a:gd name="T12" fmla="*/ 0 60000 65536"/>
                <a:gd name="T13" fmla="*/ 0 60000 65536"/>
                <a:gd name="T14" fmla="*/ 0 60000 65536"/>
                <a:gd name="T15" fmla="*/ 0 60000 65536"/>
                <a:gd name="T16" fmla="*/ 0 60000 65536"/>
                <a:gd name="T17" fmla="*/ 0 60000 65536"/>
                <a:gd name="T18" fmla="*/ 0 w 162"/>
                <a:gd name="T19" fmla="*/ 0 h 163"/>
                <a:gd name="T20" fmla="*/ 162 w 162"/>
                <a:gd name="T21" fmla="*/ 163 h 163"/>
              </a:gdLst>
              <a:ahLst/>
              <a:cxnLst>
                <a:cxn ang="T12">
                  <a:pos x="T0" y="T1"/>
                </a:cxn>
                <a:cxn ang="T13">
                  <a:pos x="T2" y="T3"/>
                </a:cxn>
                <a:cxn ang="T14">
                  <a:pos x="T4" y="T5"/>
                </a:cxn>
                <a:cxn ang="T15">
                  <a:pos x="T6" y="T7"/>
                </a:cxn>
                <a:cxn ang="T16">
                  <a:pos x="T8" y="T9"/>
                </a:cxn>
                <a:cxn ang="T17">
                  <a:pos x="T10" y="T11"/>
                </a:cxn>
              </a:cxnLst>
              <a:rect l="T18" t="T19" r="T20" b="T21"/>
              <a:pathLst>
                <a:path w="162" h="163">
                  <a:moveTo>
                    <a:pt x="86" y="0"/>
                  </a:moveTo>
                  <a:cubicBezTo>
                    <a:pt x="86" y="0"/>
                    <a:pt x="162" y="143"/>
                    <a:pt x="116" y="163"/>
                  </a:cubicBezTo>
                  <a:cubicBezTo>
                    <a:pt x="48" y="163"/>
                    <a:pt x="0" y="163"/>
                    <a:pt x="0" y="163"/>
                  </a:cubicBezTo>
                  <a:cubicBezTo>
                    <a:pt x="7" y="141"/>
                    <a:pt x="7" y="141"/>
                    <a:pt x="7" y="141"/>
                  </a:cubicBezTo>
                  <a:cubicBezTo>
                    <a:pt x="7" y="141"/>
                    <a:pt x="82" y="141"/>
                    <a:pt x="90" y="129"/>
                  </a:cubicBezTo>
                  <a:cubicBezTo>
                    <a:pt x="98" y="117"/>
                    <a:pt x="78" y="92"/>
                    <a:pt x="78" y="92"/>
                  </a:cubicBezTo>
                </a:path>
              </a:pathLst>
            </a:custGeom>
            <a:solidFill>
              <a:srgbClr val="8DB76C"/>
            </a:solidFill>
            <a:ln w="9525">
              <a:noFill/>
              <a:miter lim="800000"/>
            </a:ln>
          </p:spPr>
          <p:txBody>
            <a:bodyPr/>
            <a:lstStyle/>
            <a:p>
              <a:endParaRPr lang="id-ID" altLang="zh-CN" sz="1705">
                <a:latin typeface="Arial" panose="020B0604020202020204" pitchFamily="34" charset="0"/>
                <a:ea typeface="微软雅黑" panose="020B0503020204020204" pitchFamily="34" charset="-122"/>
                <a:sym typeface="Arial" panose="020B0604020202020204" pitchFamily="34" charset="0"/>
              </a:endParaRPr>
            </a:p>
          </p:txBody>
        </p:sp>
        <p:sp>
          <p:nvSpPr>
            <p:cNvPr id="129" name="Freeform 109"/>
            <p:cNvSpPr/>
            <p:nvPr/>
          </p:nvSpPr>
          <p:spPr bwMode="auto">
            <a:xfrm>
              <a:off x="9629469" y="3797221"/>
              <a:ext cx="65088" cy="63500"/>
            </a:xfrm>
            <a:custGeom>
              <a:avLst/>
              <a:gdLst>
                <a:gd name="T0" fmla="*/ 0 w 34"/>
                <a:gd name="T1" fmla="*/ 111080721 h 33"/>
                <a:gd name="T2" fmla="*/ 109943184 w 34"/>
                <a:gd name="T3" fmla="*/ 99973999 h 33"/>
                <a:gd name="T4" fmla="*/ 98949060 w 34"/>
                <a:gd name="T5" fmla="*/ 88865353 h 33"/>
                <a:gd name="T6" fmla="*/ 117271324 w 34"/>
                <a:gd name="T7" fmla="*/ 77756706 h 33"/>
                <a:gd name="T8" fmla="*/ 98949060 w 34"/>
                <a:gd name="T9" fmla="*/ 70352225 h 33"/>
                <a:gd name="T10" fmla="*/ 124601378 w 34"/>
                <a:gd name="T11" fmla="*/ 55541323 h 33"/>
                <a:gd name="T12" fmla="*/ 102613130 w 34"/>
                <a:gd name="T13" fmla="*/ 48134917 h 33"/>
                <a:gd name="T14" fmla="*/ 124601378 w 34"/>
                <a:gd name="T15" fmla="*/ 37026271 h 33"/>
                <a:gd name="T16" fmla="*/ 106277200 w 34"/>
                <a:gd name="T17" fmla="*/ 25919541 h 33"/>
                <a:gd name="T18" fmla="*/ 51306565 w 34"/>
                <a:gd name="T19" fmla="*/ 33324030 h 33"/>
                <a:gd name="T20" fmla="*/ 91619006 w 34"/>
                <a:gd name="T21" fmla="*/ 18513135 h 33"/>
                <a:gd name="T22" fmla="*/ 76958898 w 34"/>
                <a:gd name="T23" fmla="*/ 3702242 h 33"/>
                <a:gd name="T24" fmla="*/ 3664071 w 34"/>
                <a:gd name="T25" fmla="*/ 33324030 h 33"/>
                <a:gd name="T26" fmla="*/ 0 w 34"/>
                <a:gd name="T27" fmla="*/ 111080721 h 3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4"/>
                <a:gd name="T43" fmla="*/ 0 h 33"/>
                <a:gd name="T44" fmla="*/ 34 w 34"/>
                <a:gd name="T45" fmla="*/ 33 h 3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4" h="33">
                  <a:moveTo>
                    <a:pt x="0" y="30"/>
                  </a:moveTo>
                  <a:cubicBezTo>
                    <a:pt x="0" y="30"/>
                    <a:pt x="27" y="33"/>
                    <a:pt x="30" y="27"/>
                  </a:cubicBezTo>
                  <a:cubicBezTo>
                    <a:pt x="31" y="26"/>
                    <a:pt x="29" y="25"/>
                    <a:pt x="27" y="24"/>
                  </a:cubicBezTo>
                  <a:cubicBezTo>
                    <a:pt x="31" y="23"/>
                    <a:pt x="32" y="23"/>
                    <a:pt x="32" y="21"/>
                  </a:cubicBezTo>
                  <a:cubicBezTo>
                    <a:pt x="32" y="19"/>
                    <a:pt x="27" y="19"/>
                    <a:pt x="27" y="19"/>
                  </a:cubicBezTo>
                  <a:cubicBezTo>
                    <a:pt x="27" y="19"/>
                    <a:pt x="34" y="18"/>
                    <a:pt x="34" y="15"/>
                  </a:cubicBezTo>
                  <a:cubicBezTo>
                    <a:pt x="34" y="12"/>
                    <a:pt x="28" y="13"/>
                    <a:pt x="28" y="13"/>
                  </a:cubicBezTo>
                  <a:cubicBezTo>
                    <a:pt x="28" y="13"/>
                    <a:pt x="34" y="13"/>
                    <a:pt x="34" y="10"/>
                  </a:cubicBezTo>
                  <a:cubicBezTo>
                    <a:pt x="34" y="7"/>
                    <a:pt x="31" y="7"/>
                    <a:pt x="29" y="7"/>
                  </a:cubicBezTo>
                  <a:cubicBezTo>
                    <a:pt x="27" y="7"/>
                    <a:pt x="14" y="9"/>
                    <a:pt x="14" y="9"/>
                  </a:cubicBezTo>
                  <a:cubicBezTo>
                    <a:pt x="14" y="9"/>
                    <a:pt x="21" y="6"/>
                    <a:pt x="25" y="5"/>
                  </a:cubicBezTo>
                  <a:cubicBezTo>
                    <a:pt x="29" y="5"/>
                    <a:pt x="29" y="0"/>
                    <a:pt x="21" y="1"/>
                  </a:cubicBezTo>
                  <a:cubicBezTo>
                    <a:pt x="13" y="2"/>
                    <a:pt x="1" y="9"/>
                    <a:pt x="1" y="9"/>
                  </a:cubicBezTo>
                  <a:lnTo>
                    <a:pt x="0" y="30"/>
                  </a:lnTo>
                  <a:close/>
                </a:path>
              </a:pathLst>
            </a:custGeom>
            <a:solidFill>
              <a:srgbClr val="F9B49B"/>
            </a:solidFill>
            <a:ln w="9525">
              <a:noFill/>
              <a:miter lim="800000"/>
            </a:ln>
          </p:spPr>
          <p:txBody>
            <a:bodyPr/>
            <a:lstStyle/>
            <a:p>
              <a:endParaRPr lang="id-ID" altLang="zh-CN" sz="1705">
                <a:latin typeface="Arial" panose="020B0604020202020204" pitchFamily="34" charset="0"/>
                <a:ea typeface="微软雅黑" panose="020B0503020204020204" pitchFamily="34" charset="-122"/>
                <a:sym typeface="Arial" panose="020B0604020202020204" pitchFamily="34" charset="0"/>
              </a:endParaRPr>
            </a:p>
          </p:txBody>
        </p:sp>
        <p:sp>
          <p:nvSpPr>
            <p:cNvPr id="130" name="Rectangle 110"/>
            <p:cNvSpPr>
              <a:spLocks noChangeArrowheads="1"/>
            </p:cNvSpPr>
            <p:nvPr/>
          </p:nvSpPr>
          <p:spPr bwMode="auto">
            <a:xfrm>
              <a:off x="6767206" y="4303633"/>
              <a:ext cx="57150" cy="417513"/>
            </a:xfrm>
            <a:prstGeom prst="rect">
              <a:avLst/>
            </a:prstGeom>
            <a:solidFill>
              <a:srgbClr val="F9FDFF"/>
            </a:solidFill>
            <a:ln w="9525">
              <a:noFill/>
              <a:miter lim="800000"/>
            </a:ln>
          </p:spPr>
          <p:txBody>
            <a:bodyPr/>
            <a:lstStyle/>
            <a:p>
              <a:endParaRPr lang="id-ID" altLang="zh-CN" sz="1705">
                <a:latin typeface="Arial" panose="020B0604020202020204" pitchFamily="34" charset="0"/>
                <a:ea typeface="微软雅黑" panose="020B0503020204020204" pitchFamily="34" charset="-122"/>
                <a:sym typeface="Arial" panose="020B0604020202020204" pitchFamily="34" charset="0"/>
              </a:endParaRPr>
            </a:p>
          </p:txBody>
        </p:sp>
        <p:sp>
          <p:nvSpPr>
            <p:cNvPr id="131" name="Freeform 111"/>
            <p:cNvSpPr/>
            <p:nvPr/>
          </p:nvSpPr>
          <p:spPr bwMode="auto">
            <a:xfrm>
              <a:off x="6560831" y="4721146"/>
              <a:ext cx="242888" cy="87313"/>
            </a:xfrm>
            <a:custGeom>
              <a:avLst/>
              <a:gdLst>
                <a:gd name="T0" fmla="*/ 42843534 w 153"/>
                <a:gd name="T1" fmla="*/ 138610192 h 55"/>
                <a:gd name="T2" fmla="*/ 0 w 153"/>
                <a:gd name="T3" fmla="*/ 138610192 h 55"/>
                <a:gd name="T4" fmla="*/ 327620955 w 153"/>
                <a:gd name="T5" fmla="*/ 0 h 55"/>
                <a:gd name="T6" fmla="*/ 385585439 w 153"/>
                <a:gd name="T7" fmla="*/ 70564784 h 55"/>
                <a:gd name="T8" fmla="*/ 42843534 w 153"/>
                <a:gd name="T9" fmla="*/ 138610192 h 55"/>
                <a:gd name="T10" fmla="*/ 0 60000 65536"/>
                <a:gd name="T11" fmla="*/ 0 60000 65536"/>
                <a:gd name="T12" fmla="*/ 0 60000 65536"/>
                <a:gd name="T13" fmla="*/ 0 60000 65536"/>
                <a:gd name="T14" fmla="*/ 0 60000 65536"/>
                <a:gd name="T15" fmla="*/ 0 w 153"/>
                <a:gd name="T16" fmla="*/ 0 h 55"/>
                <a:gd name="T17" fmla="*/ 153 w 153"/>
                <a:gd name="T18" fmla="*/ 55 h 55"/>
              </a:gdLst>
              <a:ahLst/>
              <a:cxnLst>
                <a:cxn ang="T10">
                  <a:pos x="T0" y="T1"/>
                </a:cxn>
                <a:cxn ang="T11">
                  <a:pos x="T2" y="T3"/>
                </a:cxn>
                <a:cxn ang="T12">
                  <a:pos x="T4" y="T5"/>
                </a:cxn>
                <a:cxn ang="T13">
                  <a:pos x="T6" y="T7"/>
                </a:cxn>
                <a:cxn ang="T14">
                  <a:pos x="T8" y="T9"/>
                </a:cxn>
              </a:cxnLst>
              <a:rect l="T15" t="T16" r="T17" b="T18"/>
              <a:pathLst>
                <a:path w="153" h="55">
                  <a:moveTo>
                    <a:pt x="17" y="55"/>
                  </a:moveTo>
                  <a:lnTo>
                    <a:pt x="0" y="55"/>
                  </a:lnTo>
                  <a:lnTo>
                    <a:pt x="130" y="0"/>
                  </a:lnTo>
                  <a:lnTo>
                    <a:pt x="153" y="28"/>
                  </a:lnTo>
                  <a:lnTo>
                    <a:pt x="17" y="55"/>
                  </a:lnTo>
                  <a:close/>
                </a:path>
              </a:pathLst>
            </a:custGeom>
            <a:solidFill>
              <a:srgbClr val="F9FDFF"/>
            </a:solidFill>
            <a:ln w="9525">
              <a:noFill/>
              <a:miter lim="800000"/>
            </a:ln>
          </p:spPr>
          <p:txBody>
            <a:bodyPr/>
            <a:lstStyle/>
            <a:p>
              <a:endParaRPr lang="id-ID" altLang="zh-CN" sz="1705">
                <a:latin typeface="Arial" panose="020B0604020202020204" pitchFamily="34" charset="0"/>
                <a:ea typeface="微软雅黑" panose="020B0503020204020204" pitchFamily="34" charset="-122"/>
                <a:sym typeface="Arial" panose="020B0604020202020204" pitchFamily="34" charset="0"/>
              </a:endParaRPr>
            </a:p>
          </p:txBody>
        </p:sp>
        <p:sp>
          <p:nvSpPr>
            <p:cNvPr id="132" name="Freeform 112"/>
            <p:cNvSpPr/>
            <p:nvPr/>
          </p:nvSpPr>
          <p:spPr bwMode="auto">
            <a:xfrm>
              <a:off x="6787844" y="4721146"/>
              <a:ext cx="244475" cy="87313"/>
            </a:xfrm>
            <a:custGeom>
              <a:avLst/>
              <a:gdLst>
                <a:gd name="T0" fmla="*/ 330141231 w 154"/>
                <a:gd name="T1" fmla="*/ 138610192 h 55"/>
                <a:gd name="T2" fmla="*/ 388104008 w 154"/>
                <a:gd name="T3" fmla="*/ 138610192 h 55"/>
                <a:gd name="T4" fmla="*/ 57962802 w 154"/>
                <a:gd name="T5" fmla="*/ 0 h 55"/>
                <a:gd name="T6" fmla="*/ 0 w 154"/>
                <a:gd name="T7" fmla="*/ 70564784 h 55"/>
                <a:gd name="T8" fmla="*/ 330141231 w 154"/>
                <a:gd name="T9" fmla="*/ 138610192 h 55"/>
                <a:gd name="T10" fmla="*/ 0 60000 65536"/>
                <a:gd name="T11" fmla="*/ 0 60000 65536"/>
                <a:gd name="T12" fmla="*/ 0 60000 65536"/>
                <a:gd name="T13" fmla="*/ 0 60000 65536"/>
                <a:gd name="T14" fmla="*/ 0 60000 65536"/>
                <a:gd name="T15" fmla="*/ 0 w 154"/>
                <a:gd name="T16" fmla="*/ 0 h 55"/>
                <a:gd name="T17" fmla="*/ 154 w 154"/>
                <a:gd name="T18" fmla="*/ 55 h 55"/>
              </a:gdLst>
              <a:ahLst/>
              <a:cxnLst>
                <a:cxn ang="T10">
                  <a:pos x="T0" y="T1"/>
                </a:cxn>
                <a:cxn ang="T11">
                  <a:pos x="T2" y="T3"/>
                </a:cxn>
                <a:cxn ang="T12">
                  <a:pos x="T4" y="T5"/>
                </a:cxn>
                <a:cxn ang="T13">
                  <a:pos x="T6" y="T7"/>
                </a:cxn>
                <a:cxn ang="T14">
                  <a:pos x="T8" y="T9"/>
                </a:cxn>
              </a:cxnLst>
              <a:rect l="T15" t="T16" r="T17" b="T18"/>
              <a:pathLst>
                <a:path w="154" h="55">
                  <a:moveTo>
                    <a:pt x="131" y="55"/>
                  </a:moveTo>
                  <a:lnTo>
                    <a:pt x="154" y="55"/>
                  </a:lnTo>
                  <a:lnTo>
                    <a:pt x="23" y="0"/>
                  </a:lnTo>
                  <a:lnTo>
                    <a:pt x="0" y="28"/>
                  </a:lnTo>
                  <a:lnTo>
                    <a:pt x="131" y="55"/>
                  </a:lnTo>
                  <a:close/>
                </a:path>
              </a:pathLst>
            </a:custGeom>
            <a:solidFill>
              <a:srgbClr val="F9FDFF"/>
            </a:solidFill>
            <a:ln w="9525">
              <a:noFill/>
              <a:miter lim="800000"/>
            </a:ln>
          </p:spPr>
          <p:txBody>
            <a:bodyPr/>
            <a:lstStyle/>
            <a:p>
              <a:endParaRPr lang="id-ID" altLang="zh-CN" sz="1705">
                <a:latin typeface="Arial" panose="020B0604020202020204" pitchFamily="34" charset="0"/>
                <a:ea typeface="微软雅黑" panose="020B0503020204020204" pitchFamily="34" charset="-122"/>
                <a:sym typeface="Arial" panose="020B0604020202020204" pitchFamily="34" charset="0"/>
              </a:endParaRPr>
            </a:p>
          </p:txBody>
        </p:sp>
        <p:sp>
          <p:nvSpPr>
            <p:cNvPr id="133" name="Rectangle 113"/>
            <p:cNvSpPr>
              <a:spLocks noChangeArrowheads="1"/>
            </p:cNvSpPr>
            <p:nvPr/>
          </p:nvSpPr>
          <p:spPr bwMode="auto">
            <a:xfrm>
              <a:off x="6767206" y="4721146"/>
              <a:ext cx="57150" cy="36513"/>
            </a:xfrm>
            <a:prstGeom prst="rect">
              <a:avLst/>
            </a:prstGeom>
            <a:solidFill>
              <a:srgbClr val="F9FDFF"/>
            </a:solidFill>
            <a:ln w="9525">
              <a:noFill/>
              <a:miter lim="800000"/>
            </a:ln>
          </p:spPr>
          <p:txBody>
            <a:bodyPr/>
            <a:lstStyle/>
            <a:p>
              <a:endParaRPr lang="id-ID" altLang="zh-CN" sz="1705">
                <a:latin typeface="Arial" panose="020B0604020202020204" pitchFamily="34" charset="0"/>
                <a:ea typeface="微软雅黑" panose="020B0503020204020204" pitchFamily="34" charset="-122"/>
                <a:sym typeface="Arial" panose="020B0604020202020204" pitchFamily="34" charset="0"/>
              </a:endParaRPr>
            </a:p>
          </p:txBody>
        </p:sp>
        <p:sp>
          <p:nvSpPr>
            <p:cNvPr id="134" name="Freeform 114"/>
            <p:cNvSpPr/>
            <p:nvPr/>
          </p:nvSpPr>
          <p:spPr bwMode="auto">
            <a:xfrm>
              <a:off x="6771969" y="4710033"/>
              <a:ext cx="47625" cy="123825"/>
            </a:xfrm>
            <a:custGeom>
              <a:avLst/>
              <a:gdLst>
                <a:gd name="T0" fmla="*/ 60483759 w 30"/>
                <a:gd name="T1" fmla="*/ 196572160 h 78"/>
                <a:gd name="T2" fmla="*/ 17641889 w 30"/>
                <a:gd name="T3" fmla="*/ 196572160 h 78"/>
                <a:gd name="T4" fmla="*/ 0 w 30"/>
                <a:gd name="T5" fmla="*/ 0 h 78"/>
                <a:gd name="T6" fmla="*/ 75604693 w 30"/>
                <a:gd name="T7" fmla="*/ 0 h 78"/>
                <a:gd name="T8" fmla="*/ 60483759 w 30"/>
                <a:gd name="T9" fmla="*/ 196572160 h 78"/>
                <a:gd name="T10" fmla="*/ 0 60000 65536"/>
                <a:gd name="T11" fmla="*/ 0 60000 65536"/>
                <a:gd name="T12" fmla="*/ 0 60000 65536"/>
                <a:gd name="T13" fmla="*/ 0 60000 65536"/>
                <a:gd name="T14" fmla="*/ 0 60000 65536"/>
                <a:gd name="T15" fmla="*/ 0 w 30"/>
                <a:gd name="T16" fmla="*/ 0 h 78"/>
                <a:gd name="T17" fmla="*/ 30 w 30"/>
                <a:gd name="T18" fmla="*/ 78 h 78"/>
              </a:gdLst>
              <a:ahLst/>
              <a:cxnLst>
                <a:cxn ang="T10">
                  <a:pos x="T0" y="T1"/>
                </a:cxn>
                <a:cxn ang="T11">
                  <a:pos x="T2" y="T3"/>
                </a:cxn>
                <a:cxn ang="T12">
                  <a:pos x="T4" y="T5"/>
                </a:cxn>
                <a:cxn ang="T13">
                  <a:pos x="T6" y="T7"/>
                </a:cxn>
                <a:cxn ang="T14">
                  <a:pos x="T8" y="T9"/>
                </a:cxn>
              </a:cxnLst>
              <a:rect l="T15" t="T16" r="T17" b="T18"/>
              <a:pathLst>
                <a:path w="30" h="78">
                  <a:moveTo>
                    <a:pt x="24" y="78"/>
                  </a:moveTo>
                  <a:lnTo>
                    <a:pt x="7" y="78"/>
                  </a:lnTo>
                  <a:lnTo>
                    <a:pt x="0" y="0"/>
                  </a:lnTo>
                  <a:lnTo>
                    <a:pt x="30" y="0"/>
                  </a:lnTo>
                  <a:lnTo>
                    <a:pt x="24" y="78"/>
                  </a:lnTo>
                  <a:close/>
                </a:path>
              </a:pathLst>
            </a:custGeom>
            <a:solidFill>
              <a:srgbClr val="F9FDFF"/>
            </a:solidFill>
            <a:ln w="9525">
              <a:noFill/>
              <a:miter lim="800000"/>
            </a:ln>
          </p:spPr>
          <p:txBody>
            <a:bodyPr/>
            <a:lstStyle/>
            <a:p>
              <a:endParaRPr lang="id-ID" altLang="zh-CN" sz="1705">
                <a:latin typeface="Arial" panose="020B0604020202020204" pitchFamily="34" charset="0"/>
                <a:ea typeface="微软雅黑" panose="020B0503020204020204" pitchFamily="34" charset="-122"/>
                <a:sym typeface="Arial" panose="020B0604020202020204" pitchFamily="34" charset="0"/>
              </a:endParaRPr>
            </a:p>
          </p:txBody>
        </p:sp>
        <p:sp>
          <p:nvSpPr>
            <p:cNvPr id="135" name="Rectangle 115"/>
            <p:cNvSpPr>
              <a:spLocks noChangeArrowheads="1"/>
            </p:cNvSpPr>
            <p:nvPr/>
          </p:nvSpPr>
          <p:spPr bwMode="auto">
            <a:xfrm>
              <a:off x="6560831" y="4808458"/>
              <a:ext cx="26988" cy="25400"/>
            </a:xfrm>
            <a:prstGeom prst="rect">
              <a:avLst/>
            </a:prstGeom>
            <a:solidFill>
              <a:srgbClr val="F9FDFF"/>
            </a:solidFill>
            <a:ln w="9525">
              <a:noFill/>
              <a:miter lim="800000"/>
            </a:ln>
          </p:spPr>
          <p:txBody>
            <a:bodyPr/>
            <a:lstStyle/>
            <a:p>
              <a:endParaRPr lang="id-ID" altLang="zh-CN" sz="1705">
                <a:latin typeface="Arial" panose="020B0604020202020204" pitchFamily="34" charset="0"/>
                <a:ea typeface="微软雅黑" panose="020B0503020204020204" pitchFamily="34" charset="-122"/>
                <a:sym typeface="Arial" panose="020B0604020202020204" pitchFamily="34" charset="0"/>
              </a:endParaRPr>
            </a:p>
          </p:txBody>
        </p:sp>
        <p:sp>
          <p:nvSpPr>
            <p:cNvPr id="136" name="Rectangle 116"/>
            <p:cNvSpPr>
              <a:spLocks noChangeArrowheads="1"/>
            </p:cNvSpPr>
            <p:nvPr/>
          </p:nvSpPr>
          <p:spPr bwMode="auto">
            <a:xfrm>
              <a:off x="7005331" y="4808458"/>
              <a:ext cx="26988" cy="25400"/>
            </a:xfrm>
            <a:prstGeom prst="rect">
              <a:avLst/>
            </a:prstGeom>
            <a:solidFill>
              <a:srgbClr val="F9FDFF"/>
            </a:solidFill>
            <a:ln w="9525">
              <a:noFill/>
              <a:miter lim="800000"/>
            </a:ln>
          </p:spPr>
          <p:txBody>
            <a:bodyPr/>
            <a:lstStyle/>
            <a:p>
              <a:endParaRPr lang="id-ID" altLang="zh-CN" sz="1705">
                <a:latin typeface="Arial" panose="020B0604020202020204" pitchFamily="34" charset="0"/>
                <a:ea typeface="微软雅黑" panose="020B0503020204020204" pitchFamily="34" charset="-122"/>
                <a:sym typeface="Arial" panose="020B0604020202020204" pitchFamily="34" charset="0"/>
              </a:endParaRPr>
            </a:p>
          </p:txBody>
        </p:sp>
        <p:sp>
          <p:nvSpPr>
            <p:cNvPr id="137" name="Freeform 117"/>
            <p:cNvSpPr/>
            <p:nvPr/>
          </p:nvSpPr>
          <p:spPr bwMode="auto">
            <a:xfrm>
              <a:off x="6354456" y="3700383"/>
              <a:ext cx="650875" cy="631825"/>
            </a:xfrm>
            <a:custGeom>
              <a:avLst/>
              <a:gdLst>
                <a:gd name="T0" fmla="*/ 0 w 410"/>
                <a:gd name="T1" fmla="*/ 0 h 398"/>
                <a:gd name="T2" fmla="*/ 330141263 w 410"/>
                <a:gd name="T3" fmla="*/ 1003022277 h 398"/>
                <a:gd name="T4" fmla="*/ 1033264152 w 410"/>
                <a:gd name="T5" fmla="*/ 1003022277 h 398"/>
                <a:gd name="T6" fmla="*/ 1033264152 w 410"/>
                <a:gd name="T7" fmla="*/ 894656385 h 398"/>
                <a:gd name="T8" fmla="*/ 420866961 w 410"/>
                <a:gd name="T9" fmla="*/ 894656385 h 398"/>
                <a:gd name="T10" fmla="*/ 118448152 w 410"/>
                <a:gd name="T11" fmla="*/ 12601574 h 398"/>
                <a:gd name="T12" fmla="*/ 0 w 410"/>
                <a:gd name="T13" fmla="*/ 0 h 398"/>
                <a:gd name="T14" fmla="*/ 0 60000 65536"/>
                <a:gd name="T15" fmla="*/ 0 60000 65536"/>
                <a:gd name="T16" fmla="*/ 0 60000 65536"/>
                <a:gd name="T17" fmla="*/ 0 60000 65536"/>
                <a:gd name="T18" fmla="*/ 0 60000 65536"/>
                <a:gd name="T19" fmla="*/ 0 60000 65536"/>
                <a:gd name="T20" fmla="*/ 0 60000 65536"/>
                <a:gd name="T21" fmla="*/ 0 w 410"/>
                <a:gd name="T22" fmla="*/ 0 h 398"/>
                <a:gd name="T23" fmla="*/ 410 w 410"/>
                <a:gd name="T24" fmla="*/ 398 h 39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0" h="398">
                  <a:moveTo>
                    <a:pt x="0" y="0"/>
                  </a:moveTo>
                  <a:lnTo>
                    <a:pt x="131" y="398"/>
                  </a:lnTo>
                  <a:lnTo>
                    <a:pt x="410" y="398"/>
                  </a:lnTo>
                  <a:lnTo>
                    <a:pt x="410" y="355"/>
                  </a:lnTo>
                  <a:lnTo>
                    <a:pt x="167" y="355"/>
                  </a:lnTo>
                  <a:lnTo>
                    <a:pt x="47" y="5"/>
                  </a:lnTo>
                  <a:lnTo>
                    <a:pt x="0" y="0"/>
                  </a:lnTo>
                  <a:close/>
                </a:path>
              </a:pathLst>
            </a:custGeom>
            <a:solidFill>
              <a:srgbClr val="1D2A3D"/>
            </a:solidFill>
            <a:ln w="9525">
              <a:noFill/>
              <a:miter lim="800000"/>
            </a:ln>
          </p:spPr>
          <p:txBody>
            <a:bodyPr/>
            <a:lstStyle/>
            <a:p>
              <a:endParaRPr lang="id-ID" altLang="zh-CN" sz="1705">
                <a:latin typeface="Arial" panose="020B0604020202020204" pitchFamily="34" charset="0"/>
                <a:ea typeface="微软雅黑" panose="020B0503020204020204" pitchFamily="34" charset="-122"/>
                <a:sym typeface="Arial" panose="020B0604020202020204" pitchFamily="34" charset="0"/>
              </a:endParaRPr>
            </a:p>
          </p:txBody>
        </p:sp>
        <p:sp>
          <p:nvSpPr>
            <p:cNvPr id="138" name="Freeform 118"/>
            <p:cNvSpPr/>
            <p:nvPr/>
          </p:nvSpPr>
          <p:spPr bwMode="auto">
            <a:xfrm>
              <a:off x="6354456" y="3700383"/>
              <a:ext cx="650875" cy="631825"/>
            </a:xfrm>
            <a:custGeom>
              <a:avLst/>
              <a:gdLst>
                <a:gd name="T0" fmla="*/ 360383129 w 410"/>
                <a:gd name="T1" fmla="*/ 957659478 h 398"/>
                <a:gd name="T2" fmla="*/ 45362811 w 410"/>
                <a:gd name="T3" fmla="*/ 7561263 h 398"/>
                <a:gd name="T4" fmla="*/ 0 w 410"/>
                <a:gd name="T5" fmla="*/ 0 h 398"/>
                <a:gd name="T6" fmla="*/ 330141263 w 410"/>
                <a:gd name="T7" fmla="*/ 1003022277 h 398"/>
                <a:gd name="T8" fmla="*/ 1033264152 w 410"/>
                <a:gd name="T9" fmla="*/ 1003022277 h 398"/>
                <a:gd name="T10" fmla="*/ 1033264152 w 410"/>
                <a:gd name="T11" fmla="*/ 957659478 h 398"/>
                <a:gd name="T12" fmla="*/ 360383129 w 410"/>
                <a:gd name="T13" fmla="*/ 957659478 h 398"/>
                <a:gd name="T14" fmla="*/ 0 60000 65536"/>
                <a:gd name="T15" fmla="*/ 0 60000 65536"/>
                <a:gd name="T16" fmla="*/ 0 60000 65536"/>
                <a:gd name="T17" fmla="*/ 0 60000 65536"/>
                <a:gd name="T18" fmla="*/ 0 60000 65536"/>
                <a:gd name="T19" fmla="*/ 0 60000 65536"/>
                <a:gd name="T20" fmla="*/ 0 60000 65536"/>
                <a:gd name="T21" fmla="*/ 0 w 410"/>
                <a:gd name="T22" fmla="*/ 0 h 398"/>
                <a:gd name="T23" fmla="*/ 410 w 410"/>
                <a:gd name="T24" fmla="*/ 398 h 39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0" h="398">
                  <a:moveTo>
                    <a:pt x="143" y="380"/>
                  </a:moveTo>
                  <a:lnTo>
                    <a:pt x="18" y="3"/>
                  </a:lnTo>
                  <a:lnTo>
                    <a:pt x="0" y="0"/>
                  </a:lnTo>
                  <a:lnTo>
                    <a:pt x="131" y="398"/>
                  </a:lnTo>
                  <a:lnTo>
                    <a:pt x="410" y="398"/>
                  </a:lnTo>
                  <a:lnTo>
                    <a:pt x="410" y="380"/>
                  </a:lnTo>
                  <a:lnTo>
                    <a:pt x="143" y="380"/>
                  </a:lnTo>
                  <a:close/>
                </a:path>
              </a:pathLst>
            </a:custGeom>
            <a:solidFill>
              <a:srgbClr val="041728"/>
            </a:solidFill>
            <a:ln w="9525">
              <a:noFill/>
              <a:miter lim="800000"/>
            </a:ln>
          </p:spPr>
          <p:txBody>
            <a:bodyPr/>
            <a:lstStyle/>
            <a:p>
              <a:endParaRPr lang="id-ID" altLang="zh-CN" sz="1705">
                <a:latin typeface="Arial" panose="020B0604020202020204" pitchFamily="34" charset="0"/>
                <a:ea typeface="微软雅黑" panose="020B0503020204020204" pitchFamily="34" charset="-122"/>
                <a:sym typeface="Arial" panose="020B0604020202020204" pitchFamily="34" charset="0"/>
              </a:endParaRPr>
            </a:p>
          </p:txBody>
        </p:sp>
        <p:sp>
          <p:nvSpPr>
            <p:cNvPr id="139" name="Rectangle 119"/>
            <p:cNvSpPr>
              <a:spLocks noChangeArrowheads="1"/>
            </p:cNvSpPr>
            <p:nvPr/>
          </p:nvSpPr>
          <p:spPr bwMode="auto">
            <a:xfrm>
              <a:off x="6717994" y="4332208"/>
              <a:ext cx="157163" cy="31750"/>
            </a:xfrm>
            <a:prstGeom prst="rect">
              <a:avLst/>
            </a:prstGeom>
            <a:solidFill>
              <a:srgbClr val="041728"/>
            </a:solidFill>
            <a:ln w="9525">
              <a:noFill/>
              <a:miter lim="800000"/>
            </a:ln>
          </p:spPr>
          <p:txBody>
            <a:bodyPr/>
            <a:lstStyle/>
            <a:p>
              <a:endParaRPr lang="id-ID" altLang="zh-CN" sz="1705">
                <a:latin typeface="Arial" panose="020B0604020202020204" pitchFamily="34" charset="0"/>
                <a:ea typeface="微软雅黑" panose="020B0503020204020204" pitchFamily="34" charset="-122"/>
                <a:sym typeface="Arial" panose="020B0604020202020204" pitchFamily="34" charset="0"/>
              </a:endParaRPr>
            </a:p>
          </p:txBody>
        </p:sp>
        <p:sp>
          <p:nvSpPr>
            <p:cNvPr id="140" name="Oval 120"/>
            <p:cNvSpPr>
              <a:spLocks noChangeArrowheads="1"/>
            </p:cNvSpPr>
            <p:nvPr/>
          </p:nvSpPr>
          <p:spPr bwMode="auto">
            <a:xfrm>
              <a:off x="6556069" y="4821158"/>
              <a:ext cx="33338" cy="31750"/>
            </a:xfrm>
            <a:prstGeom prst="ellipse">
              <a:avLst/>
            </a:prstGeom>
            <a:solidFill>
              <a:srgbClr val="231F20"/>
            </a:solidFill>
            <a:ln w="9525">
              <a:noFill/>
              <a:round/>
            </a:ln>
          </p:spPr>
          <p:txBody>
            <a:bodyPr/>
            <a:lstStyle/>
            <a:p>
              <a:endParaRPr lang="id-ID" altLang="zh-CN" sz="1705">
                <a:latin typeface="Arial" panose="020B0604020202020204" pitchFamily="34" charset="0"/>
                <a:ea typeface="微软雅黑" panose="020B0503020204020204" pitchFamily="34" charset="-122"/>
                <a:sym typeface="Arial" panose="020B0604020202020204" pitchFamily="34" charset="0"/>
              </a:endParaRPr>
            </a:p>
          </p:txBody>
        </p:sp>
        <p:sp>
          <p:nvSpPr>
            <p:cNvPr id="141" name="Oval 121"/>
            <p:cNvSpPr>
              <a:spLocks noChangeArrowheads="1"/>
            </p:cNvSpPr>
            <p:nvPr/>
          </p:nvSpPr>
          <p:spPr bwMode="auto">
            <a:xfrm>
              <a:off x="6778319" y="4821158"/>
              <a:ext cx="34925" cy="31750"/>
            </a:xfrm>
            <a:prstGeom prst="ellipse">
              <a:avLst/>
            </a:prstGeom>
            <a:solidFill>
              <a:srgbClr val="231F20"/>
            </a:solidFill>
            <a:ln w="9525">
              <a:noFill/>
              <a:round/>
            </a:ln>
          </p:spPr>
          <p:txBody>
            <a:bodyPr/>
            <a:lstStyle/>
            <a:p>
              <a:endParaRPr lang="id-ID" altLang="zh-CN" sz="1705">
                <a:latin typeface="Arial" panose="020B0604020202020204" pitchFamily="34" charset="0"/>
                <a:ea typeface="微软雅黑" panose="020B0503020204020204" pitchFamily="34" charset="-122"/>
                <a:sym typeface="Arial" panose="020B0604020202020204" pitchFamily="34" charset="0"/>
              </a:endParaRPr>
            </a:p>
          </p:txBody>
        </p:sp>
        <p:sp>
          <p:nvSpPr>
            <p:cNvPr id="142" name="Oval 122"/>
            <p:cNvSpPr>
              <a:spLocks noChangeArrowheads="1"/>
            </p:cNvSpPr>
            <p:nvPr/>
          </p:nvSpPr>
          <p:spPr bwMode="auto">
            <a:xfrm>
              <a:off x="7002156" y="4821158"/>
              <a:ext cx="33338" cy="31750"/>
            </a:xfrm>
            <a:prstGeom prst="ellipse">
              <a:avLst/>
            </a:prstGeom>
            <a:solidFill>
              <a:srgbClr val="231F20"/>
            </a:solidFill>
            <a:ln w="9525">
              <a:noFill/>
              <a:round/>
            </a:ln>
          </p:spPr>
          <p:txBody>
            <a:bodyPr/>
            <a:lstStyle/>
            <a:p>
              <a:endParaRPr lang="id-ID" altLang="zh-CN" sz="1705">
                <a:latin typeface="Arial" panose="020B0604020202020204" pitchFamily="34" charset="0"/>
                <a:ea typeface="微软雅黑" panose="020B0503020204020204" pitchFamily="34" charset="-122"/>
                <a:sym typeface="Arial" panose="020B0604020202020204" pitchFamily="34" charset="0"/>
              </a:endParaRPr>
            </a:p>
          </p:txBody>
        </p:sp>
        <p:sp>
          <p:nvSpPr>
            <p:cNvPr id="143" name="Freeform 123"/>
            <p:cNvSpPr/>
            <p:nvPr/>
          </p:nvSpPr>
          <p:spPr bwMode="auto">
            <a:xfrm>
              <a:off x="6589406" y="4051221"/>
              <a:ext cx="879475" cy="715963"/>
            </a:xfrm>
            <a:custGeom>
              <a:avLst/>
              <a:gdLst>
                <a:gd name="T0" fmla="*/ 1685133529 w 459"/>
                <a:gd name="T1" fmla="*/ 1337614189 h 374"/>
                <a:gd name="T2" fmla="*/ 1295974567 w 459"/>
                <a:gd name="T3" fmla="*/ 161246744 h 374"/>
                <a:gd name="T4" fmla="*/ 1163806180 w 459"/>
                <a:gd name="T5" fmla="*/ 91616463 h 374"/>
                <a:gd name="T6" fmla="*/ 638809323 w 459"/>
                <a:gd name="T7" fmla="*/ 62300262 h 374"/>
                <a:gd name="T8" fmla="*/ 407515004 w 459"/>
                <a:gd name="T9" fmla="*/ 0 h 374"/>
                <a:gd name="T10" fmla="*/ 18355930 w 459"/>
                <a:gd name="T11" fmla="*/ 0 h 374"/>
                <a:gd name="T12" fmla="*/ 495627262 w 459"/>
                <a:gd name="T13" fmla="*/ 403115872 h 374"/>
                <a:gd name="T14" fmla="*/ 1079367022 w 459"/>
                <a:gd name="T15" fmla="*/ 403115872 h 374"/>
                <a:gd name="T16" fmla="*/ 1483210721 w 459"/>
                <a:gd name="T17" fmla="*/ 1370596334 h 374"/>
                <a:gd name="T18" fmla="*/ 1685133529 w 459"/>
                <a:gd name="T19" fmla="*/ 1337614189 h 37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59"/>
                <a:gd name="T31" fmla="*/ 0 h 374"/>
                <a:gd name="T32" fmla="*/ 459 w 459"/>
                <a:gd name="T33" fmla="*/ 374 h 37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59" h="374">
                  <a:moveTo>
                    <a:pt x="459" y="365"/>
                  </a:moveTo>
                  <a:cubicBezTo>
                    <a:pt x="353" y="44"/>
                    <a:pt x="353" y="44"/>
                    <a:pt x="353" y="44"/>
                  </a:cubicBezTo>
                  <a:cubicBezTo>
                    <a:pt x="345" y="32"/>
                    <a:pt x="331" y="25"/>
                    <a:pt x="317" y="25"/>
                  </a:cubicBezTo>
                  <a:cubicBezTo>
                    <a:pt x="317" y="25"/>
                    <a:pt x="256" y="19"/>
                    <a:pt x="174" y="17"/>
                  </a:cubicBezTo>
                  <a:cubicBezTo>
                    <a:pt x="141" y="16"/>
                    <a:pt x="114" y="2"/>
                    <a:pt x="111" y="0"/>
                  </a:cubicBezTo>
                  <a:cubicBezTo>
                    <a:pt x="5" y="0"/>
                    <a:pt x="5" y="0"/>
                    <a:pt x="5" y="0"/>
                  </a:cubicBezTo>
                  <a:cubicBezTo>
                    <a:pt x="6" y="0"/>
                    <a:pt x="0" y="110"/>
                    <a:pt x="135" y="110"/>
                  </a:cubicBezTo>
                  <a:cubicBezTo>
                    <a:pt x="191" y="110"/>
                    <a:pt x="263" y="110"/>
                    <a:pt x="294" y="110"/>
                  </a:cubicBezTo>
                  <a:cubicBezTo>
                    <a:pt x="404" y="374"/>
                    <a:pt x="404" y="374"/>
                    <a:pt x="404" y="374"/>
                  </a:cubicBezTo>
                  <a:lnTo>
                    <a:pt x="459" y="365"/>
                  </a:lnTo>
                  <a:close/>
                </a:path>
              </a:pathLst>
            </a:custGeom>
            <a:solidFill>
              <a:srgbClr val="2D3E50"/>
            </a:solidFill>
            <a:ln w="9525">
              <a:noFill/>
              <a:miter lim="800000"/>
            </a:ln>
          </p:spPr>
          <p:txBody>
            <a:bodyPr/>
            <a:lstStyle/>
            <a:p>
              <a:endParaRPr lang="id-ID" altLang="zh-CN" sz="1705">
                <a:latin typeface="Arial" panose="020B0604020202020204" pitchFamily="34" charset="0"/>
                <a:ea typeface="微软雅黑" panose="020B0503020204020204" pitchFamily="34" charset="-122"/>
                <a:sym typeface="Arial" panose="020B0604020202020204" pitchFamily="34" charset="0"/>
              </a:endParaRPr>
            </a:p>
          </p:txBody>
        </p:sp>
        <p:sp>
          <p:nvSpPr>
            <p:cNvPr id="144" name="Freeform 124"/>
            <p:cNvSpPr/>
            <p:nvPr/>
          </p:nvSpPr>
          <p:spPr bwMode="auto">
            <a:xfrm>
              <a:off x="7359344" y="4749721"/>
              <a:ext cx="250825" cy="68263"/>
            </a:xfrm>
            <a:custGeom>
              <a:avLst/>
              <a:gdLst>
                <a:gd name="T0" fmla="*/ 208965908 w 131"/>
                <a:gd name="T1" fmla="*/ 0 h 35"/>
                <a:gd name="T2" fmla="*/ 399600538 w 131"/>
                <a:gd name="T3" fmla="*/ 45646488 h 35"/>
                <a:gd name="T4" fmla="*/ 480253183 w 131"/>
                <a:gd name="T5" fmla="*/ 133138208 h 35"/>
                <a:gd name="T6" fmla="*/ 21996009 w 131"/>
                <a:gd name="T7" fmla="*/ 133138208 h 35"/>
                <a:gd name="T8" fmla="*/ 7331364 w 131"/>
                <a:gd name="T9" fmla="*/ 34234870 h 35"/>
                <a:gd name="T10" fmla="*/ 197965992 w 131"/>
                <a:gd name="T11" fmla="*/ 0 h 35"/>
                <a:gd name="T12" fmla="*/ 0 60000 65536"/>
                <a:gd name="T13" fmla="*/ 0 60000 65536"/>
                <a:gd name="T14" fmla="*/ 0 60000 65536"/>
                <a:gd name="T15" fmla="*/ 0 60000 65536"/>
                <a:gd name="T16" fmla="*/ 0 60000 65536"/>
                <a:gd name="T17" fmla="*/ 0 60000 65536"/>
                <a:gd name="T18" fmla="*/ 0 w 131"/>
                <a:gd name="T19" fmla="*/ 0 h 35"/>
                <a:gd name="T20" fmla="*/ 131 w 131"/>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131" h="35">
                  <a:moveTo>
                    <a:pt x="57" y="0"/>
                  </a:moveTo>
                  <a:cubicBezTo>
                    <a:pt x="57" y="0"/>
                    <a:pt x="95" y="11"/>
                    <a:pt x="109" y="12"/>
                  </a:cubicBezTo>
                  <a:cubicBezTo>
                    <a:pt x="127" y="13"/>
                    <a:pt x="131" y="35"/>
                    <a:pt x="131" y="35"/>
                  </a:cubicBezTo>
                  <a:cubicBezTo>
                    <a:pt x="6" y="35"/>
                    <a:pt x="6" y="35"/>
                    <a:pt x="6" y="35"/>
                  </a:cubicBezTo>
                  <a:cubicBezTo>
                    <a:pt x="6" y="35"/>
                    <a:pt x="0" y="22"/>
                    <a:pt x="2" y="9"/>
                  </a:cubicBezTo>
                  <a:cubicBezTo>
                    <a:pt x="26" y="5"/>
                    <a:pt x="54" y="0"/>
                    <a:pt x="54" y="0"/>
                  </a:cubicBezTo>
                </a:path>
              </a:pathLst>
            </a:custGeom>
            <a:solidFill>
              <a:srgbClr val="231F20"/>
            </a:solidFill>
            <a:ln w="9525">
              <a:noFill/>
              <a:miter lim="800000"/>
            </a:ln>
          </p:spPr>
          <p:txBody>
            <a:bodyPr/>
            <a:lstStyle/>
            <a:p>
              <a:endParaRPr lang="id-ID" altLang="zh-CN" sz="1705">
                <a:latin typeface="Arial" panose="020B0604020202020204" pitchFamily="34" charset="0"/>
                <a:ea typeface="微软雅黑" panose="020B0503020204020204" pitchFamily="34" charset="-122"/>
                <a:sym typeface="Arial" panose="020B0604020202020204" pitchFamily="34" charset="0"/>
              </a:endParaRPr>
            </a:p>
          </p:txBody>
        </p:sp>
        <p:sp>
          <p:nvSpPr>
            <p:cNvPr id="145" name="Freeform 125"/>
            <p:cNvSpPr/>
            <p:nvPr/>
          </p:nvSpPr>
          <p:spPr bwMode="auto">
            <a:xfrm>
              <a:off x="6694181" y="3244771"/>
              <a:ext cx="120650" cy="338138"/>
            </a:xfrm>
            <a:custGeom>
              <a:avLst/>
              <a:gdLst>
                <a:gd name="T0" fmla="*/ 0 w 76"/>
                <a:gd name="T1" fmla="*/ 456149817 h 213"/>
                <a:gd name="T2" fmla="*/ 35282186 w 76"/>
                <a:gd name="T3" fmla="*/ 189012787 h 213"/>
                <a:gd name="T4" fmla="*/ 191531848 w 76"/>
                <a:gd name="T5" fmla="*/ 0 h 213"/>
                <a:gd name="T6" fmla="*/ 108365931 w 76"/>
                <a:gd name="T7" fmla="*/ 536794913 h 213"/>
                <a:gd name="T8" fmla="*/ 0 w 76"/>
                <a:gd name="T9" fmla="*/ 456149817 h 213"/>
                <a:gd name="T10" fmla="*/ 0 60000 65536"/>
                <a:gd name="T11" fmla="*/ 0 60000 65536"/>
                <a:gd name="T12" fmla="*/ 0 60000 65536"/>
                <a:gd name="T13" fmla="*/ 0 60000 65536"/>
                <a:gd name="T14" fmla="*/ 0 60000 65536"/>
                <a:gd name="T15" fmla="*/ 0 w 76"/>
                <a:gd name="T16" fmla="*/ 0 h 213"/>
                <a:gd name="T17" fmla="*/ 76 w 76"/>
                <a:gd name="T18" fmla="*/ 213 h 213"/>
              </a:gdLst>
              <a:ahLst/>
              <a:cxnLst>
                <a:cxn ang="T10">
                  <a:pos x="T0" y="T1"/>
                </a:cxn>
                <a:cxn ang="T11">
                  <a:pos x="T2" y="T3"/>
                </a:cxn>
                <a:cxn ang="T12">
                  <a:pos x="T4" y="T5"/>
                </a:cxn>
                <a:cxn ang="T13">
                  <a:pos x="T6" y="T7"/>
                </a:cxn>
                <a:cxn ang="T14">
                  <a:pos x="T8" y="T9"/>
                </a:cxn>
              </a:cxnLst>
              <a:rect l="T15" t="T16" r="T17" b="T18"/>
              <a:pathLst>
                <a:path w="76" h="213">
                  <a:moveTo>
                    <a:pt x="0" y="181"/>
                  </a:moveTo>
                  <a:lnTo>
                    <a:pt x="14" y="75"/>
                  </a:lnTo>
                  <a:lnTo>
                    <a:pt x="76" y="0"/>
                  </a:lnTo>
                  <a:lnTo>
                    <a:pt x="43" y="213"/>
                  </a:lnTo>
                  <a:lnTo>
                    <a:pt x="0" y="181"/>
                  </a:lnTo>
                  <a:close/>
                </a:path>
              </a:pathLst>
            </a:custGeom>
            <a:solidFill>
              <a:srgbClr val="F9B49B"/>
            </a:solidFill>
            <a:ln w="9525">
              <a:noFill/>
              <a:miter lim="800000"/>
            </a:ln>
          </p:spPr>
          <p:txBody>
            <a:bodyPr/>
            <a:lstStyle/>
            <a:p>
              <a:endParaRPr lang="id-ID" altLang="zh-CN" sz="1705">
                <a:latin typeface="Arial" panose="020B0604020202020204" pitchFamily="34" charset="0"/>
                <a:ea typeface="微软雅黑" panose="020B0503020204020204" pitchFamily="34" charset="-122"/>
                <a:sym typeface="Arial" panose="020B0604020202020204" pitchFamily="34" charset="0"/>
              </a:endParaRPr>
            </a:p>
          </p:txBody>
        </p:sp>
        <p:sp>
          <p:nvSpPr>
            <p:cNvPr id="146" name="Freeform 126"/>
            <p:cNvSpPr/>
            <p:nvPr/>
          </p:nvSpPr>
          <p:spPr bwMode="auto">
            <a:xfrm>
              <a:off x="6694181" y="3244771"/>
              <a:ext cx="120650" cy="338138"/>
            </a:xfrm>
            <a:custGeom>
              <a:avLst/>
              <a:gdLst>
                <a:gd name="T0" fmla="*/ 0 w 76"/>
                <a:gd name="T1" fmla="*/ 456149817 h 213"/>
                <a:gd name="T2" fmla="*/ 35282186 w 76"/>
                <a:gd name="T3" fmla="*/ 189012787 h 213"/>
                <a:gd name="T4" fmla="*/ 191531848 w 76"/>
                <a:gd name="T5" fmla="*/ 0 h 213"/>
                <a:gd name="T6" fmla="*/ 108365931 w 76"/>
                <a:gd name="T7" fmla="*/ 536794913 h 213"/>
                <a:gd name="T8" fmla="*/ 0 60000 65536"/>
                <a:gd name="T9" fmla="*/ 0 60000 65536"/>
                <a:gd name="T10" fmla="*/ 0 60000 65536"/>
                <a:gd name="T11" fmla="*/ 0 60000 65536"/>
                <a:gd name="T12" fmla="*/ 0 w 76"/>
                <a:gd name="T13" fmla="*/ 0 h 213"/>
                <a:gd name="T14" fmla="*/ 76 w 76"/>
                <a:gd name="T15" fmla="*/ 213 h 213"/>
              </a:gdLst>
              <a:ahLst/>
              <a:cxnLst>
                <a:cxn ang="T8">
                  <a:pos x="T0" y="T1"/>
                </a:cxn>
                <a:cxn ang="T9">
                  <a:pos x="T2" y="T3"/>
                </a:cxn>
                <a:cxn ang="T10">
                  <a:pos x="T4" y="T5"/>
                </a:cxn>
                <a:cxn ang="T11">
                  <a:pos x="T6" y="T7"/>
                </a:cxn>
              </a:cxnLst>
              <a:rect l="T12" t="T13" r="T14" b="T15"/>
              <a:pathLst>
                <a:path w="76" h="213">
                  <a:moveTo>
                    <a:pt x="0" y="181"/>
                  </a:moveTo>
                  <a:lnTo>
                    <a:pt x="14" y="75"/>
                  </a:lnTo>
                  <a:lnTo>
                    <a:pt x="76" y="0"/>
                  </a:lnTo>
                  <a:lnTo>
                    <a:pt x="43" y="213"/>
                  </a:lnTo>
                </a:path>
              </a:pathLst>
            </a:custGeom>
            <a:noFill/>
            <a:ln w="9525">
              <a:noFill/>
              <a:miter lim="800000"/>
            </a:ln>
          </p:spPr>
          <p:txBody>
            <a:bodyPr/>
            <a:lstStyle/>
            <a:p>
              <a:endParaRPr lang="id-ID" altLang="zh-CN" sz="1705">
                <a:latin typeface="Arial" panose="020B0604020202020204" pitchFamily="34" charset="0"/>
                <a:ea typeface="微软雅黑" panose="020B0503020204020204" pitchFamily="34" charset="-122"/>
                <a:sym typeface="Arial" panose="020B0604020202020204" pitchFamily="34" charset="0"/>
              </a:endParaRPr>
            </a:p>
          </p:txBody>
        </p:sp>
        <p:sp>
          <p:nvSpPr>
            <p:cNvPr id="147" name="Freeform 127"/>
            <p:cNvSpPr/>
            <p:nvPr/>
          </p:nvSpPr>
          <p:spPr bwMode="auto">
            <a:xfrm>
              <a:off x="6729106" y="3316208"/>
              <a:ext cx="204788" cy="215900"/>
            </a:xfrm>
            <a:custGeom>
              <a:avLst/>
              <a:gdLst>
                <a:gd name="T0" fmla="*/ 391945101 w 107"/>
                <a:gd name="T1" fmla="*/ 0 h 113"/>
                <a:gd name="T2" fmla="*/ 186814510 w 107"/>
                <a:gd name="T3" fmla="*/ 412502751 h 113"/>
                <a:gd name="T4" fmla="*/ 0 w 107"/>
                <a:gd name="T5" fmla="*/ 215378402 h 113"/>
                <a:gd name="T6" fmla="*/ 18316088 w 107"/>
                <a:gd name="T7" fmla="*/ 0 h 113"/>
                <a:gd name="T8" fmla="*/ 0 60000 65536"/>
                <a:gd name="T9" fmla="*/ 0 60000 65536"/>
                <a:gd name="T10" fmla="*/ 0 60000 65536"/>
                <a:gd name="T11" fmla="*/ 0 60000 65536"/>
                <a:gd name="T12" fmla="*/ 0 w 107"/>
                <a:gd name="T13" fmla="*/ 0 h 113"/>
                <a:gd name="T14" fmla="*/ 107 w 107"/>
                <a:gd name="T15" fmla="*/ 113 h 113"/>
              </a:gdLst>
              <a:ahLst/>
              <a:cxnLst>
                <a:cxn ang="T8">
                  <a:pos x="T0" y="T1"/>
                </a:cxn>
                <a:cxn ang="T9">
                  <a:pos x="T2" y="T3"/>
                </a:cxn>
                <a:cxn ang="T10">
                  <a:pos x="T4" y="T5"/>
                </a:cxn>
                <a:cxn ang="T11">
                  <a:pos x="T6" y="T7"/>
                </a:cxn>
              </a:cxnLst>
              <a:rect l="T12" t="T13" r="T14" b="T15"/>
              <a:pathLst>
                <a:path w="107" h="113">
                  <a:moveTo>
                    <a:pt x="107" y="0"/>
                  </a:moveTo>
                  <a:cubicBezTo>
                    <a:pt x="107" y="0"/>
                    <a:pt x="99" y="113"/>
                    <a:pt x="51" y="113"/>
                  </a:cubicBezTo>
                  <a:cubicBezTo>
                    <a:pt x="20" y="113"/>
                    <a:pt x="0" y="94"/>
                    <a:pt x="0" y="59"/>
                  </a:cubicBezTo>
                  <a:cubicBezTo>
                    <a:pt x="5" y="0"/>
                    <a:pt x="5" y="0"/>
                    <a:pt x="5" y="0"/>
                  </a:cubicBezTo>
                </a:path>
              </a:pathLst>
            </a:custGeom>
            <a:solidFill>
              <a:srgbClr val="F9B49B"/>
            </a:solidFill>
            <a:ln w="9525">
              <a:noFill/>
              <a:miter lim="800000"/>
            </a:ln>
          </p:spPr>
          <p:txBody>
            <a:bodyPr/>
            <a:lstStyle/>
            <a:p>
              <a:endParaRPr lang="id-ID" altLang="zh-CN" sz="1705">
                <a:latin typeface="Arial" panose="020B0604020202020204" pitchFamily="34" charset="0"/>
                <a:ea typeface="微软雅黑" panose="020B0503020204020204" pitchFamily="34" charset="-122"/>
                <a:sym typeface="Arial" panose="020B0604020202020204" pitchFamily="34" charset="0"/>
              </a:endParaRPr>
            </a:p>
          </p:txBody>
        </p:sp>
        <p:sp>
          <p:nvSpPr>
            <p:cNvPr id="148" name="Freeform 128"/>
            <p:cNvSpPr/>
            <p:nvPr/>
          </p:nvSpPr>
          <p:spPr bwMode="auto">
            <a:xfrm>
              <a:off x="6729106" y="3216196"/>
              <a:ext cx="263525" cy="147638"/>
            </a:xfrm>
            <a:custGeom>
              <a:avLst/>
              <a:gdLst>
                <a:gd name="T0" fmla="*/ 58345952 w 138"/>
                <a:gd name="T1" fmla="*/ 191170103 h 77"/>
                <a:gd name="T2" fmla="*/ 404770521 w 138"/>
                <a:gd name="T3" fmla="*/ 191170103 h 77"/>
                <a:gd name="T4" fmla="*/ 200561592 w 138"/>
                <a:gd name="T5" fmla="*/ 0 h 77"/>
                <a:gd name="T6" fmla="*/ 0 w 138"/>
                <a:gd name="T7" fmla="*/ 73527560 h 77"/>
                <a:gd name="T8" fmla="*/ 58345952 w 138"/>
                <a:gd name="T9" fmla="*/ 191170103 h 77"/>
                <a:gd name="T10" fmla="*/ 0 60000 65536"/>
                <a:gd name="T11" fmla="*/ 0 60000 65536"/>
                <a:gd name="T12" fmla="*/ 0 60000 65536"/>
                <a:gd name="T13" fmla="*/ 0 60000 65536"/>
                <a:gd name="T14" fmla="*/ 0 60000 65536"/>
                <a:gd name="T15" fmla="*/ 0 w 138"/>
                <a:gd name="T16" fmla="*/ 0 h 77"/>
                <a:gd name="T17" fmla="*/ 138 w 138"/>
                <a:gd name="T18" fmla="*/ 77 h 77"/>
              </a:gdLst>
              <a:ahLst/>
              <a:cxnLst>
                <a:cxn ang="T10">
                  <a:pos x="T0" y="T1"/>
                </a:cxn>
                <a:cxn ang="T11">
                  <a:pos x="T2" y="T3"/>
                </a:cxn>
                <a:cxn ang="T12">
                  <a:pos x="T4" y="T5"/>
                </a:cxn>
                <a:cxn ang="T13">
                  <a:pos x="T6" y="T7"/>
                </a:cxn>
                <a:cxn ang="T14">
                  <a:pos x="T8" y="T9"/>
                </a:cxn>
              </a:cxnLst>
              <a:rect l="T15" t="T16" r="T17" b="T18"/>
              <a:pathLst>
                <a:path w="138" h="77">
                  <a:moveTo>
                    <a:pt x="16" y="52"/>
                  </a:moveTo>
                  <a:cubicBezTo>
                    <a:pt x="16" y="52"/>
                    <a:pt x="83" y="77"/>
                    <a:pt x="111" y="52"/>
                  </a:cubicBezTo>
                  <a:cubicBezTo>
                    <a:pt x="138" y="28"/>
                    <a:pt x="98" y="0"/>
                    <a:pt x="55" y="0"/>
                  </a:cubicBezTo>
                  <a:cubicBezTo>
                    <a:pt x="12" y="0"/>
                    <a:pt x="0" y="20"/>
                    <a:pt x="0" y="20"/>
                  </a:cubicBezTo>
                  <a:lnTo>
                    <a:pt x="16" y="52"/>
                  </a:lnTo>
                  <a:close/>
                </a:path>
              </a:pathLst>
            </a:custGeom>
            <a:solidFill>
              <a:srgbClr val="243547"/>
            </a:solidFill>
            <a:ln w="9525">
              <a:noFill/>
              <a:miter lim="800000"/>
            </a:ln>
          </p:spPr>
          <p:txBody>
            <a:bodyPr/>
            <a:lstStyle/>
            <a:p>
              <a:endParaRPr lang="id-ID" altLang="zh-CN" sz="1705">
                <a:latin typeface="Arial" panose="020B0604020202020204" pitchFamily="34" charset="0"/>
                <a:ea typeface="微软雅黑" panose="020B0503020204020204" pitchFamily="34" charset="-122"/>
                <a:sym typeface="Arial" panose="020B0604020202020204" pitchFamily="34" charset="0"/>
              </a:endParaRPr>
            </a:p>
          </p:txBody>
        </p:sp>
        <p:sp>
          <p:nvSpPr>
            <p:cNvPr id="149" name="Freeform 129"/>
            <p:cNvSpPr/>
            <p:nvPr/>
          </p:nvSpPr>
          <p:spPr bwMode="auto">
            <a:xfrm>
              <a:off x="6675131" y="3254296"/>
              <a:ext cx="120650" cy="201613"/>
            </a:xfrm>
            <a:custGeom>
              <a:avLst/>
              <a:gdLst>
                <a:gd name="T0" fmla="*/ 102690391 w 63"/>
                <a:gd name="T1" fmla="*/ 0 h 105"/>
                <a:gd name="T2" fmla="*/ 18336888 w 63"/>
                <a:gd name="T3" fmla="*/ 55303405 h 105"/>
                <a:gd name="T4" fmla="*/ 55012571 w 63"/>
                <a:gd name="T5" fmla="*/ 387121929 h 105"/>
                <a:gd name="T6" fmla="*/ 146700849 w 63"/>
                <a:gd name="T7" fmla="*/ 191716686 h 105"/>
                <a:gd name="T8" fmla="*/ 231054329 w 63"/>
                <a:gd name="T9" fmla="*/ 224900256 h 105"/>
                <a:gd name="T10" fmla="*/ 223719577 w 63"/>
                <a:gd name="T11" fmla="*/ 117980083 h 105"/>
                <a:gd name="T12" fmla="*/ 102690391 w 63"/>
                <a:gd name="T13" fmla="*/ 0 h 105"/>
                <a:gd name="T14" fmla="*/ 0 60000 65536"/>
                <a:gd name="T15" fmla="*/ 0 60000 65536"/>
                <a:gd name="T16" fmla="*/ 0 60000 65536"/>
                <a:gd name="T17" fmla="*/ 0 60000 65536"/>
                <a:gd name="T18" fmla="*/ 0 60000 65536"/>
                <a:gd name="T19" fmla="*/ 0 60000 65536"/>
                <a:gd name="T20" fmla="*/ 0 60000 65536"/>
                <a:gd name="T21" fmla="*/ 0 w 63"/>
                <a:gd name="T22" fmla="*/ 0 h 105"/>
                <a:gd name="T23" fmla="*/ 63 w 63"/>
                <a:gd name="T24" fmla="*/ 105 h 10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3" h="105">
                  <a:moveTo>
                    <a:pt x="28" y="0"/>
                  </a:moveTo>
                  <a:cubicBezTo>
                    <a:pt x="28" y="0"/>
                    <a:pt x="11" y="0"/>
                    <a:pt x="5" y="15"/>
                  </a:cubicBezTo>
                  <a:cubicBezTo>
                    <a:pt x="0" y="29"/>
                    <a:pt x="3" y="90"/>
                    <a:pt x="15" y="105"/>
                  </a:cubicBezTo>
                  <a:cubicBezTo>
                    <a:pt x="17" y="89"/>
                    <a:pt x="30" y="61"/>
                    <a:pt x="40" y="52"/>
                  </a:cubicBezTo>
                  <a:cubicBezTo>
                    <a:pt x="50" y="43"/>
                    <a:pt x="57" y="45"/>
                    <a:pt x="63" y="61"/>
                  </a:cubicBezTo>
                  <a:cubicBezTo>
                    <a:pt x="59" y="41"/>
                    <a:pt x="61" y="32"/>
                    <a:pt x="61" y="32"/>
                  </a:cubicBezTo>
                  <a:lnTo>
                    <a:pt x="28" y="0"/>
                  </a:lnTo>
                  <a:close/>
                </a:path>
              </a:pathLst>
            </a:custGeom>
            <a:solidFill>
              <a:srgbClr val="243547"/>
            </a:solidFill>
            <a:ln w="9525">
              <a:noFill/>
              <a:miter lim="800000"/>
            </a:ln>
          </p:spPr>
          <p:txBody>
            <a:bodyPr/>
            <a:lstStyle/>
            <a:p>
              <a:endParaRPr lang="id-ID" altLang="zh-CN" sz="1705">
                <a:latin typeface="Arial" panose="020B0604020202020204" pitchFamily="34" charset="0"/>
                <a:ea typeface="微软雅黑" panose="020B0503020204020204" pitchFamily="34" charset="-122"/>
                <a:sym typeface="Arial" panose="020B0604020202020204" pitchFamily="34" charset="0"/>
              </a:endParaRPr>
            </a:p>
          </p:txBody>
        </p:sp>
        <p:sp>
          <p:nvSpPr>
            <p:cNvPr id="150" name="Freeform 130"/>
            <p:cNvSpPr/>
            <p:nvPr/>
          </p:nvSpPr>
          <p:spPr bwMode="auto">
            <a:xfrm>
              <a:off x="6689419" y="3354308"/>
              <a:ext cx="65088" cy="101600"/>
            </a:xfrm>
            <a:custGeom>
              <a:avLst/>
              <a:gdLst>
                <a:gd name="T0" fmla="*/ 120937308 w 34"/>
                <a:gd name="T1" fmla="*/ 0 h 53"/>
                <a:gd name="T2" fmla="*/ 124601378 w 34"/>
                <a:gd name="T3" fmla="*/ 165366473 h 53"/>
                <a:gd name="T4" fmla="*/ 29318310 w 34"/>
                <a:gd name="T5" fmla="*/ 194765287 h 53"/>
                <a:gd name="T6" fmla="*/ 29318310 w 34"/>
                <a:gd name="T7" fmla="*/ 88196472 h 53"/>
                <a:gd name="T8" fmla="*/ 120937308 w 34"/>
                <a:gd name="T9" fmla="*/ 0 h 53"/>
                <a:gd name="T10" fmla="*/ 0 60000 65536"/>
                <a:gd name="T11" fmla="*/ 0 60000 65536"/>
                <a:gd name="T12" fmla="*/ 0 60000 65536"/>
                <a:gd name="T13" fmla="*/ 0 60000 65536"/>
                <a:gd name="T14" fmla="*/ 0 60000 65536"/>
                <a:gd name="T15" fmla="*/ 0 w 34"/>
                <a:gd name="T16" fmla="*/ 0 h 53"/>
                <a:gd name="T17" fmla="*/ 34 w 34"/>
                <a:gd name="T18" fmla="*/ 53 h 53"/>
              </a:gdLst>
              <a:ahLst/>
              <a:cxnLst>
                <a:cxn ang="T10">
                  <a:pos x="T0" y="T1"/>
                </a:cxn>
                <a:cxn ang="T11">
                  <a:pos x="T2" y="T3"/>
                </a:cxn>
                <a:cxn ang="T12">
                  <a:pos x="T4" y="T5"/>
                </a:cxn>
                <a:cxn ang="T13">
                  <a:pos x="T6" y="T7"/>
                </a:cxn>
                <a:cxn ang="T14">
                  <a:pos x="T8" y="T9"/>
                </a:cxn>
              </a:cxnLst>
              <a:rect l="T15" t="T16" r="T17" b="T18"/>
              <a:pathLst>
                <a:path w="34" h="53">
                  <a:moveTo>
                    <a:pt x="33" y="0"/>
                  </a:moveTo>
                  <a:cubicBezTo>
                    <a:pt x="33" y="0"/>
                    <a:pt x="23" y="16"/>
                    <a:pt x="34" y="45"/>
                  </a:cubicBezTo>
                  <a:cubicBezTo>
                    <a:pt x="17" y="48"/>
                    <a:pt x="8" y="53"/>
                    <a:pt x="8" y="53"/>
                  </a:cubicBezTo>
                  <a:cubicBezTo>
                    <a:pt x="8" y="53"/>
                    <a:pt x="0" y="37"/>
                    <a:pt x="8" y="24"/>
                  </a:cubicBezTo>
                  <a:cubicBezTo>
                    <a:pt x="16" y="11"/>
                    <a:pt x="33" y="0"/>
                    <a:pt x="33" y="0"/>
                  </a:cubicBezTo>
                  <a:close/>
                </a:path>
              </a:pathLst>
            </a:custGeom>
            <a:solidFill>
              <a:srgbClr val="243547"/>
            </a:solidFill>
            <a:ln w="9525">
              <a:noFill/>
              <a:miter lim="800000"/>
            </a:ln>
          </p:spPr>
          <p:txBody>
            <a:bodyPr/>
            <a:lstStyle/>
            <a:p>
              <a:endParaRPr lang="id-ID" altLang="zh-CN" sz="1705">
                <a:latin typeface="Arial" panose="020B0604020202020204" pitchFamily="34" charset="0"/>
                <a:ea typeface="微软雅黑" panose="020B0503020204020204" pitchFamily="34" charset="-122"/>
                <a:sym typeface="Arial" panose="020B0604020202020204" pitchFamily="34" charset="0"/>
              </a:endParaRPr>
            </a:p>
          </p:txBody>
        </p:sp>
        <p:sp>
          <p:nvSpPr>
            <p:cNvPr id="151" name="Freeform 131"/>
            <p:cNvSpPr/>
            <p:nvPr/>
          </p:nvSpPr>
          <p:spPr bwMode="auto">
            <a:xfrm>
              <a:off x="6570356" y="3486071"/>
              <a:ext cx="273050" cy="565150"/>
            </a:xfrm>
            <a:custGeom>
              <a:avLst/>
              <a:gdLst>
                <a:gd name="T0" fmla="*/ 54690188 w 143"/>
                <a:gd name="T1" fmla="*/ 1082693328 h 295"/>
                <a:gd name="T2" fmla="*/ 54690188 w 143"/>
                <a:gd name="T3" fmla="*/ 267921340 h 295"/>
                <a:gd name="T4" fmla="*/ 477621649 w 143"/>
                <a:gd name="T5" fmla="*/ 267921340 h 295"/>
                <a:gd name="T6" fmla="*/ 411994205 w 143"/>
                <a:gd name="T7" fmla="*/ 807432584 h 295"/>
                <a:gd name="T8" fmla="*/ 441160897 w 143"/>
                <a:gd name="T9" fmla="*/ 1082693328 h 295"/>
                <a:gd name="T10" fmla="*/ 54690188 w 143"/>
                <a:gd name="T11" fmla="*/ 1082693328 h 295"/>
                <a:gd name="T12" fmla="*/ 0 60000 65536"/>
                <a:gd name="T13" fmla="*/ 0 60000 65536"/>
                <a:gd name="T14" fmla="*/ 0 60000 65536"/>
                <a:gd name="T15" fmla="*/ 0 60000 65536"/>
                <a:gd name="T16" fmla="*/ 0 60000 65536"/>
                <a:gd name="T17" fmla="*/ 0 60000 65536"/>
                <a:gd name="T18" fmla="*/ 0 w 143"/>
                <a:gd name="T19" fmla="*/ 0 h 295"/>
                <a:gd name="T20" fmla="*/ 143 w 143"/>
                <a:gd name="T21" fmla="*/ 295 h 295"/>
              </a:gdLst>
              <a:ahLst/>
              <a:cxnLst>
                <a:cxn ang="T12">
                  <a:pos x="T0" y="T1"/>
                </a:cxn>
                <a:cxn ang="T13">
                  <a:pos x="T2" y="T3"/>
                </a:cxn>
                <a:cxn ang="T14">
                  <a:pos x="T4" y="T5"/>
                </a:cxn>
                <a:cxn ang="T15">
                  <a:pos x="T6" y="T7"/>
                </a:cxn>
                <a:cxn ang="T16">
                  <a:pos x="T8" y="T9"/>
                </a:cxn>
                <a:cxn ang="T17">
                  <a:pos x="T10" y="T11"/>
                </a:cxn>
              </a:cxnLst>
              <a:rect l="T18" t="T19" r="T20" b="T21"/>
              <a:pathLst>
                <a:path w="143" h="295">
                  <a:moveTo>
                    <a:pt x="15" y="295"/>
                  </a:moveTo>
                  <a:cubicBezTo>
                    <a:pt x="15" y="295"/>
                    <a:pt x="0" y="146"/>
                    <a:pt x="15" y="73"/>
                  </a:cubicBezTo>
                  <a:cubicBezTo>
                    <a:pt x="31" y="0"/>
                    <a:pt x="118" y="4"/>
                    <a:pt x="131" y="73"/>
                  </a:cubicBezTo>
                  <a:cubicBezTo>
                    <a:pt x="143" y="143"/>
                    <a:pt x="111" y="191"/>
                    <a:pt x="113" y="220"/>
                  </a:cubicBezTo>
                  <a:cubicBezTo>
                    <a:pt x="115" y="248"/>
                    <a:pt x="121" y="295"/>
                    <a:pt x="121" y="295"/>
                  </a:cubicBezTo>
                  <a:lnTo>
                    <a:pt x="15" y="295"/>
                  </a:lnTo>
                  <a:close/>
                </a:path>
              </a:pathLst>
            </a:custGeom>
            <a:solidFill>
              <a:srgbClr val="FFFFFF"/>
            </a:solidFill>
            <a:ln w="9525">
              <a:noFill/>
              <a:miter lim="800000"/>
            </a:ln>
          </p:spPr>
          <p:txBody>
            <a:bodyPr/>
            <a:lstStyle/>
            <a:p>
              <a:endParaRPr lang="id-ID" altLang="zh-CN" sz="1705">
                <a:latin typeface="Arial" panose="020B0604020202020204" pitchFamily="34" charset="0"/>
                <a:ea typeface="微软雅黑" panose="020B0503020204020204" pitchFamily="34" charset="-122"/>
                <a:sym typeface="Arial" panose="020B0604020202020204" pitchFamily="34" charset="0"/>
              </a:endParaRPr>
            </a:p>
          </p:txBody>
        </p:sp>
        <p:sp>
          <p:nvSpPr>
            <p:cNvPr id="152" name="Freeform 132"/>
            <p:cNvSpPr/>
            <p:nvPr/>
          </p:nvSpPr>
          <p:spPr bwMode="auto">
            <a:xfrm>
              <a:off x="6662431" y="3527346"/>
              <a:ext cx="587375" cy="328613"/>
            </a:xfrm>
            <a:custGeom>
              <a:avLst/>
              <a:gdLst>
                <a:gd name="T0" fmla="*/ 1123809121 w 307"/>
                <a:gd name="T1" fmla="*/ 532924361 h 172"/>
                <a:gd name="T2" fmla="*/ 333116230 w 307"/>
                <a:gd name="T3" fmla="*/ 219009083 h 172"/>
                <a:gd name="T4" fmla="*/ 186691485 w 307"/>
                <a:gd name="T5" fmla="*/ 365016432 h 172"/>
                <a:gd name="T6" fmla="*/ 1120149030 w 307"/>
                <a:gd name="T7" fmla="*/ 613228179 h 172"/>
                <a:gd name="T8" fmla="*/ 1123809121 w 307"/>
                <a:gd name="T9" fmla="*/ 532924361 h 172"/>
                <a:gd name="T10" fmla="*/ 0 60000 65536"/>
                <a:gd name="T11" fmla="*/ 0 60000 65536"/>
                <a:gd name="T12" fmla="*/ 0 60000 65536"/>
                <a:gd name="T13" fmla="*/ 0 60000 65536"/>
                <a:gd name="T14" fmla="*/ 0 60000 65536"/>
                <a:gd name="T15" fmla="*/ 0 w 307"/>
                <a:gd name="T16" fmla="*/ 0 h 172"/>
                <a:gd name="T17" fmla="*/ 307 w 307"/>
                <a:gd name="T18" fmla="*/ 172 h 172"/>
              </a:gdLst>
              <a:ahLst/>
              <a:cxnLst>
                <a:cxn ang="T10">
                  <a:pos x="T0" y="T1"/>
                </a:cxn>
                <a:cxn ang="T11">
                  <a:pos x="T2" y="T3"/>
                </a:cxn>
                <a:cxn ang="T12">
                  <a:pos x="T4" y="T5"/>
                </a:cxn>
                <a:cxn ang="T13">
                  <a:pos x="T6" y="T7"/>
                </a:cxn>
                <a:cxn ang="T14">
                  <a:pos x="T8" y="T9"/>
                </a:cxn>
              </a:cxnLst>
              <a:rect l="T15" t="T16" r="T17" b="T18"/>
              <a:pathLst>
                <a:path w="307" h="172">
                  <a:moveTo>
                    <a:pt x="307" y="146"/>
                  </a:moveTo>
                  <a:cubicBezTo>
                    <a:pt x="307" y="146"/>
                    <a:pt x="152" y="133"/>
                    <a:pt x="91" y="60"/>
                  </a:cubicBezTo>
                  <a:cubicBezTo>
                    <a:pt x="41" y="0"/>
                    <a:pt x="0" y="60"/>
                    <a:pt x="51" y="100"/>
                  </a:cubicBezTo>
                  <a:cubicBezTo>
                    <a:pt x="103" y="141"/>
                    <a:pt x="189" y="172"/>
                    <a:pt x="306" y="168"/>
                  </a:cubicBezTo>
                  <a:cubicBezTo>
                    <a:pt x="306" y="163"/>
                    <a:pt x="307" y="146"/>
                    <a:pt x="307" y="146"/>
                  </a:cubicBezTo>
                  <a:close/>
                </a:path>
              </a:pathLst>
            </a:custGeom>
            <a:solidFill>
              <a:srgbClr val="FFFFFF"/>
            </a:solidFill>
            <a:ln w="9525">
              <a:noFill/>
              <a:miter lim="800000"/>
            </a:ln>
          </p:spPr>
          <p:txBody>
            <a:bodyPr/>
            <a:lstStyle/>
            <a:p>
              <a:endParaRPr lang="id-ID" altLang="zh-CN" sz="1705">
                <a:latin typeface="Arial" panose="020B0604020202020204" pitchFamily="34" charset="0"/>
                <a:ea typeface="微软雅黑" panose="020B0503020204020204" pitchFamily="34" charset="-122"/>
                <a:sym typeface="Arial" panose="020B0604020202020204" pitchFamily="34" charset="0"/>
              </a:endParaRPr>
            </a:p>
          </p:txBody>
        </p:sp>
        <p:sp>
          <p:nvSpPr>
            <p:cNvPr id="153" name="Freeform 133"/>
            <p:cNvSpPr/>
            <p:nvPr/>
          </p:nvSpPr>
          <p:spPr bwMode="auto">
            <a:xfrm>
              <a:off x="7248219" y="3790871"/>
              <a:ext cx="65088" cy="63500"/>
            </a:xfrm>
            <a:custGeom>
              <a:avLst/>
              <a:gdLst>
                <a:gd name="T0" fmla="*/ 0 w 34"/>
                <a:gd name="T1" fmla="*/ 111080721 h 33"/>
                <a:gd name="T2" fmla="*/ 109943184 w 34"/>
                <a:gd name="T3" fmla="*/ 103676240 h 33"/>
                <a:gd name="T4" fmla="*/ 98949060 w 34"/>
                <a:gd name="T5" fmla="*/ 92567593 h 33"/>
                <a:gd name="T6" fmla="*/ 117271324 w 34"/>
                <a:gd name="T7" fmla="*/ 81458947 h 33"/>
                <a:gd name="T8" fmla="*/ 98949060 w 34"/>
                <a:gd name="T9" fmla="*/ 70352225 h 33"/>
                <a:gd name="T10" fmla="*/ 120937308 w 34"/>
                <a:gd name="T11" fmla="*/ 59243563 h 33"/>
                <a:gd name="T12" fmla="*/ 102613130 w 34"/>
                <a:gd name="T13" fmla="*/ 48134917 h 33"/>
                <a:gd name="T14" fmla="*/ 120937308 w 34"/>
                <a:gd name="T15" fmla="*/ 37026271 h 33"/>
                <a:gd name="T16" fmla="*/ 106277200 w 34"/>
                <a:gd name="T17" fmla="*/ 29621782 h 33"/>
                <a:gd name="T18" fmla="*/ 47642495 w 34"/>
                <a:gd name="T19" fmla="*/ 37026271 h 33"/>
                <a:gd name="T20" fmla="*/ 87953022 w 34"/>
                <a:gd name="T21" fmla="*/ 22215376 h 33"/>
                <a:gd name="T22" fmla="*/ 76958898 w 34"/>
                <a:gd name="T23" fmla="*/ 7404483 h 33"/>
                <a:gd name="T24" fmla="*/ 3664071 w 34"/>
                <a:gd name="T25" fmla="*/ 33324030 h 33"/>
                <a:gd name="T26" fmla="*/ 0 w 34"/>
                <a:gd name="T27" fmla="*/ 111080721 h 3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4"/>
                <a:gd name="T43" fmla="*/ 0 h 33"/>
                <a:gd name="T44" fmla="*/ 34 w 34"/>
                <a:gd name="T45" fmla="*/ 33 h 3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4" h="33">
                  <a:moveTo>
                    <a:pt x="0" y="30"/>
                  </a:moveTo>
                  <a:cubicBezTo>
                    <a:pt x="0" y="30"/>
                    <a:pt x="27" y="33"/>
                    <a:pt x="30" y="28"/>
                  </a:cubicBezTo>
                  <a:cubicBezTo>
                    <a:pt x="31" y="26"/>
                    <a:pt x="29" y="25"/>
                    <a:pt x="27" y="25"/>
                  </a:cubicBezTo>
                  <a:cubicBezTo>
                    <a:pt x="31" y="24"/>
                    <a:pt x="32" y="24"/>
                    <a:pt x="32" y="22"/>
                  </a:cubicBezTo>
                  <a:cubicBezTo>
                    <a:pt x="32" y="20"/>
                    <a:pt x="27" y="19"/>
                    <a:pt x="27" y="19"/>
                  </a:cubicBezTo>
                  <a:cubicBezTo>
                    <a:pt x="27" y="19"/>
                    <a:pt x="33" y="19"/>
                    <a:pt x="33" y="16"/>
                  </a:cubicBezTo>
                  <a:cubicBezTo>
                    <a:pt x="33" y="13"/>
                    <a:pt x="28" y="13"/>
                    <a:pt x="28" y="13"/>
                  </a:cubicBezTo>
                  <a:cubicBezTo>
                    <a:pt x="28" y="13"/>
                    <a:pt x="34" y="13"/>
                    <a:pt x="33" y="10"/>
                  </a:cubicBezTo>
                  <a:cubicBezTo>
                    <a:pt x="33" y="8"/>
                    <a:pt x="31" y="8"/>
                    <a:pt x="29" y="8"/>
                  </a:cubicBezTo>
                  <a:cubicBezTo>
                    <a:pt x="26" y="7"/>
                    <a:pt x="13" y="10"/>
                    <a:pt x="13" y="10"/>
                  </a:cubicBezTo>
                  <a:cubicBezTo>
                    <a:pt x="13" y="10"/>
                    <a:pt x="20" y="6"/>
                    <a:pt x="24" y="6"/>
                  </a:cubicBezTo>
                  <a:cubicBezTo>
                    <a:pt x="29" y="5"/>
                    <a:pt x="29" y="0"/>
                    <a:pt x="21" y="2"/>
                  </a:cubicBezTo>
                  <a:cubicBezTo>
                    <a:pt x="13" y="3"/>
                    <a:pt x="1" y="9"/>
                    <a:pt x="1" y="9"/>
                  </a:cubicBezTo>
                  <a:lnTo>
                    <a:pt x="0" y="30"/>
                  </a:lnTo>
                  <a:close/>
                </a:path>
              </a:pathLst>
            </a:custGeom>
            <a:solidFill>
              <a:srgbClr val="F9B49B"/>
            </a:solidFill>
            <a:ln w="9525">
              <a:noFill/>
              <a:miter lim="800000"/>
            </a:ln>
          </p:spPr>
          <p:txBody>
            <a:bodyPr/>
            <a:lstStyle/>
            <a:p>
              <a:endParaRPr lang="id-ID" altLang="zh-CN" sz="1705">
                <a:latin typeface="Arial" panose="020B0604020202020204" pitchFamily="34" charset="0"/>
                <a:ea typeface="微软雅黑" panose="020B0503020204020204" pitchFamily="34" charset="-122"/>
                <a:sym typeface="Arial" panose="020B0604020202020204" pitchFamily="34" charset="0"/>
              </a:endParaRPr>
            </a:p>
          </p:txBody>
        </p:sp>
        <p:sp>
          <p:nvSpPr>
            <p:cNvPr id="154" name="Freeform 134"/>
            <p:cNvSpPr/>
            <p:nvPr/>
          </p:nvSpPr>
          <p:spPr bwMode="auto">
            <a:xfrm>
              <a:off x="6506856" y="3987721"/>
              <a:ext cx="455613" cy="304800"/>
            </a:xfrm>
            <a:custGeom>
              <a:avLst/>
              <a:gdLst>
                <a:gd name="T0" fmla="*/ 665321896 w 287"/>
                <a:gd name="T1" fmla="*/ 483870045 h 192"/>
                <a:gd name="T2" fmla="*/ 501512423 w 287"/>
                <a:gd name="T3" fmla="*/ 60483756 h 192"/>
                <a:gd name="T4" fmla="*/ 0 w 287"/>
                <a:gd name="T5" fmla="*/ 60483756 h 192"/>
                <a:gd name="T6" fmla="*/ 0 w 287"/>
                <a:gd name="T7" fmla="*/ 0 h 192"/>
                <a:gd name="T8" fmla="*/ 544354314 w 287"/>
                <a:gd name="T9" fmla="*/ 0 h 192"/>
                <a:gd name="T10" fmla="*/ 723286322 w 287"/>
                <a:gd name="T11" fmla="*/ 463708801 h 192"/>
                <a:gd name="T12" fmla="*/ 665321896 w 287"/>
                <a:gd name="T13" fmla="*/ 483870045 h 192"/>
                <a:gd name="T14" fmla="*/ 0 60000 65536"/>
                <a:gd name="T15" fmla="*/ 0 60000 65536"/>
                <a:gd name="T16" fmla="*/ 0 60000 65536"/>
                <a:gd name="T17" fmla="*/ 0 60000 65536"/>
                <a:gd name="T18" fmla="*/ 0 60000 65536"/>
                <a:gd name="T19" fmla="*/ 0 60000 65536"/>
                <a:gd name="T20" fmla="*/ 0 60000 65536"/>
                <a:gd name="T21" fmla="*/ 0 w 287"/>
                <a:gd name="T22" fmla="*/ 0 h 192"/>
                <a:gd name="T23" fmla="*/ 287 w 287"/>
                <a:gd name="T24" fmla="*/ 192 h 1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7" h="192">
                  <a:moveTo>
                    <a:pt x="264" y="192"/>
                  </a:moveTo>
                  <a:lnTo>
                    <a:pt x="199" y="24"/>
                  </a:lnTo>
                  <a:lnTo>
                    <a:pt x="0" y="24"/>
                  </a:lnTo>
                  <a:lnTo>
                    <a:pt x="0" y="0"/>
                  </a:lnTo>
                  <a:lnTo>
                    <a:pt x="216" y="0"/>
                  </a:lnTo>
                  <a:lnTo>
                    <a:pt x="287" y="184"/>
                  </a:lnTo>
                  <a:lnTo>
                    <a:pt x="264" y="192"/>
                  </a:lnTo>
                  <a:close/>
                </a:path>
              </a:pathLst>
            </a:custGeom>
            <a:solidFill>
              <a:srgbClr val="1D2A3D"/>
            </a:solidFill>
            <a:ln w="9525">
              <a:noFill/>
              <a:miter lim="800000"/>
            </a:ln>
          </p:spPr>
          <p:txBody>
            <a:bodyPr/>
            <a:lstStyle/>
            <a:p>
              <a:endParaRPr lang="id-ID" altLang="zh-CN" sz="1705">
                <a:latin typeface="Arial" panose="020B0604020202020204" pitchFamily="34" charset="0"/>
                <a:ea typeface="微软雅黑" panose="020B0503020204020204" pitchFamily="34" charset="-122"/>
                <a:sym typeface="Arial" panose="020B0604020202020204" pitchFamily="34" charset="0"/>
              </a:endParaRPr>
            </a:p>
          </p:txBody>
        </p:sp>
        <p:sp>
          <p:nvSpPr>
            <p:cNvPr id="155" name="Rectangle 135"/>
            <p:cNvSpPr>
              <a:spLocks noChangeArrowheads="1"/>
            </p:cNvSpPr>
            <p:nvPr/>
          </p:nvSpPr>
          <p:spPr bwMode="auto">
            <a:xfrm>
              <a:off x="10932806" y="4303633"/>
              <a:ext cx="60325" cy="417513"/>
            </a:xfrm>
            <a:prstGeom prst="rect">
              <a:avLst/>
            </a:prstGeom>
            <a:solidFill>
              <a:srgbClr val="F9FDFF"/>
            </a:solidFill>
            <a:ln w="9525">
              <a:noFill/>
              <a:miter lim="800000"/>
            </a:ln>
          </p:spPr>
          <p:txBody>
            <a:bodyPr/>
            <a:lstStyle/>
            <a:p>
              <a:endParaRPr lang="id-ID" altLang="zh-CN" sz="1705">
                <a:latin typeface="Arial" panose="020B0604020202020204" pitchFamily="34" charset="0"/>
                <a:ea typeface="微软雅黑" panose="020B0503020204020204" pitchFamily="34" charset="-122"/>
                <a:sym typeface="Arial" panose="020B0604020202020204" pitchFamily="34" charset="0"/>
              </a:endParaRPr>
            </a:p>
          </p:txBody>
        </p:sp>
        <p:sp>
          <p:nvSpPr>
            <p:cNvPr id="156" name="Freeform 136"/>
            <p:cNvSpPr/>
            <p:nvPr/>
          </p:nvSpPr>
          <p:spPr bwMode="auto">
            <a:xfrm>
              <a:off x="10956619" y="4721146"/>
              <a:ext cx="241300" cy="87313"/>
            </a:xfrm>
            <a:custGeom>
              <a:avLst/>
              <a:gdLst>
                <a:gd name="T0" fmla="*/ 342741212 w 152"/>
                <a:gd name="T1" fmla="*/ 138610192 h 55"/>
                <a:gd name="T2" fmla="*/ 383063695 w 152"/>
                <a:gd name="T3" fmla="*/ 138610192 h 55"/>
                <a:gd name="T4" fmla="*/ 57962802 w 152"/>
                <a:gd name="T5" fmla="*/ 0 h 55"/>
                <a:gd name="T6" fmla="*/ 0 w 152"/>
                <a:gd name="T7" fmla="*/ 70564784 h 55"/>
                <a:gd name="T8" fmla="*/ 342741212 w 152"/>
                <a:gd name="T9" fmla="*/ 138610192 h 55"/>
                <a:gd name="T10" fmla="*/ 0 60000 65536"/>
                <a:gd name="T11" fmla="*/ 0 60000 65536"/>
                <a:gd name="T12" fmla="*/ 0 60000 65536"/>
                <a:gd name="T13" fmla="*/ 0 60000 65536"/>
                <a:gd name="T14" fmla="*/ 0 60000 65536"/>
                <a:gd name="T15" fmla="*/ 0 w 152"/>
                <a:gd name="T16" fmla="*/ 0 h 55"/>
                <a:gd name="T17" fmla="*/ 152 w 152"/>
                <a:gd name="T18" fmla="*/ 55 h 55"/>
              </a:gdLst>
              <a:ahLst/>
              <a:cxnLst>
                <a:cxn ang="T10">
                  <a:pos x="T0" y="T1"/>
                </a:cxn>
                <a:cxn ang="T11">
                  <a:pos x="T2" y="T3"/>
                </a:cxn>
                <a:cxn ang="T12">
                  <a:pos x="T4" y="T5"/>
                </a:cxn>
                <a:cxn ang="T13">
                  <a:pos x="T6" y="T7"/>
                </a:cxn>
                <a:cxn ang="T14">
                  <a:pos x="T8" y="T9"/>
                </a:cxn>
              </a:cxnLst>
              <a:rect l="T15" t="T16" r="T17" b="T18"/>
              <a:pathLst>
                <a:path w="152" h="55">
                  <a:moveTo>
                    <a:pt x="136" y="55"/>
                  </a:moveTo>
                  <a:lnTo>
                    <a:pt x="152" y="55"/>
                  </a:lnTo>
                  <a:lnTo>
                    <a:pt x="23" y="0"/>
                  </a:lnTo>
                  <a:lnTo>
                    <a:pt x="0" y="28"/>
                  </a:lnTo>
                  <a:lnTo>
                    <a:pt x="136" y="55"/>
                  </a:lnTo>
                  <a:close/>
                </a:path>
              </a:pathLst>
            </a:custGeom>
            <a:solidFill>
              <a:srgbClr val="F9FDFF"/>
            </a:solidFill>
            <a:ln w="9525">
              <a:noFill/>
              <a:miter lim="800000"/>
            </a:ln>
          </p:spPr>
          <p:txBody>
            <a:bodyPr/>
            <a:lstStyle/>
            <a:p>
              <a:endParaRPr lang="id-ID" altLang="zh-CN" sz="1705">
                <a:latin typeface="Arial" panose="020B0604020202020204" pitchFamily="34" charset="0"/>
                <a:ea typeface="微软雅黑" panose="020B0503020204020204" pitchFamily="34" charset="-122"/>
                <a:sym typeface="Arial" panose="020B0604020202020204" pitchFamily="34" charset="0"/>
              </a:endParaRPr>
            </a:p>
          </p:txBody>
        </p:sp>
        <p:sp>
          <p:nvSpPr>
            <p:cNvPr id="157" name="Freeform 137"/>
            <p:cNvSpPr/>
            <p:nvPr/>
          </p:nvSpPr>
          <p:spPr bwMode="auto">
            <a:xfrm>
              <a:off x="10728019" y="4721146"/>
              <a:ext cx="241300" cy="87313"/>
            </a:xfrm>
            <a:custGeom>
              <a:avLst/>
              <a:gdLst>
                <a:gd name="T0" fmla="*/ 57962802 w 152"/>
                <a:gd name="T1" fmla="*/ 138610192 h 55"/>
                <a:gd name="T2" fmla="*/ 0 w 152"/>
                <a:gd name="T3" fmla="*/ 138610192 h 55"/>
                <a:gd name="T4" fmla="*/ 325100919 w 152"/>
                <a:gd name="T5" fmla="*/ 0 h 55"/>
                <a:gd name="T6" fmla="*/ 383063695 w 152"/>
                <a:gd name="T7" fmla="*/ 70564784 h 55"/>
                <a:gd name="T8" fmla="*/ 57962802 w 152"/>
                <a:gd name="T9" fmla="*/ 138610192 h 55"/>
                <a:gd name="T10" fmla="*/ 0 60000 65536"/>
                <a:gd name="T11" fmla="*/ 0 60000 65536"/>
                <a:gd name="T12" fmla="*/ 0 60000 65536"/>
                <a:gd name="T13" fmla="*/ 0 60000 65536"/>
                <a:gd name="T14" fmla="*/ 0 60000 65536"/>
                <a:gd name="T15" fmla="*/ 0 w 152"/>
                <a:gd name="T16" fmla="*/ 0 h 55"/>
                <a:gd name="T17" fmla="*/ 152 w 152"/>
                <a:gd name="T18" fmla="*/ 55 h 55"/>
              </a:gdLst>
              <a:ahLst/>
              <a:cxnLst>
                <a:cxn ang="T10">
                  <a:pos x="T0" y="T1"/>
                </a:cxn>
                <a:cxn ang="T11">
                  <a:pos x="T2" y="T3"/>
                </a:cxn>
                <a:cxn ang="T12">
                  <a:pos x="T4" y="T5"/>
                </a:cxn>
                <a:cxn ang="T13">
                  <a:pos x="T6" y="T7"/>
                </a:cxn>
                <a:cxn ang="T14">
                  <a:pos x="T8" y="T9"/>
                </a:cxn>
              </a:cxnLst>
              <a:rect l="T15" t="T16" r="T17" b="T18"/>
              <a:pathLst>
                <a:path w="152" h="55">
                  <a:moveTo>
                    <a:pt x="23" y="55"/>
                  </a:moveTo>
                  <a:lnTo>
                    <a:pt x="0" y="55"/>
                  </a:lnTo>
                  <a:lnTo>
                    <a:pt x="129" y="0"/>
                  </a:lnTo>
                  <a:lnTo>
                    <a:pt x="152" y="28"/>
                  </a:lnTo>
                  <a:lnTo>
                    <a:pt x="23" y="55"/>
                  </a:lnTo>
                  <a:close/>
                </a:path>
              </a:pathLst>
            </a:custGeom>
            <a:solidFill>
              <a:srgbClr val="F9FDFF"/>
            </a:solidFill>
            <a:ln w="9525">
              <a:noFill/>
              <a:miter lim="800000"/>
            </a:ln>
          </p:spPr>
          <p:txBody>
            <a:bodyPr/>
            <a:lstStyle/>
            <a:p>
              <a:endParaRPr lang="id-ID" altLang="zh-CN" sz="1705">
                <a:latin typeface="Arial" panose="020B0604020202020204" pitchFamily="34" charset="0"/>
                <a:ea typeface="微软雅黑" panose="020B0503020204020204" pitchFamily="34" charset="-122"/>
                <a:sym typeface="Arial" panose="020B0604020202020204" pitchFamily="34" charset="0"/>
              </a:endParaRPr>
            </a:p>
          </p:txBody>
        </p:sp>
        <p:sp>
          <p:nvSpPr>
            <p:cNvPr id="158" name="Rectangle 138"/>
            <p:cNvSpPr>
              <a:spLocks noChangeArrowheads="1"/>
            </p:cNvSpPr>
            <p:nvPr/>
          </p:nvSpPr>
          <p:spPr bwMode="auto">
            <a:xfrm>
              <a:off x="10932806" y="4721146"/>
              <a:ext cx="60325" cy="36513"/>
            </a:xfrm>
            <a:prstGeom prst="rect">
              <a:avLst/>
            </a:prstGeom>
            <a:solidFill>
              <a:srgbClr val="F9FDFF"/>
            </a:solidFill>
            <a:ln w="9525">
              <a:noFill/>
              <a:miter lim="800000"/>
            </a:ln>
          </p:spPr>
          <p:txBody>
            <a:bodyPr/>
            <a:lstStyle/>
            <a:p>
              <a:endParaRPr lang="id-ID" altLang="zh-CN" sz="1705">
                <a:latin typeface="Arial" panose="020B0604020202020204" pitchFamily="34" charset="0"/>
                <a:ea typeface="微软雅黑" panose="020B0503020204020204" pitchFamily="34" charset="-122"/>
                <a:sym typeface="Arial" panose="020B0604020202020204" pitchFamily="34" charset="0"/>
              </a:endParaRPr>
            </a:p>
          </p:txBody>
        </p:sp>
        <p:sp>
          <p:nvSpPr>
            <p:cNvPr id="159" name="Freeform 139"/>
            <p:cNvSpPr/>
            <p:nvPr/>
          </p:nvSpPr>
          <p:spPr bwMode="auto">
            <a:xfrm>
              <a:off x="10939156" y="4710033"/>
              <a:ext cx="47625" cy="123825"/>
            </a:xfrm>
            <a:custGeom>
              <a:avLst/>
              <a:gdLst>
                <a:gd name="T0" fmla="*/ 17641889 w 30"/>
                <a:gd name="T1" fmla="*/ 196572160 h 78"/>
                <a:gd name="T2" fmla="*/ 57964398 w 30"/>
                <a:gd name="T3" fmla="*/ 196572160 h 78"/>
                <a:gd name="T4" fmla="*/ 75604693 w 30"/>
                <a:gd name="T5" fmla="*/ 0 h 78"/>
                <a:gd name="T6" fmla="*/ 0 w 30"/>
                <a:gd name="T7" fmla="*/ 0 h 78"/>
                <a:gd name="T8" fmla="*/ 17641889 w 30"/>
                <a:gd name="T9" fmla="*/ 196572160 h 78"/>
                <a:gd name="T10" fmla="*/ 0 60000 65536"/>
                <a:gd name="T11" fmla="*/ 0 60000 65536"/>
                <a:gd name="T12" fmla="*/ 0 60000 65536"/>
                <a:gd name="T13" fmla="*/ 0 60000 65536"/>
                <a:gd name="T14" fmla="*/ 0 60000 65536"/>
                <a:gd name="T15" fmla="*/ 0 w 30"/>
                <a:gd name="T16" fmla="*/ 0 h 78"/>
                <a:gd name="T17" fmla="*/ 30 w 30"/>
                <a:gd name="T18" fmla="*/ 78 h 78"/>
              </a:gdLst>
              <a:ahLst/>
              <a:cxnLst>
                <a:cxn ang="T10">
                  <a:pos x="T0" y="T1"/>
                </a:cxn>
                <a:cxn ang="T11">
                  <a:pos x="T2" y="T3"/>
                </a:cxn>
                <a:cxn ang="T12">
                  <a:pos x="T4" y="T5"/>
                </a:cxn>
                <a:cxn ang="T13">
                  <a:pos x="T6" y="T7"/>
                </a:cxn>
                <a:cxn ang="T14">
                  <a:pos x="T8" y="T9"/>
                </a:cxn>
              </a:cxnLst>
              <a:rect l="T15" t="T16" r="T17" b="T18"/>
              <a:pathLst>
                <a:path w="30" h="78">
                  <a:moveTo>
                    <a:pt x="7" y="78"/>
                  </a:moveTo>
                  <a:lnTo>
                    <a:pt x="23" y="78"/>
                  </a:lnTo>
                  <a:lnTo>
                    <a:pt x="30" y="0"/>
                  </a:lnTo>
                  <a:lnTo>
                    <a:pt x="0" y="0"/>
                  </a:lnTo>
                  <a:lnTo>
                    <a:pt x="7" y="78"/>
                  </a:lnTo>
                  <a:close/>
                </a:path>
              </a:pathLst>
            </a:custGeom>
            <a:solidFill>
              <a:srgbClr val="F9FDFF"/>
            </a:solidFill>
            <a:ln w="9525">
              <a:noFill/>
              <a:miter lim="800000"/>
            </a:ln>
          </p:spPr>
          <p:txBody>
            <a:bodyPr/>
            <a:lstStyle/>
            <a:p>
              <a:endParaRPr lang="id-ID" altLang="zh-CN" sz="1705">
                <a:latin typeface="Arial" panose="020B0604020202020204" pitchFamily="34" charset="0"/>
                <a:ea typeface="微软雅黑" panose="020B0503020204020204" pitchFamily="34" charset="-122"/>
                <a:sym typeface="Arial" panose="020B0604020202020204" pitchFamily="34" charset="0"/>
              </a:endParaRPr>
            </a:p>
          </p:txBody>
        </p:sp>
        <p:sp>
          <p:nvSpPr>
            <p:cNvPr id="160" name="Rectangle 140"/>
            <p:cNvSpPr>
              <a:spLocks noChangeArrowheads="1"/>
            </p:cNvSpPr>
            <p:nvPr/>
          </p:nvSpPr>
          <p:spPr bwMode="auto">
            <a:xfrm>
              <a:off x="11172519" y="4808458"/>
              <a:ext cx="25400" cy="25400"/>
            </a:xfrm>
            <a:prstGeom prst="rect">
              <a:avLst/>
            </a:prstGeom>
            <a:solidFill>
              <a:srgbClr val="F9FDFF"/>
            </a:solidFill>
            <a:ln w="9525">
              <a:noFill/>
              <a:miter lim="800000"/>
            </a:ln>
          </p:spPr>
          <p:txBody>
            <a:bodyPr/>
            <a:lstStyle/>
            <a:p>
              <a:endParaRPr lang="id-ID" altLang="zh-CN" sz="1705">
                <a:latin typeface="Arial" panose="020B0604020202020204" pitchFamily="34" charset="0"/>
                <a:ea typeface="微软雅黑" panose="020B0503020204020204" pitchFamily="34" charset="-122"/>
                <a:sym typeface="Arial" panose="020B0604020202020204" pitchFamily="34" charset="0"/>
              </a:endParaRPr>
            </a:p>
          </p:txBody>
        </p:sp>
        <p:sp>
          <p:nvSpPr>
            <p:cNvPr id="161" name="Rectangle 141"/>
            <p:cNvSpPr>
              <a:spLocks noChangeArrowheads="1"/>
            </p:cNvSpPr>
            <p:nvPr/>
          </p:nvSpPr>
          <p:spPr bwMode="auto">
            <a:xfrm>
              <a:off x="10728019" y="4808458"/>
              <a:ext cx="25400" cy="25400"/>
            </a:xfrm>
            <a:prstGeom prst="rect">
              <a:avLst/>
            </a:prstGeom>
            <a:solidFill>
              <a:srgbClr val="F9FDFF"/>
            </a:solidFill>
            <a:ln w="9525">
              <a:noFill/>
              <a:miter lim="800000"/>
            </a:ln>
          </p:spPr>
          <p:txBody>
            <a:bodyPr/>
            <a:lstStyle/>
            <a:p>
              <a:endParaRPr lang="id-ID" altLang="zh-CN" sz="1705">
                <a:latin typeface="Arial" panose="020B0604020202020204" pitchFamily="34" charset="0"/>
                <a:ea typeface="微软雅黑" panose="020B0503020204020204" pitchFamily="34" charset="-122"/>
                <a:sym typeface="Arial" panose="020B0604020202020204" pitchFamily="34" charset="0"/>
              </a:endParaRPr>
            </a:p>
          </p:txBody>
        </p:sp>
        <p:sp>
          <p:nvSpPr>
            <p:cNvPr id="162" name="Freeform 142"/>
            <p:cNvSpPr/>
            <p:nvPr/>
          </p:nvSpPr>
          <p:spPr bwMode="auto">
            <a:xfrm>
              <a:off x="10753419" y="3700383"/>
              <a:ext cx="650875" cy="631825"/>
            </a:xfrm>
            <a:custGeom>
              <a:avLst/>
              <a:gdLst>
                <a:gd name="T0" fmla="*/ 1033264152 w 410"/>
                <a:gd name="T1" fmla="*/ 0 h 398"/>
                <a:gd name="T2" fmla="*/ 705643738 w 410"/>
                <a:gd name="T3" fmla="*/ 1003022277 h 398"/>
                <a:gd name="T4" fmla="*/ 0 w 410"/>
                <a:gd name="T5" fmla="*/ 1003022277 h 398"/>
                <a:gd name="T6" fmla="*/ 0 w 410"/>
                <a:gd name="T7" fmla="*/ 894656385 h 398"/>
                <a:gd name="T8" fmla="*/ 609877829 w 410"/>
                <a:gd name="T9" fmla="*/ 894656385 h 398"/>
                <a:gd name="T10" fmla="*/ 917336999 w 410"/>
                <a:gd name="T11" fmla="*/ 12601574 h 398"/>
                <a:gd name="T12" fmla="*/ 1033264152 w 410"/>
                <a:gd name="T13" fmla="*/ 0 h 398"/>
                <a:gd name="T14" fmla="*/ 0 60000 65536"/>
                <a:gd name="T15" fmla="*/ 0 60000 65536"/>
                <a:gd name="T16" fmla="*/ 0 60000 65536"/>
                <a:gd name="T17" fmla="*/ 0 60000 65536"/>
                <a:gd name="T18" fmla="*/ 0 60000 65536"/>
                <a:gd name="T19" fmla="*/ 0 60000 65536"/>
                <a:gd name="T20" fmla="*/ 0 60000 65536"/>
                <a:gd name="T21" fmla="*/ 0 w 410"/>
                <a:gd name="T22" fmla="*/ 0 h 398"/>
                <a:gd name="T23" fmla="*/ 410 w 410"/>
                <a:gd name="T24" fmla="*/ 398 h 39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0" h="398">
                  <a:moveTo>
                    <a:pt x="410" y="0"/>
                  </a:moveTo>
                  <a:lnTo>
                    <a:pt x="280" y="398"/>
                  </a:lnTo>
                  <a:lnTo>
                    <a:pt x="0" y="398"/>
                  </a:lnTo>
                  <a:lnTo>
                    <a:pt x="0" y="355"/>
                  </a:lnTo>
                  <a:lnTo>
                    <a:pt x="242" y="355"/>
                  </a:lnTo>
                  <a:lnTo>
                    <a:pt x="364" y="5"/>
                  </a:lnTo>
                  <a:lnTo>
                    <a:pt x="410" y="0"/>
                  </a:lnTo>
                  <a:close/>
                </a:path>
              </a:pathLst>
            </a:custGeom>
            <a:solidFill>
              <a:srgbClr val="273244"/>
            </a:solidFill>
            <a:ln w="9525">
              <a:noFill/>
              <a:miter lim="800000"/>
            </a:ln>
          </p:spPr>
          <p:txBody>
            <a:bodyPr/>
            <a:lstStyle/>
            <a:p>
              <a:endParaRPr lang="id-ID" altLang="zh-CN" sz="1705">
                <a:latin typeface="Arial" panose="020B0604020202020204" pitchFamily="34" charset="0"/>
                <a:ea typeface="微软雅黑" panose="020B0503020204020204" pitchFamily="34" charset="-122"/>
                <a:sym typeface="Arial" panose="020B0604020202020204" pitchFamily="34" charset="0"/>
              </a:endParaRPr>
            </a:p>
          </p:txBody>
        </p:sp>
        <p:sp>
          <p:nvSpPr>
            <p:cNvPr id="163" name="Freeform 143"/>
            <p:cNvSpPr/>
            <p:nvPr/>
          </p:nvSpPr>
          <p:spPr bwMode="auto">
            <a:xfrm>
              <a:off x="10753419" y="3700383"/>
              <a:ext cx="650875" cy="631825"/>
            </a:xfrm>
            <a:custGeom>
              <a:avLst/>
              <a:gdLst>
                <a:gd name="T0" fmla="*/ 672882511 w 410"/>
                <a:gd name="T1" fmla="*/ 957659478 h 398"/>
                <a:gd name="T2" fmla="*/ 987901353 w 410"/>
                <a:gd name="T3" fmla="*/ 7561263 h 398"/>
                <a:gd name="T4" fmla="*/ 1033264152 w 410"/>
                <a:gd name="T5" fmla="*/ 0 h 398"/>
                <a:gd name="T6" fmla="*/ 705643738 w 410"/>
                <a:gd name="T7" fmla="*/ 1003022277 h 398"/>
                <a:gd name="T8" fmla="*/ 0 w 410"/>
                <a:gd name="T9" fmla="*/ 1003022277 h 398"/>
                <a:gd name="T10" fmla="*/ 0 w 410"/>
                <a:gd name="T11" fmla="*/ 957659478 h 398"/>
                <a:gd name="T12" fmla="*/ 672882511 w 410"/>
                <a:gd name="T13" fmla="*/ 957659478 h 398"/>
                <a:gd name="T14" fmla="*/ 0 60000 65536"/>
                <a:gd name="T15" fmla="*/ 0 60000 65536"/>
                <a:gd name="T16" fmla="*/ 0 60000 65536"/>
                <a:gd name="T17" fmla="*/ 0 60000 65536"/>
                <a:gd name="T18" fmla="*/ 0 60000 65536"/>
                <a:gd name="T19" fmla="*/ 0 60000 65536"/>
                <a:gd name="T20" fmla="*/ 0 60000 65536"/>
                <a:gd name="T21" fmla="*/ 0 w 410"/>
                <a:gd name="T22" fmla="*/ 0 h 398"/>
                <a:gd name="T23" fmla="*/ 410 w 410"/>
                <a:gd name="T24" fmla="*/ 398 h 39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0" h="398">
                  <a:moveTo>
                    <a:pt x="267" y="380"/>
                  </a:moveTo>
                  <a:lnTo>
                    <a:pt x="392" y="3"/>
                  </a:lnTo>
                  <a:lnTo>
                    <a:pt x="410" y="0"/>
                  </a:lnTo>
                  <a:lnTo>
                    <a:pt x="280" y="398"/>
                  </a:lnTo>
                  <a:lnTo>
                    <a:pt x="0" y="398"/>
                  </a:lnTo>
                  <a:lnTo>
                    <a:pt x="0" y="380"/>
                  </a:lnTo>
                  <a:lnTo>
                    <a:pt x="267" y="380"/>
                  </a:lnTo>
                  <a:close/>
                </a:path>
              </a:pathLst>
            </a:custGeom>
            <a:solidFill>
              <a:srgbClr val="041728"/>
            </a:solidFill>
            <a:ln w="9525">
              <a:noFill/>
              <a:miter lim="800000"/>
            </a:ln>
          </p:spPr>
          <p:txBody>
            <a:bodyPr/>
            <a:lstStyle/>
            <a:p>
              <a:endParaRPr lang="id-ID" altLang="zh-CN" sz="1705">
                <a:latin typeface="Arial" panose="020B0604020202020204" pitchFamily="34" charset="0"/>
                <a:ea typeface="微软雅黑" panose="020B0503020204020204" pitchFamily="34" charset="-122"/>
                <a:sym typeface="Arial" panose="020B0604020202020204" pitchFamily="34" charset="0"/>
              </a:endParaRPr>
            </a:p>
          </p:txBody>
        </p:sp>
        <p:sp>
          <p:nvSpPr>
            <p:cNvPr id="164" name="Rectangle 144"/>
            <p:cNvSpPr>
              <a:spLocks noChangeArrowheads="1"/>
            </p:cNvSpPr>
            <p:nvPr/>
          </p:nvSpPr>
          <p:spPr bwMode="auto">
            <a:xfrm>
              <a:off x="10885181" y="4332208"/>
              <a:ext cx="155575" cy="31750"/>
            </a:xfrm>
            <a:prstGeom prst="rect">
              <a:avLst/>
            </a:prstGeom>
            <a:solidFill>
              <a:srgbClr val="041728"/>
            </a:solidFill>
            <a:ln w="9525">
              <a:noFill/>
              <a:miter lim="800000"/>
            </a:ln>
          </p:spPr>
          <p:txBody>
            <a:bodyPr/>
            <a:lstStyle/>
            <a:p>
              <a:endParaRPr lang="id-ID" altLang="zh-CN" sz="1705">
                <a:latin typeface="Arial" panose="020B0604020202020204" pitchFamily="34" charset="0"/>
                <a:ea typeface="微软雅黑" panose="020B0503020204020204" pitchFamily="34" charset="-122"/>
                <a:sym typeface="Arial" panose="020B0604020202020204" pitchFamily="34" charset="0"/>
              </a:endParaRPr>
            </a:p>
          </p:txBody>
        </p:sp>
        <p:sp>
          <p:nvSpPr>
            <p:cNvPr id="165" name="Oval 145"/>
            <p:cNvSpPr>
              <a:spLocks noChangeArrowheads="1"/>
            </p:cNvSpPr>
            <p:nvPr/>
          </p:nvSpPr>
          <p:spPr bwMode="auto">
            <a:xfrm>
              <a:off x="11169344" y="4821158"/>
              <a:ext cx="31750" cy="31750"/>
            </a:xfrm>
            <a:prstGeom prst="ellipse">
              <a:avLst/>
            </a:prstGeom>
            <a:solidFill>
              <a:srgbClr val="231F20"/>
            </a:solidFill>
            <a:ln w="9525">
              <a:noFill/>
              <a:round/>
            </a:ln>
          </p:spPr>
          <p:txBody>
            <a:bodyPr/>
            <a:lstStyle/>
            <a:p>
              <a:endParaRPr lang="id-ID" altLang="zh-CN" sz="1705">
                <a:latin typeface="Arial" panose="020B0604020202020204" pitchFamily="34" charset="0"/>
                <a:ea typeface="微软雅黑" panose="020B0503020204020204" pitchFamily="34" charset="-122"/>
                <a:sym typeface="Arial" panose="020B0604020202020204" pitchFamily="34" charset="0"/>
              </a:endParaRPr>
            </a:p>
          </p:txBody>
        </p:sp>
        <p:sp>
          <p:nvSpPr>
            <p:cNvPr id="166" name="Oval 146"/>
            <p:cNvSpPr>
              <a:spLocks noChangeArrowheads="1"/>
            </p:cNvSpPr>
            <p:nvPr/>
          </p:nvSpPr>
          <p:spPr bwMode="auto">
            <a:xfrm>
              <a:off x="10947094" y="4821158"/>
              <a:ext cx="31750" cy="31750"/>
            </a:xfrm>
            <a:prstGeom prst="ellipse">
              <a:avLst/>
            </a:prstGeom>
            <a:solidFill>
              <a:srgbClr val="231F20"/>
            </a:solidFill>
            <a:ln w="9525">
              <a:noFill/>
              <a:round/>
            </a:ln>
          </p:spPr>
          <p:txBody>
            <a:bodyPr/>
            <a:lstStyle/>
            <a:p>
              <a:endParaRPr lang="id-ID" altLang="zh-CN" sz="1705">
                <a:latin typeface="Arial" panose="020B0604020202020204" pitchFamily="34" charset="0"/>
                <a:ea typeface="微软雅黑" panose="020B0503020204020204" pitchFamily="34" charset="-122"/>
                <a:sym typeface="Arial" panose="020B0604020202020204" pitchFamily="34" charset="0"/>
              </a:endParaRPr>
            </a:p>
          </p:txBody>
        </p:sp>
        <p:sp>
          <p:nvSpPr>
            <p:cNvPr id="167" name="Oval 147"/>
            <p:cNvSpPr>
              <a:spLocks noChangeArrowheads="1"/>
            </p:cNvSpPr>
            <p:nvPr/>
          </p:nvSpPr>
          <p:spPr bwMode="auto">
            <a:xfrm>
              <a:off x="10724844" y="4821158"/>
              <a:ext cx="31750" cy="31750"/>
            </a:xfrm>
            <a:prstGeom prst="ellipse">
              <a:avLst/>
            </a:prstGeom>
            <a:solidFill>
              <a:srgbClr val="231F20"/>
            </a:solidFill>
            <a:ln w="9525">
              <a:noFill/>
              <a:round/>
            </a:ln>
          </p:spPr>
          <p:txBody>
            <a:bodyPr/>
            <a:lstStyle/>
            <a:p>
              <a:endParaRPr lang="id-ID" altLang="zh-CN" sz="1705">
                <a:latin typeface="Arial" panose="020B0604020202020204" pitchFamily="34" charset="0"/>
                <a:ea typeface="微软雅黑" panose="020B0503020204020204" pitchFamily="34" charset="-122"/>
                <a:sym typeface="Arial" panose="020B0604020202020204" pitchFamily="34" charset="0"/>
              </a:endParaRPr>
            </a:p>
          </p:txBody>
        </p:sp>
        <p:sp>
          <p:nvSpPr>
            <p:cNvPr id="168" name="Freeform 148"/>
            <p:cNvSpPr/>
            <p:nvPr/>
          </p:nvSpPr>
          <p:spPr bwMode="auto">
            <a:xfrm>
              <a:off x="10289869" y="4051221"/>
              <a:ext cx="881063" cy="715963"/>
            </a:xfrm>
            <a:custGeom>
              <a:avLst/>
              <a:gdLst>
                <a:gd name="T0" fmla="*/ 0 w 460"/>
                <a:gd name="T1" fmla="*/ 1337614189 h 374"/>
                <a:gd name="T2" fmla="*/ 392538482 w 460"/>
                <a:gd name="T3" fmla="*/ 161246744 h 374"/>
                <a:gd name="T4" fmla="*/ 524607995 w 460"/>
                <a:gd name="T5" fmla="*/ 91616463 h 374"/>
                <a:gd name="T6" fmla="*/ 1045546171 w 460"/>
                <a:gd name="T7" fmla="*/ 62300262 h 374"/>
                <a:gd name="T8" fmla="*/ 1276666173 w 460"/>
                <a:gd name="T9" fmla="*/ 0 h 374"/>
                <a:gd name="T10" fmla="*/ 1665536632 w 460"/>
                <a:gd name="T11" fmla="*/ 0 h 374"/>
                <a:gd name="T12" fmla="*/ 1188621188 w 460"/>
                <a:gd name="T13" fmla="*/ 403115872 h 374"/>
                <a:gd name="T14" fmla="*/ 608985077 w 460"/>
                <a:gd name="T15" fmla="*/ 403115872 h 374"/>
                <a:gd name="T16" fmla="*/ 201771095 w 460"/>
                <a:gd name="T17" fmla="*/ 1370596334 h 374"/>
                <a:gd name="T18" fmla="*/ 0 w 460"/>
                <a:gd name="T19" fmla="*/ 1337614189 h 37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60"/>
                <a:gd name="T31" fmla="*/ 0 h 374"/>
                <a:gd name="T32" fmla="*/ 460 w 460"/>
                <a:gd name="T33" fmla="*/ 374 h 37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60" h="374">
                  <a:moveTo>
                    <a:pt x="0" y="365"/>
                  </a:moveTo>
                  <a:cubicBezTo>
                    <a:pt x="107" y="44"/>
                    <a:pt x="107" y="44"/>
                    <a:pt x="107" y="44"/>
                  </a:cubicBezTo>
                  <a:cubicBezTo>
                    <a:pt x="115" y="32"/>
                    <a:pt x="128" y="25"/>
                    <a:pt x="143" y="25"/>
                  </a:cubicBezTo>
                  <a:cubicBezTo>
                    <a:pt x="143" y="25"/>
                    <a:pt x="203" y="19"/>
                    <a:pt x="285" y="17"/>
                  </a:cubicBezTo>
                  <a:cubicBezTo>
                    <a:pt x="318" y="16"/>
                    <a:pt x="346" y="2"/>
                    <a:pt x="348" y="0"/>
                  </a:cubicBezTo>
                  <a:cubicBezTo>
                    <a:pt x="454" y="0"/>
                    <a:pt x="454" y="0"/>
                    <a:pt x="454" y="0"/>
                  </a:cubicBezTo>
                  <a:cubicBezTo>
                    <a:pt x="454" y="0"/>
                    <a:pt x="460" y="110"/>
                    <a:pt x="324" y="110"/>
                  </a:cubicBezTo>
                  <a:cubicBezTo>
                    <a:pt x="269" y="110"/>
                    <a:pt x="196" y="110"/>
                    <a:pt x="166" y="110"/>
                  </a:cubicBezTo>
                  <a:cubicBezTo>
                    <a:pt x="55" y="374"/>
                    <a:pt x="55" y="374"/>
                    <a:pt x="55" y="374"/>
                  </a:cubicBezTo>
                  <a:lnTo>
                    <a:pt x="0" y="365"/>
                  </a:lnTo>
                  <a:close/>
                </a:path>
              </a:pathLst>
            </a:custGeom>
            <a:solidFill>
              <a:srgbClr val="2D3E50"/>
            </a:solidFill>
            <a:ln w="9525">
              <a:noFill/>
              <a:miter lim="800000"/>
            </a:ln>
          </p:spPr>
          <p:txBody>
            <a:bodyPr/>
            <a:lstStyle/>
            <a:p>
              <a:endParaRPr lang="id-ID" altLang="zh-CN" sz="1705">
                <a:latin typeface="Arial" panose="020B0604020202020204" pitchFamily="34" charset="0"/>
                <a:ea typeface="微软雅黑" panose="020B0503020204020204" pitchFamily="34" charset="-122"/>
                <a:sym typeface="Arial" panose="020B0604020202020204" pitchFamily="34" charset="0"/>
              </a:endParaRPr>
            </a:p>
          </p:txBody>
        </p:sp>
        <p:sp>
          <p:nvSpPr>
            <p:cNvPr id="169" name="Freeform 149"/>
            <p:cNvSpPr/>
            <p:nvPr/>
          </p:nvSpPr>
          <p:spPr bwMode="auto">
            <a:xfrm>
              <a:off x="10148581" y="4749721"/>
              <a:ext cx="250825" cy="68263"/>
            </a:xfrm>
            <a:custGeom>
              <a:avLst/>
              <a:gdLst>
                <a:gd name="T0" fmla="*/ 271287335 w 131"/>
                <a:gd name="T1" fmla="*/ 0 h 35"/>
                <a:gd name="T2" fmla="*/ 84319314 w 131"/>
                <a:gd name="T3" fmla="*/ 45646488 h 35"/>
                <a:gd name="T4" fmla="*/ 0 w 131"/>
                <a:gd name="T5" fmla="*/ 133138208 h 35"/>
                <a:gd name="T6" fmla="*/ 458257181 w 131"/>
                <a:gd name="T7" fmla="*/ 133138208 h 35"/>
                <a:gd name="T8" fmla="*/ 472921821 w 131"/>
                <a:gd name="T9" fmla="*/ 34234870 h 35"/>
                <a:gd name="T10" fmla="*/ 285951975 w 131"/>
                <a:gd name="T11" fmla="*/ 0 h 35"/>
                <a:gd name="T12" fmla="*/ 0 60000 65536"/>
                <a:gd name="T13" fmla="*/ 0 60000 65536"/>
                <a:gd name="T14" fmla="*/ 0 60000 65536"/>
                <a:gd name="T15" fmla="*/ 0 60000 65536"/>
                <a:gd name="T16" fmla="*/ 0 60000 65536"/>
                <a:gd name="T17" fmla="*/ 0 60000 65536"/>
                <a:gd name="T18" fmla="*/ 0 w 131"/>
                <a:gd name="T19" fmla="*/ 0 h 35"/>
                <a:gd name="T20" fmla="*/ 131 w 131"/>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131" h="35">
                  <a:moveTo>
                    <a:pt x="74" y="0"/>
                  </a:moveTo>
                  <a:cubicBezTo>
                    <a:pt x="74" y="0"/>
                    <a:pt x="37" y="11"/>
                    <a:pt x="23" y="12"/>
                  </a:cubicBezTo>
                  <a:cubicBezTo>
                    <a:pt x="4" y="13"/>
                    <a:pt x="0" y="35"/>
                    <a:pt x="0" y="35"/>
                  </a:cubicBezTo>
                  <a:cubicBezTo>
                    <a:pt x="125" y="35"/>
                    <a:pt x="125" y="35"/>
                    <a:pt x="125" y="35"/>
                  </a:cubicBezTo>
                  <a:cubicBezTo>
                    <a:pt x="125" y="35"/>
                    <a:pt x="131" y="22"/>
                    <a:pt x="129" y="9"/>
                  </a:cubicBezTo>
                  <a:cubicBezTo>
                    <a:pt x="106" y="5"/>
                    <a:pt x="78" y="0"/>
                    <a:pt x="78" y="0"/>
                  </a:cubicBezTo>
                </a:path>
              </a:pathLst>
            </a:custGeom>
            <a:solidFill>
              <a:srgbClr val="231F20"/>
            </a:solidFill>
            <a:ln w="9525">
              <a:noFill/>
              <a:miter lim="800000"/>
            </a:ln>
          </p:spPr>
          <p:txBody>
            <a:bodyPr/>
            <a:lstStyle/>
            <a:p>
              <a:endParaRPr lang="id-ID" altLang="zh-CN" sz="1705">
                <a:latin typeface="Arial" panose="020B0604020202020204" pitchFamily="34" charset="0"/>
                <a:ea typeface="微软雅黑" panose="020B0503020204020204" pitchFamily="34" charset="-122"/>
                <a:sym typeface="Arial" panose="020B0604020202020204" pitchFamily="34" charset="0"/>
              </a:endParaRPr>
            </a:p>
          </p:txBody>
        </p:sp>
        <p:sp>
          <p:nvSpPr>
            <p:cNvPr id="170" name="Freeform 150"/>
            <p:cNvSpPr/>
            <p:nvPr/>
          </p:nvSpPr>
          <p:spPr bwMode="auto">
            <a:xfrm>
              <a:off x="10945506" y="3244771"/>
              <a:ext cx="117475" cy="338138"/>
            </a:xfrm>
            <a:custGeom>
              <a:avLst/>
              <a:gdLst>
                <a:gd name="T0" fmla="*/ 186491535 w 74"/>
                <a:gd name="T1" fmla="*/ 456149817 h 213"/>
                <a:gd name="T2" fmla="*/ 153728724 w 74"/>
                <a:gd name="T3" fmla="*/ 189012787 h 213"/>
                <a:gd name="T4" fmla="*/ 0 w 74"/>
                <a:gd name="T5" fmla="*/ 0 h 213"/>
                <a:gd name="T6" fmla="*/ 80644992 w 74"/>
                <a:gd name="T7" fmla="*/ 536794913 h 213"/>
                <a:gd name="T8" fmla="*/ 186491535 w 74"/>
                <a:gd name="T9" fmla="*/ 456149817 h 213"/>
                <a:gd name="T10" fmla="*/ 0 60000 65536"/>
                <a:gd name="T11" fmla="*/ 0 60000 65536"/>
                <a:gd name="T12" fmla="*/ 0 60000 65536"/>
                <a:gd name="T13" fmla="*/ 0 60000 65536"/>
                <a:gd name="T14" fmla="*/ 0 60000 65536"/>
                <a:gd name="T15" fmla="*/ 0 w 74"/>
                <a:gd name="T16" fmla="*/ 0 h 213"/>
                <a:gd name="T17" fmla="*/ 74 w 74"/>
                <a:gd name="T18" fmla="*/ 213 h 213"/>
              </a:gdLst>
              <a:ahLst/>
              <a:cxnLst>
                <a:cxn ang="T10">
                  <a:pos x="T0" y="T1"/>
                </a:cxn>
                <a:cxn ang="T11">
                  <a:pos x="T2" y="T3"/>
                </a:cxn>
                <a:cxn ang="T12">
                  <a:pos x="T4" y="T5"/>
                </a:cxn>
                <a:cxn ang="T13">
                  <a:pos x="T6" y="T7"/>
                </a:cxn>
                <a:cxn ang="T14">
                  <a:pos x="T8" y="T9"/>
                </a:cxn>
              </a:cxnLst>
              <a:rect l="T15" t="T16" r="T17" b="T18"/>
              <a:pathLst>
                <a:path w="74" h="213">
                  <a:moveTo>
                    <a:pt x="74" y="181"/>
                  </a:moveTo>
                  <a:lnTo>
                    <a:pt x="61" y="75"/>
                  </a:lnTo>
                  <a:lnTo>
                    <a:pt x="0" y="0"/>
                  </a:lnTo>
                  <a:lnTo>
                    <a:pt x="32" y="213"/>
                  </a:lnTo>
                  <a:lnTo>
                    <a:pt x="74" y="181"/>
                  </a:lnTo>
                  <a:close/>
                </a:path>
              </a:pathLst>
            </a:custGeom>
            <a:solidFill>
              <a:srgbClr val="F9B49B"/>
            </a:solidFill>
            <a:ln w="9525">
              <a:noFill/>
              <a:miter lim="800000"/>
            </a:ln>
          </p:spPr>
          <p:txBody>
            <a:bodyPr/>
            <a:lstStyle/>
            <a:p>
              <a:endParaRPr lang="id-ID" altLang="zh-CN" sz="1705">
                <a:latin typeface="Arial" panose="020B0604020202020204" pitchFamily="34" charset="0"/>
                <a:ea typeface="微软雅黑" panose="020B0503020204020204" pitchFamily="34" charset="-122"/>
                <a:sym typeface="Arial" panose="020B0604020202020204" pitchFamily="34" charset="0"/>
              </a:endParaRPr>
            </a:p>
          </p:txBody>
        </p:sp>
        <p:sp>
          <p:nvSpPr>
            <p:cNvPr id="171" name="Freeform 151"/>
            <p:cNvSpPr/>
            <p:nvPr/>
          </p:nvSpPr>
          <p:spPr bwMode="auto">
            <a:xfrm>
              <a:off x="10945506" y="3244771"/>
              <a:ext cx="117475" cy="338138"/>
            </a:xfrm>
            <a:custGeom>
              <a:avLst/>
              <a:gdLst>
                <a:gd name="T0" fmla="*/ 186491535 w 74"/>
                <a:gd name="T1" fmla="*/ 456149817 h 213"/>
                <a:gd name="T2" fmla="*/ 153728724 w 74"/>
                <a:gd name="T3" fmla="*/ 189012787 h 213"/>
                <a:gd name="T4" fmla="*/ 0 w 74"/>
                <a:gd name="T5" fmla="*/ 0 h 213"/>
                <a:gd name="T6" fmla="*/ 80644992 w 74"/>
                <a:gd name="T7" fmla="*/ 536794913 h 213"/>
                <a:gd name="T8" fmla="*/ 0 60000 65536"/>
                <a:gd name="T9" fmla="*/ 0 60000 65536"/>
                <a:gd name="T10" fmla="*/ 0 60000 65536"/>
                <a:gd name="T11" fmla="*/ 0 60000 65536"/>
                <a:gd name="T12" fmla="*/ 0 w 74"/>
                <a:gd name="T13" fmla="*/ 0 h 213"/>
                <a:gd name="T14" fmla="*/ 74 w 74"/>
                <a:gd name="T15" fmla="*/ 213 h 213"/>
              </a:gdLst>
              <a:ahLst/>
              <a:cxnLst>
                <a:cxn ang="T8">
                  <a:pos x="T0" y="T1"/>
                </a:cxn>
                <a:cxn ang="T9">
                  <a:pos x="T2" y="T3"/>
                </a:cxn>
                <a:cxn ang="T10">
                  <a:pos x="T4" y="T5"/>
                </a:cxn>
                <a:cxn ang="T11">
                  <a:pos x="T6" y="T7"/>
                </a:cxn>
              </a:cxnLst>
              <a:rect l="T12" t="T13" r="T14" b="T15"/>
              <a:pathLst>
                <a:path w="74" h="213">
                  <a:moveTo>
                    <a:pt x="74" y="181"/>
                  </a:moveTo>
                  <a:lnTo>
                    <a:pt x="61" y="75"/>
                  </a:lnTo>
                  <a:lnTo>
                    <a:pt x="0" y="0"/>
                  </a:lnTo>
                  <a:lnTo>
                    <a:pt x="32" y="213"/>
                  </a:lnTo>
                </a:path>
              </a:pathLst>
            </a:custGeom>
            <a:noFill/>
            <a:ln w="9525">
              <a:noFill/>
              <a:miter lim="800000"/>
            </a:ln>
          </p:spPr>
          <p:txBody>
            <a:bodyPr/>
            <a:lstStyle/>
            <a:p>
              <a:endParaRPr lang="id-ID" altLang="zh-CN" sz="1705">
                <a:latin typeface="Arial" panose="020B0604020202020204" pitchFamily="34" charset="0"/>
                <a:ea typeface="微软雅黑" panose="020B0503020204020204" pitchFamily="34" charset="-122"/>
                <a:sym typeface="Arial" panose="020B0604020202020204" pitchFamily="34" charset="0"/>
              </a:endParaRPr>
            </a:p>
          </p:txBody>
        </p:sp>
        <p:sp>
          <p:nvSpPr>
            <p:cNvPr id="172" name="Freeform 152"/>
            <p:cNvSpPr/>
            <p:nvPr/>
          </p:nvSpPr>
          <p:spPr bwMode="auto">
            <a:xfrm>
              <a:off x="10824856" y="3316208"/>
              <a:ext cx="206375" cy="215900"/>
            </a:xfrm>
            <a:custGeom>
              <a:avLst/>
              <a:gdLst>
                <a:gd name="T0" fmla="*/ 0 w 108"/>
                <a:gd name="T1" fmla="*/ 0 h 113"/>
                <a:gd name="T2" fmla="*/ 208133010 w 108"/>
                <a:gd name="T3" fmla="*/ 412502751 h 113"/>
                <a:gd name="T4" fmla="*/ 394357792 w 108"/>
                <a:gd name="T5" fmla="*/ 215378402 h 113"/>
                <a:gd name="T6" fmla="*/ 376101253 w 108"/>
                <a:gd name="T7" fmla="*/ 0 h 113"/>
                <a:gd name="T8" fmla="*/ 0 60000 65536"/>
                <a:gd name="T9" fmla="*/ 0 60000 65536"/>
                <a:gd name="T10" fmla="*/ 0 60000 65536"/>
                <a:gd name="T11" fmla="*/ 0 60000 65536"/>
                <a:gd name="T12" fmla="*/ 0 w 108"/>
                <a:gd name="T13" fmla="*/ 0 h 113"/>
                <a:gd name="T14" fmla="*/ 108 w 108"/>
                <a:gd name="T15" fmla="*/ 113 h 113"/>
              </a:gdLst>
              <a:ahLst/>
              <a:cxnLst>
                <a:cxn ang="T8">
                  <a:pos x="T0" y="T1"/>
                </a:cxn>
                <a:cxn ang="T9">
                  <a:pos x="T2" y="T3"/>
                </a:cxn>
                <a:cxn ang="T10">
                  <a:pos x="T4" y="T5"/>
                </a:cxn>
                <a:cxn ang="T11">
                  <a:pos x="T6" y="T7"/>
                </a:cxn>
              </a:cxnLst>
              <a:rect l="T12" t="T13" r="T14" b="T15"/>
              <a:pathLst>
                <a:path w="108" h="113">
                  <a:moveTo>
                    <a:pt x="0" y="0"/>
                  </a:moveTo>
                  <a:cubicBezTo>
                    <a:pt x="0" y="0"/>
                    <a:pt x="8" y="113"/>
                    <a:pt x="57" y="113"/>
                  </a:cubicBezTo>
                  <a:cubicBezTo>
                    <a:pt x="87" y="113"/>
                    <a:pt x="108" y="94"/>
                    <a:pt x="108" y="59"/>
                  </a:cubicBezTo>
                  <a:cubicBezTo>
                    <a:pt x="103" y="0"/>
                    <a:pt x="103" y="0"/>
                    <a:pt x="103" y="0"/>
                  </a:cubicBezTo>
                </a:path>
              </a:pathLst>
            </a:custGeom>
            <a:solidFill>
              <a:srgbClr val="F9B49B"/>
            </a:solidFill>
            <a:ln w="9525">
              <a:noFill/>
              <a:miter lim="800000"/>
            </a:ln>
          </p:spPr>
          <p:txBody>
            <a:bodyPr/>
            <a:lstStyle/>
            <a:p>
              <a:endParaRPr lang="id-ID" altLang="zh-CN" sz="1705">
                <a:latin typeface="Arial" panose="020B0604020202020204" pitchFamily="34" charset="0"/>
                <a:ea typeface="微软雅黑" panose="020B0503020204020204" pitchFamily="34" charset="-122"/>
                <a:sym typeface="Arial" panose="020B0604020202020204" pitchFamily="34" charset="0"/>
              </a:endParaRPr>
            </a:p>
          </p:txBody>
        </p:sp>
        <p:sp>
          <p:nvSpPr>
            <p:cNvPr id="173" name="Freeform 153"/>
            <p:cNvSpPr/>
            <p:nvPr/>
          </p:nvSpPr>
          <p:spPr bwMode="auto">
            <a:xfrm>
              <a:off x="10764531" y="3216196"/>
              <a:ext cx="266700" cy="147638"/>
            </a:xfrm>
            <a:custGeom>
              <a:avLst/>
              <a:gdLst>
                <a:gd name="T0" fmla="*/ 452816228 w 139"/>
                <a:gd name="T1" fmla="*/ 191170103 h 77"/>
                <a:gd name="T2" fmla="*/ 103080494 w 139"/>
                <a:gd name="T3" fmla="*/ 191170103 h 77"/>
                <a:gd name="T4" fmla="*/ 305559519 w 139"/>
                <a:gd name="T5" fmla="*/ 0 h 77"/>
                <a:gd name="T6" fmla="*/ 511718648 w 139"/>
                <a:gd name="T7" fmla="*/ 73527560 h 77"/>
                <a:gd name="T8" fmla="*/ 452816228 w 139"/>
                <a:gd name="T9" fmla="*/ 191170103 h 77"/>
                <a:gd name="T10" fmla="*/ 0 60000 65536"/>
                <a:gd name="T11" fmla="*/ 0 60000 65536"/>
                <a:gd name="T12" fmla="*/ 0 60000 65536"/>
                <a:gd name="T13" fmla="*/ 0 60000 65536"/>
                <a:gd name="T14" fmla="*/ 0 60000 65536"/>
                <a:gd name="T15" fmla="*/ 0 w 139"/>
                <a:gd name="T16" fmla="*/ 0 h 77"/>
                <a:gd name="T17" fmla="*/ 139 w 139"/>
                <a:gd name="T18" fmla="*/ 77 h 77"/>
              </a:gdLst>
              <a:ahLst/>
              <a:cxnLst>
                <a:cxn ang="T10">
                  <a:pos x="T0" y="T1"/>
                </a:cxn>
                <a:cxn ang="T11">
                  <a:pos x="T2" y="T3"/>
                </a:cxn>
                <a:cxn ang="T12">
                  <a:pos x="T4" y="T5"/>
                </a:cxn>
                <a:cxn ang="T13">
                  <a:pos x="T6" y="T7"/>
                </a:cxn>
                <a:cxn ang="T14">
                  <a:pos x="T8" y="T9"/>
                </a:cxn>
              </a:cxnLst>
              <a:rect l="T15" t="T16" r="T17" b="T18"/>
              <a:pathLst>
                <a:path w="139" h="77">
                  <a:moveTo>
                    <a:pt x="123" y="52"/>
                  </a:moveTo>
                  <a:cubicBezTo>
                    <a:pt x="123" y="52"/>
                    <a:pt x="55" y="77"/>
                    <a:pt x="28" y="52"/>
                  </a:cubicBezTo>
                  <a:cubicBezTo>
                    <a:pt x="0" y="28"/>
                    <a:pt x="40" y="0"/>
                    <a:pt x="83" y="0"/>
                  </a:cubicBezTo>
                  <a:cubicBezTo>
                    <a:pt x="126" y="0"/>
                    <a:pt x="139" y="20"/>
                    <a:pt x="139" y="20"/>
                  </a:cubicBezTo>
                  <a:lnTo>
                    <a:pt x="123" y="52"/>
                  </a:lnTo>
                  <a:close/>
                </a:path>
              </a:pathLst>
            </a:custGeom>
            <a:solidFill>
              <a:srgbClr val="231F20"/>
            </a:solidFill>
            <a:ln w="9525">
              <a:noFill/>
              <a:miter lim="800000"/>
            </a:ln>
          </p:spPr>
          <p:txBody>
            <a:bodyPr/>
            <a:lstStyle/>
            <a:p>
              <a:endParaRPr lang="id-ID" altLang="zh-CN" sz="1705">
                <a:latin typeface="Arial" panose="020B0604020202020204" pitchFamily="34" charset="0"/>
                <a:ea typeface="微软雅黑" panose="020B0503020204020204" pitchFamily="34" charset="-122"/>
                <a:sym typeface="Arial" panose="020B0604020202020204" pitchFamily="34" charset="0"/>
              </a:endParaRPr>
            </a:p>
          </p:txBody>
        </p:sp>
        <p:sp>
          <p:nvSpPr>
            <p:cNvPr id="174" name="Freeform 154"/>
            <p:cNvSpPr/>
            <p:nvPr/>
          </p:nvSpPr>
          <p:spPr bwMode="auto">
            <a:xfrm>
              <a:off x="10755006" y="3173333"/>
              <a:ext cx="276225" cy="163513"/>
            </a:xfrm>
            <a:custGeom>
              <a:avLst/>
              <a:gdLst>
                <a:gd name="T0" fmla="*/ 529862867 w 144"/>
                <a:gd name="T1" fmla="*/ 155445729 h 86"/>
                <a:gd name="T2" fmla="*/ 423153622 w 144"/>
                <a:gd name="T3" fmla="*/ 50609172 h 86"/>
                <a:gd name="T4" fmla="*/ 18397736 w 144"/>
                <a:gd name="T5" fmla="*/ 0 h 86"/>
                <a:gd name="T6" fmla="*/ 231814120 w 144"/>
                <a:gd name="T7" fmla="*/ 310889557 h 86"/>
                <a:gd name="T8" fmla="*/ 0 60000 65536"/>
                <a:gd name="T9" fmla="*/ 0 60000 65536"/>
                <a:gd name="T10" fmla="*/ 0 60000 65536"/>
                <a:gd name="T11" fmla="*/ 0 60000 65536"/>
                <a:gd name="T12" fmla="*/ 0 w 144"/>
                <a:gd name="T13" fmla="*/ 0 h 86"/>
                <a:gd name="T14" fmla="*/ 144 w 144"/>
                <a:gd name="T15" fmla="*/ 86 h 86"/>
              </a:gdLst>
              <a:ahLst/>
              <a:cxnLst>
                <a:cxn ang="T8">
                  <a:pos x="T0" y="T1"/>
                </a:cxn>
                <a:cxn ang="T9">
                  <a:pos x="T2" y="T3"/>
                </a:cxn>
                <a:cxn ang="T10">
                  <a:pos x="T4" y="T5"/>
                </a:cxn>
                <a:cxn ang="T11">
                  <a:pos x="T6" y="T7"/>
                </a:cxn>
              </a:cxnLst>
              <a:rect l="T12" t="T13" r="T14" b="T15"/>
              <a:pathLst>
                <a:path w="144" h="86">
                  <a:moveTo>
                    <a:pt x="144" y="43"/>
                  </a:moveTo>
                  <a:cubicBezTo>
                    <a:pt x="144" y="43"/>
                    <a:pt x="138" y="18"/>
                    <a:pt x="115" y="14"/>
                  </a:cubicBezTo>
                  <a:cubicBezTo>
                    <a:pt x="92" y="9"/>
                    <a:pt x="44" y="30"/>
                    <a:pt x="5" y="0"/>
                  </a:cubicBezTo>
                  <a:cubicBezTo>
                    <a:pt x="0" y="62"/>
                    <a:pt x="21" y="83"/>
                    <a:pt x="63" y="86"/>
                  </a:cubicBezTo>
                </a:path>
              </a:pathLst>
            </a:custGeom>
            <a:solidFill>
              <a:srgbClr val="231F20"/>
            </a:solidFill>
            <a:ln w="9525">
              <a:noFill/>
              <a:miter lim="800000"/>
            </a:ln>
          </p:spPr>
          <p:txBody>
            <a:bodyPr/>
            <a:lstStyle/>
            <a:p>
              <a:endParaRPr lang="id-ID" altLang="zh-CN" sz="1705">
                <a:latin typeface="Arial" panose="020B0604020202020204" pitchFamily="34" charset="0"/>
                <a:ea typeface="微软雅黑" panose="020B0503020204020204" pitchFamily="34" charset="-122"/>
                <a:sym typeface="Arial" panose="020B0604020202020204" pitchFamily="34" charset="0"/>
              </a:endParaRPr>
            </a:p>
          </p:txBody>
        </p:sp>
        <p:sp>
          <p:nvSpPr>
            <p:cNvPr id="175" name="Freeform 155"/>
            <p:cNvSpPr/>
            <p:nvPr/>
          </p:nvSpPr>
          <p:spPr bwMode="auto">
            <a:xfrm>
              <a:off x="10964556" y="3254296"/>
              <a:ext cx="120650" cy="201613"/>
            </a:xfrm>
            <a:custGeom>
              <a:avLst/>
              <a:gdLst>
                <a:gd name="T0" fmla="*/ 128363968 w 63"/>
                <a:gd name="T1" fmla="*/ 0 h 105"/>
                <a:gd name="T2" fmla="*/ 209050073 w 63"/>
                <a:gd name="T3" fmla="*/ 55303405 h 105"/>
                <a:gd name="T4" fmla="*/ 172374397 w 63"/>
                <a:gd name="T5" fmla="*/ 387121929 h 105"/>
                <a:gd name="T6" fmla="*/ 80686134 w 63"/>
                <a:gd name="T7" fmla="*/ 191716686 h 105"/>
                <a:gd name="T8" fmla="*/ 0 w 63"/>
                <a:gd name="T9" fmla="*/ 224900256 h 105"/>
                <a:gd name="T10" fmla="*/ 7334754 w 63"/>
                <a:gd name="T11" fmla="*/ 117980083 h 105"/>
                <a:gd name="T12" fmla="*/ 128363968 w 63"/>
                <a:gd name="T13" fmla="*/ 0 h 105"/>
                <a:gd name="T14" fmla="*/ 0 60000 65536"/>
                <a:gd name="T15" fmla="*/ 0 60000 65536"/>
                <a:gd name="T16" fmla="*/ 0 60000 65536"/>
                <a:gd name="T17" fmla="*/ 0 60000 65536"/>
                <a:gd name="T18" fmla="*/ 0 60000 65536"/>
                <a:gd name="T19" fmla="*/ 0 60000 65536"/>
                <a:gd name="T20" fmla="*/ 0 60000 65536"/>
                <a:gd name="T21" fmla="*/ 0 w 63"/>
                <a:gd name="T22" fmla="*/ 0 h 105"/>
                <a:gd name="T23" fmla="*/ 63 w 63"/>
                <a:gd name="T24" fmla="*/ 105 h 10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3" h="105">
                  <a:moveTo>
                    <a:pt x="35" y="0"/>
                  </a:moveTo>
                  <a:cubicBezTo>
                    <a:pt x="35" y="0"/>
                    <a:pt x="51" y="0"/>
                    <a:pt x="57" y="15"/>
                  </a:cubicBezTo>
                  <a:cubicBezTo>
                    <a:pt x="63" y="29"/>
                    <a:pt x="59" y="90"/>
                    <a:pt x="47" y="105"/>
                  </a:cubicBezTo>
                  <a:cubicBezTo>
                    <a:pt x="46" y="89"/>
                    <a:pt x="32" y="61"/>
                    <a:pt x="22" y="52"/>
                  </a:cubicBezTo>
                  <a:cubicBezTo>
                    <a:pt x="12" y="43"/>
                    <a:pt x="6" y="45"/>
                    <a:pt x="0" y="61"/>
                  </a:cubicBezTo>
                  <a:cubicBezTo>
                    <a:pt x="3" y="41"/>
                    <a:pt x="2" y="32"/>
                    <a:pt x="2" y="32"/>
                  </a:cubicBezTo>
                  <a:lnTo>
                    <a:pt x="35" y="0"/>
                  </a:lnTo>
                  <a:close/>
                </a:path>
              </a:pathLst>
            </a:custGeom>
            <a:solidFill>
              <a:srgbClr val="231F20"/>
            </a:solidFill>
            <a:ln w="9525">
              <a:noFill/>
              <a:miter lim="800000"/>
            </a:ln>
          </p:spPr>
          <p:txBody>
            <a:bodyPr/>
            <a:lstStyle/>
            <a:p>
              <a:endParaRPr lang="id-ID" altLang="zh-CN" sz="1705">
                <a:latin typeface="Arial" panose="020B0604020202020204" pitchFamily="34" charset="0"/>
                <a:ea typeface="微软雅黑" panose="020B0503020204020204" pitchFamily="34" charset="-122"/>
                <a:sym typeface="Arial" panose="020B0604020202020204" pitchFamily="34" charset="0"/>
              </a:endParaRPr>
            </a:p>
          </p:txBody>
        </p:sp>
        <p:sp>
          <p:nvSpPr>
            <p:cNvPr id="176" name="Freeform 156"/>
            <p:cNvSpPr/>
            <p:nvPr/>
          </p:nvSpPr>
          <p:spPr bwMode="auto">
            <a:xfrm>
              <a:off x="11004244" y="3354308"/>
              <a:ext cx="66675" cy="101600"/>
            </a:xfrm>
            <a:custGeom>
              <a:avLst/>
              <a:gdLst>
                <a:gd name="T0" fmla="*/ 3629024 w 35"/>
                <a:gd name="T1" fmla="*/ 0 h 53"/>
                <a:gd name="T2" fmla="*/ 0 w 35"/>
                <a:gd name="T3" fmla="*/ 165366473 h 53"/>
                <a:gd name="T4" fmla="*/ 94354639 w 35"/>
                <a:gd name="T5" fmla="*/ 194765287 h 53"/>
                <a:gd name="T6" fmla="*/ 94354639 w 35"/>
                <a:gd name="T7" fmla="*/ 88196472 h 53"/>
                <a:gd name="T8" fmla="*/ 3629024 w 35"/>
                <a:gd name="T9" fmla="*/ 0 h 53"/>
                <a:gd name="T10" fmla="*/ 0 60000 65536"/>
                <a:gd name="T11" fmla="*/ 0 60000 65536"/>
                <a:gd name="T12" fmla="*/ 0 60000 65536"/>
                <a:gd name="T13" fmla="*/ 0 60000 65536"/>
                <a:gd name="T14" fmla="*/ 0 60000 65536"/>
                <a:gd name="T15" fmla="*/ 0 w 35"/>
                <a:gd name="T16" fmla="*/ 0 h 53"/>
                <a:gd name="T17" fmla="*/ 35 w 35"/>
                <a:gd name="T18" fmla="*/ 53 h 53"/>
              </a:gdLst>
              <a:ahLst/>
              <a:cxnLst>
                <a:cxn ang="T10">
                  <a:pos x="T0" y="T1"/>
                </a:cxn>
                <a:cxn ang="T11">
                  <a:pos x="T2" y="T3"/>
                </a:cxn>
                <a:cxn ang="T12">
                  <a:pos x="T4" y="T5"/>
                </a:cxn>
                <a:cxn ang="T13">
                  <a:pos x="T6" y="T7"/>
                </a:cxn>
                <a:cxn ang="T14">
                  <a:pos x="T8" y="T9"/>
                </a:cxn>
              </a:cxnLst>
              <a:rect l="T15" t="T16" r="T17" b="T18"/>
              <a:pathLst>
                <a:path w="35" h="53">
                  <a:moveTo>
                    <a:pt x="1" y="0"/>
                  </a:moveTo>
                  <a:cubicBezTo>
                    <a:pt x="1" y="0"/>
                    <a:pt x="11" y="16"/>
                    <a:pt x="0" y="45"/>
                  </a:cubicBezTo>
                  <a:cubicBezTo>
                    <a:pt x="17" y="48"/>
                    <a:pt x="26" y="53"/>
                    <a:pt x="26" y="53"/>
                  </a:cubicBezTo>
                  <a:cubicBezTo>
                    <a:pt x="26" y="53"/>
                    <a:pt x="35" y="37"/>
                    <a:pt x="26" y="24"/>
                  </a:cubicBezTo>
                  <a:cubicBezTo>
                    <a:pt x="18" y="11"/>
                    <a:pt x="1" y="0"/>
                    <a:pt x="1" y="0"/>
                  </a:cubicBezTo>
                  <a:close/>
                </a:path>
              </a:pathLst>
            </a:custGeom>
            <a:solidFill>
              <a:srgbClr val="231F20"/>
            </a:solidFill>
            <a:ln w="9525">
              <a:noFill/>
              <a:miter lim="800000"/>
            </a:ln>
          </p:spPr>
          <p:txBody>
            <a:bodyPr/>
            <a:lstStyle/>
            <a:p>
              <a:endParaRPr lang="id-ID" altLang="zh-CN" sz="1705">
                <a:latin typeface="Arial" panose="020B0604020202020204" pitchFamily="34" charset="0"/>
                <a:ea typeface="微软雅黑" panose="020B0503020204020204" pitchFamily="34" charset="-122"/>
                <a:sym typeface="Arial" panose="020B0604020202020204" pitchFamily="34" charset="0"/>
              </a:endParaRPr>
            </a:p>
          </p:txBody>
        </p:sp>
        <p:sp>
          <p:nvSpPr>
            <p:cNvPr id="177" name="Freeform 157"/>
            <p:cNvSpPr/>
            <p:nvPr/>
          </p:nvSpPr>
          <p:spPr bwMode="auto">
            <a:xfrm>
              <a:off x="10913756" y="3486071"/>
              <a:ext cx="274638" cy="565150"/>
            </a:xfrm>
            <a:custGeom>
              <a:avLst/>
              <a:gdLst>
                <a:gd name="T0" fmla="*/ 472127608 w 143"/>
                <a:gd name="T1" fmla="*/ 1082693328 h 295"/>
                <a:gd name="T2" fmla="*/ 472127608 w 143"/>
                <a:gd name="T3" fmla="*/ 267921340 h 295"/>
                <a:gd name="T4" fmla="*/ 47950253 w 143"/>
                <a:gd name="T5" fmla="*/ 267921340 h 295"/>
                <a:gd name="T6" fmla="*/ 114343496 w 143"/>
                <a:gd name="T7" fmla="*/ 807432584 h 295"/>
                <a:gd name="T8" fmla="*/ 81146882 w 143"/>
                <a:gd name="T9" fmla="*/ 1082693328 h 295"/>
                <a:gd name="T10" fmla="*/ 472127608 w 143"/>
                <a:gd name="T11" fmla="*/ 1082693328 h 295"/>
                <a:gd name="T12" fmla="*/ 0 60000 65536"/>
                <a:gd name="T13" fmla="*/ 0 60000 65536"/>
                <a:gd name="T14" fmla="*/ 0 60000 65536"/>
                <a:gd name="T15" fmla="*/ 0 60000 65536"/>
                <a:gd name="T16" fmla="*/ 0 60000 65536"/>
                <a:gd name="T17" fmla="*/ 0 60000 65536"/>
                <a:gd name="T18" fmla="*/ 0 w 143"/>
                <a:gd name="T19" fmla="*/ 0 h 295"/>
                <a:gd name="T20" fmla="*/ 143 w 143"/>
                <a:gd name="T21" fmla="*/ 295 h 295"/>
              </a:gdLst>
              <a:ahLst/>
              <a:cxnLst>
                <a:cxn ang="T12">
                  <a:pos x="T0" y="T1"/>
                </a:cxn>
                <a:cxn ang="T13">
                  <a:pos x="T2" y="T3"/>
                </a:cxn>
                <a:cxn ang="T14">
                  <a:pos x="T4" y="T5"/>
                </a:cxn>
                <a:cxn ang="T15">
                  <a:pos x="T6" y="T7"/>
                </a:cxn>
                <a:cxn ang="T16">
                  <a:pos x="T8" y="T9"/>
                </a:cxn>
                <a:cxn ang="T17">
                  <a:pos x="T10" y="T11"/>
                </a:cxn>
              </a:cxnLst>
              <a:rect l="T18" t="T19" r="T20" b="T21"/>
              <a:pathLst>
                <a:path w="143" h="295">
                  <a:moveTo>
                    <a:pt x="128" y="295"/>
                  </a:moveTo>
                  <a:cubicBezTo>
                    <a:pt x="128" y="295"/>
                    <a:pt x="143" y="146"/>
                    <a:pt x="128" y="73"/>
                  </a:cubicBezTo>
                  <a:cubicBezTo>
                    <a:pt x="113" y="0"/>
                    <a:pt x="25" y="4"/>
                    <a:pt x="13" y="73"/>
                  </a:cubicBezTo>
                  <a:cubicBezTo>
                    <a:pt x="0" y="143"/>
                    <a:pt x="33" y="191"/>
                    <a:pt x="31" y="220"/>
                  </a:cubicBezTo>
                  <a:cubicBezTo>
                    <a:pt x="29" y="248"/>
                    <a:pt x="22" y="295"/>
                    <a:pt x="22" y="295"/>
                  </a:cubicBezTo>
                  <a:lnTo>
                    <a:pt x="128" y="295"/>
                  </a:lnTo>
                  <a:close/>
                </a:path>
              </a:pathLst>
            </a:custGeom>
            <a:solidFill>
              <a:srgbClr val="8DC2D4"/>
            </a:solidFill>
            <a:ln w="9525">
              <a:noFill/>
              <a:miter lim="800000"/>
            </a:ln>
          </p:spPr>
          <p:txBody>
            <a:bodyPr/>
            <a:lstStyle/>
            <a:p>
              <a:endParaRPr lang="id-ID" altLang="zh-CN" sz="1705">
                <a:latin typeface="Arial" panose="020B0604020202020204" pitchFamily="34" charset="0"/>
                <a:ea typeface="微软雅黑" panose="020B0503020204020204" pitchFamily="34" charset="-122"/>
                <a:sym typeface="Arial" panose="020B0604020202020204" pitchFamily="34" charset="0"/>
              </a:endParaRPr>
            </a:p>
          </p:txBody>
        </p:sp>
        <p:sp>
          <p:nvSpPr>
            <p:cNvPr id="178" name="Freeform 158"/>
            <p:cNvSpPr/>
            <p:nvPr/>
          </p:nvSpPr>
          <p:spPr bwMode="auto">
            <a:xfrm>
              <a:off x="10510531" y="3527346"/>
              <a:ext cx="585788" cy="328613"/>
            </a:xfrm>
            <a:custGeom>
              <a:avLst/>
              <a:gdLst>
                <a:gd name="T0" fmla="*/ 0 w 306"/>
                <a:gd name="T1" fmla="*/ 532924361 h 172"/>
                <a:gd name="T2" fmla="*/ 791573716 w 306"/>
                <a:gd name="T3" fmla="*/ 219009083 h 172"/>
                <a:gd name="T4" fmla="*/ 938162319 w 306"/>
                <a:gd name="T5" fmla="*/ 365016432 h 172"/>
                <a:gd name="T6" fmla="*/ 0 w 306"/>
                <a:gd name="T7" fmla="*/ 613228179 h 172"/>
                <a:gd name="T8" fmla="*/ 0 w 306"/>
                <a:gd name="T9" fmla="*/ 532924361 h 172"/>
                <a:gd name="T10" fmla="*/ 0 60000 65536"/>
                <a:gd name="T11" fmla="*/ 0 60000 65536"/>
                <a:gd name="T12" fmla="*/ 0 60000 65536"/>
                <a:gd name="T13" fmla="*/ 0 60000 65536"/>
                <a:gd name="T14" fmla="*/ 0 60000 65536"/>
                <a:gd name="T15" fmla="*/ 0 w 306"/>
                <a:gd name="T16" fmla="*/ 0 h 172"/>
                <a:gd name="T17" fmla="*/ 306 w 306"/>
                <a:gd name="T18" fmla="*/ 172 h 172"/>
              </a:gdLst>
              <a:ahLst/>
              <a:cxnLst>
                <a:cxn ang="T10">
                  <a:pos x="T0" y="T1"/>
                </a:cxn>
                <a:cxn ang="T11">
                  <a:pos x="T2" y="T3"/>
                </a:cxn>
                <a:cxn ang="T12">
                  <a:pos x="T4" y="T5"/>
                </a:cxn>
                <a:cxn ang="T13">
                  <a:pos x="T6" y="T7"/>
                </a:cxn>
                <a:cxn ang="T14">
                  <a:pos x="T8" y="T9"/>
                </a:cxn>
              </a:cxnLst>
              <a:rect l="T15" t="T16" r="T17" b="T18"/>
              <a:pathLst>
                <a:path w="306" h="172">
                  <a:moveTo>
                    <a:pt x="0" y="146"/>
                  </a:moveTo>
                  <a:cubicBezTo>
                    <a:pt x="0" y="146"/>
                    <a:pt x="154" y="133"/>
                    <a:pt x="216" y="60"/>
                  </a:cubicBezTo>
                  <a:cubicBezTo>
                    <a:pt x="265" y="0"/>
                    <a:pt x="306" y="60"/>
                    <a:pt x="256" y="100"/>
                  </a:cubicBezTo>
                  <a:cubicBezTo>
                    <a:pt x="204" y="141"/>
                    <a:pt x="118" y="172"/>
                    <a:pt x="0" y="168"/>
                  </a:cubicBezTo>
                  <a:cubicBezTo>
                    <a:pt x="0" y="163"/>
                    <a:pt x="0" y="146"/>
                    <a:pt x="0" y="146"/>
                  </a:cubicBezTo>
                  <a:close/>
                </a:path>
              </a:pathLst>
            </a:custGeom>
            <a:solidFill>
              <a:srgbClr val="8DC2D4"/>
            </a:solidFill>
            <a:ln w="9525">
              <a:noFill/>
              <a:miter lim="800000"/>
            </a:ln>
          </p:spPr>
          <p:txBody>
            <a:bodyPr/>
            <a:lstStyle/>
            <a:p>
              <a:endParaRPr lang="id-ID" altLang="zh-CN" sz="1705">
                <a:latin typeface="Arial" panose="020B0604020202020204" pitchFamily="34" charset="0"/>
                <a:ea typeface="微软雅黑" panose="020B0503020204020204" pitchFamily="34" charset="-122"/>
                <a:sym typeface="Arial" panose="020B0604020202020204" pitchFamily="34" charset="0"/>
              </a:endParaRPr>
            </a:p>
          </p:txBody>
        </p:sp>
        <p:sp>
          <p:nvSpPr>
            <p:cNvPr id="179" name="Freeform 159"/>
            <p:cNvSpPr/>
            <p:nvPr/>
          </p:nvSpPr>
          <p:spPr bwMode="auto">
            <a:xfrm>
              <a:off x="10447031" y="3790871"/>
              <a:ext cx="63500" cy="63500"/>
            </a:xfrm>
            <a:custGeom>
              <a:avLst/>
              <a:gdLst>
                <a:gd name="T0" fmla="*/ 122189368 w 33"/>
                <a:gd name="T1" fmla="*/ 111080721 h 33"/>
                <a:gd name="T2" fmla="*/ 14810891 w 33"/>
                <a:gd name="T3" fmla="*/ 103676240 h 33"/>
                <a:gd name="T4" fmla="*/ 25919541 w 33"/>
                <a:gd name="T5" fmla="*/ 92567593 h 33"/>
                <a:gd name="T6" fmla="*/ 7404483 w 33"/>
                <a:gd name="T7" fmla="*/ 81458947 h 33"/>
                <a:gd name="T8" fmla="*/ 25919541 w 33"/>
                <a:gd name="T9" fmla="*/ 70352225 h 33"/>
                <a:gd name="T10" fmla="*/ 0 w 33"/>
                <a:gd name="T11" fmla="*/ 59243563 h 33"/>
                <a:gd name="T12" fmla="*/ 22215376 w 33"/>
                <a:gd name="T13" fmla="*/ 48134917 h 33"/>
                <a:gd name="T14" fmla="*/ 0 w 33"/>
                <a:gd name="T15" fmla="*/ 37026271 h 33"/>
                <a:gd name="T16" fmla="*/ 18513135 w 33"/>
                <a:gd name="T17" fmla="*/ 29621782 h 33"/>
                <a:gd name="T18" fmla="*/ 74054466 w 33"/>
                <a:gd name="T19" fmla="*/ 37026271 h 33"/>
                <a:gd name="T20" fmla="*/ 33324030 w 33"/>
                <a:gd name="T21" fmla="*/ 22215376 h 33"/>
                <a:gd name="T22" fmla="*/ 48134917 w 33"/>
                <a:gd name="T23" fmla="*/ 7404483 h 33"/>
                <a:gd name="T24" fmla="*/ 122189368 w 33"/>
                <a:gd name="T25" fmla="*/ 33324030 h 33"/>
                <a:gd name="T26" fmla="*/ 122189368 w 33"/>
                <a:gd name="T27" fmla="*/ 111080721 h 3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3"/>
                <a:gd name="T43" fmla="*/ 0 h 33"/>
                <a:gd name="T44" fmla="*/ 33 w 33"/>
                <a:gd name="T45" fmla="*/ 33 h 3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3" h="33">
                  <a:moveTo>
                    <a:pt x="33" y="30"/>
                  </a:moveTo>
                  <a:cubicBezTo>
                    <a:pt x="33" y="30"/>
                    <a:pt x="7" y="33"/>
                    <a:pt x="4" y="28"/>
                  </a:cubicBezTo>
                  <a:cubicBezTo>
                    <a:pt x="2" y="26"/>
                    <a:pt x="5" y="25"/>
                    <a:pt x="7" y="25"/>
                  </a:cubicBezTo>
                  <a:cubicBezTo>
                    <a:pt x="3" y="24"/>
                    <a:pt x="2" y="24"/>
                    <a:pt x="2" y="22"/>
                  </a:cubicBezTo>
                  <a:cubicBezTo>
                    <a:pt x="2" y="20"/>
                    <a:pt x="7" y="19"/>
                    <a:pt x="7" y="19"/>
                  </a:cubicBezTo>
                  <a:cubicBezTo>
                    <a:pt x="7" y="19"/>
                    <a:pt x="0" y="19"/>
                    <a:pt x="0" y="16"/>
                  </a:cubicBezTo>
                  <a:cubicBezTo>
                    <a:pt x="0" y="13"/>
                    <a:pt x="6" y="13"/>
                    <a:pt x="6" y="13"/>
                  </a:cubicBezTo>
                  <a:cubicBezTo>
                    <a:pt x="6" y="13"/>
                    <a:pt x="0" y="13"/>
                    <a:pt x="0" y="10"/>
                  </a:cubicBezTo>
                  <a:cubicBezTo>
                    <a:pt x="0" y="8"/>
                    <a:pt x="2" y="8"/>
                    <a:pt x="5" y="8"/>
                  </a:cubicBezTo>
                  <a:cubicBezTo>
                    <a:pt x="7" y="7"/>
                    <a:pt x="20" y="10"/>
                    <a:pt x="20" y="10"/>
                  </a:cubicBezTo>
                  <a:cubicBezTo>
                    <a:pt x="20" y="10"/>
                    <a:pt x="13" y="6"/>
                    <a:pt x="9" y="6"/>
                  </a:cubicBezTo>
                  <a:cubicBezTo>
                    <a:pt x="5" y="5"/>
                    <a:pt x="5" y="0"/>
                    <a:pt x="13" y="2"/>
                  </a:cubicBezTo>
                  <a:cubicBezTo>
                    <a:pt x="21" y="3"/>
                    <a:pt x="33" y="9"/>
                    <a:pt x="33" y="9"/>
                  </a:cubicBezTo>
                  <a:lnTo>
                    <a:pt x="33" y="30"/>
                  </a:lnTo>
                  <a:close/>
                </a:path>
              </a:pathLst>
            </a:custGeom>
            <a:solidFill>
              <a:srgbClr val="F9B49B"/>
            </a:solidFill>
            <a:ln w="9525">
              <a:noFill/>
              <a:miter lim="800000"/>
            </a:ln>
          </p:spPr>
          <p:txBody>
            <a:bodyPr/>
            <a:lstStyle/>
            <a:p>
              <a:endParaRPr lang="id-ID" altLang="zh-CN" sz="1705">
                <a:latin typeface="Arial" panose="020B0604020202020204" pitchFamily="34" charset="0"/>
                <a:ea typeface="微软雅黑" panose="020B0503020204020204" pitchFamily="34" charset="-122"/>
                <a:sym typeface="Arial" panose="020B0604020202020204" pitchFamily="34" charset="0"/>
              </a:endParaRPr>
            </a:p>
          </p:txBody>
        </p:sp>
        <p:sp>
          <p:nvSpPr>
            <p:cNvPr id="180" name="Freeform 160"/>
            <p:cNvSpPr/>
            <p:nvPr/>
          </p:nvSpPr>
          <p:spPr bwMode="auto">
            <a:xfrm>
              <a:off x="10796281" y="3987721"/>
              <a:ext cx="458788" cy="304800"/>
            </a:xfrm>
            <a:custGeom>
              <a:avLst/>
              <a:gdLst>
                <a:gd name="T0" fmla="*/ 55443499 w 289"/>
                <a:gd name="T1" fmla="*/ 483870045 h 192"/>
                <a:gd name="T2" fmla="*/ 221773997 w 289"/>
                <a:gd name="T3" fmla="*/ 60483756 h 192"/>
                <a:gd name="T4" fmla="*/ 728326635 w 289"/>
                <a:gd name="T5" fmla="*/ 60483756 h 192"/>
                <a:gd name="T6" fmla="*/ 728326635 w 289"/>
                <a:gd name="T7" fmla="*/ 0 h 192"/>
                <a:gd name="T8" fmla="*/ 178932057 w 289"/>
                <a:gd name="T9" fmla="*/ 0 h 192"/>
                <a:gd name="T10" fmla="*/ 0 w 289"/>
                <a:gd name="T11" fmla="*/ 463708801 h 192"/>
                <a:gd name="T12" fmla="*/ 55443499 w 289"/>
                <a:gd name="T13" fmla="*/ 483870045 h 192"/>
                <a:gd name="T14" fmla="*/ 0 60000 65536"/>
                <a:gd name="T15" fmla="*/ 0 60000 65536"/>
                <a:gd name="T16" fmla="*/ 0 60000 65536"/>
                <a:gd name="T17" fmla="*/ 0 60000 65536"/>
                <a:gd name="T18" fmla="*/ 0 60000 65536"/>
                <a:gd name="T19" fmla="*/ 0 60000 65536"/>
                <a:gd name="T20" fmla="*/ 0 60000 65536"/>
                <a:gd name="T21" fmla="*/ 0 w 289"/>
                <a:gd name="T22" fmla="*/ 0 h 192"/>
                <a:gd name="T23" fmla="*/ 289 w 289"/>
                <a:gd name="T24" fmla="*/ 192 h 1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9" h="192">
                  <a:moveTo>
                    <a:pt x="22" y="192"/>
                  </a:moveTo>
                  <a:lnTo>
                    <a:pt x="88" y="24"/>
                  </a:lnTo>
                  <a:lnTo>
                    <a:pt x="289" y="24"/>
                  </a:lnTo>
                  <a:lnTo>
                    <a:pt x="289" y="0"/>
                  </a:lnTo>
                  <a:lnTo>
                    <a:pt x="71" y="0"/>
                  </a:lnTo>
                  <a:lnTo>
                    <a:pt x="0" y="184"/>
                  </a:lnTo>
                  <a:lnTo>
                    <a:pt x="22" y="192"/>
                  </a:lnTo>
                  <a:close/>
                </a:path>
              </a:pathLst>
            </a:custGeom>
            <a:solidFill>
              <a:srgbClr val="1D2A3D"/>
            </a:solidFill>
            <a:ln w="9525">
              <a:noFill/>
              <a:miter lim="800000"/>
            </a:ln>
          </p:spPr>
          <p:txBody>
            <a:bodyPr/>
            <a:lstStyle/>
            <a:p>
              <a:endParaRPr lang="id-ID" altLang="zh-CN" sz="1705">
                <a:latin typeface="Arial" panose="020B0604020202020204" pitchFamily="34" charset="0"/>
                <a:ea typeface="微软雅黑" panose="020B0503020204020204" pitchFamily="34" charset="-122"/>
                <a:sym typeface="Arial" panose="020B0604020202020204" pitchFamily="34" charset="0"/>
              </a:endParaRPr>
            </a:p>
          </p:txBody>
        </p:sp>
        <p:sp>
          <p:nvSpPr>
            <p:cNvPr id="181" name="Rectangle 161"/>
            <p:cNvSpPr>
              <a:spLocks noChangeArrowheads="1"/>
            </p:cNvSpPr>
            <p:nvPr/>
          </p:nvSpPr>
          <p:spPr bwMode="auto">
            <a:xfrm>
              <a:off x="6981519" y="3855958"/>
              <a:ext cx="82550" cy="1009650"/>
            </a:xfrm>
            <a:prstGeom prst="rect">
              <a:avLst/>
            </a:prstGeom>
            <a:solidFill>
              <a:schemeClr val="tx2">
                <a:lumMod val="25000"/>
                <a:lumOff val="75000"/>
              </a:schemeClr>
            </a:solidFill>
            <a:ln>
              <a:noFill/>
            </a:ln>
          </p:spPr>
          <p:txBody>
            <a:bodyPr/>
            <a:lstStyle/>
            <a:p>
              <a:pPr>
                <a:defRPr/>
              </a:pPr>
              <a:endParaRPr lang="id-ID" sz="1705">
                <a:latin typeface="Arial" panose="020B0604020202020204" pitchFamily="34" charset="0"/>
                <a:ea typeface="微软雅黑" panose="020B0503020204020204" pitchFamily="34" charset="-122"/>
                <a:sym typeface="Arial" panose="020B0604020202020204" pitchFamily="34" charset="0"/>
              </a:endParaRPr>
            </a:p>
          </p:txBody>
        </p:sp>
        <p:sp>
          <p:nvSpPr>
            <p:cNvPr id="182" name="Rectangle 162"/>
            <p:cNvSpPr>
              <a:spLocks noChangeArrowheads="1"/>
            </p:cNvSpPr>
            <p:nvPr/>
          </p:nvSpPr>
          <p:spPr bwMode="auto">
            <a:xfrm>
              <a:off x="10766119" y="3855958"/>
              <a:ext cx="82550" cy="1009650"/>
            </a:xfrm>
            <a:prstGeom prst="rect">
              <a:avLst/>
            </a:prstGeom>
            <a:solidFill>
              <a:schemeClr val="tx2">
                <a:lumMod val="25000"/>
                <a:lumOff val="75000"/>
              </a:schemeClr>
            </a:solidFill>
            <a:ln>
              <a:noFill/>
            </a:ln>
          </p:spPr>
          <p:txBody>
            <a:bodyPr/>
            <a:lstStyle/>
            <a:p>
              <a:pPr>
                <a:defRPr/>
              </a:pPr>
              <a:endParaRPr lang="id-ID" sz="1705">
                <a:latin typeface="Arial" panose="020B0604020202020204" pitchFamily="34" charset="0"/>
                <a:ea typeface="微软雅黑" panose="020B0503020204020204" pitchFamily="34" charset="-122"/>
                <a:sym typeface="Arial" panose="020B0604020202020204" pitchFamily="34" charset="0"/>
              </a:endParaRPr>
            </a:p>
          </p:txBody>
        </p:sp>
        <p:sp>
          <p:nvSpPr>
            <p:cNvPr id="183" name="Rectangle 163"/>
            <p:cNvSpPr>
              <a:spLocks noChangeArrowheads="1"/>
            </p:cNvSpPr>
            <p:nvPr/>
          </p:nvSpPr>
          <p:spPr bwMode="auto">
            <a:xfrm>
              <a:off x="6981519" y="3855958"/>
              <a:ext cx="3867150" cy="74613"/>
            </a:xfrm>
            <a:prstGeom prst="rect">
              <a:avLst/>
            </a:prstGeom>
            <a:solidFill>
              <a:srgbClr val="C4996C"/>
            </a:solidFill>
            <a:ln w="9525">
              <a:noFill/>
              <a:miter lim="800000"/>
            </a:ln>
          </p:spPr>
          <p:txBody>
            <a:bodyPr/>
            <a:lstStyle/>
            <a:p>
              <a:endParaRPr lang="id-ID" altLang="zh-CN" sz="1705">
                <a:latin typeface="Arial" panose="020B0604020202020204" pitchFamily="34" charset="0"/>
                <a:ea typeface="微软雅黑" panose="020B0503020204020204" pitchFamily="34" charset="-122"/>
                <a:sym typeface="Arial" panose="020B0604020202020204" pitchFamily="34" charset="0"/>
              </a:endParaRPr>
            </a:p>
          </p:txBody>
        </p:sp>
        <p:sp>
          <p:nvSpPr>
            <p:cNvPr id="184" name="Freeform 164"/>
            <p:cNvSpPr/>
            <p:nvPr/>
          </p:nvSpPr>
          <p:spPr bwMode="auto">
            <a:xfrm>
              <a:off x="8022919" y="3328908"/>
              <a:ext cx="87313" cy="387350"/>
            </a:xfrm>
            <a:custGeom>
              <a:avLst/>
              <a:gdLst>
                <a:gd name="T0" fmla="*/ 0 w 55"/>
                <a:gd name="T1" fmla="*/ 551915073 h 244"/>
                <a:gd name="T2" fmla="*/ 0 w 55"/>
                <a:gd name="T3" fmla="*/ 219254432 h 244"/>
                <a:gd name="T4" fmla="*/ 138610192 w 55"/>
                <a:gd name="T5" fmla="*/ 0 h 244"/>
                <a:gd name="T6" fmla="*/ 138610192 w 55"/>
                <a:gd name="T7" fmla="*/ 614918170 h 244"/>
                <a:gd name="T8" fmla="*/ 0 w 55"/>
                <a:gd name="T9" fmla="*/ 551915073 h 244"/>
                <a:gd name="T10" fmla="*/ 0 60000 65536"/>
                <a:gd name="T11" fmla="*/ 0 60000 65536"/>
                <a:gd name="T12" fmla="*/ 0 60000 65536"/>
                <a:gd name="T13" fmla="*/ 0 60000 65536"/>
                <a:gd name="T14" fmla="*/ 0 60000 65536"/>
                <a:gd name="T15" fmla="*/ 0 w 55"/>
                <a:gd name="T16" fmla="*/ 0 h 244"/>
                <a:gd name="T17" fmla="*/ 55 w 55"/>
                <a:gd name="T18" fmla="*/ 244 h 244"/>
              </a:gdLst>
              <a:ahLst/>
              <a:cxnLst>
                <a:cxn ang="T10">
                  <a:pos x="T0" y="T1"/>
                </a:cxn>
                <a:cxn ang="T11">
                  <a:pos x="T2" y="T3"/>
                </a:cxn>
                <a:cxn ang="T12">
                  <a:pos x="T4" y="T5"/>
                </a:cxn>
                <a:cxn ang="T13">
                  <a:pos x="T6" y="T7"/>
                </a:cxn>
                <a:cxn ang="T14">
                  <a:pos x="T8" y="T9"/>
                </a:cxn>
              </a:cxnLst>
              <a:rect l="T15" t="T16" r="T17" b="T18"/>
              <a:pathLst>
                <a:path w="55" h="244">
                  <a:moveTo>
                    <a:pt x="0" y="219"/>
                  </a:moveTo>
                  <a:lnTo>
                    <a:pt x="0" y="87"/>
                  </a:lnTo>
                  <a:lnTo>
                    <a:pt x="55" y="0"/>
                  </a:lnTo>
                  <a:lnTo>
                    <a:pt x="55" y="244"/>
                  </a:lnTo>
                  <a:lnTo>
                    <a:pt x="0" y="219"/>
                  </a:lnTo>
                  <a:close/>
                </a:path>
              </a:pathLst>
            </a:custGeom>
            <a:solidFill>
              <a:srgbClr val="F9B49B"/>
            </a:solidFill>
            <a:ln w="9525">
              <a:noFill/>
              <a:miter lim="800000"/>
            </a:ln>
          </p:spPr>
          <p:txBody>
            <a:bodyPr/>
            <a:lstStyle/>
            <a:p>
              <a:endParaRPr lang="id-ID" altLang="zh-CN" sz="1705">
                <a:latin typeface="Arial" panose="020B0604020202020204" pitchFamily="34" charset="0"/>
                <a:ea typeface="微软雅黑" panose="020B0503020204020204" pitchFamily="34" charset="-122"/>
                <a:sym typeface="Arial" panose="020B0604020202020204" pitchFamily="34" charset="0"/>
              </a:endParaRPr>
            </a:p>
          </p:txBody>
        </p:sp>
        <p:sp>
          <p:nvSpPr>
            <p:cNvPr id="185" name="Freeform 165"/>
            <p:cNvSpPr/>
            <p:nvPr/>
          </p:nvSpPr>
          <p:spPr bwMode="auto">
            <a:xfrm>
              <a:off x="8022919" y="3328908"/>
              <a:ext cx="87313" cy="387350"/>
            </a:xfrm>
            <a:custGeom>
              <a:avLst/>
              <a:gdLst>
                <a:gd name="T0" fmla="*/ 0 w 55"/>
                <a:gd name="T1" fmla="*/ 551915073 h 244"/>
                <a:gd name="T2" fmla="*/ 0 w 55"/>
                <a:gd name="T3" fmla="*/ 219254432 h 244"/>
                <a:gd name="T4" fmla="*/ 138610192 w 55"/>
                <a:gd name="T5" fmla="*/ 0 h 244"/>
                <a:gd name="T6" fmla="*/ 138610192 w 55"/>
                <a:gd name="T7" fmla="*/ 614918170 h 244"/>
                <a:gd name="T8" fmla="*/ 0 60000 65536"/>
                <a:gd name="T9" fmla="*/ 0 60000 65536"/>
                <a:gd name="T10" fmla="*/ 0 60000 65536"/>
                <a:gd name="T11" fmla="*/ 0 60000 65536"/>
                <a:gd name="T12" fmla="*/ 0 w 55"/>
                <a:gd name="T13" fmla="*/ 0 h 244"/>
                <a:gd name="T14" fmla="*/ 55 w 55"/>
                <a:gd name="T15" fmla="*/ 244 h 244"/>
              </a:gdLst>
              <a:ahLst/>
              <a:cxnLst>
                <a:cxn ang="T8">
                  <a:pos x="T0" y="T1"/>
                </a:cxn>
                <a:cxn ang="T9">
                  <a:pos x="T2" y="T3"/>
                </a:cxn>
                <a:cxn ang="T10">
                  <a:pos x="T4" y="T5"/>
                </a:cxn>
                <a:cxn ang="T11">
                  <a:pos x="T6" y="T7"/>
                </a:cxn>
              </a:cxnLst>
              <a:rect l="T12" t="T13" r="T14" b="T15"/>
              <a:pathLst>
                <a:path w="55" h="244">
                  <a:moveTo>
                    <a:pt x="0" y="219"/>
                  </a:moveTo>
                  <a:lnTo>
                    <a:pt x="0" y="87"/>
                  </a:lnTo>
                  <a:lnTo>
                    <a:pt x="55" y="0"/>
                  </a:lnTo>
                  <a:lnTo>
                    <a:pt x="55" y="244"/>
                  </a:lnTo>
                </a:path>
              </a:pathLst>
            </a:custGeom>
            <a:noFill/>
            <a:ln w="9525">
              <a:noFill/>
              <a:miter lim="800000"/>
            </a:ln>
          </p:spPr>
          <p:txBody>
            <a:bodyPr/>
            <a:lstStyle/>
            <a:p>
              <a:endParaRPr lang="id-ID" altLang="zh-CN" sz="1705">
                <a:latin typeface="Arial" panose="020B0604020202020204" pitchFamily="34" charset="0"/>
                <a:ea typeface="微软雅黑" panose="020B0503020204020204" pitchFamily="34" charset="-122"/>
                <a:sym typeface="Arial" panose="020B0604020202020204" pitchFamily="34" charset="0"/>
              </a:endParaRPr>
            </a:p>
          </p:txBody>
        </p:sp>
        <p:sp>
          <p:nvSpPr>
            <p:cNvPr id="186" name="Freeform 166"/>
            <p:cNvSpPr/>
            <p:nvPr/>
          </p:nvSpPr>
          <p:spPr bwMode="auto">
            <a:xfrm>
              <a:off x="7943544" y="3211433"/>
              <a:ext cx="250825" cy="333375"/>
            </a:xfrm>
            <a:custGeom>
              <a:avLst/>
              <a:gdLst>
                <a:gd name="T0" fmla="*/ 480253183 w 131"/>
                <a:gd name="T1" fmla="*/ 396451830 h 174"/>
                <a:gd name="T2" fmla="*/ 241959911 w 131"/>
                <a:gd name="T3" fmla="*/ 638729272 h 174"/>
                <a:gd name="T4" fmla="*/ 241959911 w 131"/>
                <a:gd name="T5" fmla="*/ 638729272 h 174"/>
                <a:gd name="T6" fmla="*/ 0 w 131"/>
                <a:gd name="T7" fmla="*/ 396451830 h 174"/>
                <a:gd name="T8" fmla="*/ 0 w 131"/>
                <a:gd name="T9" fmla="*/ 242277382 h 174"/>
                <a:gd name="T10" fmla="*/ 241959911 w 131"/>
                <a:gd name="T11" fmla="*/ 0 h 174"/>
                <a:gd name="T12" fmla="*/ 241959911 w 131"/>
                <a:gd name="T13" fmla="*/ 0 h 174"/>
                <a:gd name="T14" fmla="*/ 480253183 w 131"/>
                <a:gd name="T15" fmla="*/ 242277382 h 174"/>
                <a:gd name="T16" fmla="*/ 480253183 w 131"/>
                <a:gd name="T17" fmla="*/ 396451830 h 1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1"/>
                <a:gd name="T28" fmla="*/ 0 h 174"/>
                <a:gd name="T29" fmla="*/ 131 w 131"/>
                <a:gd name="T30" fmla="*/ 174 h 17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1" h="174">
                  <a:moveTo>
                    <a:pt x="131" y="108"/>
                  </a:moveTo>
                  <a:cubicBezTo>
                    <a:pt x="131" y="144"/>
                    <a:pt x="102" y="174"/>
                    <a:pt x="66" y="174"/>
                  </a:cubicBezTo>
                  <a:cubicBezTo>
                    <a:pt x="66" y="174"/>
                    <a:pt x="66" y="174"/>
                    <a:pt x="66" y="174"/>
                  </a:cubicBezTo>
                  <a:cubicBezTo>
                    <a:pt x="29" y="174"/>
                    <a:pt x="0" y="144"/>
                    <a:pt x="0" y="108"/>
                  </a:cubicBezTo>
                  <a:cubicBezTo>
                    <a:pt x="0" y="66"/>
                    <a:pt x="0" y="66"/>
                    <a:pt x="0" y="66"/>
                  </a:cubicBezTo>
                  <a:cubicBezTo>
                    <a:pt x="0" y="29"/>
                    <a:pt x="29" y="0"/>
                    <a:pt x="66" y="0"/>
                  </a:cubicBezTo>
                  <a:cubicBezTo>
                    <a:pt x="66" y="0"/>
                    <a:pt x="66" y="0"/>
                    <a:pt x="66" y="0"/>
                  </a:cubicBezTo>
                  <a:cubicBezTo>
                    <a:pt x="102" y="0"/>
                    <a:pt x="131" y="29"/>
                    <a:pt x="131" y="66"/>
                  </a:cubicBezTo>
                  <a:lnTo>
                    <a:pt x="131" y="108"/>
                  </a:lnTo>
                  <a:close/>
                </a:path>
              </a:pathLst>
            </a:custGeom>
            <a:solidFill>
              <a:srgbClr val="F9B49B"/>
            </a:solidFill>
            <a:ln w="9525">
              <a:noFill/>
              <a:miter lim="800000"/>
            </a:ln>
          </p:spPr>
          <p:txBody>
            <a:bodyPr/>
            <a:lstStyle/>
            <a:p>
              <a:endParaRPr lang="id-ID" altLang="zh-CN" sz="1705">
                <a:latin typeface="Arial" panose="020B0604020202020204" pitchFamily="34" charset="0"/>
                <a:ea typeface="微软雅黑" panose="020B0503020204020204" pitchFamily="34" charset="-122"/>
                <a:sym typeface="Arial" panose="020B0604020202020204" pitchFamily="34" charset="0"/>
              </a:endParaRPr>
            </a:p>
          </p:txBody>
        </p:sp>
        <p:sp>
          <p:nvSpPr>
            <p:cNvPr id="187" name="Freeform 167"/>
            <p:cNvSpPr/>
            <p:nvPr/>
          </p:nvSpPr>
          <p:spPr bwMode="auto">
            <a:xfrm>
              <a:off x="7884806" y="3559096"/>
              <a:ext cx="341313" cy="400050"/>
            </a:xfrm>
            <a:custGeom>
              <a:avLst/>
              <a:gdLst>
                <a:gd name="T0" fmla="*/ 0 w 178"/>
                <a:gd name="T1" fmla="*/ 765741654 h 209"/>
                <a:gd name="T2" fmla="*/ 7353569 w 178"/>
                <a:gd name="T3" fmla="*/ 25647225 h 209"/>
                <a:gd name="T4" fmla="*/ 264726610 w 178"/>
                <a:gd name="T5" fmla="*/ 0 h 209"/>
                <a:gd name="T6" fmla="*/ 356645238 w 178"/>
                <a:gd name="T7" fmla="*/ 124570587 h 209"/>
                <a:gd name="T8" fmla="*/ 430180907 w 178"/>
                <a:gd name="T9" fmla="*/ 0 h 209"/>
                <a:gd name="T10" fmla="*/ 654463858 w 178"/>
                <a:gd name="T11" fmla="*/ 43965306 h 209"/>
                <a:gd name="T12" fmla="*/ 617696023 w 178"/>
                <a:gd name="T13" fmla="*/ 765741654 h 209"/>
                <a:gd name="T14" fmla="*/ 0 w 178"/>
                <a:gd name="T15" fmla="*/ 765741654 h 209"/>
                <a:gd name="T16" fmla="*/ 0 60000 65536"/>
                <a:gd name="T17" fmla="*/ 0 60000 65536"/>
                <a:gd name="T18" fmla="*/ 0 60000 65536"/>
                <a:gd name="T19" fmla="*/ 0 60000 65536"/>
                <a:gd name="T20" fmla="*/ 0 60000 65536"/>
                <a:gd name="T21" fmla="*/ 0 60000 65536"/>
                <a:gd name="T22" fmla="*/ 0 60000 65536"/>
                <a:gd name="T23" fmla="*/ 0 60000 65536"/>
                <a:gd name="T24" fmla="*/ 0 w 178"/>
                <a:gd name="T25" fmla="*/ 0 h 209"/>
                <a:gd name="T26" fmla="*/ 178 w 178"/>
                <a:gd name="T27" fmla="*/ 209 h 20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8" h="209">
                  <a:moveTo>
                    <a:pt x="0" y="209"/>
                  </a:moveTo>
                  <a:cubicBezTo>
                    <a:pt x="2" y="7"/>
                    <a:pt x="2" y="7"/>
                    <a:pt x="2" y="7"/>
                  </a:cubicBezTo>
                  <a:cubicBezTo>
                    <a:pt x="2" y="7"/>
                    <a:pt x="18" y="1"/>
                    <a:pt x="72" y="0"/>
                  </a:cubicBezTo>
                  <a:cubicBezTo>
                    <a:pt x="97" y="34"/>
                    <a:pt x="97" y="34"/>
                    <a:pt x="97" y="34"/>
                  </a:cubicBezTo>
                  <a:cubicBezTo>
                    <a:pt x="117" y="0"/>
                    <a:pt x="117" y="0"/>
                    <a:pt x="117" y="0"/>
                  </a:cubicBezTo>
                  <a:cubicBezTo>
                    <a:pt x="143" y="1"/>
                    <a:pt x="178" y="12"/>
                    <a:pt x="178" y="12"/>
                  </a:cubicBezTo>
                  <a:cubicBezTo>
                    <a:pt x="168" y="209"/>
                    <a:pt x="168" y="209"/>
                    <a:pt x="168" y="209"/>
                  </a:cubicBezTo>
                  <a:lnTo>
                    <a:pt x="0" y="209"/>
                  </a:lnTo>
                  <a:close/>
                </a:path>
              </a:pathLst>
            </a:custGeom>
            <a:solidFill>
              <a:srgbClr val="FFFFFF"/>
            </a:solidFill>
            <a:ln w="9525">
              <a:noFill/>
              <a:miter lim="800000"/>
            </a:ln>
          </p:spPr>
          <p:txBody>
            <a:bodyPr/>
            <a:lstStyle/>
            <a:p>
              <a:endParaRPr lang="id-ID" altLang="zh-CN" sz="1705">
                <a:latin typeface="Arial" panose="020B0604020202020204" pitchFamily="34" charset="0"/>
                <a:ea typeface="微软雅黑" panose="020B0503020204020204" pitchFamily="34" charset="-122"/>
                <a:sym typeface="Arial" panose="020B0604020202020204" pitchFamily="34" charset="0"/>
              </a:endParaRPr>
            </a:p>
          </p:txBody>
        </p:sp>
        <p:sp>
          <p:nvSpPr>
            <p:cNvPr id="188" name="Oval 168"/>
            <p:cNvSpPr>
              <a:spLocks noChangeArrowheads="1"/>
            </p:cNvSpPr>
            <p:nvPr/>
          </p:nvSpPr>
          <p:spPr bwMode="auto">
            <a:xfrm>
              <a:off x="7908619" y="3187621"/>
              <a:ext cx="317500" cy="334963"/>
            </a:xfrm>
            <a:prstGeom prst="ellipse">
              <a:avLst/>
            </a:prstGeom>
            <a:solidFill>
              <a:srgbClr val="231F20"/>
            </a:solidFill>
            <a:ln w="9525">
              <a:noFill/>
              <a:round/>
            </a:ln>
          </p:spPr>
          <p:txBody>
            <a:bodyPr/>
            <a:lstStyle/>
            <a:p>
              <a:endParaRPr lang="id-ID" altLang="zh-CN" sz="1705">
                <a:latin typeface="Arial" panose="020B0604020202020204" pitchFamily="34" charset="0"/>
                <a:ea typeface="微软雅黑" panose="020B0503020204020204" pitchFamily="34" charset="-122"/>
                <a:sym typeface="Arial" panose="020B0604020202020204" pitchFamily="34" charset="0"/>
              </a:endParaRPr>
            </a:p>
          </p:txBody>
        </p:sp>
        <p:sp>
          <p:nvSpPr>
            <p:cNvPr id="189" name="Freeform 169"/>
            <p:cNvSpPr/>
            <p:nvPr/>
          </p:nvSpPr>
          <p:spPr bwMode="auto">
            <a:xfrm>
              <a:off x="8022919" y="3549571"/>
              <a:ext cx="87313" cy="85725"/>
            </a:xfrm>
            <a:custGeom>
              <a:avLst/>
              <a:gdLst>
                <a:gd name="T0" fmla="*/ 138610192 w 55"/>
                <a:gd name="T1" fmla="*/ 15120939 h 54"/>
                <a:gd name="T2" fmla="*/ 138610192 w 55"/>
                <a:gd name="T3" fmla="*/ 0 h 54"/>
                <a:gd name="T4" fmla="*/ 0 w 55"/>
                <a:gd name="T5" fmla="*/ 0 h 54"/>
                <a:gd name="T6" fmla="*/ 0 w 55"/>
                <a:gd name="T7" fmla="*/ 15120939 h 54"/>
                <a:gd name="T8" fmla="*/ 73085748 w 55"/>
                <a:gd name="T9" fmla="*/ 136088449 h 54"/>
                <a:gd name="T10" fmla="*/ 138610192 w 55"/>
                <a:gd name="T11" fmla="*/ 15120939 h 54"/>
                <a:gd name="T12" fmla="*/ 0 60000 65536"/>
                <a:gd name="T13" fmla="*/ 0 60000 65536"/>
                <a:gd name="T14" fmla="*/ 0 60000 65536"/>
                <a:gd name="T15" fmla="*/ 0 60000 65536"/>
                <a:gd name="T16" fmla="*/ 0 60000 65536"/>
                <a:gd name="T17" fmla="*/ 0 60000 65536"/>
                <a:gd name="T18" fmla="*/ 0 w 55"/>
                <a:gd name="T19" fmla="*/ 0 h 54"/>
                <a:gd name="T20" fmla="*/ 55 w 55"/>
                <a:gd name="T21" fmla="*/ 54 h 54"/>
              </a:gdLst>
              <a:ahLst/>
              <a:cxnLst>
                <a:cxn ang="T12">
                  <a:pos x="T0" y="T1"/>
                </a:cxn>
                <a:cxn ang="T13">
                  <a:pos x="T2" y="T3"/>
                </a:cxn>
                <a:cxn ang="T14">
                  <a:pos x="T4" y="T5"/>
                </a:cxn>
                <a:cxn ang="T15">
                  <a:pos x="T6" y="T7"/>
                </a:cxn>
                <a:cxn ang="T16">
                  <a:pos x="T8" y="T9"/>
                </a:cxn>
                <a:cxn ang="T17">
                  <a:pos x="T10" y="T11"/>
                </a:cxn>
              </a:cxnLst>
              <a:rect l="T18" t="T19" r="T20" b="T21"/>
              <a:pathLst>
                <a:path w="55" h="54">
                  <a:moveTo>
                    <a:pt x="55" y="6"/>
                  </a:moveTo>
                  <a:lnTo>
                    <a:pt x="55" y="0"/>
                  </a:lnTo>
                  <a:lnTo>
                    <a:pt x="0" y="0"/>
                  </a:lnTo>
                  <a:lnTo>
                    <a:pt x="0" y="6"/>
                  </a:lnTo>
                  <a:lnTo>
                    <a:pt x="29" y="54"/>
                  </a:lnTo>
                  <a:lnTo>
                    <a:pt x="55" y="6"/>
                  </a:lnTo>
                  <a:close/>
                </a:path>
              </a:pathLst>
            </a:custGeom>
            <a:solidFill>
              <a:srgbClr val="FFFFFF"/>
            </a:solidFill>
            <a:ln w="9525">
              <a:noFill/>
              <a:miter lim="800000"/>
            </a:ln>
          </p:spPr>
          <p:txBody>
            <a:bodyPr/>
            <a:lstStyle/>
            <a:p>
              <a:endParaRPr lang="id-ID" altLang="zh-CN" sz="1705">
                <a:latin typeface="Arial" panose="020B0604020202020204" pitchFamily="34" charset="0"/>
                <a:ea typeface="微软雅黑" panose="020B0503020204020204" pitchFamily="34" charset="-122"/>
                <a:sym typeface="Arial" panose="020B0604020202020204" pitchFamily="34" charset="0"/>
              </a:endParaRPr>
            </a:p>
          </p:txBody>
        </p:sp>
        <p:sp>
          <p:nvSpPr>
            <p:cNvPr id="190" name="Freeform 170"/>
            <p:cNvSpPr/>
            <p:nvPr/>
          </p:nvSpPr>
          <p:spPr bwMode="auto">
            <a:xfrm>
              <a:off x="7702244" y="3574971"/>
              <a:ext cx="311150" cy="279400"/>
            </a:xfrm>
            <a:custGeom>
              <a:avLst/>
              <a:gdLst>
                <a:gd name="T0" fmla="*/ 357100923 w 163"/>
                <a:gd name="T1" fmla="*/ 0 h 146"/>
                <a:gd name="T2" fmla="*/ 167618220 w 163"/>
                <a:gd name="T3" fmla="*/ 534687413 h 146"/>
                <a:gd name="T4" fmla="*/ 593952915 w 163"/>
                <a:gd name="T5" fmla="*/ 534687413 h 146"/>
                <a:gd name="T6" fmla="*/ 564802180 w 163"/>
                <a:gd name="T7" fmla="*/ 465105240 h 146"/>
                <a:gd name="T8" fmla="*/ 280579050 w 163"/>
                <a:gd name="T9" fmla="*/ 417496266 h 146"/>
                <a:gd name="T10" fmla="*/ 499212428 w 163"/>
                <a:gd name="T11" fmla="*/ 128177627 h 146"/>
                <a:gd name="T12" fmla="*/ 0 60000 65536"/>
                <a:gd name="T13" fmla="*/ 0 60000 65536"/>
                <a:gd name="T14" fmla="*/ 0 60000 65536"/>
                <a:gd name="T15" fmla="*/ 0 60000 65536"/>
                <a:gd name="T16" fmla="*/ 0 60000 65536"/>
                <a:gd name="T17" fmla="*/ 0 60000 65536"/>
                <a:gd name="T18" fmla="*/ 0 w 163"/>
                <a:gd name="T19" fmla="*/ 0 h 146"/>
                <a:gd name="T20" fmla="*/ 163 w 163"/>
                <a:gd name="T21" fmla="*/ 146 h 146"/>
              </a:gdLst>
              <a:ahLst/>
              <a:cxnLst>
                <a:cxn ang="T12">
                  <a:pos x="T0" y="T1"/>
                </a:cxn>
                <a:cxn ang="T13">
                  <a:pos x="T2" y="T3"/>
                </a:cxn>
                <a:cxn ang="T14">
                  <a:pos x="T4" y="T5"/>
                </a:cxn>
                <a:cxn ang="T15">
                  <a:pos x="T6" y="T7"/>
                </a:cxn>
                <a:cxn ang="T16">
                  <a:pos x="T8" y="T9"/>
                </a:cxn>
                <a:cxn ang="T17">
                  <a:pos x="T10" y="T11"/>
                </a:cxn>
              </a:cxnLst>
              <a:rect l="T18" t="T19" r="T20" b="T21"/>
              <a:pathLst>
                <a:path w="163" h="146">
                  <a:moveTo>
                    <a:pt x="98" y="0"/>
                  </a:moveTo>
                  <a:cubicBezTo>
                    <a:pt x="98" y="0"/>
                    <a:pt x="0" y="127"/>
                    <a:pt x="46" y="146"/>
                  </a:cubicBezTo>
                  <a:cubicBezTo>
                    <a:pt x="115" y="146"/>
                    <a:pt x="163" y="146"/>
                    <a:pt x="163" y="146"/>
                  </a:cubicBezTo>
                  <a:cubicBezTo>
                    <a:pt x="155" y="127"/>
                    <a:pt x="155" y="127"/>
                    <a:pt x="155" y="127"/>
                  </a:cubicBezTo>
                  <a:cubicBezTo>
                    <a:pt x="155" y="127"/>
                    <a:pt x="84" y="125"/>
                    <a:pt x="77" y="114"/>
                  </a:cubicBezTo>
                  <a:cubicBezTo>
                    <a:pt x="69" y="103"/>
                    <a:pt x="137" y="35"/>
                    <a:pt x="137" y="35"/>
                  </a:cubicBezTo>
                </a:path>
              </a:pathLst>
            </a:custGeom>
            <a:solidFill>
              <a:srgbClr val="FFFFFF"/>
            </a:solidFill>
            <a:ln w="9525">
              <a:noFill/>
              <a:miter lim="800000"/>
            </a:ln>
          </p:spPr>
          <p:txBody>
            <a:bodyPr/>
            <a:lstStyle/>
            <a:p>
              <a:endParaRPr lang="id-ID" altLang="zh-CN" sz="1705">
                <a:latin typeface="Arial" panose="020B0604020202020204" pitchFamily="34" charset="0"/>
                <a:ea typeface="微软雅黑" panose="020B0503020204020204" pitchFamily="34" charset="-122"/>
                <a:sym typeface="Arial" panose="020B0604020202020204" pitchFamily="34" charset="0"/>
              </a:endParaRPr>
            </a:p>
          </p:txBody>
        </p:sp>
        <p:sp>
          <p:nvSpPr>
            <p:cNvPr id="191" name="Freeform 171"/>
            <p:cNvSpPr/>
            <p:nvPr/>
          </p:nvSpPr>
          <p:spPr bwMode="auto">
            <a:xfrm>
              <a:off x="8097531" y="3582908"/>
              <a:ext cx="312738" cy="271463"/>
            </a:xfrm>
            <a:custGeom>
              <a:avLst/>
              <a:gdLst>
                <a:gd name="T0" fmla="*/ 246638969 w 163"/>
                <a:gd name="T1" fmla="*/ 0 h 142"/>
                <a:gd name="T2" fmla="*/ 430697744 w 163"/>
                <a:gd name="T3" fmla="*/ 518958892 h 142"/>
                <a:gd name="T4" fmla="*/ 0 w 163"/>
                <a:gd name="T5" fmla="*/ 518958892 h 142"/>
                <a:gd name="T6" fmla="*/ 29449172 w 163"/>
                <a:gd name="T7" fmla="*/ 449519714 h 142"/>
                <a:gd name="T8" fmla="*/ 320262898 w 163"/>
                <a:gd name="T9" fmla="*/ 402009886 h 142"/>
                <a:gd name="T10" fmla="*/ 95711253 w 163"/>
                <a:gd name="T11" fmla="*/ 113293726 h 142"/>
                <a:gd name="T12" fmla="*/ 0 60000 65536"/>
                <a:gd name="T13" fmla="*/ 0 60000 65536"/>
                <a:gd name="T14" fmla="*/ 0 60000 65536"/>
                <a:gd name="T15" fmla="*/ 0 60000 65536"/>
                <a:gd name="T16" fmla="*/ 0 60000 65536"/>
                <a:gd name="T17" fmla="*/ 0 60000 65536"/>
                <a:gd name="T18" fmla="*/ 0 w 163"/>
                <a:gd name="T19" fmla="*/ 0 h 142"/>
                <a:gd name="T20" fmla="*/ 163 w 163"/>
                <a:gd name="T21" fmla="*/ 142 h 142"/>
              </a:gdLst>
              <a:ahLst/>
              <a:cxnLst>
                <a:cxn ang="T12">
                  <a:pos x="T0" y="T1"/>
                </a:cxn>
                <a:cxn ang="T13">
                  <a:pos x="T2" y="T3"/>
                </a:cxn>
                <a:cxn ang="T14">
                  <a:pos x="T4" y="T5"/>
                </a:cxn>
                <a:cxn ang="T15">
                  <a:pos x="T6" y="T7"/>
                </a:cxn>
                <a:cxn ang="T16">
                  <a:pos x="T8" y="T9"/>
                </a:cxn>
                <a:cxn ang="T17">
                  <a:pos x="T10" y="T11"/>
                </a:cxn>
              </a:cxnLst>
              <a:rect l="T18" t="T19" r="T20" b="T21"/>
              <a:pathLst>
                <a:path w="163" h="142">
                  <a:moveTo>
                    <a:pt x="67" y="0"/>
                  </a:moveTo>
                  <a:cubicBezTo>
                    <a:pt x="67" y="0"/>
                    <a:pt x="163" y="123"/>
                    <a:pt x="117" y="142"/>
                  </a:cubicBezTo>
                  <a:cubicBezTo>
                    <a:pt x="48" y="142"/>
                    <a:pt x="0" y="142"/>
                    <a:pt x="0" y="142"/>
                  </a:cubicBezTo>
                  <a:cubicBezTo>
                    <a:pt x="8" y="123"/>
                    <a:pt x="8" y="123"/>
                    <a:pt x="8" y="123"/>
                  </a:cubicBezTo>
                  <a:cubicBezTo>
                    <a:pt x="8" y="123"/>
                    <a:pt x="79" y="121"/>
                    <a:pt x="87" y="110"/>
                  </a:cubicBezTo>
                  <a:cubicBezTo>
                    <a:pt x="94" y="99"/>
                    <a:pt x="26" y="31"/>
                    <a:pt x="26" y="31"/>
                  </a:cubicBezTo>
                </a:path>
              </a:pathLst>
            </a:custGeom>
            <a:solidFill>
              <a:srgbClr val="FFFFFF"/>
            </a:solidFill>
            <a:ln w="9525">
              <a:noFill/>
              <a:miter lim="800000"/>
            </a:ln>
          </p:spPr>
          <p:txBody>
            <a:bodyPr/>
            <a:lstStyle/>
            <a:p>
              <a:endParaRPr lang="id-ID" altLang="zh-CN" sz="1705">
                <a:latin typeface="Arial" panose="020B0604020202020204" pitchFamily="34" charset="0"/>
                <a:ea typeface="微软雅黑" panose="020B0503020204020204" pitchFamily="34" charset="-122"/>
                <a:sym typeface="Arial" panose="020B0604020202020204" pitchFamily="34" charset="0"/>
              </a:endParaRPr>
            </a:p>
          </p:txBody>
        </p:sp>
        <p:sp>
          <p:nvSpPr>
            <p:cNvPr id="192" name="Freeform 172"/>
            <p:cNvSpPr/>
            <p:nvPr/>
          </p:nvSpPr>
          <p:spPr bwMode="auto">
            <a:xfrm>
              <a:off x="8119756" y="4817983"/>
              <a:ext cx="211138" cy="68263"/>
            </a:xfrm>
            <a:custGeom>
              <a:avLst/>
              <a:gdLst>
                <a:gd name="T0" fmla="*/ 173671478 w 111"/>
                <a:gd name="T1" fmla="*/ 0 h 36"/>
                <a:gd name="T2" fmla="*/ 332869546 w 111"/>
                <a:gd name="T3" fmla="*/ 46743084 h 36"/>
                <a:gd name="T4" fmla="*/ 401614919 w 111"/>
                <a:gd name="T5" fmla="*/ 129439926 h 36"/>
                <a:gd name="T6" fmla="*/ 18091295 w 111"/>
                <a:gd name="T7" fmla="*/ 129439926 h 36"/>
                <a:gd name="T8" fmla="*/ 7235756 w 111"/>
                <a:gd name="T9" fmla="*/ 35955639 h 36"/>
                <a:gd name="T10" fmla="*/ 166435724 w 111"/>
                <a:gd name="T11" fmla="*/ 0 h 36"/>
                <a:gd name="T12" fmla="*/ 0 60000 65536"/>
                <a:gd name="T13" fmla="*/ 0 60000 65536"/>
                <a:gd name="T14" fmla="*/ 0 60000 65536"/>
                <a:gd name="T15" fmla="*/ 0 60000 65536"/>
                <a:gd name="T16" fmla="*/ 0 60000 65536"/>
                <a:gd name="T17" fmla="*/ 0 60000 65536"/>
                <a:gd name="T18" fmla="*/ 0 w 111"/>
                <a:gd name="T19" fmla="*/ 0 h 36"/>
                <a:gd name="T20" fmla="*/ 111 w 111"/>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111" h="36">
                  <a:moveTo>
                    <a:pt x="48" y="0"/>
                  </a:moveTo>
                  <a:cubicBezTo>
                    <a:pt x="48" y="0"/>
                    <a:pt x="80" y="12"/>
                    <a:pt x="92" y="13"/>
                  </a:cubicBezTo>
                  <a:cubicBezTo>
                    <a:pt x="107" y="14"/>
                    <a:pt x="111" y="36"/>
                    <a:pt x="111" y="36"/>
                  </a:cubicBezTo>
                  <a:cubicBezTo>
                    <a:pt x="5" y="36"/>
                    <a:pt x="5" y="36"/>
                    <a:pt x="5" y="36"/>
                  </a:cubicBezTo>
                  <a:cubicBezTo>
                    <a:pt x="5" y="36"/>
                    <a:pt x="0" y="23"/>
                    <a:pt x="2" y="10"/>
                  </a:cubicBezTo>
                  <a:cubicBezTo>
                    <a:pt x="22" y="6"/>
                    <a:pt x="46" y="0"/>
                    <a:pt x="46" y="0"/>
                  </a:cubicBezTo>
                </a:path>
              </a:pathLst>
            </a:custGeom>
            <a:solidFill>
              <a:srgbClr val="231F20"/>
            </a:solidFill>
            <a:ln w="9525">
              <a:noFill/>
              <a:miter lim="800000"/>
            </a:ln>
          </p:spPr>
          <p:txBody>
            <a:bodyPr/>
            <a:lstStyle/>
            <a:p>
              <a:endParaRPr lang="id-ID" altLang="zh-CN" sz="1705">
                <a:latin typeface="Arial" panose="020B0604020202020204" pitchFamily="34" charset="0"/>
                <a:ea typeface="微软雅黑" panose="020B0503020204020204" pitchFamily="34" charset="-122"/>
                <a:sym typeface="Arial" panose="020B0604020202020204" pitchFamily="34" charset="0"/>
              </a:endParaRPr>
            </a:p>
          </p:txBody>
        </p:sp>
        <p:sp>
          <p:nvSpPr>
            <p:cNvPr id="193" name="Freeform 173"/>
            <p:cNvSpPr/>
            <p:nvPr/>
          </p:nvSpPr>
          <p:spPr bwMode="auto">
            <a:xfrm>
              <a:off x="7791144" y="4817983"/>
              <a:ext cx="211138" cy="68263"/>
            </a:xfrm>
            <a:custGeom>
              <a:avLst/>
              <a:gdLst>
                <a:gd name="T0" fmla="*/ 228422521 w 110"/>
                <a:gd name="T1" fmla="*/ 0 h 36"/>
                <a:gd name="T2" fmla="*/ 69999935 w 110"/>
                <a:gd name="T3" fmla="*/ 46743084 h 36"/>
                <a:gd name="T4" fmla="*/ 0 w 110"/>
                <a:gd name="T5" fmla="*/ 129439926 h 36"/>
                <a:gd name="T6" fmla="*/ 386845137 w 110"/>
                <a:gd name="T7" fmla="*/ 129439926 h 36"/>
                <a:gd name="T8" fmla="*/ 401582565 w 110"/>
                <a:gd name="T9" fmla="*/ 35955639 h 36"/>
                <a:gd name="T10" fmla="*/ 239474633 w 110"/>
                <a:gd name="T11" fmla="*/ 0 h 36"/>
                <a:gd name="T12" fmla="*/ 0 60000 65536"/>
                <a:gd name="T13" fmla="*/ 0 60000 65536"/>
                <a:gd name="T14" fmla="*/ 0 60000 65536"/>
                <a:gd name="T15" fmla="*/ 0 60000 65536"/>
                <a:gd name="T16" fmla="*/ 0 60000 65536"/>
                <a:gd name="T17" fmla="*/ 0 60000 65536"/>
                <a:gd name="T18" fmla="*/ 0 w 110"/>
                <a:gd name="T19" fmla="*/ 0 h 36"/>
                <a:gd name="T20" fmla="*/ 110 w 110"/>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110" h="36">
                  <a:moveTo>
                    <a:pt x="62" y="0"/>
                  </a:moveTo>
                  <a:cubicBezTo>
                    <a:pt x="62" y="0"/>
                    <a:pt x="31" y="12"/>
                    <a:pt x="19" y="13"/>
                  </a:cubicBezTo>
                  <a:cubicBezTo>
                    <a:pt x="3" y="14"/>
                    <a:pt x="0" y="36"/>
                    <a:pt x="0" y="36"/>
                  </a:cubicBezTo>
                  <a:cubicBezTo>
                    <a:pt x="105" y="36"/>
                    <a:pt x="105" y="36"/>
                    <a:pt x="105" y="36"/>
                  </a:cubicBezTo>
                  <a:cubicBezTo>
                    <a:pt x="105" y="36"/>
                    <a:pt x="110" y="23"/>
                    <a:pt x="109" y="10"/>
                  </a:cubicBezTo>
                  <a:cubicBezTo>
                    <a:pt x="89" y="6"/>
                    <a:pt x="65" y="0"/>
                    <a:pt x="65" y="0"/>
                  </a:cubicBezTo>
                </a:path>
              </a:pathLst>
            </a:custGeom>
            <a:solidFill>
              <a:srgbClr val="231F20"/>
            </a:solidFill>
            <a:ln w="9525">
              <a:noFill/>
              <a:miter lim="800000"/>
            </a:ln>
          </p:spPr>
          <p:txBody>
            <a:bodyPr/>
            <a:lstStyle/>
            <a:p>
              <a:endParaRPr lang="id-ID" altLang="zh-CN" sz="1705">
                <a:latin typeface="Arial" panose="020B0604020202020204" pitchFamily="34" charset="0"/>
                <a:ea typeface="微软雅黑" panose="020B0503020204020204" pitchFamily="34" charset="-122"/>
                <a:sym typeface="Arial" panose="020B0604020202020204" pitchFamily="34" charset="0"/>
              </a:endParaRPr>
            </a:p>
          </p:txBody>
        </p:sp>
        <p:sp>
          <p:nvSpPr>
            <p:cNvPr id="194" name="Freeform 174"/>
            <p:cNvSpPr/>
            <p:nvPr/>
          </p:nvSpPr>
          <p:spPr bwMode="auto">
            <a:xfrm>
              <a:off x="7875281" y="4151233"/>
              <a:ext cx="180975" cy="687388"/>
            </a:xfrm>
            <a:custGeom>
              <a:avLst/>
              <a:gdLst>
                <a:gd name="T0" fmla="*/ 240931614 w 94"/>
                <a:gd name="T1" fmla="*/ 1316162322 h 359"/>
                <a:gd name="T2" fmla="*/ 348425014 w 94"/>
                <a:gd name="T3" fmla="*/ 179643779 h 359"/>
                <a:gd name="T4" fmla="*/ 185331877 w 94"/>
                <a:gd name="T5" fmla="*/ 0 h 359"/>
                <a:gd name="T6" fmla="*/ 0 w 94"/>
                <a:gd name="T7" fmla="*/ 201640187 h 359"/>
                <a:gd name="T8" fmla="*/ 55599753 w 94"/>
                <a:gd name="T9" fmla="*/ 1316162322 h 359"/>
                <a:gd name="T10" fmla="*/ 240931614 w 94"/>
                <a:gd name="T11" fmla="*/ 1316162322 h 359"/>
                <a:gd name="T12" fmla="*/ 0 60000 65536"/>
                <a:gd name="T13" fmla="*/ 0 60000 65536"/>
                <a:gd name="T14" fmla="*/ 0 60000 65536"/>
                <a:gd name="T15" fmla="*/ 0 60000 65536"/>
                <a:gd name="T16" fmla="*/ 0 60000 65536"/>
                <a:gd name="T17" fmla="*/ 0 60000 65536"/>
                <a:gd name="T18" fmla="*/ 0 w 94"/>
                <a:gd name="T19" fmla="*/ 0 h 359"/>
                <a:gd name="T20" fmla="*/ 94 w 94"/>
                <a:gd name="T21" fmla="*/ 359 h 359"/>
              </a:gdLst>
              <a:ahLst/>
              <a:cxnLst>
                <a:cxn ang="T12">
                  <a:pos x="T0" y="T1"/>
                </a:cxn>
                <a:cxn ang="T13">
                  <a:pos x="T2" y="T3"/>
                </a:cxn>
                <a:cxn ang="T14">
                  <a:pos x="T4" y="T5"/>
                </a:cxn>
                <a:cxn ang="T15">
                  <a:pos x="T6" y="T7"/>
                </a:cxn>
                <a:cxn ang="T16">
                  <a:pos x="T8" y="T9"/>
                </a:cxn>
                <a:cxn ang="T17">
                  <a:pos x="T10" y="T11"/>
                </a:cxn>
              </a:cxnLst>
              <a:rect l="T18" t="T19" r="T20" b="T21"/>
              <a:pathLst>
                <a:path w="94" h="359">
                  <a:moveTo>
                    <a:pt x="65" y="359"/>
                  </a:moveTo>
                  <a:cubicBezTo>
                    <a:pt x="65" y="359"/>
                    <a:pt x="94" y="51"/>
                    <a:pt x="94" y="49"/>
                  </a:cubicBezTo>
                  <a:cubicBezTo>
                    <a:pt x="94" y="46"/>
                    <a:pt x="90" y="0"/>
                    <a:pt x="50" y="0"/>
                  </a:cubicBezTo>
                  <a:cubicBezTo>
                    <a:pt x="11" y="0"/>
                    <a:pt x="0" y="26"/>
                    <a:pt x="0" y="55"/>
                  </a:cubicBezTo>
                  <a:cubicBezTo>
                    <a:pt x="0" y="83"/>
                    <a:pt x="15" y="359"/>
                    <a:pt x="15" y="359"/>
                  </a:cubicBezTo>
                  <a:lnTo>
                    <a:pt x="65" y="359"/>
                  </a:lnTo>
                  <a:close/>
                </a:path>
              </a:pathLst>
            </a:custGeom>
            <a:solidFill>
              <a:srgbClr val="6C9E4C"/>
            </a:solidFill>
            <a:ln w="9525">
              <a:noFill/>
              <a:miter lim="800000"/>
            </a:ln>
          </p:spPr>
          <p:txBody>
            <a:bodyPr/>
            <a:lstStyle/>
            <a:p>
              <a:endParaRPr lang="id-ID" altLang="zh-CN" sz="1705">
                <a:latin typeface="Arial" panose="020B0604020202020204" pitchFamily="34" charset="0"/>
                <a:ea typeface="微软雅黑" panose="020B0503020204020204" pitchFamily="34" charset="-122"/>
                <a:sym typeface="Arial" panose="020B0604020202020204" pitchFamily="34" charset="0"/>
              </a:endParaRPr>
            </a:p>
          </p:txBody>
        </p:sp>
        <p:sp>
          <p:nvSpPr>
            <p:cNvPr id="195" name="Freeform 175"/>
            <p:cNvSpPr/>
            <p:nvPr/>
          </p:nvSpPr>
          <p:spPr bwMode="auto">
            <a:xfrm>
              <a:off x="8094356" y="4151233"/>
              <a:ext cx="177800" cy="687388"/>
            </a:xfrm>
            <a:custGeom>
              <a:avLst/>
              <a:gdLst>
                <a:gd name="T0" fmla="*/ 237580930 w 93"/>
                <a:gd name="T1" fmla="*/ 1316162322 h 359"/>
                <a:gd name="T2" fmla="*/ 339923019 w 93"/>
                <a:gd name="T3" fmla="*/ 179643779 h 359"/>
                <a:gd name="T4" fmla="*/ 182753546 w 93"/>
                <a:gd name="T5" fmla="*/ 0 h 359"/>
                <a:gd name="T6" fmla="*/ 0 w 93"/>
                <a:gd name="T7" fmla="*/ 201640187 h 359"/>
                <a:gd name="T8" fmla="*/ 51171985 w 93"/>
                <a:gd name="T9" fmla="*/ 1316162322 h 359"/>
                <a:gd name="T10" fmla="*/ 237580930 w 93"/>
                <a:gd name="T11" fmla="*/ 1316162322 h 359"/>
                <a:gd name="T12" fmla="*/ 0 60000 65536"/>
                <a:gd name="T13" fmla="*/ 0 60000 65536"/>
                <a:gd name="T14" fmla="*/ 0 60000 65536"/>
                <a:gd name="T15" fmla="*/ 0 60000 65536"/>
                <a:gd name="T16" fmla="*/ 0 60000 65536"/>
                <a:gd name="T17" fmla="*/ 0 60000 65536"/>
                <a:gd name="T18" fmla="*/ 0 w 93"/>
                <a:gd name="T19" fmla="*/ 0 h 359"/>
                <a:gd name="T20" fmla="*/ 93 w 93"/>
                <a:gd name="T21" fmla="*/ 359 h 359"/>
              </a:gdLst>
              <a:ahLst/>
              <a:cxnLst>
                <a:cxn ang="T12">
                  <a:pos x="T0" y="T1"/>
                </a:cxn>
                <a:cxn ang="T13">
                  <a:pos x="T2" y="T3"/>
                </a:cxn>
                <a:cxn ang="T14">
                  <a:pos x="T4" y="T5"/>
                </a:cxn>
                <a:cxn ang="T15">
                  <a:pos x="T6" y="T7"/>
                </a:cxn>
                <a:cxn ang="T16">
                  <a:pos x="T8" y="T9"/>
                </a:cxn>
                <a:cxn ang="T17">
                  <a:pos x="T10" y="T11"/>
                </a:cxn>
              </a:cxnLst>
              <a:rect l="T18" t="T19" r="T20" b="T21"/>
              <a:pathLst>
                <a:path w="93" h="359">
                  <a:moveTo>
                    <a:pt x="65" y="359"/>
                  </a:moveTo>
                  <a:cubicBezTo>
                    <a:pt x="65" y="359"/>
                    <a:pt x="93" y="51"/>
                    <a:pt x="93" y="49"/>
                  </a:cubicBezTo>
                  <a:cubicBezTo>
                    <a:pt x="93" y="46"/>
                    <a:pt x="89" y="0"/>
                    <a:pt x="50" y="0"/>
                  </a:cubicBezTo>
                  <a:cubicBezTo>
                    <a:pt x="11" y="0"/>
                    <a:pt x="0" y="26"/>
                    <a:pt x="0" y="55"/>
                  </a:cubicBezTo>
                  <a:cubicBezTo>
                    <a:pt x="0" y="83"/>
                    <a:pt x="14" y="359"/>
                    <a:pt x="14" y="359"/>
                  </a:cubicBezTo>
                  <a:lnTo>
                    <a:pt x="65" y="359"/>
                  </a:lnTo>
                  <a:close/>
                </a:path>
              </a:pathLst>
            </a:custGeom>
            <a:solidFill>
              <a:srgbClr val="6C9E4C"/>
            </a:solidFill>
            <a:ln w="9525">
              <a:noFill/>
              <a:miter lim="800000"/>
            </a:ln>
          </p:spPr>
          <p:txBody>
            <a:bodyPr/>
            <a:lstStyle/>
            <a:p>
              <a:endParaRPr lang="id-ID" altLang="zh-CN" sz="1705">
                <a:latin typeface="Arial" panose="020B0604020202020204" pitchFamily="34" charset="0"/>
                <a:ea typeface="微软雅黑" panose="020B0503020204020204" pitchFamily="34" charset="-122"/>
                <a:sym typeface="Arial" panose="020B0604020202020204" pitchFamily="34" charset="0"/>
              </a:endParaRPr>
            </a:p>
          </p:txBody>
        </p:sp>
        <p:sp>
          <p:nvSpPr>
            <p:cNvPr id="196" name="Rectangle 176"/>
            <p:cNvSpPr>
              <a:spLocks noChangeArrowheads="1"/>
            </p:cNvSpPr>
            <p:nvPr/>
          </p:nvSpPr>
          <p:spPr bwMode="auto">
            <a:xfrm>
              <a:off x="8029269" y="4414758"/>
              <a:ext cx="63500" cy="455613"/>
            </a:xfrm>
            <a:prstGeom prst="rect">
              <a:avLst/>
            </a:prstGeom>
            <a:solidFill>
              <a:srgbClr val="E6E7E8"/>
            </a:solidFill>
            <a:ln w="9525">
              <a:noFill/>
              <a:miter lim="800000"/>
            </a:ln>
          </p:spPr>
          <p:txBody>
            <a:bodyPr/>
            <a:lstStyle/>
            <a:p>
              <a:endParaRPr lang="id-ID" altLang="zh-CN" sz="1705">
                <a:latin typeface="Arial" panose="020B0604020202020204" pitchFamily="34" charset="0"/>
                <a:ea typeface="微软雅黑" panose="020B0503020204020204" pitchFamily="34" charset="-122"/>
                <a:sym typeface="Arial" panose="020B0604020202020204" pitchFamily="34" charset="0"/>
              </a:endParaRPr>
            </a:p>
          </p:txBody>
        </p:sp>
        <p:sp>
          <p:nvSpPr>
            <p:cNvPr id="197" name="Freeform 177"/>
            <p:cNvSpPr/>
            <p:nvPr/>
          </p:nvSpPr>
          <p:spPr bwMode="auto">
            <a:xfrm>
              <a:off x="7808606" y="4870371"/>
              <a:ext cx="260350" cy="93663"/>
            </a:xfrm>
            <a:custGeom>
              <a:avLst/>
              <a:gdLst>
                <a:gd name="T0" fmla="*/ 45362808 w 164"/>
                <a:gd name="T1" fmla="*/ 148690817 h 59"/>
                <a:gd name="T2" fmla="*/ 0 w 164"/>
                <a:gd name="T3" fmla="*/ 148690817 h 59"/>
                <a:gd name="T4" fmla="*/ 350302481 w 164"/>
                <a:gd name="T5" fmla="*/ 0 h 59"/>
                <a:gd name="T6" fmla="*/ 413305570 w 164"/>
                <a:gd name="T7" fmla="*/ 73085721 h 59"/>
                <a:gd name="T8" fmla="*/ 45362808 w 164"/>
                <a:gd name="T9" fmla="*/ 148690817 h 59"/>
                <a:gd name="T10" fmla="*/ 0 60000 65536"/>
                <a:gd name="T11" fmla="*/ 0 60000 65536"/>
                <a:gd name="T12" fmla="*/ 0 60000 65536"/>
                <a:gd name="T13" fmla="*/ 0 60000 65536"/>
                <a:gd name="T14" fmla="*/ 0 60000 65536"/>
                <a:gd name="T15" fmla="*/ 0 w 164"/>
                <a:gd name="T16" fmla="*/ 0 h 59"/>
                <a:gd name="T17" fmla="*/ 164 w 164"/>
                <a:gd name="T18" fmla="*/ 59 h 59"/>
              </a:gdLst>
              <a:ahLst/>
              <a:cxnLst>
                <a:cxn ang="T10">
                  <a:pos x="T0" y="T1"/>
                </a:cxn>
                <a:cxn ang="T11">
                  <a:pos x="T2" y="T3"/>
                </a:cxn>
                <a:cxn ang="T12">
                  <a:pos x="T4" y="T5"/>
                </a:cxn>
                <a:cxn ang="T13">
                  <a:pos x="T6" y="T7"/>
                </a:cxn>
                <a:cxn ang="T14">
                  <a:pos x="T8" y="T9"/>
                </a:cxn>
              </a:cxnLst>
              <a:rect l="T15" t="T16" r="T17" b="T18"/>
              <a:pathLst>
                <a:path w="164" h="59">
                  <a:moveTo>
                    <a:pt x="18" y="59"/>
                  </a:moveTo>
                  <a:lnTo>
                    <a:pt x="0" y="59"/>
                  </a:lnTo>
                  <a:lnTo>
                    <a:pt x="139" y="0"/>
                  </a:lnTo>
                  <a:lnTo>
                    <a:pt x="164" y="29"/>
                  </a:lnTo>
                  <a:lnTo>
                    <a:pt x="18" y="59"/>
                  </a:lnTo>
                  <a:close/>
                </a:path>
              </a:pathLst>
            </a:custGeom>
            <a:solidFill>
              <a:srgbClr val="E6E7E8"/>
            </a:solidFill>
            <a:ln w="9525">
              <a:noFill/>
              <a:miter lim="800000"/>
            </a:ln>
          </p:spPr>
          <p:txBody>
            <a:bodyPr/>
            <a:lstStyle/>
            <a:p>
              <a:endParaRPr lang="id-ID" altLang="zh-CN" sz="1705">
                <a:latin typeface="Arial" panose="020B0604020202020204" pitchFamily="34" charset="0"/>
                <a:ea typeface="微软雅黑" panose="020B0503020204020204" pitchFamily="34" charset="-122"/>
                <a:sym typeface="Arial" panose="020B0604020202020204" pitchFamily="34" charset="0"/>
              </a:endParaRPr>
            </a:p>
          </p:txBody>
        </p:sp>
        <p:sp>
          <p:nvSpPr>
            <p:cNvPr id="198" name="Freeform 178"/>
            <p:cNvSpPr/>
            <p:nvPr/>
          </p:nvSpPr>
          <p:spPr bwMode="auto">
            <a:xfrm>
              <a:off x="8054669" y="4870371"/>
              <a:ext cx="257175" cy="93663"/>
            </a:xfrm>
            <a:custGeom>
              <a:avLst/>
              <a:gdLst>
                <a:gd name="T0" fmla="*/ 347781531 w 162"/>
                <a:gd name="T1" fmla="*/ 148690817 h 59"/>
                <a:gd name="T2" fmla="*/ 408265258 w 162"/>
                <a:gd name="T3" fmla="*/ 148690817 h 59"/>
                <a:gd name="T4" fmla="*/ 60483752 w 162"/>
                <a:gd name="T5" fmla="*/ 0 h 59"/>
                <a:gd name="T6" fmla="*/ 0 w 162"/>
                <a:gd name="T7" fmla="*/ 73085721 h 59"/>
                <a:gd name="T8" fmla="*/ 347781531 w 162"/>
                <a:gd name="T9" fmla="*/ 148690817 h 59"/>
                <a:gd name="T10" fmla="*/ 0 60000 65536"/>
                <a:gd name="T11" fmla="*/ 0 60000 65536"/>
                <a:gd name="T12" fmla="*/ 0 60000 65536"/>
                <a:gd name="T13" fmla="*/ 0 60000 65536"/>
                <a:gd name="T14" fmla="*/ 0 60000 65536"/>
                <a:gd name="T15" fmla="*/ 0 w 162"/>
                <a:gd name="T16" fmla="*/ 0 h 59"/>
                <a:gd name="T17" fmla="*/ 162 w 162"/>
                <a:gd name="T18" fmla="*/ 59 h 59"/>
              </a:gdLst>
              <a:ahLst/>
              <a:cxnLst>
                <a:cxn ang="T10">
                  <a:pos x="T0" y="T1"/>
                </a:cxn>
                <a:cxn ang="T11">
                  <a:pos x="T2" y="T3"/>
                </a:cxn>
                <a:cxn ang="T12">
                  <a:pos x="T4" y="T5"/>
                </a:cxn>
                <a:cxn ang="T13">
                  <a:pos x="T6" y="T7"/>
                </a:cxn>
                <a:cxn ang="T14">
                  <a:pos x="T8" y="T9"/>
                </a:cxn>
              </a:cxnLst>
              <a:rect l="T15" t="T16" r="T17" b="T18"/>
              <a:pathLst>
                <a:path w="162" h="59">
                  <a:moveTo>
                    <a:pt x="138" y="59"/>
                  </a:moveTo>
                  <a:lnTo>
                    <a:pt x="162" y="59"/>
                  </a:lnTo>
                  <a:lnTo>
                    <a:pt x="24" y="0"/>
                  </a:lnTo>
                  <a:lnTo>
                    <a:pt x="0" y="29"/>
                  </a:lnTo>
                  <a:lnTo>
                    <a:pt x="138" y="59"/>
                  </a:lnTo>
                  <a:close/>
                </a:path>
              </a:pathLst>
            </a:custGeom>
            <a:solidFill>
              <a:srgbClr val="E6E7E8"/>
            </a:solidFill>
            <a:ln w="9525">
              <a:noFill/>
              <a:miter lim="800000"/>
            </a:ln>
          </p:spPr>
          <p:txBody>
            <a:bodyPr/>
            <a:lstStyle/>
            <a:p>
              <a:endParaRPr lang="id-ID" altLang="zh-CN" sz="1705">
                <a:latin typeface="Arial" panose="020B0604020202020204" pitchFamily="34" charset="0"/>
                <a:ea typeface="微软雅黑" panose="020B0503020204020204" pitchFamily="34" charset="-122"/>
                <a:sym typeface="Arial" panose="020B0604020202020204" pitchFamily="34" charset="0"/>
              </a:endParaRPr>
            </a:p>
          </p:txBody>
        </p:sp>
        <p:sp>
          <p:nvSpPr>
            <p:cNvPr id="199" name="Rectangle 179"/>
            <p:cNvSpPr>
              <a:spLocks noChangeArrowheads="1"/>
            </p:cNvSpPr>
            <p:nvPr/>
          </p:nvSpPr>
          <p:spPr bwMode="auto">
            <a:xfrm>
              <a:off x="8029269" y="4870371"/>
              <a:ext cx="63500" cy="41275"/>
            </a:xfrm>
            <a:prstGeom prst="rect">
              <a:avLst/>
            </a:prstGeom>
            <a:solidFill>
              <a:srgbClr val="E6E7E8"/>
            </a:solidFill>
            <a:ln w="9525">
              <a:noFill/>
              <a:miter lim="800000"/>
            </a:ln>
          </p:spPr>
          <p:txBody>
            <a:bodyPr/>
            <a:lstStyle/>
            <a:p>
              <a:endParaRPr lang="id-ID" altLang="zh-CN" sz="1705">
                <a:latin typeface="Arial" panose="020B0604020202020204" pitchFamily="34" charset="0"/>
                <a:ea typeface="微软雅黑" panose="020B0503020204020204" pitchFamily="34" charset="-122"/>
                <a:sym typeface="Arial" panose="020B0604020202020204" pitchFamily="34" charset="0"/>
              </a:endParaRPr>
            </a:p>
          </p:txBody>
        </p:sp>
        <p:sp>
          <p:nvSpPr>
            <p:cNvPr id="200" name="Freeform 180"/>
            <p:cNvSpPr/>
            <p:nvPr/>
          </p:nvSpPr>
          <p:spPr bwMode="auto">
            <a:xfrm>
              <a:off x="8035619" y="4857671"/>
              <a:ext cx="50800" cy="134938"/>
            </a:xfrm>
            <a:custGeom>
              <a:avLst/>
              <a:gdLst>
                <a:gd name="T0" fmla="*/ 63003107 w 32"/>
                <a:gd name="T1" fmla="*/ 214214891 h 85"/>
                <a:gd name="T2" fmla="*/ 20161247 w 32"/>
                <a:gd name="T3" fmla="*/ 214214891 h 85"/>
                <a:gd name="T4" fmla="*/ 0 w 32"/>
                <a:gd name="T5" fmla="*/ 0 h 85"/>
                <a:gd name="T6" fmla="*/ 80644986 w 32"/>
                <a:gd name="T7" fmla="*/ 0 h 85"/>
                <a:gd name="T8" fmla="*/ 63003107 w 32"/>
                <a:gd name="T9" fmla="*/ 214214891 h 85"/>
                <a:gd name="T10" fmla="*/ 0 60000 65536"/>
                <a:gd name="T11" fmla="*/ 0 60000 65536"/>
                <a:gd name="T12" fmla="*/ 0 60000 65536"/>
                <a:gd name="T13" fmla="*/ 0 60000 65536"/>
                <a:gd name="T14" fmla="*/ 0 60000 65536"/>
                <a:gd name="T15" fmla="*/ 0 w 32"/>
                <a:gd name="T16" fmla="*/ 0 h 85"/>
                <a:gd name="T17" fmla="*/ 32 w 32"/>
                <a:gd name="T18" fmla="*/ 85 h 85"/>
              </a:gdLst>
              <a:ahLst/>
              <a:cxnLst>
                <a:cxn ang="T10">
                  <a:pos x="T0" y="T1"/>
                </a:cxn>
                <a:cxn ang="T11">
                  <a:pos x="T2" y="T3"/>
                </a:cxn>
                <a:cxn ang="T12">
                  <a:pos x="T4" y="T5"/>
                </a:cxn>
                <a:cxn ang="T13">
                  <a:pos x="T6" y="T7"/>
                </a:cxn>
                <a:cxn ang="T14">
                  <a:pos x="T8" y="T9"/>
                </a:cxn>
              </a:cxnLst>
              <a:rect l="T15" t="T16" r="T17" b="T18"/>
              <a:pathLst>
                <a:path w="32" h="85">
                  <a:moveTo>
                    <a:pt x="25" y="85"/>
                  </a:moveTo>
                  <a:lnTo>
                    <a:pt x="8" y="85"/>
                  </a:lnTo>
                  <a:lnTo>
                    <a:pt x="0" y="0"/>
                  </a:lnTo>
                  <a:lnTo>
                    <a:pt x="32" y="0"/>
                  </a:lnTo>
                  <a:lnTo>
                    <a:pt x="25" y="85"/>
                  </a:lnTo>
                  <a:close/>
                </a:path>
              </a:pathLst>
            </a:custGeom>
            <a:solidFill>
              <a:srgbClr val="E6E7E8"/>
            </a:solidFill>
            <a:ln w="9525">
              <a:noFill/>
              <a:miter lim="800000"/>
            </a:ln>
          </p:spPr>
          <p:txBody>
            <a:bodyPr/>
            <a:lstStyle/>
            <a:p>
              <a:endParaRPr lang="id-ID" altLang="zh-CN" sz="1705">
                <a:latin typeface="Arial" panose="020B0604020202020204" pitchFamily="34" charset="0"/>
                <a:ea typeface="微软雅黑" panose="020B0503020204020204" pitchFamily="34" charset="-122"/>
                <a:sym typeface="Arial" panose="020B0604020202020204" pitchFamily="34" charset="0"/>
              </a:endParaRPr>
            </a:p>
          </p:txBody>
        </p:sp>
        <p:sp>
          <p:nvSpPr>
            <p:cNvPr id="201" name="Rectangle 181"/>
            <p:cNvSpPr>
              <a:spLocks noChangeArrowheads="1"/>
            </p:cNvSpPr>
            <p:nvPr/>
          </p:nvSpPr>
          <p:spPr bwMode="auto">
            <a:xfrm>
              <a:off x="7808606" y="4964033"/>
              <a:ext cx="28575" cy="28575"/>
            </a:xfrm>
            <a:prstGeom prst="rect">
              <a:avLst/>
            </a:prstGeom>
            <a:solidFill>
              <a:srgbClr val="E6E7E8"/>
            </a:solidFill>
            <a:ln w="9525">
              <a:noFill/>
              <a:miter lim="800000"/>
            </a:ln>
          </p:spPr>
          <p:txBody>
            <a:bodyPr/>
            <a:lstStyle/>
            <a:p>
              <a:endParaRPr lang="id-ID" altLang="zh-CN" sz="1705">
                <a:latin typeface="Arial" panose="020B0604020202020204" pitchFamily="34" charset="0"/>
                <a:ea typeface="微软雅黑" panose="020B0503020204020204" pitchFamily="34" charset="-122"/>
                <a:sym typeface="Arial" panose="020B0604020202020204" pitchFamily="34" charset="0"/>
              </a:endParaRPr>
            </a:p>
          </p:txBody>
        </p:sp>
        <p:sp>
          <p:nvSpPr>
            <p:cNvPr id="202" name="Rectangle 182"/>
            <p:cNvSpPr>
              <a:spLocks noChangeArrowheads="1"/>
            </p:cNvSpPr>
            <p:nvPr/>
          </p:nvSpPr>
          <p:spPr bwMode="auto">
            <a:xfrm>
              <a:off x="8284856" y="4964033"/>
              <a:ext cx="26988" cy="28575"/>
            </a:xfrm>
            <a:prstGeom prst="rect">
              <a:avLst/>
            </a:prstGeom>
            <a:solidFill>
              <a:srgbClr val="E6E7E8"/>
            </a:solidFill>
            <a:ln w="9525">
              <a:noFill/>
              <a:miter lim="800000"/>
            </a:ln>
          </p:spPr>
          <p:txBody>
            <a:bodyPr/>
            <a:lstStyle/>
            <a:p>
              <a:endParaRPr lang="id-ID" altLang="zh-CN" sz="1705">
                <a:latin typeface="Arial" panose="020B0604020202020204" pitchFamily="34" charset="0"/>
                <a:ea typeface="微软雅黑" panose="020B0503020204020204" pitchFamily="34" charset="-122"/>
                <a:sym typeface="Arial" panose="020B0604020202020204" pitchFamily="34" charset="0"/>
              </a:endParaRPr>
            </a:p>
          </p:txBody>
        </p:sp>
        <p:sp>
          <p:nvSpPr>
            <p:cNvPr id="203" name="Rectangle 183"/>
            <p:cNvSpPr>
              <a:spLocks noChangeArrowheads="1"/>
            </p:cNvSpPr>
            <p:nvPr/>
          </p:nvSpPr>
          <p:spPr bwMode="auto">
            <a:xfrm>
              <a:off x="7826069" y="4414758"/>
              <a:ext cx="469900" cy="31750"/>
            </a:xfrm>
            <a:prstGeom prst="rect">
              <a:avLst/>
            </a:prstGeom>
            <a:solidFill>
              <a:srgbClr val="041728"/>
            </a:solidFill>
            <a:ln w="9525">
              <a:noFill/>
              <a:miter lim="800000"/>
            </a:ln>
          </p:spPr>
          <p:txBody>
            <a:bodyPr/>
            <a:lstStyle/>
            <a:p>
              <a:endParaRPr lang="id-ID" altLang="zh-CN" sz="1705">
                <a:latin typeface="Arial" panose="020B0604020202020204" pitchFamily="34" charset="0"/>
                <a:ea typeface="微软雅黑" panose="020B0503020204020204" pitchFamily="34" charset="-122"/>
                <a:sym typeface="Arial" panose="020B0604020202020204" pitchFamily="34" charset="0"/>
              </a:endParaRPr>
            </a:p>
          </p:txBody>
        </p:sp>
        <p:sp>
          <p:nvSpPr>
            <p:cNvPr id="204" name="Freeform 184"/>
            <p:cNvSpPr/>
            <p:nvPr/>
          </p:nvSpPr>
          <p:spPr bwMode="auto">
            <a:xfrm>
              <a:off x="7826069" y="4414758"/>
              <a:ext cx="469900" cy="31750"/>
            </a:xfrm>
            <a:custGeom>
              <a:avLst/>
              <a:gdLst>
                <a:gd name="T0" fmla="*/ 0 w 296"/>
                <a:gd name="T1" fmla="*/ 50403118 h 20"/>
                <a:gd name="T2" fmla="*/ 745966141 w 296"/>
                <a:gd name="T3" fmla="*/ 50403118 h 20"/>
                <a:gd name="T4" fmla="*/ 745966141 w 296"/>
                <a:gd name="T5" fmla="*/ 0 h 20"/>
                <a:gd name="T6" fmla="*/ 0 w 296"/>
                <a:gd name="T7" fmla="*/ 0 h 20"/>
                <a:gd name="T8" fmla="*/ 0 60000 65536"/>
                <a:gd name="T9" fmla="*/ 0 60000 65536"/>
                <a:gd name="T10" fmla="*/ 0 60000 65536"/>
                <a:gd name="T11" fmla="*/ 0 60000 65536"/>
                <a:gd name="T12" fmla="*/ 0 w 296"/>
                <a:gd name="T13" fmla="*/ 0 h 20"/>
                <a:gd name="T14" fmla="*/ 296 w 296"/>
                <a:gd name="T15" fmla="*/ 20 h 20"/>
              </a:gdLst>
              <a:ahLst/>
              <a:cxnLst>
                <a:cxn ang="T8">
                  <a:pos x="T0" y="T1"/>
                </a:cxn>
                <a:cxn ang="T9">
                  <a:pos x="T2" y="T3"/>
                </a:cxn>
                <a:cxn ang="T10">
                  <a:pos x="T4" y="T5"/>
                </a:cxn>
                <a:cxn ang="T11">
                  <a:pos x="T6" y="T7"/>
                </a:cxn>
              </a:cxnLst>
              <a:rect l="T12" t="T13" r="T14" b="T15"/>
              <a:pathLst>
                <a:path w="296" h="20">
                  <a:moveTo>
                    <a:pt x="0" y="20"/>
                  </a:moveTo>
                  <a:lnTo>
                    <a:pt x="296" y="20"/>
                  </a:lnTo>
                  <a:lnTo>
                    <a:pt x="296" y="0"/>
                  </a:lnTo>
                  <a:lnTo>
                    <a:pt x="0" y="0"/>
                  </a:lnTo>
                </a:path>
              </a:pathLst>
            </a:custGeom>
            <a:noFill/>
            <a:ln w="9525">
              <a:noFill/>
              <a:miter lim="800000"/>
            </a:ln>
          </p:spPr>
          <p:txBody>
            <a:bodyPr/>
            <a:lstStyle/>
            <a:p>
              <a:endParaRPr lang="id-ID" altLang="zh-CN" sz="1705">
                <a:latin typeface="Arial" panose="020B0604020202020204" pitchFamily="34" charset="0"/>
                <a:ea typeface="微软雅黑" panose="020B0503020204020204" pitchFamily="34" charset="-122"/>
                <a:sym typeface="Arial" panose="020B0604020202020204" pitchFamily="34" charset="0"/>
              </a:endParaRPr>
            </a:p>
          </p:txBody>
        </p:sp>
        <p:sp>
          <p:nvSpPr>
            <p:cNvPr id="205" name="Rectangle 185"/>
            <p:cNvSpPr>
              <a:spLocks noChangeArrowheads="1"/>
            </p:cNvSpPr>
            <p:nvPr/>
          </p:nvSpPr>
          <p:spPr bwMode="auto">
            <a:xfrm>
              <a:off x="7826069" y="3717846"/>
              <a:ext cx="469900" cy="696913"/>
            </a:xfrm>
            <a:prstGeom prst="rect">
              <a:avLst/>
            </a:prstGeom>
            <a:solidFill>
              <a:srgbClr val="041728"/>
            </a:solidFill>
            <a:ln w="9525">
              <a:noFill/>
              <a:miter lim="800000"/>
            </a:ln>
          </p:spPr>
          <p:txBody>
            <a:bodyPr/>
            <a:lstStyle/>
            <a:p>
              <a:endParaRPr lang="id-ID" altLang="zh-CN" sz="1705">
                <a:latin typeface="Arial" panose="020B0604020202020204" pitchFamily="34" charset="0"/>
                <a:ea typeface="微软雅黑" panose="020B0503020204020204" pitchFamily="34" charset="-122"/>
                <a:sym typeface="Arial" panose="020B0604020202020204" pitchFamily="34" charset="0"/>
              </a:endParaRPr>
            </a:p>
          </p:txBody>
        </p:sp>
        <p:sp>
          <p:nvSpPr>
            <p:cNvPr id="206" name="Freeform 186"/>
            <p:cNvSpPr/>
            <p:nvPr/>
          </p:nvSpPr>
          <p:spPr bwMode="auto">
            <a:xfrm>
              <a:off x="7826069" y="3717846"/>
              <a:ext cx="469900" cy="696913"/>
            </a:xfrm>
            <a:custGeom>
              <a:avLst/>
              <a:gdLst>
                <a:gd name="T0" fmla="*/ 0 w 296"/>
                <a:gd name="T1" fmla="*/ 1106350270 h 439"/>
                <a:gd name="T2" fmla="*/ 745966141 w 296"/>
                <a:gd name="T3" fmla="*/ 1106350270 h 439"/>
                <a:gd name="T4" fmla="*/ 745966141 w 296"/>
                <a:gd name="T5" fmla="*/ 0 h 439"/>
                <a:gd name="T6" fmla="*/ 0 w 296"/>
                <a:gd name="T7" fmla="*/ 0 h 439"/>
                <a:gd name="T8" fmla="*/ 0 60000 65536"/>
                <a:gd name="T9" fmla="*/ 0 60000 65536"/>
                <a:gd name="T10" fmla="*/ 0 60000 65536"/>
                <a:gd name="T11" fmla="*/ 0 60000 65536"/>
                <a:gd name="T12" fmla="*/ 0 w 296"/>
                <a:gd name="T13" fmla="*/ 0 h 439"/>
                <a:gd name="T14" fmla="*/ 296 w 296"/>
                <a:gd name="T15" fmla="*/ 439 h 439"/>
              </a:gdLst>
              <a:ahLst/>
              <a:cxnLst>
                <a:cxn ang="T8">
                  <a:pos x="T0" y="T1"/>
                </a:cxn>
                <a:cxn ang="T9">
                  <a:pos x="T2" y="T3"/>
                </a:cxn>
                <a:cxn ang="T10">
                  <a:pos x="T4" y="T5"/>
                </a:cxn>
                <a:cxn ang="T11">
                  <a:pos x="T6" y="T7"/>
                </a:cxn>
              </a:cxnLst>
              <a:rect l="T12" t="T13" r="T14" b="T15"/>
              <a:pathLst>
                <a:path w="296" h="439">
                  <a:moveTo>
                    <a:pt x="0" y="439"/>
                  </a:moveTo>
                  <a:lnTo>
                    <a:pt x="296" y="439"/>
                  </a:lnTo>
                  <a:lnTo>
                    <a:pt x="296" y="0"/>
                  </a:lnTo>
                  <a:lnTo>
                    <a:pt x="0" y="0"/>
                  </a:lnTo>
                </a:path>
              </a:pathLst>
            </a:custGeom>
            <a:noFill/>
            <a:ln w="9525">
              <a:noFill/>
              <a:miter lim="800000"/>
            </a:ln>
          </p:spPr>
          <p:txBody>
            <a:bodyPr/>
            <a:lstStyle/>
            <a:p>
              <a:endParaRPr lang="id-ID" altLang="zh-CN" sz="1705">
                <a:latin typeface="Arial" panose="020B0604020202020204" pitchFamily="34" charset="0"/>
                <a:ea typeface="微软雅黑" panose="020B0503020204020204" pitchFamily="34" charset="-122"/>
                <a:sym typeface="Arial" panose="020B0604020202020204" pitchFamily="34" charset="0"/>
              </a:endParaRPr>
            </a:p>
          </p:txBody>
        </p:sp>
        <p:sp>
          <p:nvSpPr>
            <p:cNvPr id="207" name="Rectangle 187"/>
            <p:cNvSpPr>
              <a:spLocks noChangeArrowheads="1"/>
            </p:cNvSpPr>
            <p:nvPr/>
          </p:nvSpPr>
          <p:spPr bwMode="auto">
            <a:xfrm>
              <a:off x="7976881" y="4446508"/>
              <a:ext cx="166688" cy="33338"/>
            </a:xfrm>
            <a:prstGeom prst="rect">
              <a:avLst/>
            </a:prstGeom>
            <a:solidFill>
              <a:srgbClr val="041728"/>
            </a:solidFill>
            <a:ln w="9525">
              <a:noFill/>
              <a:miter lim="800000"/>
            </a:ln>
          </p:spPr>
          <p:txBody>
            <a:bodyPr/>
            <a:lstStyle/>
            <a:p>
              <a:endParaRPr lang="id-ID" altLang="zh-CN" sz="1705">
                <a:latin typeface="Arial" panose="020B0604020202020204" pitchFamily="34" charset="0"/>
                <a:ea typeface="微软雅黑" panose="020B0503020204020204" pitchFamily="34" charset="-122"/>
                <a:sym typeface="Arial" panose="020B0604020202020204" pitchFamily="34" charset="0"/>
              </a:endParaRPr>
            </a:p>
          </p:txBody>
        </p:sp>
        <p:sp>
          <p:nvSpPr>
            <p:cNvPr id="208" name="Oval 188"/>
            <p:cNvSpPr>
              <a:spLocks noChangeArrowheads="1"/>
            </p:cNvSpPr>
            <p:nvPr/>
          </p:nvSpPr>
          <p:spPr bwMode="auto">
            <a:xfrm>
              <a:off x="7803844" y="4976733"/>
              <a:ext cx="33338" cy="36513"/>
            </a:xfrm>
            <a:prstGeom prst="ellipse">
              <a:avLst/>
            </a:prstGeom>
            <a:solidFill>
              <a:srgbClr val="231F20"/>
            </a:solidFill>
            <a:ln w="9525">
              <a:noFill/>
              <a:round/>
            </a:ln>
          </p:spPr>
          <p:txBody>
            <a:bodyPr/>
            <a:lstStyle/>
            <a:p>
              <a:endParaRPr lang="id-ID" altLang="zh-CN" sz="1705">
                <a:latin typeface="Arial" panose="020B0604020202020204" pitchFamily="34" charset="0"/>
                <a:ea typeface="微软雅黑" panose="020B0503020204020204" pitchFamily="34" charset="-122"/>
                <a:sym typeface="Arial" panose="020B0604020202020204" pitchFamily="34" charset="0"/>
              </a:endParaRPr>
            </a:p>
          </p:txBody>
        </p:sp>
        <p:sp>
          <p:nvSpPr>
            <p:cNvPr id="209" name="Oval 189"/>
            <p:cNvSpPr>
              <a:spLocks noChangeArrowheads="1"/>
            </p:cNvSpPr>
            <p:nvPr/>
          </p:nvSpPr>
          <p:spPr bwMode="auto">
            <a:xfrm>
              <a:off x="8041969" y="4976733"/>
              <a:ext cx="34925" cy="36513"/>
            </a:xfrm>
            <a:prstGeom prst="ellipse">
              <a:avLst/>
            </a:prstGeom>
            <a:solidFill>
              <a:srgbClr val="231F20"/>
            </a:solidFill>
            <a:ln w="9525">
              <a:noFill/>
              <a:round/>
            </a:ln>
          </p:spPr>
          <p:txBody>
            <a:bodyPr/>
            <a:lstStyle/>
            <a:p>
              <a:endParaRPr lang="id-ID" altLang="zh-CN" sz="1705">
                <a:latin typeface="Arial" panose="020B0604020202020204" pitchFamily="34" charset="0"/>
                <a:ea typeface="微软雅黑" panose="020B0503020204020204" pitchFamily="34" charset="-122"/>
                <a:sym typeface="Arial" panose="020B0604020202020204" pitchFamily="34" charset="0"/>
              </a:endParaRPr>
            </a:p>
          </p:txBody>
        </p:sp>
        <p:sp>
          <p:nvSpPr>
            <p:cNvPr id="210" name="Oval 190"/>
            <p:cNvSpPr>
              <a:spLocks noChangeArrowheads="1"/>
            </p:cNvSpPr>
            <p:nvPr/>
          </p:nvSpPr>
          <p:spPr bwMode="auto">
            <a:xfrm>
              <a:off x="8280094" y="4976733"/>
              <a:ext cx="36513" cy="36513"/>
            </a:xfrm>
            <a:prstGeom prst="ellipse">
              <a:avLst/>
            </a:prstGeom>
            <a:solidFill>
              <a:srgbClr val="231F20"/>
            </a:solidFill>
            <a:ln w="9525">
              <a:noFill/>
              <a:round/>
            </a:ln>
          </p:spPr>
          <p:txBody>
            <a:bodyPr/>
            <a:lstStyle/>
            <a:p>
              <a:endParaRPr lang="id-ID" altLang="zh-CN" sz="1705">
                <a:latin typeface="Arial" panose="020B0604020202020204" pitchFamily="34" charset="0"/>
                <a:ea typeface="微软雅黑" panose="020B0503020204020204" pitchFamily="34" charset="-122"/>
                <a:sym typeface="Arial" panose="020B0604020202020204" pitchFamily="34" charset="0"/>
              </a:endParaRPr>
            </a:p>
          </p:txBody>
        </p:sp>
        <p:sp>
          <p:nvSpPr>
            <p:cNvPr id="211" name="Freeform 191"/>
            <p:cNvSpPr/>
            <p:nvPr/>
          </p:nvSpPr>
          <p:spPr bwMode="auto">
            <a:xfrm>
              <a:off x="7868931" y="3128883"/>
              <a:ext cx="377825" cy="258763"/>
            </a:xfrm>
            <a:custGeom>
              <a:avLst/>
              <a:gdLst>
                <a:gd name="T0" fmla="*/ 112878076 w 198"/>
                <a:gd name="T1" fmla="*/ 495987230 h 135"/>
                <a:gd name="T2" fmla="*/ 251246034 w 198"/>
                <a:gd name="T3" fmla="*/ 385767659 h 135"/>
                <a:gd name="T4" fmla="*/ 495210233 w 198"/>
                <a:gd name="T5" fmla="*/ 264526706 h 135"/>
                <a:gd name="T6" fmla="*/ 644502703 w 198"/>
                <a:gd name="T7" fmla="*/ 495987230 h 135"/>
                <a:gd name="T8" fmla="*/ 542547230 w 198"/>
                <a:gd name="T9" fmla="*/ 157981509 h 135"/>
                <a:gd name="T10" fmla="*/ 123802558 w 198"/>
                <a:gd name="T11" fmla="*/ 172677324 h 135"/>
                <a:gd name="T12" fmla="*/ 112878076 w 198"/>
                <a:gd name="T13" fmla="*/ 495987230 h 135"/>
                <a:gd name="T14" fmla="*/ 0 60000 65536"/>
                <a:gd name="T15" fmla="*/ 0 60000 65536"/>
                <a:gd name="T16" fmla="*/ 0 60000 65536"/>
                <a:gd name="T17" fmla="*/ 0 60000 65536"/>
                <a:gd name="T18" fmla="*/ 0 60000 65536"/>
                <a:gd name="T19" fmla="*/ 0 60000 65536"/>
                <a:gd name="T20" fmla="*/ 0 60000 65536"/>
                <a:gd name="T21" fmla="*/ 0 w 198"/>
                <a:gd name="T22" fmla="*/ 0 h 135"/>
                <a:gd name="T23" fmla="*/ 198 w 198"/>
                <a:gd name="T24" fmla="*/ 135 h 1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8" h="135">
                  <a:moveTo>
                    <a:pt x="31" y="135"/>
                  </a:moveTo>
                  <a:cubicBezTo>
                    <a:pt x="31" y="135"/>
                    <a:pt x="36" y="109"/>
                    <a:pt x="69" y="105"/>
                  </a:cubicBezTo>
                  <a:cubicBezTo>
                    <a:pt x="103" y="102"/>
                    <a:pt x="128" y="88"/>
                    <a:pt x="136" y="72"/>
                  </a:cubicBezTo>
                  <a:cubicBezTo>
                    <a:pt x="155" y="85"/>
                    <a:pt x="175" y="101"/>
                    <a:pt x="177" y="135"/>
                  </a:cubicBezTo>
                  <a:cubicBezTo>
                    <a:pt x="191" y="112"/>
                    <a:pt x="198" y="54"/>
                    <a:pt x="149" y="43"/>
                  </a:cubicBezTo>
                  <a:cubicBezTo>
                    <a:pt x="105" y="0"/>
                    <a:pt x="57" y="18"/>
                    <a:pt x="34" y="47"/>
                  </a:cubicBezTo>
                  <a:cubicBezTo>
                    <a:pt x="0" y="90"/>
                    <a:pt x="31" y="135"/>
                    <a:pt x="31" y="135"/>
                  </a:cubicBezTo>
                  <a:close/>
                </a:path>
              </a:pathLst>
            </a:custGeom>
            <a:solidFill>
              <a:srgbClr val="231F20"/>
            </a:solidFill>
            <a:ln w="9525">
              <a:noFill/>
              <a:miter lim="800000"/>
            </a:ln>
          </p:spPr>
          <p:txBody>
            <a:bodyPr/>
            <a:lstStyle/>
            <a:p>
              <a:endParaRPr lang="id-ID" altLang="zh-CN" sz="1705">
                <a:latin typeface="Arial" panose="020B0604020202020204" pitchFamily="34" charset="0"/>
                <a:ea typeface="微软雅黑" panose="020B0503020204020204" pitchFamily="34" charset="-122"/>
                <a:sym typeface="Arial" panose="020B0604020202020204" pitchFamily="34" charset="0"/>
              </a:endParaRPr>
            </a:p>
          </p:txBody>
        </p:sp>
        <p:sp>
          <p:nvSpPr>
            <p:cNvPr id="212" name="Freeform 192"/>
            <p:cNvSpPr/>
            <p:nvPr/>
          </p:nvSpPr>
          <p:spPr bwMode="auto">
            <a:xfrm>
              <a:off x="10104131" y="3328908"/>
              <a:ext cx="85725" cy="387350"/>
            </a:xfrm>
            <a:custGeom>
              <a:avLst/>
              <a:gdLst>
                <a:gd name="T0" fmla="*/ 0 w 54"/>
                <a:gd name="T1" fmla="*/ 551915073 h 244"/>
                <a:gd name="T2" fmla="*/ 0 w 54"/>
                <a:gd name="T3" fmla="*/ 219254432 h 244"/>
                <a:gd name="T4" fmla="*/ 136088449 w 54"/>
                <a:gd name="T5" fmla="*/ 0 h 244"/>
                <a:gd name="T6" fmla="*/ 136088449 w 54"/>
                <a:gd name="T7" fmla="*/ 614918170 h 244"/>
                <a:gd name="T8" fmla="*/ 0 w 54"/>
                <a:gd name="T9" fmla="*/ 551915073 h 244"/>
                <a:gd name="T10" fmla="*/ 0 60000 65536"/>
                <a:gd name="T11" fmla="*/ 0 60000 65536"/>
                <a:gd name="T12" fmla="*/ 0 60000 65536"/>
                <a:gd name="T13" fmla="*/ 0 60000 65536"/>
                <a:gd name="T14" fmla="*/ 0 60000 65536"/>
                <a:gd name="T15" fmla="*/ 0 w 54"/>
                <a:gd name="T16" fmla="*/ 0 h 244"/>
                <a:gd name="T17" fmla="*/ 54 w 54"/>
                <a:gd name="T18" fmla="*/ 244 h 244"/>
              </a:gdLst>
              <a:ahLst/>
              <a:cxnLst>
                <a:cxn ang="T10">
                  <a:pos x="T0" y="T1"/>
                </a:cxn>
                <a:cxn ang="T11">
                  <a:pos x="T2" y="T3"/>
                </a:cxn>
                <a:cxn ang="T12">
                  <a:pos x="T4" y="T5"/>
                </a:cxn>
                <a:cxn ang="T13">
                  <a:pos x="T6" y="T7"/>
                </a:cxn>
                <a:cxn ang="T14">
                  <a:pos x="T8" y="T9"/>
                </a:cxn>
              </a:cxnLst>
              <a:rect l="T15" t="T16" r="T17" b="T18"/>
              <a:pathLst>
                <a:path w="54" h="244">
                  <a:moveTo>
                    <a:pt x="0" y="219"/>
                  </a:moveTo>
                  <a:lnTo>
                    <a:pt x="0" y="87"/>
                  </a:lnTo>
                  <a:lnTo>
                    <a:pt x="54" y="0"/>
                  </a:lnTo>
                  <a:lnTo>
                    <a:pt x="54" y="244"/>
                  </a:lnTo>
                  <a:lnTo>
                    <a:pt x="0" y="219"/>
                  </a:lnTo>
                  <a:close/>
                </a:path>
              </a:pathLst>
            </a:custGeom>
            <a:solidFill>
              <a:srgbClr val="F9B49B"/>
            </a:solidFill>
            <a:ln w="9525">
              <a:noFill/>
              <a:miter lim="800000"/>
            </a:ln>
          </p:spPr>
          <p:txBody>
            <a:bodyPr/>
            <a:lstStyle/>
            <a:p>
              <a:endParaRPr lang="id-ID" altLang="zh-CN" sz="1705">
                <a:latin typeface="Arial" panose="020B0604020202020204" pitchFamily="34" charset="0"/>
                <a:ea typeface="微软雅黑" panose="020B0503020204020204" pitchFamily="34" charset="-122"/>
                <a:sym typeface="Arial" panose="020B0604020202020204" pitchFamily="34" charset="0"/>
              </a:endParaRPr>
            </a:p>
          </p:txBody>
        </p:sp>
        <p:sp>
          <p:nvSpPr>
            <p:cNvPr id="213" name="Freeform 193"/>
            <p:cNvSpPr/>
            <p:nvPr/>
          </p:nvSpPr>
          <p:spPr bwMode="auto">
            <a:xfrm>
              <a:off x="10104131" y="3328908"/>
              <a:ext cx="85725" cy="387350"/>
            </a:xfrm>
            <a:custGeom>
              <a:avLst/>
              <a:gdLst>
                <a:gd name="T0" fmla="*/ 0 w 54"/>
                <a:gd name="T1" fmla="*/ 551915073 h 244"/>
                <a:gd name="T2" fmla="*/ 0 w 54"/>
                <a:gd name="T3" fmla="*/ 219254432 h 244"/>
                <a:gd name="T4" fmla="*/ 136088449 w 54"/>
                <a:gd name="T5" fmla="*/ 0 h 244"/>
                <a:gd name="T6" fmla="*/ 136088449 w 54"/>
                <a:gd name="T7" fmla="*/ 614918170 h 244"/>
                <a:gd name="T8" fmla="*/ 0 60000 65536"/>
                <a:gd name="T9" fmla="*/ 0 60000 65536"/>
                <a:gd name="T10" fmla="*/ 0 60000 65536"/>
                <a:gd name="T11" fmla="*/ 0 60000 65536"/>
                <a:gd name="T12" fmla="*/ 0 w 54"/>
                <a:gd name="T13" fmla="*/ 0 h 244"/>
                <a:gd name="T14" fmla="*/ 54 w 54"/>
                <a:gd name="T15" fmla="*/ 244 h 244"/>
              </a:gdLst>
              <a:ahLst/>
              <a:cxnLst>
                <a:cxn ang="T8">
                  <a:pos x="T0" y="T1"/>
                </a:cxn>
                <a:cxn ang="T9">
                  <a:pos x="T2" y="T3"/>
                </a:cxn>
                <a:cxn ang="T10">
                  <a:pos x="T4" y="T5"/>
                </a:cxn>
                <a:cxn ang="T11">
                  <a:pos x="T6" y="T7"/>
                </a:cxn>
              </a:cxnLst>
              <a:rect l="T12" t="T13" r="T14" b="T15"/>
              <a:pathLst>
                <a:path w="54" h="244">
                  <a:moveTo>
                    <a:pt x="0" y="219"/>
                  </a:moveTo>
                  <a:lnTo>
                    <a:pt x="0" y="87"/>
                  </a:lnTo>
                  <a:lnTo>
                    <a:pt x="54" y="0"/>
                  </a:lnTo>
                  <a:lnTo>
                    <a:pt x="54" y="244"/>
                  </a:lnTo>
                </a:path>
              </a:pathLst>
            </a:custGeom>
            <a:noFill/>
            <a:ln w="9525">
              <a:noFill/>
              <a:miter lim="800000"/>
            </a:ln>
          </p:spPr>
          <p:txBody>
            <a:bodyPr/>
            <a:lstStyle/>
            <a:p>
              <a:endParaRPr lang="id-ID" altLang="zh-CN" sz="1705">
                <a:latin typeface="Arial" panose="020B0604020202020204" pitchFamily="34" charset="0"/>
                <a:ea typeface="微软雅黑" panose="020B0503020204020204" pitchFamily="34" charset="-122"/>
                <a:sym typeface="Arial" panose="020B0604020202020204" pitchFamily="34" charset="0"/>
              </a:endParaRPr>
            </a:p>
          </p:txBody>
        </p:sp>
        <p:sp>
          <p:nvSpPr>
            <p:cNvPr id="214" name="Freeform 194"/>
            <p:cNvSpPr/>
            <p:nvPr/>
          </p:nvSpPr>
          <p:spPr bwMode="auto">
            <a:xfrm>
              <a:off x="10024756" y="3211433"/>
              <a:ext cx="252413" cy="333375"/>
            </a:xfrm>
            <a:custGeom>
              <a:avLst/>
              <a:gdLst>
                <a:gd name="T0" fmla="*/ 482669007 w 132"/>
                <a:gd name="T1" fmla="*/ 396451830 h 174"/>
                <a:gd name="T2" fmla="*/ 241335459 w 132"/>
                <a:gd name="T3" fmla="*/ 638729272 h 174"/>
                <a:gd name="T4" fmla="*/ 241335459 w 132"/>
                <a:gd name="T5" fmla="*/ 638729272 h 174"/>
                <a:gd name="T6" fmla="*/ 0 w 132"/>
                <a:gd name="T7" fmla="*/ 396451830 h 174"/>
                <a:gd name="T8" fmla="*/ 0 w 132"/>
                <a:gd name="T9" fmla="*/ 242277382 h 174"/>
                <a:gd name="T10" fmla="*/ 241335459 w 132"/>
                <a:gd name="T11" fmla="*/ 0 h 174"/>
                <a:gd name="T12" fmla="*/ 241335459 w 132"/>
                <a:gd name="T13" fmla="*/ 0 h 174"/>
                <a:gd name="T14" fmla="*/ 482669007 w 132"/>
                <a:gd name="T15" fmla="*/ 242277382 h 174"/>
                <a:gd name="T16" fmla="*/ 482669007 w 132"/>
                <a:gd name="T17" fmla="*/ 396451830 h 1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2"/>
                <a:gd name="T28" fmla="*/ 0 h 174"/>
                <a:gd name="T29" fmla="*/ 132 w 132"/>
                <a:gd name="T30" fmla="*/ 174 h 17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2" h="174">
                  <a:moveTo>
                    <a:pt x="132" y="108"/>
                  </a:moveTo>
                  <a:cubicBezTo>
                    <a:pt x="132" y="144"/>
                    <a:pt x="102" y="174"/>
                    <a:pt x="66" y="174"/>
                  </a:cubicBezTo>
                  <a:cubicBezTo>
                    <a:pt x="66" y="174"/>
                    <a:pt x="66" y="174"/>
                    <a:pt x="66" y="174"/>
                  </a:cubicBezTo>
                  <a:cubicBezTo>
                    <a:pt x="29" y="174"/>
                    <a:pt x="0" y="144"/>
                    <a:pt x="0" y="108"/>
                  </a:cubicBezTo>
                  <a:cubicBezTo>
                    <a:pt x="0" y="66"/>
                    <a:pt x="0" y="66"/>
                    <a:pt x="0" y="66"/>
                  </a:cubicBezTo>
                  <a:cubicBezTo>
                    <a:pt x="0" y="29"/>
                    <a:pt x="29" y="0"/>
                    <a:pt x="66" y="0"/>
                  </a:cubicBezTo>
                  <a:cubicBezTo>
                    <a:pt x="66" y="0"/>
                    <a:pt x="66" y="0"/>
                    <a:pt x="66" y="0"/>
                  </a:cubicBezTo>
                  <a:cubicBezTo>
                    <a:pt x="102" y="0"/>
                    <a:pt x="132" y="29"/>
                    <a:pt x="132" y="66"/>
                  </a:cubicBezTo>
                  <a:lnTo>
                    <a:pt x="132" y="108"/>
                  </a:lnTo>
                  <a:close/>
                </a:path>
              </a:pathLst>
            </a:custGeom>
            <a:solidFill>
              <a:srgbClr val="F9B49B"/>
            </a:solidFill>
            <a:ln w="9525">
              <a:noFill/>
              <a:miter lim="800000"/>
            </a:ln>
          </p:spPr>
          <p:txBody>
            <a:bodyPr/>
            <a:lstStyle/>
            <a:p>
              <a:endParaRPr lang="id-ID" altLang="zh-CN" sz="1705">
                <a:latin typeface="Arial" panose="020B0604020202020204" pitchFamily="34" charset="0"/>
                <a:ea typeface="微软雅黑" panose="020B0503020204020204" pitchFamily="34" charset="-122"/>
                <a:sym typeface="Arial" panose="020B0604020202020204" pitchFamily="34" charset="0"/>
              </a:endParaRPr>
            </a:p>
          </p:txBody>
        </p:sp>
        <p:sp>
          <p:nvSpPr>
            <p:cNvPr id="215" name="Freeform 195"/>
            <p:cNvSpPr/>
            <p:nvPr/>
          </p:nvSpPr>
          <p:spPr bwMode="auto">
            <a:xfrm>
              <a:off x="9966019" y="3559096"/>
              <a:ext cx="341313" cy="400050"/>
            </a:xfrm>
            <a:custGeom>
              <a:avLst/>
              <a:gdLst>
                <a:gd name="T0" fmla="*/ 0 w 178"/>
                <a:gd name="T1" fmla="*/ 765741654 h 209"/>
                <a:gd name="T2" fmla="*/ 11029395 w 178"/>
                <a:gd name="T3" fmla="*/ 25647225 h 209"/>
                <a:gd name="T4" fmla="*/ 264726610 w 178"/>
                <a:gd name="T5" fmla="*/ 0 h 209"/>
                <a:gd name="T6" fmla="*/ 356645238 w 178"/>
                <a:gd name="T7" fmla="*/ 124570587 h 209"/>
                <a:gd name="T8" fmla="*/ 430180907 w 178"/>
                <a:gd name="T9" fmla="*/ 0 h 209"/>
                <a:gd name="T10" fmla="*/ 654463858 w 178"/>
                <a:gd name="T11" fmla="*/ 43965306 h 209"/>
                <a:gd name="T12" fmla="*/ 617696023 w 178"/>
                <a:gd name="T13" fmla="*/ 765741654 h 209"/>
                <a:gd name="T14" fmla="*/ 0 w 178"/>
                <a:gd name="T15" fmla="*/ 765741654 h 209"/>
                <a:gd name="T16" fmla="*/ 0 60000 65536"/>
                <a:gd name="T17" fmla="*/ 0 60000 65536"/>
                <a:gd name="T18" fmla="*/ 0 60000 65536"/>
                <a:gd name="T19" fmla="*/ 0 60000 65536"/>
                <a:gd name="T20" fmla="*/ 0 60000 65536"/>
                <a:gd name="T21" fmla="*/ 0 60000 65536"/>
                <a:gd name="T22" fmla="*/ 0 60000 65536"/>
                <a:gd name="T23" fmla="*/ 0 60000 65536"/>
                <a:gd name="T24" fmla="*/ 0 w 178"/>
                <a:gd name="T25" fmla="*/ 0 h 209"/>
                <a:gd name="T26" fmla="*/ 178 w 178"/>
                <a:gd name="T27" fmla="*/ 209 h 20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8" h="209">
                  <a:moveTo>
                    <a:pt x="0" y="209"/>
                  </a:moveTo>
                  <a:cubicBezTo>
                    <a:pt x="3" y="7"/>
                    <a:pt x="3" y="7"/>
                    <a:pt x="3" y="7"/>
                  </a:cubicBezTo>
                  <a:cubicBezTo>
                    <a:pt x="3" y="7"/>
                    <a:pt x="18" y="1"/>
                    <a:pt x="72" y="0"/>
                  </a:cubicBezTo>
                  <a:cubicBezTo>
                    <a:pt x="97" y="34"/>
                    <a:pt x="97" y="34"/>
                    <a:pt x="97" y="34"/>
                  </a:cubicBezTo>
                  <a:cubicBezTo>
                    <a:pt x="117" y="0"/>
                    <a:pt x="117" y="0"/>
                    <a:pt x="117" y="0"/>
                  </a:cubicBezTo>
                  <a:cubicBezTo>
                    <a:pt x="143" y="1"/>
                    <a:pt x="178" y="12"/>
                    <a:pt x="178" y="12"/>
                  </a:cubicBezTo>
                  <a:cubicBezTo>
                    <a:pt x="168" y="209"/>
                    <a:pt x="168" y="209"/>
                    <a:pt x="168" y="209"/>
                  </a:cubicBezTo>
                  <a:lnTo>
                    <a:pt x="0" y="209"/>
                  </a:lnTo>
                  <a:close/>
                </a:path>
              </a:pathLst>
            </a:custGeom>
            <a:solidFill>
              <a:srgbClr val="FFFFFF"/>
            </a:solidFill>
            <a:ln w="9525">
              <a:noFill/>
              <a:miter lim="800000"/>
            </a:ln>
          </p:spPr>
          <p:txBody>
            <a:bodyPr/>
            <a:lstStyle/>
            <a:p>
              <a:endParaRPr lang="id-ID" altLang="zh-CN" sz="1705">
                <a:latin typeface="Arial" panose="020B0604020202020204" pitchFamily="34" charset="0"/>
                <a:ea typeface="微软雅黑" panose="020B0503020204020204" pitchFamily="34" charset="-122"/>
                <a:sym typeface="Arial" panose="020B0604020202020204" pitchFamily="34" charset="0"/>
              </a:endParaRPr>
            </a:p>
          </p:txBody>
        </p:sp>
        <p:sp>
          <p:nvSpPr>
            <p:cNvPr id="216" name="Oval 196"/>
            <p:cNvSpPr>
              <a:spLocks noChangeArrowheads="1"/>
            </p:cNvSpPr>
            <p:nvPr/>
          </p:nvSpPr>
          <p:spPr bwMode="auto">
            <a:xfrm>
              <a:off x="9989831" y="3187621"/>
              <a:ext cx="317500" cy="334963"/>
            </a:xfrm>
            <a:prstGeom prst="ellipse">
              <a:avLst/>
            </a:prstGeom>
            <a:solidFill>
              <a:srgbClr val="8C8C8C"/>
            </a:solidFill>
            <a:ln w="9525">
              <a:noFill/>
              <a:round/>
            </a:ln>
          </p:spPr>
          <p:txBody>
            <a:bodyPr/>
            <a:lstStyle/>
            <a:p>
              <a:endParaRPr lang="id-ID" altLang="zh-CN" sz="1705">
                <a:latin typeface="Arial" panose="020B0604020202020204" pitchFamily="34" charset="0"/>
                <a:ea typeface="微软雅黑" panose="020B0503020204020204" pitchFamily="34" charset="-122"/>
                <a:sym typeface="Arial" panose="020B0604020202020204" pitchFamily="34" charset="0"/>
              </a:endParaRPr>
            </a:p>
          </p:txBody>
        </p:sp>
        <p:sp>
          <p:nvSpPr>
            <p:cNvPr id="217" name="Freeform 197"/>
            <p:cNvSpPr/>
            <p:nvPr/>
          </p:nvSpPr>
          <p:spPr bwMode="auto">
            <a:xfrm>
              <a:off x="10104131" y="3549571"/>
              <a:ext cx="85725" cy="85725"/>
            </a:xfrm>
            <a:custGeom>
              <a:avLst/>
              <a:gdLst>
                <a:gd name="T0" fmla="*/ 136088449 w 54"/>
                <a:gd name="T1" fmla="*/ 15120939 h 54"/>
                <a:gd name="T2" fmla="*/ 136088449 w 54"/>
                <a:gd name="T3" fmla="*/ 0 h 54"/>
                <a:gd name="T4" fmla="*/ 0 w 54"/>
                <a:gd name="T5" fmla="*/ 0 h 54"/>
                <a:gd name="T6" fmla="*/ 0 w 54"/>
                <a:gd name="T7" fmla="*/ 15120939 h 54"/>
                <a:gd name="T8" fmla="*/ 73083742 w 54"/>
                <a:gd name="T9" fmla="*/ 136088449 h 54"/>
                <a:gd name="T10" fmla="*/ 136088449 w 54"/>
                <a:gd name="T11" fmla="*/ 15120939 h 54"/>
                <a:gd name="T12" fmla="*/ 0 60000 65536"/>
                <a:gd name="T13" fmla="*/ 0 60000 65536"/>
                <a:gd name="T14" fmla="*/ 0 60000 65536"/>
                <a:gd name="T15" fmla="*/ 0 60000 65536"/>
                <a:gd name="T16" fmla="*/ 0 60000 65536"/>
                <a:gd name="T17" fmla="*/ 0 60000 65536"/>
                <a:gd name="T18" fmla="*/ 0 w 54"/>
                <a:gd name="T19" fmla="*/ 0 h 54"/>
                <a:gd name="T20" fmla="*/ 54 w 54"/>
                <a:gd name="T21" fmla="*/ 54 h 54"/>
              </a:gdLst>
              <a:ahLst/>
              <a:cxnLst>
                <a:cxn ang="T12">
                  <a:pos x="T0" y="T1"/>
                </a:cxn>
                <a:cxn ang="T13">
                  <a:pos x="T2" y="T3"/>
                </a:cxn>
                <a:cxn ang="T14">
                  <a:pos x="T4" y="T5"/>
                </a:cxn>
                <a:cxn ang="T15">
                  <a:pos x="T6" y="T7"/>
                </a:cxn>
                <a:cxn ang="T16">
                  <a:pos x="T8" y="T9"/>
                </a:cxn>
                <a:cxn ang="T17">
                  <a:pos x="T10" y="T11"/>
                </a:cxn>
              </a:cxnLst>
              <a:rect l="T18" t="T19" r="T20" b="T21"/>
              <a:pathLst>
                <a:path w="54" h="54">
                  <a:moveTo>
                    <a:pt x="54" y="6"/>
                  </a:moveTo>
                  <a:lnTo>
                    <a:pt x="54" y="0"/>
                  </a:lnTo>
                  <a:lnTo>
                    <a:pt x="0" y="0"/>
                  </a:lnTo>
                  <a:lnTo>
                    <a:pt x="0" y="6"/>
                  </a:lnTo>
                  <a:lnTo>
                    <a:pt x="29" y="54"/>
                  </a:lnTo>
                  <a:lnTo>
                    <a:pt x="54" y="6"/>
                  </a:lnTo>
                  <a:close/>
                </a:path>
              </a:pathLst>
            </a:custGeom>
            <a:solidFill>
              <a:srgbClr val="FFFFFF"/>
            </a:solidFill>
            <a:ln w="9525">
              <a:noFill/>
              <a:miter lim="800000"/>
            </a:ln>
          </p:spPr>
          <p:txBody>
            <a:bodyPr/>
            <a:lstStyle/>
            <a:p>
              <a:endParaRPr lang="id-ID" altLang="zh-CN" sz="1705">
                <a:latin typeface="Arial" panose="020B0604020202020204" pitchFamily="34" charset="0"/>
                <a:ea typeface="微软雅黑" panose="020B0503020204020204" pitchFamily="34" charset="-122"/>
                <a:sym typeface="Arial" panose="020B0604020202020204" pitchFamily="34" charset="0"/>
              </a:endParaRPr>
            </a:p>
          </p:txBody>
        </p:sp>
        <p:sp>
          <p:nvSpPr>
            <p:cNvPr id="218" name="Freeform 198"/>
            <p:cNvSpPr/>
            <p:nvPr/>
          </p:nvSpPr>
          <p:spPr bwMode="auto">
            <a:xfrm>
              <a:off x="9783456" y="3574971"/>
              <a:ext cx="311150" cy="279400"/>
            </a:xfrm>
            <a:custGeom>
              <a:avLst/>
              <a:gdLst>
                <a:gd name="T0" fmla="*/ 357100923 w 163"/>
                <a:gd name="T1" fmla="*/ 0 h 146"/>
                <a:gd name="T2" fmla="*/ 167618220 w 163"/>
                <a:gd name="T3" fmla="*/ 534687413 h 146"/>
                <a:gd name="T4" fmla="*/ 593952915 w 163"/>
                <a:gd name="T5" fmla="*/ 534687413 h 146"/>
                <a:gd name="T6" fmla="*/ 568446260 w 163"/>
                <a:gd name="T7" fmla="*/ 465105240 h 146"/>
                <a:gd name="T8" fmla="*/ 280579050 w 163"/>
                <a:gd name="T9" fmla="*/ 417496266 h 146"/>
                <a:gd name="T10" fmla="*/ 499212428 w 163"/>
                <a:gd name="T11" fmla="*/ 128177627 h 146"/>
                <a:gd name="T12" fmla="*/ 0 60000 65536"/>
                <a:gd name="T13" fmla="*/ 0 60000 65536"/>
                <a:gd name="T14" fmla="*/ 0 60000 65536"/>
                <a:gd name="T15" fmla="*/ 0 60000 65536"/>
                <a:gd name="T16" fmla="*/ 0 60000 65536"/>
                <a:gd name="T17" fmla="*/ 0 60000 65536"/>
                <a:gd name="T18" fmla="*/ 0 w 163"/>
                <a:gd name="T19" fmla="*/ 0 h 146"/>
                <a:gd name="T20" fmla="*/ 163 w 163"/>
                <a:gd name="T21" fmla="*/ 146 h 146"/>
              </a:gdLst>
              <a:ahLst/>
              <a:cxnLst>
                <a:cxn ang="T12">
                  <a:pos x="T0" y="T1"/>
                </a:cxn>
                <a:cxn ang="T13">
                  <a:pos x="T2" y="T3"/>
                </a:cxn>
                <a:cxn ang="T14">
                  <a:pos x="T4" y="T5"/>
                </a:cxn>
                <a:cxn ang="T15">
                  <a:pos x="T6" y="T7"/>
                </a:cxn>
                <a:cxn ang="T16">
                  <a:pos x="T8" y="T9"/>
                </a:cxn>
                <a:cxn ang="T17">
                  <a:pos x="T10" y="T11"/>
                </a:cxn>
              </a:cxnLst>
              <a:rect l="T18" t="T19" r="T20" b="T21"/>
              <a:pathLst>
                <a:path w="163" h="146">
                  <a:moveTo>
                    <a:pt x="98" y="0"/>
                  </a:moveTo>
                  <a:cubicBezTo>
                    <a:pt x="98" y="0"/>
                    <a:pt x="0" y="127"/>
                    <a:pt x="46" y="146"/>
                  </a:cubicBezTo>
                  <a:cubicBezTo>
                    <a:pt x="115" y="146"/>
                    <a:pt x="163" y="146"/>
                    <a:pt x="163" y="146"/>
                  </a:cubicBezTo>
                  <a:cubicBezTo>
                    <a:pt x="156" y="127"/>
                    <a:pt x="156" y="127"/>
                    <a:pt x="156" y="127"/>
                  </a:cubicBezTo>
                  <a:cubicBezTo>
                    <a:pt x="156" y="127"/>
                    <a:pt x="84" y="125"/>
                    <a:pt x="77" y="114"/>
                  </a:cubicBezTo>
                  <a:cubicBezTo>
                    <a:pt x="69" y="103"/>
                    <a:pt x="137" y="35"/>
                    <a:pt x="137" y="35"/>
                  </a:cubicBezTo>
                </a:path>
              </a:pathLst>
            </a:custGeom>
            <a:solidFill>
              <a:srgbClr val="FFFFFF"/>
            </a:solidFill>
            <a:ln w="9525">
              <a:noFill/>
              <a:miter lim="800000"/>
            </a:ln>
          </p:spPr>
          <p:txBody>
            <a:bodyPr/>
            <a:lstStyle/>
            <a:p>
              <a:endParaRPr lang="id-ID" altLang="zh-CN" sz="1705">
                <a:latin typeface="Arial" panose="020B0604020202020204" pitchFamily="34" charset="0"/>
                <a:ea typeface="微软雅黑" panose="020B0503020204020204" pitchFamily="34" charset="-122"/>
                <a:sym typeface="Arial" panose="020B0604020202020204" pitchFamily="34" charset="0"/>
              </a:endParaRPr>
            </a:p>
          </p:txBody>
        </p:sp>
        <p:sp>
          <p:nvSpPr>
            <p:cNvPr id="219" name="Freeform 199"/>
            <p:cNvSpPr/>
            <p:nvPr/>
          </p:nvSpPr>
          <p:spPr bwMode="auto">
            <a:xfrm>
              <a:off x="10178744" y="3582908"/>
              <a:ext cx="312738" cy="271463"/>
            </a:xfrm>
            <a:custGeom>
              <a:avLst/>
              <a:gdLst>
                <a:gd name="T0" fmla="*/ 246638969 w 163"/>
                <a:gd name="T1" fmla="*/ 0 h 142"/>
                <a:gd name="T2" fmla="*/ 430697744 w 163"/>
                <a:gd name="T3" fmla="*/ 518958892 h 142"/>
                <a:gd name="T4" fmla="*/ 0 w 163"/>
                <a:gd name="T5" fmla="*/ 518958892 h 142"/>
                <a:gd name="T6" fmla="*/ 29449172 w 163"/>
                <a:gd name="T7" fmla="*/ 449519714 h 142"/>
                <a:gd name="T8" fmla="*/ 320262898 w 163"/>
                <a:gd name="T9" fmla="*/ 402009886 h 142"/>
                <a:gd name="T10" fmla="*/ 95711253 w 163"/>
                <a:gd name="T11" fmla="*/ 113293726 h 142"/>
                <a:gd name="T12" fmla="*/ 0 60000 65536"/>
                <a:gd name="T13" fmla="*/ 0 60000 65536"/>
                <a:gd name="T14" fmla="*/ 0 60000 65536"/>
                <a:gd name="T15" fmla="*/ 0 60000 65536"/>
                <a:gd name="T16" fmla="*/ 0 60000 65536"/>
                <a:gd name="T17" fmla="*/ 0 60000 65536"/>
                <a:gd name="T18" fmla="*/ 0 w 163"/>
                <a:gd name="T19" fmla="*/ 0 h 142"/>
                <a:gd name="T20" fmla="*/ 163 w 163"/>
                <a:gd name="T21" fmla="*/ 142 h 142"/>
              </a:gdLst>
              <a:ahLst/>
              <a:cxnLst>
                <a:cxn ang="T12">
                  <a:pos x="T0" y="T1"/>
                </a:cxn>
                <a:cxn ang="T13">
                  <a:pos x="T2" y="T3"/>
                </a:cxn>
                <a:cxn ang="T14">
                  <a:pos x="T4" y="T5"/>
                </a:cxn>
                <a:cxn ang="T15">
                  <a:pos x="T6" y="T7"/>
                </a:cxn>
                <a:cxn ang="T16">
                  <a:pos x="T8" y="T9"/>
                </a:cxn>
                <a:cxn ang="T17">
                  <a:pos x="T10" y="T11"/>
                </a:cxn>
              </a:cxnLst>
              <a:rect l="T18" t="T19" r="T20" b="T21"/>
              <a:pathLst>
                <a:path w="163" h="142">
                  <a:moveTo>
                    <a:pt x="67" y="0"/>
                  </a:moveTo>
                  <a:cubicBezTo>
                    <a:pt x="67" y="0"/>
                    <a:pt x="163" y="123"/>
                    <a:pt x="117" y="142"/>
                  </a:cubicBezTo>
                  <a:cubicBezTo>
                    <a:pt x="48" y="142"/>
                    <a:pt x="0" y="142"/>
                    <a:pt x="0" y="142"/>
                  </a:cubicBezTo>
                  <a:cubicBezTo>
                    <a:pt x="8" y="123"/>
                    <a:pt x="8" y="123"/>
                    <a:pt x="8" y="123"/>
                  </a:cubicBezTo>
                  <a:cubicBezTo>
                    <a:pt x="8" y="123"/>
                    <a:pt x="79" y="121"/>
                    <a:pt x="87" y="110"/>
                  </a:cubicBezTo>
                  <a:cubicBezTo>
                    <a:pt x="94" y="99"/>
                    <a:pt x="26" y="31"/>
                    <a:pt x="26" y="31"/>
                  </a:cubicBezTo>
                </a:path>
              </a:pathLst>
            </a:custGeom>
            <a:solidFill>
              <a:srgbClr val="FFFFFF"/>
            </a:solidFill>
            <a:ln w="9525">
              <a:noFill/>
              <a:miter lim="800000"/>
            </a:ln>
          </p:spPr>
          <p:txBody>
            <a:bodyPr/>
            <a:lstStyle/>
            <a:p>
              <a:endParaRPr lang="id-ID" altLang="zh-CN" sz="1705">
                <a:latin typeface="Arial" panose="020B0604020202020204" pitchFamily="34" charset="0"/>
                <a:ea typeface="微软雅黑" panose="020B0503020204020204" pitchFamily="34" charset="-122"/>
                <a:sym typeface="Arial" panose="020B0604020202020204" pitchFamily="34" charset="0"/>
              </a:endParaRPr>
            </a:p>
          </p:txBody>
        </p:sp>
        <p:sp>
          <p:nvSpPr>
            <p:cNvPr id="220" name="Freeform 200"/>
            <p:cNvSpPr/>
            <p:nvPr/>
          </p:nvSpPr>
          <p:spPr bwMode="auto">
            <a:xfrm>
              <a:off x="10202556" y="4817983"/>
              <a:ext cx="209550" cy="68263"/>
            </a:xfrm>
            <a:custGeom>
              <a:avLst/>
              <a:gdLst>
                <a:gd name="T0" fmla="*/ 174193211 w 110"/>
                <a:gd name="T1" fmla="*/ 0 h 36"/>
                <a:gd name="T2" fmla="*/ 330241302 w 110"/>
                <a:gd name="T3" fmla="*/ 46743084 h 36"/>
                <a:gd name="T4" fmla="*/ 399192758 w 110"/>
                <a:gd name="T5" fmla="*/ 129439926 h 36"/>
                <a:gd name="T6" fmla="*/ 18145127 w 110"/>
                <a:gd name="T7" fmla="*/ 129439926 h 36"/>
                <a:gd name="T8" fmla="*/ 3629025 w 110"/>
                <a:gd name="T9" fmla="*/ 35955639 h 36"/>
                <a:gd name="T10" fmla="*/ 163306139 w 110"/>
                <a:gd name="T11" fmla="*/ 0 h 36"/>
                <a:gd name="T12" fmla="*/ 0 60000 65536"/>
                <a:gd name="T13" fmla="*/ 0 60000 65536"/>
                <a:gd name="T14" fmla="*/ 0 60000 65536"/>
                <a:gd name="T15" fmla="*/ 0 60000 65536"/>
                <a:gd name="T16" fmla="*/ 0 60000 65536"/>
                <a:gd name="T17" fmla="*/ 0 60000 65536"/>
                <a:gd name="T18" fmla="*/ 0 w 110"/>
                <a:gd name="T19" fmla="*/ 0 h 36"/>
                <a:gd name="T20" fmla="*/ 110 w 110"/>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110" h="36">
                  <a:moveTo>
                    <a:pt x="48" y="0"/>
                  </a:moveTo>
                  <a:cubicBezTo>
                    <a:pt x="48" y="0"/>
                    <a:pt x="79" y="12"/>
                    <a:pt x="91" y="13"/>
                  </a:cubicBezTo>
                  <a:cubicBezTo>
                    <a:pt x="107" y="14"/>
                    <a:pt x="110" y="36"/>
                    <a:pt x="110" y="36"/>
                  </a:cubicBezTo>
                  <a:cubicBezTo>
                    <a:pt x="5" y="36"/>
                    <a:pt x="5" y="36"/>
                    <a:pt x="5" y="36"/>
                  </a:cubicBezTo>
                  <a:cubicBezTo>
                    <a:pt x="5" y="36"/>
                    <a:pt x="0" y="23"/>
                    <a:pt x="1" y="10"/>
                  </a:cubicBezTo>
                  <a:cubicBezTo>
                    <a:pt x="21" y="6"/>
                    <a:pt x="45" y="0"/>
                    <a:pt x="45" y="0"/>
                  </a:cubicBezTo>
                </a:path>
              </a:pathLst>
            </a:custGeom>
            <a:solidFill>
              <a:srgbClr val="231F20"/>
            </a:solidFill>
            <a:ln w="9525">
              <a:noFill/>
              <a:miter lim="800000"/>
            </a:ln>
          </p:spPr>
          <p:txBody>
            <a:bodyPr/>
            <a:lstStyle/>
            <a:p>
              <a:endParaRPr lang="id-ID" altLang="zh-CN" sz="1705">
                <a:latin typeface="Arial" panose="020B0604020202020204" pitchFamily="34" charset="0"/>
                <a:ea typeface="微软雅黑" panose="020B0503020204020204" pitchFamily="34" charset="-122"/>
                <a:sym typeface="Arial" panose="020B0604020202020204" pitchFamily="34" charset="0"/>
              </a:endParaRPr>
            </a:p>
          </p:txBody>
        </p:sp>
        <p:sp>
          <p:nvSpPr>
            <p:cNvPr id="221" name="Freeform 201"/>
            <p:cNvSpPr/>
            <p:nvPr/>
          </p:nvSpPr>
          <p:spPr bwMode="auto">
            <a:xfrm>
              <a:off x="9872356" y="4817983"/>
              <a:ext cx="211138" cy="68263"/>
            </a:xfrm>
            <a:custGeom>
              <a:avLst/>
              <a:gdLst>
                <a:gd name="T0" fmla="*/ 232105918 w 110"/>
                <a:gd name="T1" fmla="*/ 0 h 36"/>
                <a:gd name="T2" fmla="*/ 69999935 w 110"/>
                <a:gd name="T3" fmla="*/ 46743084 h 36"/>
                <a:gd name="T4" fmla="*/ 0 w 110"/>
                <a:gd name="T5" fmla="*/ 129439926 h 36"/>
                <a:gd name="T6" fmla="*/ 386845137 w 110"/>
                <a:gd name="T7" fmla="*/ 129439926 h 36"/>
                <a:gd name="T8" fmla="*/ 401582565 w 110"/>
                <a:gd name="T9" fmla="*/ 35955639 h 36"/>
                <a:gd name="T10" fmla="*/ 239474633 w 110"/>
                <a:gd name="T11" fmla="*/ 0 h 36"/>
                <a:gd name="T12" fmla="*/ 0 60000 65536"/>
                <a:gd name="T13" fmla="*/ 0 60000 65536"/>
                <a:gd name="T14" fmla="*/ 0 60000 65536"/>
                <a:gd name="T15" fmla="*/ 0 60000 65536"/>
                <a:gd name="T16" fmla="*/ 0 60000 65536"/>
                <a:gd name="T17" fmla="*/ 0 60000 65536"/>
                <a:gd name="T18" fmla="*/ 0 w 110"/>
                <a:gd name="T19" fmla="*/ 0 h 36"/>
                <a:gd name="T20" fmla="*/ 110 w 110"/>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110" h="36">
                  <a:moveTo>
                    <a:pt x="63" y="0"/>
                  </a:moveTo>
                  <a:cubicBezTo>
                    <a:pt x="63" y="0"/>
                    <a:pt x="31" y="12"/>
                    <a:pt x="19" y="13"/>
                  </a:cubicBezTo>
                  <a:cubicBezTo>
                    <a:pt x="4" y="14"/>
                    <a:pt x="0" y="36"/>
                    <a:pt x="0" y="36"/>
                  </a:cubicBezTo>
                  <a:cubicBezTo>
                    <a:pt x="105" y="36"/>
                    <a:pt x="105" y="36"/>
                    <a:pt x="105" y="36"/>
                  </a:cubicBezTo>
                  <a:cubicBezTo>
                    <a:pt x="105" y="36"/>
                    <a:pt x="110" y="23"/>
                    <a:pt x="109" y="10"/>
                  </a:cubicBezTo>
                  <a:cubicBezTo>
                    <a:pt x="89" y="6"/>
                    <a:pt x="65" y="0"/>
                    <a:pt x="65" y="0"/>
                  </a:cubicBezTo>
                </a:path>
              </a:pathLst>
            </a:custGeom>
            <a:solidFill>
              <a:srgbClr val="231F20"/>
            </a:solidFill>
            <a:ln w="9525">
              <a:noFill/>
              <a:miter lim="800000"/>
            </a:ln>
          </p:spPr>
          <p:txBody>
            <a:bodyPr/>
            <a:lstStyle/>
            <a:p>
              <a:endParaRPr lang="id-ID" altLang="zh-CN" sz="1705">
                <a:latin typeface="Arial" panose="020B0604020202020204" pitchFamily="34" charset="0"/>
                <a:ea typeface="微软雅黑" panose="020B0503020204020204" pitchFamily="34" charset="-122"/>
                <a:sym typeface="Arial" panose="020B0604020202020204" pitchFamily="34" charset="0"/>
              </a:endParaRPr>
            </a:p>
          </p:txBody>
        </p:sp>
        <p:sp>
          <p:nvSpPr>
            <p:cNvPr id="222" name="Freeform 202"/>
            <p:cNvSpPr/>
            <p:nvPr/>
          </p:nvSpPr>
          <p:spPr bwMode="auto">
            <a:xfrm>
              <a:off x="9956494" y="4151233"/>
              <a:ext cx="180975" cy="687388"/>
            </a:xfrm>
            <a:custGeom>
              <a:avLst/>
              <a:gdLst>
                <a:gd name="T0" fmla="*/ 240931614 w 94"/>
                <a:gd name="T1" fmla="*/ 1316162322 h 359"/>
                <a:gd name="T2" fmla="*/ 348425014 w 94"/>
                <a:gd name="T3" fmla="*/ 179643779 h 359"/>
                <a:gd name="T4" fmla="*/ 189039938 w 94"/>
                <a:gd name="T5" fmla="*/ 0 h 359"/>
                <a:gd name="T6" fmla="*/ 0 w 94"/>
                <a:gd name="T7" fmla="*/ 201640187 h 359"/>
                <a:gd name="T8" fmla="*/ 55599753 w 94"/>
                <a:gd name="T9" fmla="*/ 1316162322 h 359"/>
                <a:gd name="T10" fmla="*/ 240931614 w 94"/>
                <a:gd name="T11" fmla="*/ 1316162322 h 359"/>
                <a:gd name="T12" fmla="*/ 0 60000 65536"/>
                <a:gd name="T13" fmla="*/ 0 60000 65536"/>
                <a:gd name="T14" fmla="*/ 0 60000 65536"/>
                <a:gd name="T15" fmla="*/ 0 60000 65536"/>
                <a:gd name="T16" fmla="*/ 0 60000 65536"/>
                <a:gd name="T17" fmla="*/ 0 60000 65536"/>
                <a:gd name="T18" fmla="*/ 0 w 94"/>
                <a:gd name="T19" fmla="*/ 0 h 359"/>
                <a:gd name="T20" fmla="*/ 94 w 94"/>
                <a:gd name="T21" fmla="*/ 359 h 359"/>
              </a:gdLst>
              <a:ahLst/>
              <a:cxnLst>
                <a:cxn ang="T12">
                  <a:pos x="T0" y="T1"/>
                </a:cxn>
                <a:cxn ang="T13">
                  <a:pos x="T2" y="T3"/>
                </a:cxn>
                <a:cxn ang="T14">
                  <a:pos x="T4" y="T5"/>
                </a:cxn>
                <a:cxn ang="T15">
                  <a:pos x="T6" y="T7"/>
                </a:cxn>
                <a:cxn ang="T16">
                  <a:pos x="T8" y="T9"/>
                </a:cxn>
                <a:cxn ang="T17">
                  <a:pos x="T10" y="T11"/>
                </a:cxn>
              </a:cxnLst>
              <a:rect l="T18" t="T19" r="T20" b="T21"/>
              <a:pathLst>
                <a:path w="94" h="359">
                  <a:moveTo>
                    <a:pt x="65" y="359"/>
                  </a:moveTo>
                  <a:cubicBezTo>
                    <a:pt x="65" y="359"/>
                    <a:pt x="94" y="51"/>
                    <a:pt x="94" y="49"/>
                  </a:cubicBezTo>
                  <a:cubicBezTo>
                    <a:pt x="94" y="46"/>
                    <a:pt x="90" y="0"/>
                    <a:pt x="51" y="0"/>
                  </a:cubicBezTo>
                  <a:cubicBezTo>
                    <a:pt x="11" y="0"/>
                    <a:pt x="0" y="26"/>
                    <a:pt x="0" y="55"/>
                  </a:cubicBezTo>
                  <a:cubicBezTo>
                    <a:pt x="0" y="83"/>
                    <a:pt x="15" y="359"/>
                    <a:pt x="15" y="359"/>
                  </a:cubicBezTo>
                  <a:lnTo>
                    <a:pt x="65" y="359"/>
                  </a:lnTo>
                  <a:close/>
                </a:path>
              </a:pathLst>
            </a:custGeom>
            <a:solidFill>
              <a:srgbClr val="2D3E50"/>
            </a:solidFill>
            <a:ln w="9525">
              <a:noFill/>
              <a:miter lim="800000"/>
            </a:ln>
          </p:spPr>
          <p:txBody>
            <a:bodyPr/>
            <a:lstStyle/>
            <a:p>
              <a:endParaRPr lang="id-ID" altLang="zh-CN" sz="1705">
                <a:latin typeface="Arial" panose="020B0604020202020204" pitchFamily="34" charset="0"/>
                <a:ea typeface="微软雅黑" panose="020B0503020204020204" pitchFamily="34" charset="-122"/>
                <a:sym typeface="Arial" panose="020B0604020202020204" pitchFamily="34" charset="0"/>
              </a:endParaRPr>
            </a:p>
          </p:txBody>
        </p:sp>
        <p:sp>
          <p:nvSpPr>
            <p:cNvPr id="223" name="Freeform 203"/>
            <p:cNvSpPr/>
            <p:nvPr/>
          </p:nvSpPr>
          <p:spPr bwMode="auto">
            <a:xfrm>
              <a:off x="10175569" y="4151233"/>
              <a:ext cx="179388" cy="687388"/>
            </a:xfrm>
            <a:custGeom>
              <a:avLst/>
              <a:gdLst>
                <a:gd name="T0" fmla="*/ 236725349 w 94"/>
                <a:gd name="T1" fmla="*/ 1316162322 h 359"/>
                <a:gd name="T2" fmla="*/ 342341014 w 94"/>
                <a:gd name="T3" fmla="*/ 179643779 h 359"/>
                <a:gd name="T4" fmla="*/ 182095996 w 94"/>
                <a:gd name="T5" fmla="*/ 0 h 359"/>
                <a:gd name="T6" fmla="*/ 0 w 94"/>
                <a:gd name="T7" fmla="*/ 201640187 h 359"/>
                <a:gd name="T8" fmla="*/ 54629368 w 94"/>
                <a:gd name="T9" fmla="*/ 1316162322 h 359"/>
                <a:gd name="T10" fmla="*/ 236725349 w 94"/>
                <a:gd name="T11" fmla="*/ 1316162322 h 359"/>
                <a:gd name="T12" fmla="*/ 0 60000 65536"/>
                <a:gd name="T13" fmla="*/ 0 60000 65536"/>
                <a:gd name="T14" fmla="*/ 0 60000 65536"/>
                <a:gd name="T15" fmla="*/ 0 60000 65536"/>
                <a:gd name="T16" fmla="*/ 0 60000 65536"/>
                <a:gd name="T17" fmla="*/ 0 60000 65536"/>
                <a:gd name="T18" fmla="*/ 0 w 94"/>
                <a:gd name="T19" fmla="*/ 0 h 359"/>
                <a:gd name="T20" fmla="*/ 94 w 94"/>
                <a:gd name="T21" fmla="*/ 359 h 359"/>
              </a:gdLst>
              <a:ahLst/>
              <a:cxnLst>
                <a:cxn ang="T12">
                  <a:pos x="T0" y="T1"/>
                </a:cxn>
                <a:cxn ang="T13">
                  <a:pos x="T2" y="T3"/>
                </a:cxn>
                <a:cxn ang="T14">
                  <a:pos x="T4" y="T5"/>
                </a:cxn>
                <a:cxn ang="T15">
                  <a:pos x="T6" y="T7"/>
                </a:cxn>
                <a:cxn ang="T16">
                  <a:pos x="T8" y="T9"/>
                </a:cxn>
                <a:cxn ang="T17">
                  <a:pos x="T10" y="T11"/>
                </a:cxn>
              </a:cxnLst>
              <a:rect l="T18" t="T19" r="T20" b="T21"/>
              <a:pathLst>
                <a:path w="94" h="359">
                  <a:moveTo>
                    <a:pt x="65" y="359"/>
                  </a:moveTo>
                  <a:cubicBezTo>
                    <a:pt x="65" y="359"/>
                    <a:pt x="94" y="51"/>
                    <a:pt x="94" y="49"/>
                  </a:cubicBezTo>
                  <a:cubicBezTo>
                    <a:pt x="94" y="46"/>
                    <a:pt x="89" y="0"/>
                    <a:pt x="50" y="0"/>
                  </a:cubicBezTo>
                  <a:cubicBezTo>
                    <a:pt x="11" y="0"/>
                    <a:pt x="0" y="26"/>
                    <a:pt x="0" y="55"/>
                  </a:cubicBezTo>
                  <a:cubicBezTo>
                    <a:pt x="0" y="83"/>
                    <a:pt x="15" y="359"/>
                    <a:pt x="15" y="359"/>
                  </a:cubicBezTo>
                  <a:lnTo>
                    <a:pt x="65" y="359"/>
                  </a:lnTo>
                  <a:close/>
                </a:path>
              </a:pathLst>
            </a:custGeom>
            <a:solidFill>
              <a:srgbClr val="2D3E50"/>
            </a:solidFill>
            <a:ln w="9525">
              <a:noFill/>
              <a:miter lim="800000"/>
            </a:ln>
          </p:spPr>
          <p:txBody>
            <a:bodyPr/>
            <a:lstStyle/>
            <a:p>
              <a:endParaRPr lang="id-ID" altLang="zh-CN" sz="1705">
                <a:latin typeface="Arial" panose="020B0604020202020204" pitchFamily="34" charset="0"/>
                <a:ea typeface="微软雅黑" panose="020B0503020204020204" pitchFamily="34" charset="-122"/>
                <a:sym typeface="Arial" panose="020B0604020202020204" pitchFamily="34" charset="0"/>
              </a:endParaRPr>
            </a:p>
          </p:txBody>
        </p:sp>
        <p:sp>
          <p:nvSpPr>
            <p:cNvPr id="224" name="Rectangle 204"/>
            <p:cNvSpPr>
              <a:spLocks noChangeArrowheads="1"/>
            </p:cNvSpPr>
            <p:nvPr/>
          </p:nvSpPr>
          <p:spPr bwMode="auto">
            <a:xfrm>
              <a:off x="10112069" y="4414758"/>
              <a:ext cx="63500" cy="455613"/>
            </a:xfrm>
            <a:prstGeom prst="rect">
              <a:avLst/>
            </a:prstGeom>
            <a:solidFill>
              <a:srgbClr val="E6E7E8"/>
            </a:solidFill>
            <a:ln w="9525">
              <a:noFill/>
              <a:miter lim="800000"/>
            </a:ln>
          </p:spPr>
          <p:txBody>
            <a:bodyPr/>
            <a:lstStyle/>
            <a:p>
              <a:endParaRPr lang="id-ID" altLang="zh-CN" sz="1705">
                <a:latin typeface="Arial" panose="020B0604020202020204" pitchFamily="34" charset="0"/>
                <a:ea typeface="微软雅黑" panose="020B0503020204020204" pitchFamily="34" charset="-122"/>
                <a:sym typeface="Arial" panose="020B0604020202020204" pitchFamily="34" charset="0"/>
              </a:endParaRPr>
            </a:p>
          </p:txBody>
        </p:sp>
        <p:sp>
          <p:nvSpPr>
            <p:cNvPr id="225" name="Freeform 206"/>
            <p:cNvSpPr/>
            <p:nvPr/>
          </p:nvSpPr>
          <p:spPr bwMode="auto">
            <a:xfrm>
              <a:off x="9891406" y="4870370"/>
              <a:ext cx="258763" cy="93663"/>
            </a:xfrm>
            <a:custGeom>
              <a:avLst/>
              <a:gdLst>
                <a:gd name="T0" fmla="*/ 42843529 w 163"/>
                <a:gd name="T1" fmla="*/ 148690817 h 59"/>
                <a:gd name="T2" fmla="*/ 0 w 163"/>
                <a:gd name="T3" fmla="*/ 148690817 h 59"/>
                <a:gd name="T4" fmla="*/ 350303157 w 163"/>
                <a:gd name="T5" fmla="*/ 0 h 59"/>
                <a:gd name="T6" fmla="*/ 410787002 w 163"/>
                <a:gd name="T7" fmla="*/ 73085721 h 59"/>
                <a:gd name="T8" fmla="*/ 42843529 w 163"/>
                <a:gd name="T9" fmla="*/ 148690817 h 59"/>
                <a:gd name="T10" fmla="*/ 0 60000 65536"/>
                <a:gd name="T11" fmla="*/ 0 60000 65536"/>
                <a:gd name="T12" fmla="*/ 0 60000 65536"/>
                <a:gd name="T13" fmla="*/ 0 60000 65536"/>
                <a:gd name="T14" fmla="*/ 0 60000 65536"/>
                <a:gd name="T15" fmla="*/ 0 w 163"/>
                <a:gd name="T16" fmla="*/ 0 h 59"/>
                <a:gd name="T17" fmla="*/ 163 w 163"/>
                <a:gd name="T18" fmla="*/ 59 h 59"/>
              </a:gdLst>
              <a:ahLst/>
              <a:cxnLst>
                <a:cxn ang="T10">
                  <a:pos x="T0" y="T1"/>
                </a:cxn>
                <a:cxn ang="T11">
                  <a:pos x="T2" y="T3"/>
                </a:cxn>
                <a:cxn ang="T12">
                  <a:pos x="T4" y="T5"/>
                </a:cxn>
                <a:cxn ang="T13">
                  <a:pos x="T6" y="T7"/>
                </a:cxn>
                <a:cxn ang="T14">
                  <a:pos x="T8" y="T9"/>
                </a:cxn>
              </a:cxnLst>
              <a:rect l="T15" t="T16" r="T17" b="T18"/>
              <a:pathLst>
                <a:path w="163" h="59">
                  <a:moveTo>
                    <a:pt x="17" y="59"/>
                  </a:moveTo>
                  <a:lnTo>
                    <a:pt x="0" y="59"/>
                  </a:lnTo>
                  <a:lnTo>
                    <a:pt x="139" y="0"/>
                  </a:lnTo>
                  <a:lnTo>
                    <a:pt x="163" y="29"/>
                  </a:lnTo>
                  <a:lnTo>
                    <a:pt x="17" y="59"/>
                  </a:lnTo>
                  <a:close/>
                </a:path>
              </a:pathLst>
            </a:custGeom>
            <a:solidFill>
              <a:srgbClr val="E6E7E8"/>
            </a:solidFill>
            <a:ln w="9525">
              <a:noFill/>
              <a:miter lim="800000"/>
            </a:ln>
          </p:spPr>
          <p:txBody>
            <a:bodyPr/>
            <a:lstStyle/>
            <a:p>
              <a:endParaRPr lang="id-ID" altLang="zh-CN" sz="1705">
                <a:latin typeface="Arial" panose="020B0604020202020204" pitchFamily="34" charset="0"/>
                <a:ea typeface="微软雅黑" panose="020B0503020204020204" pitchFamily="34" charset="-122"/>
                <a:sym typeface="Arial" panose="020B0604020202020204" pitchFamily="34" charset="0"/>
              </a:endParaRPr>
            </a:p>
          </p:txBody>
        </p:sp>
        <p:sp>
          <p:nvSpPr>
            <p:cNvPr id="226" name="Freeform 207"/>
            <p:cNvSpPr/>
            <p:nvPr/>
          </p:nvSpPr>
          <p:spPr bwMode="auto">
            <a:xfrm>
              <a:off x="10134293" y="4870370"/>
              <a:ext cx="258763" cy="93663"/>
            </a:xfrm>
            <a:custGeom>
              <a:avLst/>
              <a:gdLst>
                <a:gd name="T0" fmla="*/ 350303157 w 163"/>
                <a:gd name="T1" fmla="*/ 148690817 h 59"/>
                <a:gd name="T2" fmla="*/ 410787002 w 163"/>
                <a:gd name="T3" fmla="*/ 148690817 h 59"/>
                <a:gd name="T4" fmla="*/ 65524189 w 163"/>
                <a:gd name="T5" fmla="*/ 0 h 59"/>
                <a:gd name="T6" fmla="*/ 0 w 163"/>
                <a:gd name="T7" fmla="*/ 73085721 h 59"/>
                <a:gd name="T8" fmla="*/ 350303157 w 163"/>
                <a:gd name="T9" fmla="*/ 148690817 h 59"/>
                <a:gd name="T10" fmla="*/ 0 60000 65536"/>
                <a:gd name="T11" fmla="*/ 0 60000 65536"/>
                <a:gd name="T12" fmla="*/ 0 60000 65536"/>
                <a:gd name="T13" fmla="*/ 0 60000 65536"/>
                <a:gd name="T14" fmla="*/ 0 60000 65536"/>
                <a:gd name="T15" fmla="*/ 0 w 163"/>
                <a:gd name="T16" fmla="*/ 0 h 59"/>
                <a:gd name="T17" fmla="*/ 163 w 163"/>
                <a:gd name="T18" fmla="*/ 59 h 59"/>
              </a:gdLst>
              <a:ahLst/>
              <a:cxnLst>
                <a:cxn ang="T10">
                  <a:pos x="T0" y="T1"/>
                </a:cxn>
                <a:cxn ang="T11">
                  <a:pos x="T2" y="T3"/>
                </a:cxn>
                <a:cxn ang="T12">
                  <a:pos x="T4" y="T5"/>
                </a:cxn>
                <a:cxn ang="T13">
                  <a:pos x="T6" y="T7"/>
                </a:cxn>
                <a:cxn ang="T14">
                  <a:pos x="T8" y="T9"/>
                </a:cxn>
              </a:cxnLst>
              <a:rect l="T15" t="T16" r="T17" b="T18"/>
              <a:pathLst>
                <a:path w="163" h="59">
                  <a:moveTo>
                    <a:pt x="139" y="59"/>
                  </a:moveTo>
                  <a:lnTo>
                    <a:pt x="163" y="59"/>
                  </a:lnTo>
                  <a:lnTo>
                    <a:pt x="26" y="0"/>
                  </a:lnTo>
                  <a:lnTo>
                    <a:pt x="0" y="29"/>
                  </a:lnTo>
                  <a:lnTo>
                    <a:pt x="139" y="59"/>
                  </a:lnTo>
                  <a:close/>
                </a:path>
              </a:pathLst>
            </a:custGeom>
            <a:solidFill>
              <a:srgbClr val="E6E7E8"/>
            </a:solidFill>
            <a:ln w="9525">
              <a:noFill/>
              <a:miter lim="800000"/>
            </a:ln>
          </p:spPr>
          <p:txBody>
            <a:bodyPr/>
            <a:lstStyle/>
            <a:p>
              <a:endParaRPr lang="id-ID" altLang="zh-CN" sz="1705">
                <a:latin typeface="Arial" panose="020B0604020202020204" pitchFamily="34" charset="0"/>
                <a:ea typeface="微软雅黑" panose="020B0503020204020204" pitchFamily="34" charset="-122"/>
                <a:sym typeface="Arial" panose="020B0604020202020204" pitchFamily="34" charset="0"/>
              </a:endParaRPr>
            </a:p>
          </p:txBody>
        </p:sp>
        <p:sp>
          <p:nvSpPr>
            <p:cNvPr id="227" name="Rectangle 208"/>
            <p:cNvSpPr>
              <a:spLocks noChangeArrowheads="1"/>
            </p:cNvSpPr>
            <p:nvPr/>
          </p:nvSpPr>
          <p:spPr bwMode="auto">
            <a:xfrm>
              <a:off x="10112068" y="4870370"/>
              <a:ext cx="63500" cy="41275"/>
            </a:xfrm>
            <a:prstGeom prst="rect">
              <a:avLst/>
            </a:prstGeom>
            <a:solidFill>
              <a:srgbClr val="E6E7E8"/>
            </a:solidFill>
            <a:ln w="9525">
              <a:noFill/>
              <a:miter lim="800000"/>
            </a:ln>
          </p:spPr>
          <p:txBody>
            <a:bodyPr/>
            <a:lstStyle/>
            <a:p>
              <a:endParaRPr lang="id-ID" altLang="zh-CN" sz="1705">
                <a:latin typeface="Arial" panose="020B0604020202020204" pitchFamily="34" charset="0"/>
                <a:ea typeface="微软雅黑" panose="020B0503020204020204" pitchFamily="34" charset="-122"/>
                <a:sym typeface="Arial" panose="020B0604020202020204" pitchFamily="34" charset="0"/>
              </a:endParaRPr>
            </a:p>
          </p:txBody>
        </p:sp>
        <p:sp>
          <p:nvSpPr>
            <p:cNvPr id="228" name="Freeform 209"/>
            <p:cNvSpPr/>
            <p:nvPr/>
          </p:nvSpPr>
          <p:spPr bwMode="auto">
            <a:xfrm>
              <a:off x="10118418" y="4857670"/>
              <a:ext cx="49213" cy="134938"/>
            </a:xfrm>
            <a:custGeom>
              <a:avLst/>
              <a:gdLst>
                <a:gd name="T0" fmla="*/ 60484374 w 31"/>
                <a:gd name="T1" fmla="*/ 214214891 h 85"/>
                <a:gd name="T2" fmla="*/ 17642069 w 31"/>
                <a:gd name="T3" fmla="*/ 214214891 h 85"/>
                <a:gd name="T4" fmla="*/ 0 w 31"/>
                <a:gd name="T5" fmla="*/ 0 h 85"/>
                <a:gd name="T6" fmla="*/ 78126437 w 31"/>
                <a:gd name="T7" fmla="*/ 0 h 85"/>
                <a:gd name="T8" fmla="*/ 60484374 w 31"/>
                <a:gd name="T9" fmla="*/ 214214891 h 85"/>
                <a:gd name="T10" fmla="*/ 0 60000 65536"/>
                <a:gd name="T11" fmla="*/ 0 60000 65536"/>
                <a:gd name="T12" fmla="*/ 0 60000 65536"/>
                <a:gd name="T13" fmla="*/ 0 60000 65536"/>
                <a:gd name="T14" fmla="*/ 0 60000 65536"/>
                <a:gd name="T15" fmla="*/ 0 w 31"/>
                <a:gd name="T16" fmla="*/ 0 h 85"/>
                <a:gd name="T17" fmla="*/ 31 w 31"/>
                <a:gd name="T18" fmla="*/ 85 h 85"/>
              </a:gdLst>
              <a:ahLst/>
              <a:cxnLst>
                <a:cxn ang="T10">
                  <a:pos x="T0" y="T1"/>
                </a:cxn>
                <a:cxn ang="T11">
                  <a:pos x="T2" y="T3"/>
                </a:cxn>
                <a:cxn ang="T12">
                  <a:pos x="T4" y="T5"/>
                </a:cxn>
                <a:cxn ang="T13">
                  <a:pos x="T6" y="T7"/>
                </a:cxn>
                <a:cxn ang="T14">
                  <a:pos x="T8" y="T9"/>
                </a:cxn>
              </a:cxnLst>
              <a:rect l="T15" t="T16" r="T17" b="T18"/>
              <a:pathLst>
                <a:path w="31" h="85">
                  <a:moveTo>
                    <a:pt x="24" y="85"/>
                  </a:moveTo>
                  <a:lnTo>
                    <a:pt x="7" y="85"/>
                  </a:lnTo>
                  <a:lnTo>
                    <a:pt x="0" y="0"/>
                  </a:lnTo>
                  <a:lnTo>
                    <a:pt x="31" y="0"/>
                  </a:lnTo>
                  <a:lnTo>
                    <a:pt x="24" y="85"/>
                  </a:lnTo>
                  <a:close/>
                </a:path>
              </a:pathLst>
            </a:custGeom>
            <a:solidFill>
              <a:srgbClr val="E6E7E8"/>
            </a:solidFill>
            <a:ln w="9525">
              <a:noFill/>
              <a:miter lim="800000"/>
            </a:ln>
          </p:spPr>
          <p:txBody>
            <a:bodyPr/>
            <a:lstStyle/>
            <a:p>
              <a:endParaRPr lang="id-ID" altLang="zh-CN" sz="1705">
                <a:latin typeface="Arial" panose="020B0604020202020204" pitchFamily="34" charset="0"/>
                <a:ea typeface="微软雅黑" panose="020B0503020204020204" pitchFamily="34" charset="-122"/>
                <a:sym typeface="Arial" panose="020B0604020202020204" pitchFamily="34" charset="0"/>
              </a:endParaRPr>
            </a:p>
          </p:txBody>
        </p:sp>
        <p:sp>
          <p:nvSpPr>
            <p:cNvPr id="229" name="Rectangle 210"/>
            <p:cNvSpPr>
              <a:spLocks noChangeArrowheads="1"/>
            </p:cNvSpPr>
            <p:nvPr/>
          </p:nvSpPr>
          <p:spPr bwMode="auto">
            <a:xfrm>
              <a:off x="9891406" y="4964033"/>
              <a:ext cx="26988" cy="28575"/>
            </a:xfrm>
            <a:prstGeom prst="rect">
              <a:avLst/>
            </a:prstGeom>
            <a:solidFill>
              <a:srgbClr val="E6E7E8"/>
            </a:solidFill>
            <a:ln w="9525">
              <a:noFill/>
              <a:miter lim="800000"/>
            </a:ln>
          </p:spPr>
          <p:txBody>
            <a:bodyPr/>
            <a:lstStyle/>
            <a:p>
              <a:endParaRPr lang="id-ID" altLang="zh-CN" sz="1705">
                <a:latin typeface="Arial" panose="020B0604020202020204" pitchFamily="34" charset="0"/>
                <a:ea typeface="微软雅黑" panose="020B0503020204020204" pitchFamily="34" charset="-122"/>
                <a:sym typeface="Arial" panose="020B0604020202020204" pitchFamily="34" charset="0"/>
              </a:endParaRPr>
            </a:p>
          </p:txBody>
        </p:sp>
        <p:sp>
          <p:nvSpPr>
            <p:cNvPr id="230" name="Rectangle 211"/>
            <p:cNvSpPr>
              <a:spLocks noChangeArrowheads="1"/>
            </p:cNvSpPr>
            <p:nvPr/>
          </p:nvSpPr>
          <p:spPr bwMode="auto">
            <a:xfrm>
              <a:off x="10366068" y="4964033"/>
              <a:ext cx="26988" cy="28575"/>
            </a:xfrm>
            <a:prstGeom prst="rect">
              <a:avLst/>
            </a:prstGeom>
            <a:solidFill>
              <a:srgbClr val="E6E7E8"/>
            </a:solidFill>
            <a:ln w="9525">
              <a:noFill/>
              <a:miter lim="800000"/>
            </a:ln>
          </p:spPr>
          <p:txBody>
            <a:bodyPr/>
            <a:lstStyle/>
            <a:p>
              <a:endParaRPr lang="id-ID" altLang="zh-CN" sz="1705">
                <a:latin typeface="Arial" panose="020B0604020202020204" pitchFamily="34" charset="0"/>
                <a:ea typeface="微软雅黑" panose="020B0503020204020204" pitchFamily="34" charset="-122"/>
                <a:sym typeface="Arial" panose="020B0604020202020204" pitchFamily="34" charset="0"/>
              </a:endParaRPr>
            </a:p>
          </p:txBody>
        </p:sp>
        <p:sp>
          <p:nvSpPr>
            <p:cNvPr id="231" name="Rectangle 212"/>
            <p:cNvSpPr>
              <a:spLocks noChangeArrowheads="1"/>
            </p:cNvSpPr>
            <p:nvPr/>
          </p:nvSpPr>
          <p:spPr bwMode="auto">
            <a:xfrm>
              <a:off x="9908868" y="4414758"/>
              <a:ext cx="466725" cy="31750"/>
            </a:xfrm>
            <a:prstGeom prst="rect">
              <a:avLst/>
            </a:prstGeom>
            <a:solidFill>
              <a:srgbClr val="041728"/>
            </a:solidFill>
            <a:ln w="9525">
              <a:noFill/>
              <a:miter lim="800000"/>
            </a:ln>
          </p:spPr>
          <p:txBody>
            <a:bodyPr/>
            <a:lstStyle/>
            <a:p>
              <a:endParaRPr lang="id-ID" altLang="zh-CN" sz="1705">
                <a:latin typeface="Arial" panose="020B0604020202020204" pitchFamily="34" charset="0"/>
                <a:ea typeface="微软雅黑" panose="020B0503020204020204" pitchFamily="34" charset="-122"/>
                <a:sym typeface="Arial" panose="020B0604020202020204" pitchFamily="34" charset="0"/>
              </a:endParaRPr>
            </a:p>
          </p:txBody>
        </p:sp>
        <p:sp>
          <p:nvSpPr>
            <p:cNvPr id="232" name="Freeform 213"/>
            <p:cNvSpPr/>
            <p:nvPr/>
          </p:nvSpPr>
          <p:spPr bwMode="auto">
            <a:xfrm>
              <a:off x="9908868" y="4414758"/>
              <a:ext cx="466725" cy="31750"/>
            </a:xfrm>
            <a:custGeom>
              <a:avLst/>
              <a:gdLst>
                <a:gd name="T0" fmla="*/ 0 w 294"/>
                <a:gd name="T1" fmla="*/ 50403118 h 20"/>
                <a:gd name="T2" fmla="*/ 740925828 w 294"/>
                <a:gd name="T3" fmla="*/ 50403118 h 20"/>
                <a:gd name="T4" fmla="*/ 740925828 w 294"/>
                <a:gd name="T5" fmla="*/ 0 h 20"/>
                <a:gd name="T6" fmla="*/ 0 w 294"/>
                <a:gd name="T7" fmla="*/ 0 h 20"/>
                <a:gd name="T8" fmla="*/ 0 60000 65536"/>
                <a:gd name="T9" fmla="*/ 0 60000 65536"/>
                <a:gd name="T10" fmla="*/ 0 60000 65536"/>
                <a:gd name="T11" fmla="*/ 0 60000 65536"/>
                <a:gd name="T12" fmla="*/ 0 w 294"/>
                <a:gd name="T13" fmla="*/ 0 h 20"/>
                <a:gd name="T14" fmla="*/ 294 w 294"/>
                <a:gd name="T15" fmla="*/ 20 h 20"/>
              </a:gdLst>
              <a:ahLst/>
              <a:cxnLst>
                <a:cxn ang="T8">
                  <a:pos x="T0" y="T1"/>
                </a:cxn>
                <a:cxn ang="T9">
                  <a:pos x="T2" y="T3"/>
                </a:cxn>
                <a:cxn ang="T10">
                  <a:pos x="T4" y="T5"/>
                </a:cxn>
                <a:cxn ang="T11">
                  <a:pos x="T6" y="T7"/>
                </a:cxn>
              </a:cxnLst>
              <a:rect l="T12" t="T13" r="T14" b="T15"/>
              <a:pathLst>
                <a:path w="294" h="20">
                  <a:moveTo>
                    <a:pt x="0" y="20"/>
                  </a:moveTo>
                  <a:lnTo>
                    <a:pt x="294" y="20"/>
                  </a:lnTo>
                  <a:lnTo>
                    <a:pt x="294" y="0"/>
                  </a:lnTo>
                  <a:lnTo>
                    <a:pt x="0" y="0"/>
                  </a:lnTo>
                </a:path>
              </a:pathLst>
            </a:custGeom>
            <a:noFill/>
            <a:ln w="9525">
              <a:noFill/>
              <a:miter lim="800000"/>
            </a:ln>
          </p:spPr>
          <p:txBody>
            <a:bodyPr/>
            <a:lstStyle/>
            <a:p>
              <a:endParaRPr lang="id-ID" altLang="zh-CN" sz="1705">
                <a:latin typeface="Arial" panose="020B0604020202020204" pitchFamily="34" charset="0"/>
                <a:ea typeface="微软雅黑" panose="020B0503020204020204" pitchFamily="34" charset="-122"/>
                <a:sym typeface="Arial" panose="020B0604020202020204" pitchFamily="34" charset="0"/>
              </a:endParaRPr>
            </a:p>
          </p:txBody>
        </p:sp>
        <p:sp>
          <p:nvSpPr>
            <p:cNvPr id="233" name="Rectangle 214"/>
            <p:cNvSpPr>
              <a:spLocks noChangeArrowheads="1"/>
            </p:cNvSpPr>
            <p:nvPr/>
          </p:nvSpPr>
          <p:spPr bwMode="auto">
            <a:xfrm>
              <a:off x="9908868" y="3717845"/>
              <a:ext cx="466725" cy="696913"/>
            </a:xfrm>
            <a:prstGeom prst="rect">
              <a:avLst/>
            </a:prstGeom>
            <a:solidFill>
              <a:srgbClr val="041728"/>
            </a:solidFill>
            <a:ln w="9525">
              <a:noFill/>
              <a:miter lim="800000"/>
            </a:ln>
          </p:spPr>
          <p:txBody>
            <a:bodyPr/>
            <a:lstStyle/>
            <a:p>
              <a:endParaRPr lang="id-ID" altLang="zh-CN" sz="1705">
                <a:latin typeface="Arial" panose="020B0604020202020204" pitchFamily="34" charset="0"/>
                <a:ea typeface="微软雅黑" panose="020B0503020204020204" pitchFamily="34" charset="-122"/>
                <a:sym typeface="Arial" panose="020B0604020202020204" pitchFamily="34" charset="0"/>
              </a:endParaRPr>
            </a:p>
          </p:txBody>
        </p:sp>
        <p:sp>
          <p:nvSpPr>
            <p:cNvPr id="234" name="Freeform 215"/>
            <p:cNvSpPr/>
            <p:nvPr/>
          </p:nvSpPr>
          <p:spPr bwMode="auto">
            <a:xfrm>
              <a:off x="9908868" y="3717845"/>
              <a:ext cx="466725" cy="696913"/>
            </a:xfrm>
            <a:custGeom>
              <a:avLst/>
              <a:gdLst>
                <a:gd name="T0" fmla="*/ 0 w 294"/>
                <a:gd name="T1" fmla="*/ 1106350270 h 439"/>
                <a:gd name="T2" fmla="*/ 740925828 w 294"/>
                <a:gd name="T3" fmla="*/ 1106350270 h 439"/>
                <a:gd name="T4" fmla="*/ 740925828 w 294"/>
                <a:gd name="T5" fmla="*/ 0 h 439"/>
                <a:gd name="T6" fmla="*/ 0 w 294"/>
                <a:gd name="T7" fmla="*/ 0 h 439"/>
                <a:gd name="T8" fmla="*/ 0 60000 65536"/>
                <a:gd name="T9" fmla="*/ 0 60000 65536"/>
                <a:gd name="T10" fmla="*/ 0 60000 65536"/>
                <a:gd name="T11" fmla="*/ 0 60000 65536"/>
                <a:gd name="T12" fmla="*/ 0 w 294"/>
                <a:gd name="T13" fmla="*/ 0 h 439"/>
                <a:gd name="T14" fmla="*/ 294 w 294"/>
                <a:gd name="T15" fmla="*/ 439 h 439"/>
              </a:gdLst>
              <a:ahLst/>
              <a:cxnLst>
                <a:cxn ang="T8">
                  <a:pos x="T0" y="T1"/>
                </a:cxn>
                <a:cxn ang="T9">
                  <a:pos x="T2" y="T3"/>
                </a:cxn>
                <a:cxn ang="T10">
                  <a:pos x="T4" y="T5"/>
                </a:cxn>
                <a:cxn ang="T11">
                  <a:pos x="T6" y="T7"/>
                </a:cxn>
              </a:cxnLst>
              <a:rect l="T12" t="T13" r="T14" b="T15"/>
              <a:pathLst>
                <a:path w="294" h="439">
                  <a:moveTo>
                    <a:pt x="0" y="439"/>
                  </a:moveTo>
                  <a:lnTo>
                    <a:pt x="294" y="439"/>
                  </a:lnTo>
                  <a:lnTo>
                    <a:pt x="294" y="0"/>
                  </a:lnTo>
                  <a:lnTo>
                    <a:pt x="0" y="0"/>
                  </a:lnTo>
                </a:path>
              </a:pathLst>
            </a:custGeom>
            <a:noFill/>
            <a:ln w="9525">
              <a:noFill/>
              <a:miter lim="800000"/>
            </a:ln>
          </p:spPr>
          <p:txBody>
            <a:bodyPr/>
            <a:lstStyle/>
            <a:p>
              <a:endParaRPr lang="id-ID" altLang="zh-CN" sz="1705">
                <a:latin typeface="Arial" panose="020B0604020202020204" pitchFamily="34" charset="0"/>
                <a:ea typeface="微软雅黑" panose="020B0503020204020204" pitchFamily="34" charset="-122"/>
                <a:sym typeface="Arial" panose="020B0604020202020204" pitchFamily="34" charset="0"/>
              </a:endParaRPr>
            </a:p>
          </p:txBody>
        </p:sp>
        <p:sp>
          <p:nvSpPr>
            <p:cNvPr id="235" name="Rectangle 216"/>
            <p:cNvSpPr>
              <a:spLocks noChangeArrowheads="1"/>
            </p:cNvSpPr>
            <p:nvPr/>
          </p:nvSpPr>
          <p:spPr bwMode="auto">
            <a:xfrm>
              <a:off x="10059681" y="4446508"/>
              <a:ext cx="166688" cy="33338"/>
            </a:xfrm>
            <a:prstGeom prst="rect">
              <a:avLst/>
            </a:prstGeom>
            <a:solidFill>
              <a:srgbClr val="041728"/>
            </a:solidFill>
            <a:ln w="9525">
              <a:noFill/>
              <a:miter lim="800000"/>
            </a:ln>
          </p:spPr>
          <p:txBody>
            <a:bodyPr/>
            <a:lstStyle/>
            <a:p>
              <a:endParaRPr lang="id-ID" altLang="zh-CN" sz="1705">
                <a:latin typeface="Arial" panose="020B0604020202020204" pitchFamily="34" charset="0"/>
                <a:ea typeface="微软雅黑" panose="020B0503020204020204" pitchFamily="34" charset="-122"/>
                <a:sym typeface="Arial" panose="020B0604020202020204" pitchFamily="34" charset="0"/>
              </a:endParaRPr>
            </a:p>
          </p:txBody>
        </p:sp>
        <p:sp>
          <p:nvSpPr>
            <p:cNvPr id="236" name="Oval 217"/>
            <p:cNvSpPr>
              <a:spLocks noChangeArrowheads="1"/>
            </p:cNvSpPr>
            <p:nvPr/>
          </p:nvSpPr>
          <p:spPr bwMode="auto">
            <a:xfrm>
              <a:off x="9883468" y="4976733"/>
              <a:ext cx="36513" cy="36513"/>
            </a:xfrm>
            <a:prstGeom prst="ellipse">
              <a:avLst/>
            </a:prstGeom>
            <a:solidFill>
              <a:srgbClr val="231F20"/>
            </a:solidFill>
            <a:ln w="9525">
              <a:noFill/>
              <a:round/>
            </a:ln>
          </p:spPr>
          <p:txBody>
            <a:bodyPr/>
            <a:lstStyle/>
            <a:p>
              <a:endParaRPr lang="id-ID" altLang="zh-CN" sz="1705">
                <a:latin typeface="Arial" panose="020B0604020202020204" pitchFamily="34" charset="0"/>
                <a:ea typeface="微软雅黑" panose="020B0503020204020204" pitchFamily="34" charset="-122"/>
                <a:sym typeface="Arial" panose="020B0604020202020204" pitchFamily="34" charset="0"/>
              </a:endParaRPr>
            </a:p>
          </p:txBody>
        </p:sp>
        <p:sp>
          <p:nvSpPr>
            <p:cNvPr id="237" name="Oval 218"/>
            <p:cNvSpPr>
              <a:spLocks noChangeArrowheads="1"/>
            </p:cNvSpPr>
            <p:nvPr/>
          </p:nvSpPr>
          <p:spPr bwMode="auto">
            <a:xfrm>
              <a:off x="10123181" y="4976733"/>
              <a:ext cx="34925" cy="36513"/>
            </a:xfrm>
            <a:prstGeom prst="ellipse">
              <a:avLst/>
            </a:prstGeom>
            <a:solidFill>
              <a:srgbClr val="231F20"/>
            </a:solidFill>
            <a:ln w="9525">
              <a:noFill/>
              <a:round/>
            </a:ln>
          </p:spPr>
          <p:txBody>
            <a:bodyPr/>
            <a:lstStyle/>
            <a:p>
              <a:endParaRPr lang="id-ID" altLang="zh-CN" sz="1705">
                <a:latin typeface="Arial" panose="020B0604020202020204" pitchFamily="34" charset="0"/>
                <a:ea typeface="微软雅黑" panose="020B0503020204020204" pitchFamily="34" charset="-122"/>
                <a:sym typeface="Arial" panose="020B0604020202020204" pitchFamily="34" charset="0"/>
              </a:endParaRPr>
            </a:p>
          </p:txBody>
        </p:sp>
        <p:sp>
          <p:nvSpPr>
            <p:cNvPr id="238" name="Oval 219"/>
            <p:cNvSpPr>
              <a:spLocks noChangeArrowheads="1"/>
            </p:cNvSpPr>
            <p:nvPr/>
          </p:nvSpPr>
          <p:spPr bwMode="auto">
            <a:xfrm>
              <a:off x="10362893" y="4976733"/>
              <a:ext cx="34925" cy="36513"/>
            </a:xfrm>
            <a:prstGeom prst="ellipse">
              <a:avLst/>
            </a:prstGeom>
            <a:solidFill>
              <a:srgbClr val="231F20"/>
            </a:solidFill>
            <a:ln w="9525">
              <a:noFill/>
              <a:round/>
            </a:ln>
          </p:spPr>
          <p:txBody>
            <a:bodyPr/>
            <a:lstStyle/>
            <a:p>
              <a:endParaRPr lang="id-ID" altLang="zh-CN" sz="1705">
                <a:latin typeface="Arial" panose="020B0604020202020204" pitchFamily="34" charset="0"/>
                <a:ea typeface="微软雅黑" panose="020B0503020204020204" pitchFamily="34" charset="-122"/>
                <a:sym typeface="Arial" panose="020B0604020202020204" pitchFamily="34" charset="0"/>
              </a:endParaRPr>
            </a:p>
          </p:txBody>
        </p:sp>
        <p:sp>
          <p:nvSpPr>
            <p:cNvPr id="239" name="Freeform 220"/>
            <p:cNvSpPr/>
            <p:nvPr/>
          </p:nvSpPr>
          <p:spPr bwMode="auto">
            <a:xfrm>
              <a:off x="9948556" y="3128883"/>
              <a:ext cx="379413" cy="258763"/>
            </a:xfrm>
            <a:custGeom>
              <a:avLst/>
              <a:gdLst>
                <a:gd name="T0" fmla="*/ 113829644 w 198"/>
                <a:gd name="T1" fmla="*/ 495987230 h 135"/>
                <a:gd name="T2" fmla="*/ 253363612 w 198"/>
                <a:gd name="T3" fmla="*/ 385767659 h 135"/>
                <a:gd name="T4" fmla="*/ 499382207 w 198"/>
                <a:gd name="T5" fmla="*/ 264526706 h 135"/>
                <a:gd name="T6" fmla="*/ 649930676 w 198"/>
                <a:gd name="T7" fmla="*/ 495987230 h 135"/>
                <a:gd name="T8" fmla="*/ 547117449 w 198"/>
                <a:gd name="T9" fmla="*/ 157981509 h 135"/>
                <a:gd name="T10" fmla="*/ 124846031 w 198"/>
                <a:gd name="T11" fmla="*/ 172677324 h 135"/>
                <a:gd name="T12" fmla="*/ 113829644 w 198"/>
                <a:gd name="T13" fmla="*/ 495987230 h 135"/>
                <a:gd name="T14" fmla="*/ 0 60000 65536"/>
                <a:gd name="T15" fmla="*/ 0 60000 65536"/>
                <a:gd name="T16" fmla="*/ 0 60000 65536"/>
                <a:gd name="T17" fmla="*/ 0 60000 65536"/>
                <a:gd name="T18" fmla="*/ 0 60000 65536"/>
                <a:gd name="T19" fmla="*/ 0 60000 65536"/>
                <a:gd name="T20" fmla="*/ 0 60000 65536"/>
                <a:gd name="T21" fmla="*/ 0 w 198"/>
                <a:gd name="T22" fmla="*/ 0 h 135"/>
                <a:gd name="T23" fmla="*/ 198 w 198"/>
                <a:gd name="T24" fmla="*/ 135 h 1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8" h="135">
                  <a:moveTo>
                    <a:pt x="31" y="135"/>
                  </a:moveTo>
                  <a:cubicBezTo>
                    <a:pt x="31" y="135"/>
                    <a:pt x="36" y="109"/>
                    <a:pt x="69" y="105"/>
                  </a:cubicBezTo>
                  <a:cubicBezTo>
                    <a:pt x="103" y="102"/>
                    <a:pt x="128" y="88"/>
                    <a:pt x="136" y="72"/>
                  </a:cubicBezTo>
                  <a:cubicBezTo>
                    <a:pt x="155" y="85"/>
                    <a:pt x="175" y="101"/>
                    <a:pt x="177" y="135"/>
                  </a:cubicBezTo>
                  <a:cubicBezTo>
                    <a:pt x="192" y="112"/>
                    <a:pt x="198" y="54"/>
                    <a:pt x="149" y="43"/>
                  </a:cubicBezTo>
                  <a:cubicBezTo>
                    <a:pt x="105" y="0"/>
                    <a:pt x="57" y="18"/>
                    <a:pt x="34" y="47"/>
                  </a:cubicBezTo>
                  <a:cubicBezTo>
                    <a:pt x="0" y="90"/>
                    <a:pt x="31" y="135"/>
                    <a:pt x="31" y="135"/>
                  </a:cubicBezTo>
                  <a:close/>
                </a:path>
              </a:pathLst>
            </a:custGeom>
            <a:solidFill>
              <a:srgbClr val="8C8C8C"/>
            </a:solidFill>
            <a:ln w="9525">
              <a:noFill/>
              <a:miter lim="800000"/>
            </a:ln>
          </p:spPr>
          <p:txBody>
            <a:bodyPr/>
            <a:lstStyle/>
            <a:p>
              <a:endParaRPr lang="id-ID" altLang="zh-CN" sz="1705">
                <a:latin typeface="Arial" panose="020B0604020202020204" pitchFamily="34" charset="0"/>
                <a:ea typeface="微软雅黑" panose="020B0503020204020204" pitchFamily="34" charset="-122"/>
                <a:sym typeface="Arial" panose="020B0604020202020204" pitchFamily="34" charset="0"/>
              </a:endParaRPr>
            </a:p>
          </p:txBody>
        </p:sp>
        <p:sp>
          <p:nvSpPr>
            <p:cNvPr id="240" name="Freeform 221"/>
            <p:cNvSpPr/>
            <p:nvPr/>
          </p:nvSpPr>
          <p:spPr bwMode="auto">
            <a:xfrm>
              <a:off x="9100831" y="3328908"/>
              <a:ext cx="87313" cy="387350"/>
            </a:xfrm>
            <a:custGeom>
              <a:avLst/>
              <a:gdLst>
                <a:gd name="T0" fmla="*/ 0 w 55"/>
                <a:gd name="T1" fmla="*/ 551915073 h 244"/>
                <a:gd name="T2" fmla="*/ 0 w 55"/>
                <a:gd name="T3" fmla="*/ 219254432 h 244"/>
                <a:gd name="T4" fmla="*/ 138610192 w 55"/>
                <a:gd name="T5" fmla="*/ 0 h 244"/>
                <a:gd name="T6" fmla="*/ 138610192 w 55"/>
                <a:gd name="T7" fmla="*/ 614918170 h 244"/>
                <a:gd name="T8" fmla="*/ 0 w 55"/>
                <a:gd name="T9" fmla="*/ 551915073 h 244"/>
                <a:gd name="T10" fmla="*/ 0 60000 65536"/>
                <a:gd name="T11" fmla="*/ 0 60000 65536"/>
                <a:gd name="T12" fmla="*/ 0 60000 65536"/>
                <a:gd name="T13" fmla="*/ 0 60000 65536"/>
                <a:gd name="T14" fmla="*/ 0 60000 65536"/>
                <a:gd name="T15" fmla="*/ 0 w 55"/>
                <a:gd name="T16" fmla="*/ 0 h 244"/>
                <a:gd name="T17" fmla="*/ 55 w 55"/>
                <a:gd name="T18" fmla="*/ 244 h 244"/>
              </a:gdLst>
              <a:ahLst/>
              <a:cxnLst>
                <a:cxn ang="T10">
                  <a:pos x="T0" y="T1"/>
                </a:cxn>
                <a:cxn ang="T11">
                  <a:pos x="T2" y="T3"/>
                </a:cxn>
                <a:cxn ang="T12">
                  <a:pos x="T4" y="T5"/>
                </a:cxn>
                <a:cxn ang="T13">
                  <a:pos x="T6" y="T7"/>
                </a:cxn>
                <a:cxn ang="T14">
                  <a:pos x="T8" y="T9"/>
                </a:cxn>
              </a:cxnLst>
              <a:rect l="T15" t="T16" r="T17" b="T18"/>
              <a:pathLst>
                <a:path w="55" h="244">
                  <a:moveTo>
                    <a:pt x="0" y="219"/>
                  </a:moveTo>
                  <a:lnTo>
                    <a:pt x="0" y="87"/>
                  </a:lnTo>
                  <a:lnTo>
                    <a:pt x="55" y="0"/>
                  </a:lnTo>
                  <a:lnTo>
                    <a:pt x="55" y="244"/>
                  </a:lnTo>
                  <a:lnTo>
                    <a:pt x="0" y="219"/>
                  </a:lnTo>
                  <a:close/>
                </a:path>
              </a:pathLst>
            </a:custGeom>
            <a:solidFill>
              <a:srgbClr val="F9B49B"/>
            </a:solidFill>
            <a:ln w="9525">
              <a:noFill/>
              <a:miter lim="800000"/>
            </a:ln>
          </p:spPr>
          <p:txBody>
            <a:bodyPr/>
            <a:lstStyle/>
            <a:p>
              <a:endParaRPr lang="id-ID" altLang="zh-CN" sz="1705">
                <a:latin typeface="Arial" panose="020B0604020202020204" pitchFamily="34" charset="0"/>
                <a:ea typeface="微软雅黑" panose="020B0503020204020204" pitchFamily="34" charset="-122"/>
                <a:sym typeface="Arial" panose="020B0604020202020204" pitchFamily="34" charset="0"/>
              </a:endParaRPr>
            </a:p>
          </p:txBody>
        </p:sp>
        <p:sp>
          <p:nvSpPr>
            <p:cNvPr id="241" name="Freeform 222"/>
            <p:cNvSpPr/>
            <p:nvPr/>
          </p:nvSpPr>
          <p:spPr bwMode="auto">
            <a:xfrm>
              <a:off x="9100831" y="3328908"/>
              <a:ext cx="87313" cy="387350"/>
            </a:xfrm>
            <a:custGeom>
              <a:avLst/>
              <a:gdLst>
                <a:gd name="T0" fmla="*/ 0 w 55"/>
                <a:gd name="T1" fmla="*/ 551915073 h 244"/>
                <a:gd name="T2" fmla="*/ 0 w 55"/>
                <a:gd name="T3" fmla="*/ 219254432 h 244"/>
                <a:gd name="T4" fmla="*/ 138610192 w 55"/>
                <a:gd name="T5" fmla="*/ 0 h 244"/>
                <a:gd name="T6" fmla="*/ 138610192 w 55"/>
                <a:gd name="T7" fmla="*/ 614918170 h 244"/>
                <a:gd name="T8" fmla="*/ 0 60000 65536"/>
                <a:gd name="T9" fmla="*/ 0 60000 65536"/>
                <a:gd name="T10" fmla="*/ 0 60000 65536"/>
                <a:gd name="T11" fmla="*/ 0 60000 65536"/>
                <a:gd name="T12" fmla="*/ 0 w 55"/>
                <a:gd name="T13" fmla="*/ 0 h 244"/>
                <a:gd name="T14" fmla="*/ 55 w 55"/>
                <a:gd name="T15" fmla="*/ 244 h 244"/>
              </a:gdLst>
              <a:ahLst/>
              <a:cxnLst>
                <a:cxn ang="T8">
                  <a:pos x="T0" y="T1"/>
                </a:cxn>
                <a:cxn ang="T9">
                  <a:pos x="T2" y="T3"/>
                </a:cxn>
                <a:cxn ang="T10">
                  <a:pos x="T4" y="T5"/>
                </a:cxn>
                <a:cxn ang="T11">
                  <a:pos x="T6" y="T7"/>
                </a:cxn>
              </a:cxnLst>
              <a:rect l="T12" t="T13" r="T14" b="T15"/>
              <a:pathLst>
                <a:path w="55" h="244">
                  <a:moveTo>
                    <a:pt x="0" y="219"/>
                  </a:moveTo>
                  <a:lnTo>
                    <a:pt x="0" y="87"/>
                  </a:lnTo>
                  <a:lnTo>
                    <a:pt x="55" y="0"/>
                  </a:lnTo>
                  <a:lnTo>
                    <a:pt x="55" y="244"/>
                  </a:lnTo>
                </a:path>
              </a:pathLst>
            </a:custGeom>
            <a:noFill/>
            <a:ln w="9525">
              <a:noFill/>
              <a:miter lim="800000"/>
            </a:ln>
          </p:spPr>
          <p:txBody>
            <a:bodyPr/>
            <a:lstStyle/>
            <a:p>
              <a:endParaRPr lang="id-ID" altLang="zh-CN" sz="1705">
                <a:latin typeface="Arial" panose="020B0604020202020204" pitchFamily="34" charset="0"/>
                <a:ea typeface="微软雅黑" panose="020B0503020204020204" pitchFamily="34" charset="-122"/>
                <a:sym typeface="Arial" panose="020B0604020202020204" pitchFamily="34" charset="0"/>
              </a:endParaRPr>
            </a:p>
          </p:txBody>
        </p:sp>
        <p:sp>
          <p:nvSpPr>
            <p:cNvPr id="242" name="Freeform 223"/>
            <p:cNvSpPr/>
            <p:nvPr/>
          </p:nvSpPr>
          <p:spPr bwMode="auto">
            <a:xfrm>
              <a:off x="9018281" y="3211433"/>
              <a:ext cx="254000" cy="333375"/>
            </a:xfrm>
            <a:custGeom>
              <a:avLst/>
              <a:gdLst>
                <a:gd name="T0" fmla="*/ 488757470 w 132"/>
                <a:gd name="T1" fmla="*/ 396451830 h 174"/>
                <a:gd name="T2" fmla="*/ 244378735 w 132"/>
                <a:gd name="T3" fmla="*/ 638729272 h 174"/>
                <a:gd name="T4" fmla="*/ 244378735 w 132"/>
                <a:gd name="T5" fmla="*/ 638729272 h 174"/>
                <a:gd name="T6" fmla="*/ 0 w 132"/>
                <a:gd name="T7" fmla="*/ 396451830 h 174"/>
                <a:gd name="T8" fmla="*/ 0 w 132"/>
                <a:gd name="T9" fmla="*/ 242277382 h 174"/>
                <a:gd name="T10" fmla="*/ 244378735 w 132"/>
                <a:gd name="T11" fmla="*/ 0 h 174"/>
                <a:gd name="T12" fmla="*/ 244378735 w 132"/>
                <a:gd name="T13" fmla="*/ 0 h 174"/>
                <a:gd name="T14" fmla="*/ 488757470 w 132"/>
                <a:gd name="T15" fmla="*/ 242277382 h 174"/>
                <a:gd name="T16" fmla="*/ 488757470 w 132"/>
                <a:gd name="T17" fmla="*/ 396451830 h 1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2"/>
                <a:gd name="T28" fmla="*/ 0 h 174"/>
                <a:gd name="T29" fmla="*/ 132 w 132"/>
                <a:gd name="T30" fmla="*/ 174 h 17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2" h="174">
                  <a:moveTo>
                    <a:pt x="132" y="108"/>
                  </a:moveTo>
                  <a:cubicBezTo>
                    <a:pt x="132" y="144"/>
                    <a:pt x="103" y="174"/>
                    <a:pt x="66" y="174"/>
                  </a:cubicBezTo>
                  <a:cubicBezTo>
                    <a:pt x="66" y="174"/>
                    <a:pt x="66" y="174"/>
                    <a:pt x="66" y="174"/>
                  </a:cubicBezTo>
                  <a:cubicBezTo>
                    <a:pt x="30" y="174"/>
                    <a:pt x="0" y="144"/>
                    <a:pt x="0" y="108"/>
                  </a:cubicBezTo>
                  <a:cubicBezTo>
                    <a:pt x="0" y="66"/>
                    <a:pt x="0" y="66"/>
                    <a:pt x="0" y="66"/>
                  </a:cubicBezTo>
                  <a:cubicBezTo>
                    <a:pt x="0" y="29"/>
                    <a:pt x="30" y="0"/>
                    <a:pt x="66" y="0"/>
                  </a:cubicBezTo>
                  <a:cubicBezTo>
                    <a:pt x="66" y="0"/>
                    <a:pt x="66" y="0"/>
                    <a:pt x="66" y="0"/>
                  </a:cubicBezTo>
                  <a:cubicBezTo>
                    <a:pt x="103" y="0"/>
                    <a:pt x="132" y="29"/>
                    <a:pt x="132" y="66"/>
                  </a:cubicBezTo>
                  <a:lnTo>
                    <a:pt x="132" y="108"/>
                  </a:lnTo>
                  <a:close/>
                </a:path>
              </a:pathLst>
            </a:custGeom>
            <a:solidFill>
              <a:srgbClr val="F9B49B"/>
            </a:solidFill>
            <a:ln w="9525">
              <a:noFill/>
              <a:miter lim="800000"/>
            </a:ln>
          </p:spPr>
          <p:txBody>
            <a:bodyPr/>
            <a:lstStyle/>
            <a:p>
              <a:endParaRPr lang="id-ID" altLang="zh-CN" sz="1705">
                <a:latin typeface="Arial" panose="020B0604020202020204" pitchFamily="34" charset="0"/>
                <a:ea typeface="微软雅黑" panose="020B0503020204020204" pitchFamily="34" charset="-122"/>
                <a:sym typeface="Arial" panose="020B0604020202020204" pitchFamily="34" charset="0"/>
              </a:endParaRPr>
            </a:p>
          </p:txBody>
        </p:sp>
        <p:sp>
          <p:nvSpPr>
            <p:cNvPr id="243" name="Freeform 224"/>
            <p:cNvSpPr/>
            <p:nvPr/>
          </p:nvSpPr>
          <p:spPr bwMode="auto">
            <a:xfrm>
              <a:off x="8957956" y="3136820"/>
              <a:ext cx="287338" cy="214313"/>
            </a:xfrm>
            <a:custGeom>
              <a:avLst/>
              <a:gdLst>
                <a:gd name="T0" fmla="*/ 132100778 w 150"/>
                <a:gd name="T1" fmla="*/ 410089847 h 112"/>
                <a:gd name="T2" fmla="*/ 546750595 w 150"/>
                <a:gd name="T3" fmla="*/ 205045880 h 112"/>
                <a:gd name="T4" fmla="*/ 194481833 w 150"/>
                <a:gd name="T5" fmla="*/ 91538445 h 112"/>
                <a:gd name="T6" fmla="*/ 132100778 w 150"/>
                <a:gd name="T7" fmla="*/ 410089847 h 112"/>
                <a:gd name="T8" fmla="*/ 0 60000 65536"/>
                <a:gd name="T9" fmla="*/ 0 60000 65536"/>
                <a:gd name="T10" fmla="*/ 0 60000 65536"/>
                <a:gd name="T11" fmla="*/ 0 60000 65536"/>
                <a:gd name="T12" fmla="*/ 0 w 150"/>
                <a:gd name="T13" fmla="*/ 0 h 112"/>
                <a:gd name="T14" fmla="*/ 150 w 150"/>
                <a:gd name="T15" fmla="*/ 112 h 112"/>
              </a:gdLst>
              <a:ahLst/>
              <a:cxnLst>
                <a:cxn ang="T8">
                  <a:pos x="T0" y="T1"/>
                </a:cxn>
                <a:cxn ang="T9">
                  <a:pos x="T2" y="T3"/>
                </a:cxn>
                <a:cxn ang="T10">
                  <a:pos x="T4" y="T5"/>
                </a:cxn>
                <a:cxn ang="T11">
                  <a:pos x="T6" y="T7"/>
                </a:cxn>
              </a:cxnLst>
              <a:rect l="T12" t="T13" r="T14" b="T15"/>
              <a:pathLst>
                <a:path w="150" h="112">
                  <a:moveTo>
                    <a:pt x="36" y="112"/>
                  </a:moveTo>
                  <a:cubicBezTo>
                    <a:pt x="36" y="112"/>
                    <a:pt x="150" y="112"/>
                    <a:pt x="149" y="56"/>
                  </a:cubicBezTo>
                  <a:cubicBezTo>
                    <a:pt x="148" y="0"/>
                    <a:pt x="84" y="3"/>
                    <a:pt x="53" y="25"/>
                  </a:cubicBezTo>
                  <a:cubicBezTo>
                    <a:pt x="21" y="48"/>
                    <a:pt x="0" y="107"/>
                    <a:pt x="36" y="112"/>
                  </a:cubicBezTo>
                  <a:close/>
                </a:path>
              </a:pathLst>
            </a:custGeom>
            <a:solidFill>
              <a:srgbClr val="243547"/>
            </a:solidFill>
            <a:ln w="9525">
              <a:noFill/>
              <a:miter lim="800000"/>
            </a:ln>
          </p:spPr>
          <p:txBody>
            <a:bodyPr/>
            <a:lstStyle/>
            <a:p>
              <a:endParaRPr lang="id-ID" altLang="zh-CN" sz="1705">
                <a:latin typeface="Arial" panose="020B0604020202020204" pitchFamily="34" charset="0"/>
                <a:ea typeface="微软雅黑" panose="020B0503020204020204" pitchFamily="34" charset="-122"/>
                <a:sym typeface="Arial" panose="020B0604020202020204" pitchFamily="34" charset="0"/>
              </a:endParaRPr>
            </a:p>
          </p:txBody>
        </p:sp>
        <p:sp>
          <p:nvSpPr>
            <p:cNvPr id="244" name="Freeform 225"/>
            <p:cNvSpPr/>
            <p:nvPr/>
          </p:nvSpPr>
          <p:spPr bwMode="auto">
            <a:xfrm>
              <a:off x="9207193" y="3176508"/>
              <a:ext cx="111125" cy="223838"/>
            </a:xfrm>
            <a:custGeom>
              <a:avLst/>
              <a:gdLst>
                <a:gd name="T0" fmla="*/ 0 w 58"/>
                <a:gd name="T1" fmla="*/ 237907268 h 117"/>
                <a:gd name="T2" fmla="*/ 117466788 w 58"/>
                <a:gd name="T3" fmla="*/ 428234625 h 117"/>
                <a:gd name="T4" fmla="*/ 165189245 w 58"/>
                <a:gd name="T5" fmla="*/ 139085687 h 117"/>
                <a:gd name="T6" fmla="*/ 33038618 w 58"/>
                <a:gd name="T7" fmla="*/ 36600388 h 117"/>
                <a:gd name="T8" fmla="*/ 0 w 58"/>
                <a:gd name="T9" fmla="*/ 237907268 h 117"/>
                <a:gd name="T10" fmla="*/ 0 60000 65536"/>
                <a:gd name="T11" fmla="*/ 0 60000 65536"/>
                <a:gd name="T12" fmla="*/ 0 60000 65536"/>
                <a:gd name="T13" fmla="*/ 0 60000 65536"/>
                <a:gd name="T14" fmla="*/ 0 60000 65536"/>
                <a:gd name="T15" fmla="*/ 0 w 58"/>
                <a:gd name="T16" fmla="*/ 0 h 117"/>
                <a:gd name="T17" fmla="*/ 58 w 58"/>
                <a:gd name="T18" fmla="*/ 117 h 117"/>
              </a:gdLst>
              <a:ahLst/>
              <a:cxnLst>
                <a:cxn ang="T10">
                  <a:pos x="T0" y="T1"/>
                </a:cxn>
                <a:cxn ang="T11">
                  <a:pos x="T2" y="T3"/>
                </a:cxn>
                <a:cxn ang="T12">
                  <a:pos x="T4" y="T5"/>
                </a:cxn>
                <a:cxn ang="T13">
                  <a:pos x="T6" y="T7"/>
                </a:cxn>
                <a:cxn ang="T14">
                  <a:pos x="T8" y="T9"/>
                </a:cxn>
              </a:cxnLst>
              <a:rect l="T15" t="T16" r="T17" b="T18"/>
              <a:pathLst>
                <a:path w="58" h="117">
                  <a:moveTo>
                    <a:pt x="0" y="65"/>
                  </a:moveTo>
                  <a:cubicBezTo>
                    <a:pt x="0" y="65"/>
                    <a:pt x="25" y="79"/>
                    <a:pt x="32" y="117"/>
                  </a:cubicBezTo>
                  <a:cubicBezTo>
                    <a:pt x="45" y="97"/>
                    <a:pt x="58" y="69"/>
                    <a:pt x="45" y="38"/>
                  </a:cubicBezTo>
                  <a:cubicBezTo>
                    <a:pt x="36" y="16"/>
                    <a:pt x="18" y="0"/>
                    <a:pt x="9" y="10"/>
                  </a:cubicBezTo>
                  <a:cubicBezTo>
                    <a:pt x="9" y="38"/>
                    <a:pt x="0" y="65"/>
                    <a:pt x="0" y="65"/>
                  </a:cubicBezTo>
                  <a:close/>
                </a:path>
              </a:pathLst>
            </a:custGeom>
            <a:solidFill>
              <a:srgbClr val="243547"/>
            </a:solidFill>
            <a:ln w="9525">
              <a:noFill/>
              <a:miter lim="800000"/>
            </a:ln>
          </p:spPr>
          <p:txBody>
            <a:bodyPr/>
            <a:lstStyle/>
            <a:p>
              <a:endParaRPr lang="id-ID" altLang="zh-CN" sz="1705">
                <a:latin typeface="Arial" panose="020B0604020202020204" pitchFamily="34" charset="0"/>
                <a:ea typeface="微软雅黑" panose="020B0503020204020204" pitchFamily="34" charset="-122"/>
                <a:sym typeface="Arial" panose="020B0604020202020204" pitchFamily="34" charset="0"/>
              </a:endParaRPr>
            </a:p>
          </p:txBody>
        </p:sp>
        <p:sp>
          <p:nvSpPr>
            <p:cNvPr id="245" name="Freeform 226"/>
            <p:cNvSpPr/>
            <p:nvPr/>
          </p:nvSpPr>
          <p:spPr bwMode="auto">
            <a:xfrm>
              <a:off x="8962718" y="3559095"/>
              <a:ext cx="339725" cy="400050"/>
            </a:xfrm>
            <a:custGeom>
              <a:avLst/>
              <a:gdLst>
                <a:gd name="T0" fmla="*/ 0 w 177"/>
                <a:gd name="T1" fmla="*/ 765741654 h 209"/>
                <a:gd name="T2" fmla="*/ 7368385 w 177"/>
                <a:gd name="T3" fmla="*/ 25647225 h 209"/>
                <a:gd name="T4" fmla="*/ 265240802 w 177"/>
                <a:gd name="T5" fmla="*/ 0 h 209"/>
                <a:gd name="T6" fmla="*/ 353655642 w 177"/>
                <a:gd name="T7" fmla="*/ 124570587 h 209"/>
                <a:gd name="T8" fmla="*/ 431016948 w 177"/>
                <a:gd name="T9" fmla="*/ 0 h 209"/>
                <a:gd name="T10" fmla="*/ 652051290 w 177"/>
                <a:gd name="T11" fmla="*/ 43965306 h 209"/>
                <a:gd name="T12" fmla="*/ 618896444 w 177"/>
                <a:gd name="T13" fmla="*/ 765741654 h 209"/>
                <a:gd name="T14" fmla="*/ 0 w 177"/>
                <a:gd name="T15" fmla="*/ 765741654 h 209"/>
                <a:gd name="T16" fmla="*/ 0 60000 65536"/>
                <a:gd name="T17" fmla="*/ 0 60000 65536"/>
                <a:gd name="T18" fmla="*/ 0 60000 65536"/>
                <a:gd name="T19" fmla="*/ 0 60000 65536"/>
                <a:gd name="T20" fmla="*/ 0 60000 65536"/>
                <a:gd name="T21" fmla="*/ 0 60000 65536"/>
                <a:gd name="T22" fmla="*/ 0 60000 65536"/>
                <a:gd name="T23" fmla="*/ 0 60000 65536"/>
                <a:gd name="T24" fmla="*/ 0 w 177"/>
                <a:gd name="T25" fmla="*/ 0 h 209"/>
                <a:gd name="T26" fmla="*/ 177 w 177"/>
                <a:gd name="T27" fmla="*/ 209 h 20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7" h="209">
                  <a:moveTo>
                    <a:pt x="0" y="209"/>
                  </a:moveTo>
                  <a:cubicBezTo>
                    <a:pt x="2" y="7"/>
                    <a:pt x="2" y="7"/>
                    <a:pt x="2" y="7"/>
                  </a:cubicBezTo>
                  <a:cubicBezTo>
                    <a:pt x="2" y="7"/>
                    <a:pt x="18" y="1"/>
                    <a:pt x="72" y="0"/>
                  </a:cubicBezTo>
                  <a:cubicBezTo>
                    <a:pt x="96" y="34"/>
                    <a:pt x="96" y="34"/>
                    <a:pt x="96" y="34"/>
                  </a:cubicBezTo>
                  <a:cubicBezTo>
                    <a:pt x="117" y="0"/>
                    <a:pt x="117" y="0"/>
                    <a:pt x="117" y="0"/>
                  </a:cubicBezTo>
                  <a:cubicBezTo>
                    <a:pt x="143" y="1"/>
                    <a:pt x="177" y="12"/>
                    <a:pt x="177" y="12"/>
                  </a:cubicBezTo>
                  <a:cubicBezTo>
                    <a:pt x="168" y="209"/>
                    <a:pt x="168" y="209"/>
                    <a:pt x="168" y="209"/>
                  </a:cubicBezTo>
                  <a:lnTo>
                    <a:pt x="0" y="209"/>
                  </a:lnTo>
                  <a:close/>
                </a:path>
              </a:pathLst>
            </a:custGeom>
            <a:solidFill>
              <a:srgbClr val="FFFFFF"/>
            </a:solidFill>
            <a:ln w="9525">
              <a:noFill/>
              <a:miter lim="800000"/>
            </a:ln>
          </p:spPr>
          <p:txBody>
            <a:bodyPr/>
            <a:lstStyle/>
            <a:p>
              <a:endParaRPr lang="id-ID" altLang="zh-CN" sz="1705">
                <a:latin typeface="Arial" panose="020B0604020202020204" pitchFamily="34" charset="0"/>
                <a:ea typeface="微软雅黑" panose="020B0503020204020204" pitchFamily="34" charset="-122"/>
                <a:sym typeface="Arial" panose="020B0604020202020204" pitchFamily="34" charset="0"/>
              </a:endParaRPr>
            </a:p>
          </p:txBody>
        </p:sp>
        <p:sp>
          <p:nvSpPr>
            <p:cNvPr id="246" name="Oval 227"/>
            <p:cNvSpPr>
              <a:spLocks noChangeArrowheads="1"/>
            </p:cNvSpPr>
            <p:nvPr/>
          </p:nvSpPr>
          <p:spPr bwMode="auto">
            <a:xfrm>
              <a:off x="8984943" y="3187620"/>
              <a:ext cx="319088" cy="334963"/>
            </a:xfrm>
            <a:prstGeom prst="ellipse">
              <a:avLst/>
            </a:prstGeom>
            <a:solidFill>
              <a:srgbClr val="243547"/>
            </a:solidFill>
            <a:ln w="9525">
              <a:noFill/>
              <a:round/>
            </a:ln>
          </p:spPr>
          <p:txBody>
            <a:bodyPr/>
            <a:lstStyle/>
            <a:p>
              <a:endParaRPr lang="id-ID" altLang="zh-CN" sz="1705">
                <a:latin typeface="Arial" panose="020B0604020202020204" pitchFamily="34" charset="0"/>
                <a:ea typeface="微软雅黑" panose="020B0503020204020204" pitchFamily="34" charset="-122"/>
                <a:sym typeface="Arial" panose="020B0604020202020204" pitchFamily="34" charset="0"/>
              </a:endParaRPr>
            </a:p>
          </p:txBody>
        </p:sp>
        <p:sp>
          <p:nvSpPr>
            <p:cNvPr id="247" name="Freeform 228"/>
            <p:cNvSpPr/>
            <p:nvPr/>
          </p:nvSpPr>
          <p:spPr bwMode="auto">
            <a:xfrm>
              <a:off x="9100831" y="3549570"/>
              <a:ext cx="87313" cy="85725"/>
            </a:xfrm>
            <a:custGeom>
              <a:avLst/>
              <a:gdLst>
                <a:gd name="T0" fmla="*/ 138610192 w 55"/>
                <a:gd name="T1" fmla="*/ 15120939 h 54"/>
                <a:gd name="T2" fmla="*/ 138610192 w 55"/>
                <a:gd name="T3" fmla="*/ 0 h 54"/>
                <a:gd name="T4" fmla="*/ 0 w 55"/>
                <a:gd name="T5" fmla="*/ 0 h 54"/>
                <a:gd name="T6" fmla="*/ 0 w 55"/>
                <a:gd name="T7" fmla="*/ 15120939 h 54"/>
                <a:gd name="T8" fmla="*/ 70564784 w 55"/>
                <a:gd name="T9" fmla="*/ 136088449 h 54"/>
                <a:gd name="T10" fmla="*/ 138610192 w 55"/>
                <a:gd name="T11" fmla="*/ 15120939 h 54"/>
                <a:gd name="T12" fmla="*/ 0 60000 65536"/>
                <a:gd name="T13" fmla="*/ 0 60000 65536"/>
                <a:gd name="T14" fmla="*/ 0 60000 65536"/>
                <a:gd name="T15" fmla="*/ 0 60000 65536"/>
                <a:gd name="T16" fmla="*/ 0 60000 65536"/>
                <a:gd name="T17" fmla="*/ 0 60000 65536"/>
                <a:gd name="T18" fmla="*/ 0 w 55"/>
                <a:gd name="T19" fmla="*/ 0 h 54"/>
                <a:gd name="T20" fmla="*/ 55 w 55"/>
                <a:gd name="T21" fmla="*/ 54 h 54"/>
              </a:gdLst>
              <a:ahLst/>
              <a:cxnLst>
                <a:cxn ang="T12">
                  <a:pos x="T0" y="T1"/>
                </a:cxn>
                <a:cxn ang="T13">
                  <a:pos x="T2" y="T3"/>
                </a:cxn>
                <a:cxn ang="T14">
                  <a:pos x="T4" y="T5"/>
                </a:cxn>
                <a:cxn ang="T15">
                  <a:pos x="T6" y="T7"/>
                </a:cxn>
                <a:cxn ang="T16">
                  <a:pos x="T8" y="T9"/>
                </a:cxn>
                <a:cxn ang="T17">
                  <a:pos x="T10" y="T11"/>
                </a:cxn>
              </a:cxnLst>
              <a:rect l="T18" t="T19" r="T20" b="T21"/>
              <a:pathLst>
                <a:path w="55" h="54">
                  <a:moveTo>
                    <a:pt x="55" y="6"/>
                  </a:moveTo>
                  <a:lnTo>
                    <a:pt x="55" y="0"/>
                  </a:lnTo>
                  <a:lnTo>
                    <a:pt x="0" y="0"/>
                  </a:lnTo>
                  <a:lnTo>
                    <a:pt x="0" y="6"/>
                  </a:lnTo>
                  <a:lnTo>
                    <a:pt x="28" y="54"/>
                  </a:lnTo>
                  <a:lnTo>
                    <a:pt x="55" y="6"/>
                  </a:lnTo>
                  <a:close/>
                </a:path>
              </a:pathLst>
            </a:custGeom>
            <a:solidFill>
              <a:srgbClr val="FFFFFF"/>
            </a:solidFill>
            <a:ln w="9525">
              <a:noFill/>
              <a:miter lim="800000"/>
            </a:ln>
          </p:spPr>
          <p:txBody>
            <a:bodyPr/>
            <a:lstStyle/>
            <a:p>
              <a:endParaRPr lang="id-ID" altLang="zh-CN" sz="1705">
                <a:latin typeface="Arial" panose="020B0604020202020204" pitchFamily="34" charset="0"/>
                <a:ea typeface="微软雅黑" panose="020B0503020204020204" pitchFamily="34" charset="-122"/>
                <a:sym typeface="Arial" panose="020B0604020202020204" pitchFamily="34" charset="0"/>
              </a:endParaRPr>
            </a:p>
          </p:txBody>
        </p:sp>
        <p:sp>
          <p:nvSpPr>
            <p:cNvPr id="248" name="Freeform 229"/>
            <p:cNvSpPr/>
            <p:nvPr/>
          </p:nvSpPr>
          <p:spPr bwMode="auto">
            <a:xfrm>
              <a:off x="8780156" y="3574970"/>
              <a:ext cx="311150" cy="279400"/>
            </a:xfrm>
            <a:custGeom>
              <a:avLst/>
              <a:gdLst>
                <a:gd name="T0" fmla="*/ 357100923 w 163"/>
                <a:gd name="T1" fmla="*/ 0 h 146"/>
                <a:gd name="T2" fmla="*/ 167618220 w 163"/>
                <a:gd name="T3" fmla="*/ 534687413 h 146"/>
                <a:gd name="T4" fmla="*/ 593952915 w 163"/>
                <a:gd name="T5" fmla="*/ 534687413 h 146"/>
                <a:gd name="T6" fmla="*/ 564802180 w 163"/>
                <a:gd name="T7" fmla="*/ 465105240 h 146"/>
                <a:gd name="T8" fmla="*/ 276934969 w 163"/>
                <a:gd name="T9" fmla="*/ 417496266 h 146"/>
                <a:gd name="T10" fmla="*/ 499212428 w 163"/>
                <a:gd name="T11" fmla="*/ 128177627 h 146"/>
                <a:gd name="T12" fmla="*/ 0 60000 65536"/>
                <a:gd name="T13" fmla="*/ 0 60000 65536"/>
                <a:gd name="T14" fmla="*/ 0 60000 65536"/>
                <a:gd name="T15" fmla="*/ 0 60000 65536"/>
                <a:gd name="T16" fmla="*/ 0 60000 65536"/>
                <a:gd name="T17" fmla="*/ 0 60000 65536"/>
                <a:gd name="T18" fmla="*/ 0 w 163"/>
                <a:gd name="T19" fmla="*/ 0 h 146"/>
                <a:gd name="T20" fmla="*/ 163 w 163"/>
                <a:gd name="T21" fmla="*/ 146 h 146"/>
              </a:gdLst>
              <a:ahLst/>
              <a:cxnLst>
                <a:cxn ang="T12">
                  <a:pos x="T0" y="T1"/>
                </a:cxn>
                <a:cxn ang="T13">
                  <a:pos x="T2" y="T3"/>
                </a:cxn>
                <a:cxn ang="T14">
                  <a:pos x="T4" y="T5"/>
                </a:cxn>
                <a:cxn ang="T15">
                  <a:pos x="T6" y="T7"/>
                </a:cxn>
                <a:cxn ang="T16">
                  <a:pos x="T8" y="T9"/>
                </a:cxn>
                <a:cxn ang="T17">
                  <a:pos x="T10" y="T11"/>
                </a:cxn>
              </a:cxnLst>
              <a:rect l="T18" t="T19" r="T20" b="T21"/>
              <a:pathLst>
                <a:path w="163" h="146">
                  <a:moveTo>
                    <a:pt x="98" y="0"/>
                  </a:moveTo>
                  <a:cubicBezTo>
                    <a:pt x="98" y="0"/>
                    <a:pt x="0" y="127"/>
                    <a:pt x="46" y="146"/>
                  </a:cubicBezTo>
                  <a:cubicBezTo>
                    <a:pt x="115" y="146"/>
                    <a:pt x="163" y="146"/>
                    <a:pt x="163" y="146"/>
                  </a:cubicBezTo>
                  <a:cubicBezTo>
                    <a:pt x="155" y="127"/>
                    <a:pt x="155" y="127"/>
                    <a:pt x="155" y="127"/>
                  </a:cubicBezTo>
                  <a:cubicBezTo>
                    <a:pt x="155" y="127"/>
                    <a:pt x="84" y="125"/>
                    <a:pt x="76" y="114"/>
                  </a:cubicBezTo>
                  <a:cubicBezTo>
                    <a:pt x="69" y="103"/>
                    <a:pt x="137" y="35"/>
                    <a:pt x="137" y="35"/>
                  </a:cubicBezTo>
                </a:path>
              </a:pathLst>
            </a:custGeom>
            <a:solidFill>
              <a:srgbClr val="FFFFFF"/>
            </a:solidFill>
            <a:ln w="9525">
              <a:noFill/>
              <a:miter lim="800000"/>
            </a:ln>
          </p:spPr>
          <p:txBody>
            <a:bodyPr/>
            <a:lstStyle/>
            <a:p>
              <a:endParaRPr lang="id-ID" altLang="zh-CN" sz="1705">
                <a:latin typeface="Arial" panose="020B0604020202020204" pitchFamily="34" charset="0"/>
                <a:ea typeface="微软雅黑" panose="020B0503020204020204" pitchFamily="34" charset="-122"/>
                <a:sym typeface="Arial" panose="020B0604020202020204" pitchFamily="34" charset="0"/>
              </a:endParaRPr>
            </a:p>
          </p:txBody>
        </p:sp>
        <p:sp>
          <p:nvSpPr>
            <p:cNvPr id="249" name="Freeform 230"/>
            <p:cNvSpPr/>
            <p:nvPr/>
          </p:nvSpPr>
          <p:spPr bwMode="auto">
            <a:xfrm>
              <a:off x="9175443" y="3582908"/>
              <a:ext cx="312738" cy="271463"/>
            </a:xfrm>
            <a:custGeom>
              <a:avLst/>
              <a:gdLst>
                <a:gd name="T0" fmla="*/ 242957104 w 163"/>
                <a:gd name="T1" fmla="*/ 0 h 142"/>
                <a:gd name="T2" fmla="*/ 430697744 w 163"/>
                <a:gd name="T3" fmla="*/ 518958892 h 142"/>
                <a:gd name="T4" fmla="*/ 0 w 163"/>
                <a:gd name="T5" fmla="*/ 518958892 h 142"/>
                <a:gd name="T6" fmla="*/ 25767307 w 163"/>
                <a:gd name="T7" fmla="*/ 449519714 h 142"/>
                <a:gd name="T8" fmla="*/ 316581033 w 163"/>
                <a:gd name="T9" fmla="*/ 402009886 h 142"/>
                <a:gd name="T10" fmla="*/ 95711253 w 163"/>
                <a:gd name="T11" fmla="*/ 113293726 h 142"/>
                <a:gd name="T12" fmla="*/ 0 60000 65536"/>
                <a:gd name="T13" fmla="*/ 0 60000 65536"/>
                <a:gd name="T14" fmla="*/ 0 60000 65536"/>
                <a:gd name="T15" fmla="*/ 0 60000 65536"/>
                <a:gd name="T16" fmla="*/ 0 60000 65536"/>
                <a:gd name="T17" fmla="*/ 0 60000 65536"/>
                <a:gd name="T18" fmla="*/ 0 w 163"/>
                <a:gd name="T19" fmla="*/ 0 h 142"/>
                <a:gd name="T20" fmla="*/ 163 w 163"/>
                <a:gd name="T21" fmla="*/ 142 h 142"/>
              </a:gdLst>
              <a:ahLst/>
              <a:cxnLst>
                <a:cxn ang="T12">
                  <a:pos x="T0" y="T1"/>
                </a:cxn>
                <a:cxn ang="T13">
                  <a:pos x="T2" y="T3"/>
                </a:cxn>
                <a:cxn ang="T14">
                  <a:pos x="T4" y="T5"/>
                </a:cxn>
                <a:cxn ang="T15">
                  <a:pos x="T6" y="T7"/>
                </a:cxn>
                <a:cxn ang="T16">
                  <a:pos x="T8" y="T9"/>
                </a:cxn>
                <a:cxn ang="T17">
                  <a:pos x="T10" y="T11"/>
                </a:cxn>
              </a:cxnLst>
              <a:rect l="T18" t="T19" r="T20" b="T21"/>
              <a:pathLst>
                <a:path w="163" h="142">
                  <a:moveTo>
                    <a:pt x="66" y="0"/>
                  </a:moveTo>
                  <a:cubicBezTo>
                    <a:pt x="66" y="0"/>
                    <a:pt x="163" y="123"/>
                    <a:pt x="117" y="142"/>
                  </a:cubicBezTo>
                  <a:cubicBezTo>
                    <a:pt x="48" y="142"/>
                    <a:pt x="0" y="142"/>
                    <a:pt x="0" y="142"/>
                  </a:cubicBezTo>
                  <a:cubicBezTo>
                    <a:pt x="7" y="123"/>
                    <a:pt x="7" y="123"/>
                    <a:pt x="7" y="123"/>
                  </a:cubicBezTo>
                  <a:cubicBezTo>
                    <a:pt x="7" y="123"/>
                    <a:pt x="79" y="121"/>
                    <a:pt x="86" y="110"/>
                  </a:cubicBezTo>
                  <a:cubicBezTo>
                    <a:pt x="94" y="99"/>
                    <a:pt x="26" y="31"/>
                    <a:pt x="26" y="31"/>
                  </a:cubicBezTo>
                </a:path>
              </a:pathLst>
            </a:custGeom>
            <a:solidFill>
              <a:srgbClr val="FFFFFF"/>
            </a:solidFill>
            <a:ln w="9525">
              <a:noFill/>
              <a:miter lim="800000"/>
            </a:ln>
          </p:spPr>
          <p:txBody>
            <a:bodyPr/>
            <a:lstStyle/>
            <a:p>
              <a:endParaRPr lang="id-ID" altLang="zh-CN" sz="1705">
                <a:latin typeface="Arial" panose="020B0604020202020204" pitchFamily="34" charset="0"/>
                <a:ea typeface="微软雅黑" panose="020B0503020204020204" pitchFamily="34" charset="-122"/>
                <a:sym typeface="Arial" panose="020B0604020202020204" pitchFamily="34" charset="0"/>
              </a:endParaRPr>
            </a:p>
          </p:txBody>
        </p:sp>
        <p:sp>
          <p:nvSpPr>
            <p:cNvPr id="250" name="Freeform 231"/>
            <p:cNvSpPr/>
            <p:nvPr/>
          </p:nvSpPr>
          <p:spPr bwMode="auto">
            <a:xfrm>
              <a:off x="9197668" y="4817983"/>
              <a:ext cx="211138" cy="68263"/>
            </a:xfrm>
            <a:custGeom>
              <a:avLst/>
              <a:gdLst>
                <a:gd name="T0" fmla="*/ 173671478 w 111"/>
                <a:gd name="T1" fmla="*/ 0 h 36"/>
                <a:gd name="T2" fmla="*/ 329251669 w 111"/>
                <a:gd name="T3" fmla="*/ 46743084 h 36"/>
                <a:gd name="T4" fmla="*/ 401614919 w 111"/>
                <a:gd name="T5" fmla="*/ 129439926 h 36"/>
                <a:gd name="T6" fmla="*/ 18091295 w 111"/>
                <a:gd name="T7" fmla="*/ 129439926 h 36"/>
                <a:gd name="T8" fmla="*/ 7235756 w 111"/>
                <a:gd name="T9" fmla="*/ 35955639 h 36"/>
                <a:gd name="T10" fmla="*/ 162815945 w 111"/>
                <a:gd name="T11" fmla="*/ 0 h 36"/>
                <a:gd name="T12" fmla="*/ 0 60000 65536"/>
                <a:gd name="T13" fmla="*/ 0 60000 65536"/>
                <a:gd name="T14" fmla="*/ 0 60000 65536"/>
                <a:gd name="T15" fmla="*/ 0 60000 65536"/>
                <a:gd name="T16" fmla="*/ 0 60000 65536"/>
                <a:gd name="T17" fmla="*/ 0 60000 65536"/>
                <a:gd name="T18" fmla="*/ 0 w 111"/>
                <a:gd name="T19" fmla="*/ 0 h 36"/>
                <a:gd name="T20" fmla="*/ 111 w 111"/>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111" h="36">
                  <a:moveTo>
                    <a:pt x="48" y="0"/>
                  </a:moveTo>
                  <a:cubicBezTo>
                    <a:pt x="48" y="0"/>
                    <a:pt x="80" y="12"/>
                    <a:pt x="91" y="13"/>
                  </a:cubicBezTo>
                  <a:cubicBezTo>
                    <a:pt x="107" y="14"/>
                    <a:pt x="111" y="36"/>
                    <a:pt x="111" y="36"/>
                  </a:cubicBezTo>
                  <a:cubicBezTo>
                    <a:pt x="5" y="36"/>
                    <a:pt x="5" y="36"/>
                    <a:pt x="5" y="36"/>
                  </a:cubicBezTo>
                  <a:cubicBezTo>
                    <a:pt x="5" y="36"/>
                    <a:pt x="0" y="23"/>
                    <a:pt x="2" y="10"/>
                  </a:cubicBezTo>
                  <a:cubicBezTo>
                    <a:pt x="22" y="6"/>
                    <a:pt x="45" y="0"/>
                    <a:pt x="45" y="0"/>
                  </a:cubicBezTo>
                </a:path>
              </a:pathLst>
            </a:custGeom>
            <a:solidFill>
              <a:srgbClr val="231F20"/>
            </a:solidFill>
            <a:ln w="9525">
              <a:noFill/>
              <a:miter lim="800000"/>
            </a:ln>
          </p:spPr>
          <p:txBody>
            <a:bodyPr/>
            <a:lstStyle/>
            <a:p>
              <a:endParaRPr lang="id-ID" altLang="zh-CN" sz="1705">
                <a:latin typeface="Arial" panose="020B0604020202020204" pitchFamily="34" charset="0"/>
                <a:ea typeface="微软雅黑" panose="020B0503020204020204" pitchFamily="34" charset="-122"/>
                <a:sym typeface="Arial" panose="020B0604020202020204" pitchFamily="34" charset="0"/>
              </a:endParaRPr>
            </a:p>
          </p:txBody>
        </p:sp>
        <p:sp>
          <p:nvSpPr>
            <p:cNvPr id="251" name="Freeform 232"/>
            <p:cNvSpPr/>
            <p:nvPr/>
          </p:nvSpPr>
          <p:spPr bwMode="auto">
            <a:xfrm>
              <a:off x="8867468" y="4817983"/>
              <a:ext cx="212725" cy="68263"/>
            </a:xfrm>
            <a:custGeom>
              <a:avLst/>
              <a:gdLst>
                <a:gd name="T0" fmla="*/ 231383470 w 111"/>
                <a:gd name="T1" fmla="*/ 0 h 36"/>
                <a:gd name="T2" fmla="*/ 73455294 w 111"/>
                <a:gd name="T3" fmla="*/ 46743084 h 36"/>
                <a:gd name="T4" fmla="*/ 0 w 111"/>
                <a:gd name="T5" fmla="*/ 129439926 h 36"/>
                <a:gd name="T6" fmla="*/ 389311676 w 111"/>
                <a:gd name="T7" fmla="*/ 129439926 h 36"/>
                <a:gd name="T8" fmla="*/ 400329295 w 111"/>
                <a:gd name="T9" fmla="*/ 35955639 h 36"/>
                <a:gd name="T10" fmla="*/ 242401089 w 111"/>
                <a:gd name="T11" fmla="*/ 0 h 36"/>
                <a:gd name="T12" fmla="*/ 0 60000 65536"/>
                <a:gd name="T13" fmla="*/ 0 60000 65536"/>
                <a:gd name="T14" fmla="*/ 0 60000 65536"/>
                <a:gd name="T15" fmla="*/ 0 60000 65536"/>
                <a:gd name="T16" fmla="*/ 0 60000 65536"/>
                <a:gd name="T17" fmla="*/ 0 60000 65536"/>
                <a:gd name="T18" fmla="*/ 0 w 111"/>
                <a:gd name="T19" fmla="*/ 0 h 36"/>
                <a:gd name="T20" fmla="*/ 111 w 111"/>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111" h="36">
                  <a:moveTo>
                    <a:pt x="63" y="0"/>
                  </a:moveTo>
                  <a:cubicBezTo>
                    <a:pt x="63" y="0"/>
                    <a:pt x="31" y="12"/>
                    <a:pt x="20" y="13"/>
                  </a:cubicBezTo>
                  <a:cubicBezTo>
                    <a:pt x="4" y="14"/>
                    <a:pt x="0" y="36"/>
                    <a:pt x="0" y="36"/>
                  </a:cubicBezTo>
                  <a:cubicBezTo>
                    <a:pt x="106" y="36"/>
                    <a:pt x="106" y="36"/>
                    <a:pt x="106" y="36"/>
                  </a:cubicBezTo>
                  <a:cubicBezTo>
                    <a:pt x="106" y="36"/>
                    <a:pt x="111" y="23"/>
                    <a:pt x="109" y="10"/>
                  </a:cubicBezTo>
                  <a:cubicBezTo>
                    <a:pt x="89" y="6"/>
                    <a:pt x="66" y="0"/>
                    <a:pt x="66" y="0"/>
                  </a:cubicBezTo>
                </a:path>
              </a:pathLst>
            </a:custGeom>
            <a:solidFill>
              <a:srgbClr val="231F20"/>
            </a:solidFill>
            <a:ln w="9525">
              <a:noFill/>
              <a:miter lim="800000"/>
            </a:ln>
          </p:spPr>
          <p:txBody>
            <a:bodyPr/>
            <a:lstStyle/>
            <a:p>
              <a:endParaRPr lang="id-ID" altLang="zh-CN" sz="1705">
                <a:latin typeface="Arial" panose="020B0604020202020204" pitchFamily="34" charset="0"/>
                <a:ea typeface="微软雅黑" panose="020B0503020204020204" pitchFamily="34" charset="-122"/>
                <a:sym typeface="Arial" panose="020B0604020202020204" pitchFamily="34" charset="0"/>
              </a:endParaRPr>
            </a:p>
          </p:txBody>
        </p:sp>
        <p:sp>
          <p:nvSpPr>
            <p:cNvPr id="252" name="Freeform 233"/>
            <p:cNvSpPr/>
            <p:nvPr/>
          </p:nvSpPr>
          <p:spPr bwMode="auto">
            <a:xfrm>
              <a:off x="8953193" y="4151233"/>
              <a:ext cx="180975" cy="687388"/>
            </a:xfrm>
            <a:custGeom>
              <a:avLst/>
              <a:gdLst>
                <a:gd name="T0" fmla="*/ 240931614 w 94"/>
                <a:gd name="T1" fmla="*/ 1316162322 h 359"/>
                <a:gd name="T2" fmla="*/ 348425014 w 94"/>
                <a:gd name="T3" fmla="*/ 179643779 h 359"/>
                <a:gd name="T4" fmla="*/ 185331877 w 94"/>
                <a:gd name="T5" fmla="*/ 0 h 359"/>
                <a:gd name="T6" fmla="*/ 0 w 94"/>
                <a:gd name="T7" fmla="*/ 201640187 h 359"/>
                <a:gd name="T8" fmla="*/ 51893617 w 94"/>
                <a:gd name="T9" fmla="*/ 1316162322 h 359"/>
                <a:gd name="T10" fmla="*/ 240931614 w 94"/>
                <a:gd name="T11" fmla="*/ 1316162322 h 359"/>
                <a:gd name="T12" fmla="*/ 0 60000 65536"/>
                <a:gd name="T13" fmla="*/ 0 60000 65536"/>
                <a:gd name="T14" fmla="*/ 0 60000 65536"/>
                <a:gd name="T15" fmla="*/ 0 60000 65536"/>
                <a:gd name="T16" fmla="*/ 0 60000 65536"/>
                <a:gd name="T17" fmla="*/ 0 60000 65536"/>
                <a:gd name="T18" fmla="*/ 0 w 94"/>
                <a:gd name="T19" fmla="*/ 0 h 359"/>
                <a:gd name="T20" fmla="*/ 94 w 94"/>
                <a:gd name="T21" fmla="*/ 359 h 359"/>
              </a:gdLst>
              <a:ahLst/>
              <a:cxnLst>
                <a:cxn ang="T12">
                  <a:pos x="T0" y="T1"/>
                </a:cxn>
                <a:cxn ang="T13">
                  <a:pos x="T2" y="T3"/>
                </a:cxn>
                <a:cxn ang="T14">
                  <a:pos x="T4" y="T5"/>
                </a:cxn>
                <a:cxn ang="T15">
                  <a:pos x="T6" y="T7"/>
                </a:cxn>
                <a:cxn ang="T16">
                  <a:pos x="T8" y="T9"/>
                </a:cxn>
                <a:cxn ang="T17">
                  <a:pos x="T10" y="T11"/>
                </a:cxn>
              </a:cxnLst>
              <a:rect l="T18" t="T19" r="T20" b="T21"/>
              <a:pathLst>
                <a:path w="94" h="359">
                  <a:moveTo>
                    <a:pt x="65" y="359"/>
                  </a:moveTo>
                  <a:cubicBezTo>
                    <a:pt x="65" y="359"/>
                    <a:pt x="94" y="51"/>
                    <a:pt x="94" y="49"/>
                  </a:cubicBezTo>
                  <a:cubicBezTo>
                    <a:pt x="94" y="46"/>
                    <a:pt x="89" y="0"/>
                    <a:pt x="50" y="0"/>
                  </a:cubicBezTo>
                  <a:cubicBezTo>
                    <a:pt x="11" y="0"/>
                    <a:pt x="0" y="26"/>
                    <a:pt x="0" y="55"/>
                  </a:cubicBezTo>
                  <a:cubicBezTo>
                    <a:pt x="0" y="83"/>
                    <a:pt x="14" y="359"/>
                    <a:pt x="14" y="359"/>
                  </a:cubicBezTo>
                  <a:lnTo>
                    <a:pt x="65" y="359"/>
                  </a:lnTo>
                  <a:close/>
                </a:path>
              </a:pathLst>
            </a:custGeom>
            <a:solidFill>
              <a:srgbClr val="2D3E50"/>
            </a:solidFill>
            <a:ln w="9525">
              <a:noFill/>
              <a:miter lim="800000"/>
            </a:ln>
          </p:spPr>
          <p:txBody>
            <a:bodyPr/>
            <a:lstStyle/>
            <a:p>
              <a:endParaRPr lang="id-ID" altLang="zh-CN" sz="1705">
                <a:latin typeface="Arial" panose="020B0604020202020204" pitchFamily="34" charset="0"/>
                <a:ea typeface="微软雅黑" panose="020B0503020204020204" pitchFamily="34" charset="-122"/>
                <a:sym typeface="Arial" panose="020B0604020202020204" pitchFamily="34" charset="0"/>
              </a:endParaRPr>
            </a:p>
          </p:txBody>
        </p:sp>
        <p:sp>
          <p:nvSpPr>
            <p:cNvPr id="253" name="Freeform 234"/>
            <p:cNvSpPr/>
            <p:nvPr/>
          </p:nvSpPr>
          <p:spPr bwMode="auto">
            <a:xfrm>
              <a:off x="9172268" y="4151233"/>
              <a:ext cx="177800" cy="687388"/>
            </a:xfrm>
            <a:custGeom>
              <a:avLst/>
              <a:gdLst>
                <a:gd name="T0" fmla="*/ 233925516 w 93"/>
                <a:gd name="T1" fmla="*/ 1316162322 h 359"/>
                <a:gd name="T2" fmla="*/ 339923019 w 93"/>
                <a:gd name="T3" fmla="*/ 179643779 h 359"/>
                <a:gd name="T4" fmla="*/ 182753546 w 93"/>
                <a:gd name="T5" fmla="*/ 0 h 359"/>
                <a:gd name="T6" fmla="*/ 0 w 93"/>
                <a:gd name="T7" fmla="*/ 201640187 h 359"/>
                <a:gd name="T8" fmla="*/ 51171985 w 93"/>
                <a:gd name="T9" fmla="*/ 1316162322 h 359"/>
                <a:gd name="T10" fmla="*/ 233925516 w 93"/>
                <a:gd name="T11" fmla="*/ 1316162322 h 359"/>
                <a:gd name="T12" fmla="*/ 0 60000 65536"/>
                <a:gd name="T13" fmla="*/ 0 60000 65536"/>
                <a:gd name="T14" fmla="*/ 0 60000 65536"/>
                <a:gd name="T15" fmla="*/ 0 60000 65536"/>
                <a:gd name="T16" fmla="*/ 0 60000 65536"/>
                <a:gd name="T17" fmla="*/ 0 60000 65536"/>
                <a:gd name="T18" fmla="*/ 0 w 93"/>
                <a:gd name="T19" fmla="*/ 0 h 359"/>
                <a:gd name="T20" fmla="*/ 93 w 93"/>
                <a:gd name="T21" fmla="*/ 359 h 359"/>
              </a:gdLst>
              <a:ahLst/>
              <a:cxnLst>
                <a:cxn ang="T12">
                  <a:pos x="T0" y="T1"/>
                </a:cxn>
                <a:cxn ang="T13">
                  <a:pos x="T2" y="T3"/>
                </a:cxn>
                <a:cxn ang="T14">
                  <a:pos x="T4" y="T5"/>
                </a:cxn>
                <a:cxn ang="T15">
                  <a:pos x="T6" y="T7"/>
                </a:cxn>
                <a:cxn ang="T16">
                  <a:pos x="T8" y="T9"/>
                </a:cxn>
                <a:cxn ang="T17">
                  <a:pos x="T10" y="T11"/>
                </a:cxn>
              </a:cxnLst>
              <a:rect l="T18" t="T19" r="T20" b="T21"/>
              <a:pathLst>
                <a:path w="93" h="359">
                  <a:moveTo>
                    <a:pt x="64" y="359"/>
                  </a:moveTo>
                  <a:cubicBezTo>
                    <a:pt x="64" y="359"/>
                    <a:pt x="93" y="51"/>
                    <a:pt x="93" y="49"/>
                  </a:cubicBezTo>
                  <a:cubicBezTo>
                    <a:pt x="93" y="46"/>
                    <a:pt x="89" y="0"/>
                    <a:pt x="50" y="0"/>
                  </a:cubicBezTo>
                  <a:cubicBezTo>
                    <a:pt x="11" y="0"/>
                    <a:pt x="0" y="26"/>
                    <a:pt x="0" y="55"/>
                  </a:cubicBezTo>
                  <a:cubicBezTo>
                    <a:pt x="0" y="83"/>
                    <a:pt x="14" y="359"/>
                    <a:pt x="14" y="359"/>
                  </a:cubicBezTo>
                  <a:lnTo>
                    <a:pt x="64" y="359"/>
                  </a:lnTo>
                  <a:close/>
                </a:path>
              </a:pathLst>
            </a:custGeom>
            <a:solidFill>
              <a:srgbClr val="2D3E50"/>
            </a:solidFill>
            <a:ln w="9525">
              <a:noFill/>
              <a:miter lim="800000"/>
            </a:ln>
          </p:spPr>
          <p:txBody>
            <a:bodyPr/>
            <a:lstStyle/>
            <a:p>
              <a:endParaRPr lang="id-ID" altLang="zh-CN" sz="1705">
                <a:latin typeface="Arial" panose="020B0604020202020204" pitchFamily="34" charset="0"/>
                <a:ea typeface="微软雅黑" panose="020B0503020204020204" pitchFamily="34" charset="-122"/>
                <a:sym typeface="Arial" panose="020B0604020202020204" pitchFamily="34" charset="0"/>
              </a:endParaRPr>
            </a:p>
          </p:txBody>
        </p:sp>
        <p:sp>
          <p:nvSpPr>
            <p:cNvPr id="254" name="Rectangle 235"/>
            <p:cNvSpPr>
              <a:spLocks noChangeArrowheads="1"/>
            </p:cNvSpPr>
            <p:nvPr/>
          </p:nvSpPr>
          <p:spPr bwMode="auto">
            <a:xfrm>
              <a:off x="9107181" y="4414758"/>
              <a:ext cx="63500" cy="455613"/>
            </a:xfrm>
            <a:prstGeom prst="rect">
              <a:avLst/>
            </a:prstGeom>
            <a:solidFill>
              <a:srgbClr val="E6E7E8"/>
            </a:solidFill>
            <a:ln w="9525">
              <a:noFill/>
              <a:miter lim="800000"/>
            </a:ln>
          </p:spPr>
          <p:txBody>
            <a:bodyPr/>
            <a:lstStyle/>
            <a:p>
              <a:endParaRPr lang="id-ID" altLang="zh-CN" sz="1705">
                <a:latin typeface="Arial" panose="020B0604020202020204" pitchFamily="34" charset="0"/>
                <a:ea typeface="微软雅黑" panose="020B0503020204020204" pitchFamily="34" charset="-122"/>
                <a:sym typeface="Arial" panose="020B0604020202020204" pitchFamily="34" charset="0"/>
              </a:endParaRPr>
            </a:p>
          </p:txBody>
        </p:sp>
        <p:sp>
          <p:nvSpPr>
            <p:cNvPr id="255" name="Freeform 236"/>
            <p:cNvSpPr/>
            <p:nvPr/>
          </p:nvSpPr>
          <p:spPr bwMode="auto">
            <a:xfrm>
              <a:off x="8886518" y="4870370"/>
              <a:ext cx="258763" cy="93663"/>
            </a:xfrm>
            <a:custGeom>
              <a:avLst/>
              <a:gdLst>
                <a:gd name="T0" fmla="*/ 45362896 w 163"/>
                <a:gd name="T1" fmla="*/ 148690817 h 59"/>
                <a:gd name="T2" fmla="*/ 0 w 163"/>
                <a:gd name="T3" fmla="*/ 148690817 h 59"/>
                <a:gd name="T4" fmla="*/ 350303157 w 163"/>
                <a:gd name="T5" fmla="*/ 0 h 59"/>
                <a:gd name="T6" fmla="*/ 410787002 w 163"/>
                <a:gd name="T7" fmla="*/ 73085721 h 59"/>
                <a:gd name="T8" fmla="*/ 45362896 w 163"/>
                <a:gd name="T9" fmla="*/ 148690817 h 59"/>
                <a:gd name="T10" fmla="*/ 0 60000 65536"/>
                <a:gd name="T11" fmla="*/ 0 60000 65536"/>
                <a:gd name="T12" fmla="*/ 0 60000 65536"/>
                <a:gd name="T13" fmla="*/ 0 60000 65536"/>
                <a:gd name="T14" fmla="*/ 0 60000 65536"/>
                <a:gd name="T15" fmla="*/ 0 w 163"/>
                <a:gd name="T16" fmla="*/ 0 h 59"/>
                <a:gd name="T17" fmla="*/ 163 w 163"/>
                <a:gd name="T18" fmla="*/ 59 h 59"/>
              </a:gdLst>
              <a:ahLst/>
              <a:cxnLst>
                <a:cxn ang="T10">
                  <a:pos x="T0" y="T1"/>
                </a:cxn>
                <a:cxn ang="T11">
                  <a:pos x="T2" y="T3"/>
                </a:cxn>
                <a:cxn ang="T12">
                  <a:pos x="T4" y="T5"/>
                </a:cxn>
                <a:cxn ang="T13">
                  <a:pos x="T6" y="T7"/>
                </a:cxn>
                <a:cxn ang="T14">
                  <a:pos x="T8" y="T9"/>
                </a:cxn>
              </a:cxnLst>
              <a:rect l="T15" t="T16" r="T17" b="T18"/>
              <a:pathLst>
                <a:path w="163" h="59">
                  <a:moveTo>
                    <a:pt x="18" y="59"/>
                  </a:moveTo>
                  <a:lnTo>
                    <a:pt x="0" y="59"/>
                  </a:lnTo>
                  <a:lnTo>
                    <a:pt x="139" y="0"/>
                  </a:lnTo>
                  <a:lnTo>
                    <a:pt x="163" y="29"/>
                  </a:lnTo>
                  <a:lnTo>
                    <a:pt x="18" y="59"/>
                  </a:lnTo>
                  <a:close/>
                </a:path>
              </a:pathLst>
            </a:custGeom>
            <a:solidFill>
              <a:srgbClr val="E6E7E8"/>
            </a:solidFill>
            <a:ln w="9525">
              <a:noFill/>
              <a:miter lim="800000"/>
            </a:ln>
          </p:spPr>
          <p:txBody>
            <a:bodyPr/>
            <a:lstStyle/>
            <a:p>
              <a:endParaRPr lang="id-ID" altLang="zh-CN" sz="1705">
                <a:latin typeface="Arial" panose="020B0604020202020204" pitchFamily="34" charset="0"/>
                <a:ea typeface="微软雅黑" panose="020B0503020204020204" pitchFamily="34" charset="-122"/>
                <a:sym typeface="Arial" panose="020B0604020202020204" pitchFamily="34" charset="0"/>
              </a:endParaRPr>
            </a:p>
          </p:txBody>
        </p:sp>
        <p:sp>
          <p:nvSpPr>
            <p:cNvPr id="256" name="Freeform 237"/>
            <p:cNvSpPr/>
            <p:nvPr/>
          </p:nvSpPr>
          <p:spPr bwMode="auto">
            <a:xfrm>
              <a:off x="9132581" y="4870370"/>
              <a:ext cx="257175" cy="93663"/>
            </a:xfrm>
            <a:custGeom>
              <a:avLst/>
              <a:gdLst>
                <a:gd name="T0" fmla="*/ 347781531 w 162"/>
                <a:gd name="T1" fmla="*/ 148690817 h 59"/>
                <a:gd name="T2" fmla="*/ 408265258 w 162"/>
                <a:gd name="T3" fmla="*/ 148690817 h 59"/>
                <a:gd name="T4" fmla="*/ 60483752 w 162"/>
                <a:gd name="T5" fmla="*/ 0 h 59"/>
                <a:gd name="T6" fmla="*/ 0 w 162"/>
                <a:gd name="T7" fmla="*/ 73085721 h 59"/>
                <a:gd name="T8" fmla="*/ 347781531 w 162"/>
                <a:gd name="T9" fmla="*/ 148690817 h 59"/>
                <a:gd name="T10" fmla="*/ 0 60000 65536"/>
                <a:gd name="T11" fmla="*/ 0 60000 65536"/>
                <a:gd name="T12" fmla="*/ 0 60000 65536"/>
                <a:gd name="T13" fmla="*/ 0 60000 65536"/>
                <a:gd name="T14" fmla="*/ 0 60000 65536"/>
                <a:gd name="T15" fmla="*/ 0 w 162"/>
                <a:gd name="T16" fmla="*/ 0 h 59"/>
                <a:gd name="T17" fmla="*/ 162 w 162"/>
                <a:gd name="T18" fmla="*/ 59 h 59"/>
              </a:gdLst>
              <a:ahLst/>
              <a:cxnLst>
                <a:cxn ang="T10">
                  <a:pos x="T0" y="T1"/>
                </a:cxn>
                <a:cxn ang="T11">
                  <a:pos x="T2" y="T3"/>
                </a:cxn>
                <a:cxn ang="T12">
                  <a:pos x="T4" y="T5"/>
                </a:cxn>
                <a:cxn ang="T13">
                  <a:pos x="T6" y="T7"/>
                </a:cxn>
                <a:cxn ang="T14">
                  <a:pos x="T8" y="T9"/>
                </a:cxn>
              </a:cxnLst>
              <a:rect l="T15" t="T16" r="T17" b="T18"/>
              <a:pathLst>
                <a:path w="162" h="59">
                  <a:moveTo>
                    <a:pt x="138" y="59"/>
                  </a:moveTo>
                  <a:lnTo>
                    <a:pt x="162" y="59"/>
                  </a:lnTo>
                  <a:lnTo>
                    <a:pt x="24" y="0"/>
                  </a:lnTo>
                  <a:lnTo>
                    <a:pt x="0" y="29"/>
                  </a:lnTo>
                  <a:lnTo>
                    <a:pt x="138" y="59"/>
                  </a:lnTo>
                  <a:close/>
                </a:path>
              </a:pathLst>
            </a:custGeom>
            <a:solidFill>
              <a:srgbClr val="E6E7E8"/>
            </a:solidFill>
            <a:ln w="9525">
              <a:noFill/>
              <a:miter lim="800000"/>
            </a:ln>
          </p:spPr>
          <p:txBody>
            <a:bodyPr/>
            <a:lstStyle/>
            <a:p>
              <a:endParaRPr lang="id-ID" altLang="zh-CN" sz="1705">
                <a:latin typeface="Arial" panose="020B0604020202020204" pitchFamily="34" charset="0"/>
                <a:ea typeface="微软雅黑" panose="020B0503020204020204" pitchFamily="34" charset="-122"/>
                <a:sym typeface="Arial" panose="020B0604020202020204" pitchFamily="34" charset="0"/>
              </a:endParaRPr>
            </a:p>
          </p:txBody>
        </p:sp>
        <p:sp>
          <p:nvSpPr>
            <p:cNvPr id="257" name="Rectangle 238"/>
            <p:cNvSpPr>
              <a:spLocks noChangeArrowheads="1"/>
            </p:cNvSpPr>
            <p:nvPr/>
          </p:nvSpPr>
          <p:spPr bwMode="auto">
            <a:xfrm>
              <a:off x="9107181" y="4870370"/>
              <a:ext cx="63500" cy="41275"/>
            </a:xfrm>
            <a:prstGeom prst="rect">
              <a:avLst/>
            </a:prstGeom>
            <a:solidFill>
              <a:srgbClr val="E6E7E8"/>
            </a:solidFill>
            <a:ln w="9525">
              <a:noFill/>
              <a:miter lim="800000"/>
            </a:ln>
          </p:spPr>
          <p:txBody>
            <a:bodyPr/>
            <a:lstStyle/>
            <a:p>
              <a:endParaRPr lang="id-ID" altLang="zh-CN" sz="1705">
                <a:latin typeface="Arial" panose="020B0604020202020204" pitchFamily="34" charset="0"/>
                <a:ea typeface="微软雅黑" panose="020B0503020204020204" pitchFamily="34" charset="-122"/>
                <a:sym typeface="Arial" panose="020B0604020202020204" pitchFamily="34" charset="0"/>
              </a:endParaRPr>
            </a:p>
          </p:txBody>
        </p:sp>
        <p:sp>
          <p:nvSpPr>
            <p:cNvPr id="258" name="Freeform 239"/>
            <p:cNvSpPr/>
            <p:nvPr/>
          </p:nvSpPr>
          <p:spPr bwMode="auto">
            <a:xfrm>
              <a:off x="9111943" y="4857670"/>
              <a:ext cx="52388" cy="134938"/>
            </a:xfrm>
            <a:custGeom>
              <a:avLst/>
              <a:gdLst>
                <a:gd name="T0" fmla="*/ 65524682 w 33"/>
                <a:gd name="T1" fmla="*/ 214214891 h 85"/>
                <a:gd name="T2" fmla="*/ 20161439 w 33"/>
                <a:gd name="T3" fmla="*/ 214214891 h 85"/>
                <a:gd name="T4" fmla="*/ 0 w 33"/>
                <a:gd name="T5" fmla="*/ 0 h 85"/>
                <a:gd name="T6" fmla="*/ 83166730 w 33"/>
                <a:gd name="T7" fmla="*/ 0 h 85"/>
                <a:gd name="T8" fmla="*/ 65524682 w 33"/>
                <a:gd name="T9" fmla="*/ 214214891 h 85"/>
                <a:gd name="T10" fmla="*/ 0 60000 65536"/>
                <a:gd name="T11" fmla="*/ 0 60000 65536"/>
                <a:gd name="T12" fmla="*/ 0 60000 65536"/>
                <a:gd name="T13" fmla="*/ 0 60000 65536"/>
                <a:gd name="T14" fmla="*/ 0 60000 65536"/>
                <a:gd name="T15" fmla="*/ 0 w 33"/>
                <a:gd name="T16" fmla="*/ 0 h 85"/>
                <a:gd name="T17" fmla="*/ 33 w 33"/>
                <a:gd name="T18" fmla="*/ 85 h 85"/>
              </a:gdLst>
              <a:ahLst/>
              <a:cxnLst>
                <a:cxn ang="T10">
                  <a:pos x="T0" y="T1"/>
                </a:cxn>
                <a:cxn ang="T11">
                  <a:pos x="T2" y="T3"/>
                </a:cxn>
                <a:cxn ang="T12">
                  <a:pos x="T4" y="T5"/>
                </a:cxn>
                <a:cxn ang="T13">
                  <a:pos x="T6" y="T7"/>
                </a:cxn>
                <a:cxn ang="T14">
                  <a:pos x="T8" y="T9"/>
                </a:cxn>
              </a:cxnLst>
              <a:rect l="T15" t="T16" r="T17" b="T18"/>
              <a:pathLst>
                <a:path w="33" h="85">
                  <a:moveTo>
                    <a:pt x="26" y="85"/>
                  </a:moveTo>
                  <a:lnTo>
                    <a:pt x="8" y="85"/>
                  </a:lnTo>
                  <a:lnTo>
                    <a:pt x="0" y="0"/>
                  </a:lnTo>
                  <a:lnTo>
                    <a:pt x="33" y="0"/>
                  </a:lnTo>
                  <a:lnTo>
                    <a:pt x="26" y="85"/>
                  </a:lnTo>
                  <a:close/>
                </a:path>
              </a:pathLst>
            </a:custGeom>
            <a:solidFill>
              <a:srgbClr val="E6E7E8"/>
            </a:solidFill>
            <a:ln w="9525">
              <a:noFill/>
              <a:miter lim="800000"/>
            </a:ln>
          </p:spPr>
          <p:txBody>
            <a:bodyPr/>
            <a:lstStyle/>
            <a:p>
              <a:endParaRPr lang="id-ID" altLang="zh-CN" sz="1705">
                <a:latin typeface="Arial" panose="020B0604020202020204" pitchFamily="34" charset="0"/>
                <a:ea typeface="微软雅黑" panose="020B0503020204020204" pitchFamily="34" charset="-122"/>
                <a:sym typeface="Arial" panose="020B0604020202020204" pitchFamily="34" charset="0"/>
              </a:endParaRPr>
            </a:p>
          </p:txBody>
        </p:sp>
        <p:sp>
          <p:nvSpPr>
            <p:cNvPr id="259" name="Rectangle 240"/>
            <p:cNvSpPr>
              <a:spLocks noChangeArrowheads="1"/>
            </p:cNvSpPr>
            <p:nvPr/>
          </p:nvSpPr>
          <p:spPr bwMode="auto">
            <a:xfrm>
              <a:off x="8886518" y="4964033"/>
              <a:ext cx="28575" cy="28575"/>
            </a:xfrm>
            <a:prstGeom prst="rect">
              <a:avLst/>
            </a:prstGeom>
            <a:solidFill>
              <a:srgbClr val="E6E7E8"/>
            </a:solidFill>
            <a:ln w="9525">
              <a:noFill/>
              <a:miter lim="800000"/>
            </a:ln>
          </p:spPr>
          <p:txBody>
            <a:bodyPr/>
            <a:lstStyle/>
            <a:p>
              <a:endParaRPr lang="id-ID" altLang="zh-CN" sz="1705">
                <a:latin typeface="Arial" panose="020B0604020202020204" pitchFamily="34" charset="0"/>
                <a:ea typeface="微软雅黑" panose="020B0503020204020204" pitchFamily="34" charset="-122"/>
                <a:sym typeface="Arial" panose="020B0604020202020204" pitchFamily="34" charset="0"/>
              </a:endParaRPr>
            </a:p>
          </p:txBody>
        </p:sp>
        <p:sp>
          <p:nvSpPr>
            <p:cNvPr id="260" name="Rectangle 241"/>
            <p:cNvSpPr>
              <a:spLocks noChangeArrowheads="1"/>
            </p:cNvSpPr>
            <p:nvPr/>
          </p:nvSpPr>
          <p:spPr bwMode="auto">
            <a:xfrm>
              <a:off x="9361181" y="4964033"/>
              <a:ext cx="28575" cy="28575"/>
            </a:xfrm>
            <a:prstGeom prst="rect">
              <a:avLst/>
            </a:prstGeom>
            <a:solidFill>
              <a:srgbClr val="E6E7E8"/>
            </a:solidFill>
            <a:ln w="9525">
              <a:noFill/>
              <a:miter lim="800000"/>
            </a:ln>
          </p:spPr>
          <p:txBody>
            <a:bodyPr/>
            <a:lstStyle/>
            <a:p>
              <a:endParaRPr lang="id-ID" altLang="zh-CN" sz="1705">
                <a:latin typeface="Arial" panose="020B0604020202020204" pitchFamily="34" charset="0"/>
                <a:ea typeface="微软雅黑" panose="020B0503020204020204" pitchFamily="34" charset="-122"/>
                <a:sym typeface="Arial" panose="020B0604020202020204" pitchFamily="34" charset="0"/>
              </a:endParaRPr>
            </a:p>
          </p:txBody>
        </p:sp>
        <p:sp>
          <p:nvSpPr>
            <p:cNvPr id="261" name="Rectangle 242"/>
            <p:cNvSpPr>
              <a:spLocks noChangeArrowheads="1"/>
            </p:cNvSpPr>
            <p:nvPr/>
          </p:nvSpPr>
          <p:spPr bwMode="auto">
            <a:xfrm>
              <a:off x="8903981" y="4414758"/>
              <a:ext cx="468313" cy="31750"/>
            </a:xfrm>
            <a:prstGeom prst="rect">
              <a:avLst/>
            </a:prstGeom>
            <a:solidFill>
              <a:srgbClr val="041728"/>
            </a:solidFill>
            <a:ln w="9525">
              <a:noFill/>
              <a:miter lim="800000"/>
            </a:ln>
          </p:spPr>
          <p:txBody>
            <a:bodyPr/>
            <a:lstStyle/>
            <a:p>
              <a:endParaRPr lang="id-ID" altLang="zh-CN" sz="1705">
                <a:latin typeface="Arial" panose="020B0604020202020204" pitchFamily="34" charset="0"/>
                <a:ea typeface="微软雅黑" panose="020B0503020204020204" pitchFamily="34" charset="-122"/>
                <a:sym typeface="Arial" panose="020B0604020202020204" pitchFamily="34" charset="0"/>
              </a:endParaRPr>
            </a:p>
          </p:txBody>
        </p:sp>
        <p:sp>
          <p:nvSpPr>
            <p:cNvPr id="262" name="Freeform 243"/>
            <p:cNvSpPr/>
            <p:nvPr/>
          </p:nvSpPr>
          <p:spPr bwMode="auto">
            <a:xfrm>
              <a:off x="8903981" y="4414758"/>
              <a:ext cx="468313" cy="31750"/>
            </a:xfrm>
            <a:custGeom>
              <a:avLst/>
              <a:gdLst>
                <a:gd name="T0" fmla="*/ 0 w 295"/>
                <a:gd name="T1" fmla="*/ 50403118 h 20"/>
                <a:gd name="T2" fmla="*/ 743447572 w 295"/>
                <a:gd name="T3" fmla="*/ 50403118 h 20"/>
                <a:gd name="T4" fmla="*/ 743447572 w 295"/>
                <a:gd name="T5" fmla="*/ 0 h 20"/>
                <a:gd name="T6" fmla="*/ 0 w 295"/>
                <a:gd name="T7" fmla="*/ 0 h 20"/>
                <a:gd name="T8" fmla="*/ 0 60000 65536"/>
                <a:gd name="T9" fmla="*/ 0 60000 65536"/>
                <a:gd name="T10" fmla="*/ 0 60000 65536"/>
                <a:gd name="T11" fmla="*/ 0 60000 65536"/>
                <a:gd name="T12" fmla="*/ 0 w 295"/>
                <a:gd name="T13" fmla="*/ 0 h 20"/>
                <a:gd name="T14" fmla="*/ 295 w 295"/>
                <a:gd name="T15" fmla="*/ 20 h 20"/>
              </a:gdLst>
              <a:ahLst/>
              <a:cxnLst>
                <a:cxn ang="T8">
                  <a:pos x="T0" y="T1"/>
                </a:cxn>
                <a:cxn ang="T9">
                  <a:pos x="T2" y="T3"/>
                </a:cxn>
                <a:cxn ang="T10">
                  <a:pos x="T4" y="T5"/>
                </a:cxn>
                <a:cxn ang="T11">
                  <a:pos x="T6" y="T7"/>
                </a:cxn>
              </a:cxnLst>
              <a:rect l="T12" t="T13" r="T14" b="T15"/>
              <a:pathLst>
                <a:path w="295" h="20">
                  <a:moveTo>
                    <a:pt x="0" y="20"/>
                  </a:moveTo>
                  <a:lnTo>
                    <a:pt x="295" y="20"/>
                  </a:lnTo>
                  <a:lnTo>
                    <a:pt x="295" y="0"/>
                  </a:lnTo>
                  <a:lnTo>
                    <a:pt x="0" y="0"/>
                  </a:lnTo>
                </a:path>
              </a:pathLst>
            </a:custGeom>
            <a:noFill/>
            <a:ln w="9525">
              <a:noFill/>
              <a:miter lim="800000"/>
            </a:ln>
          </p:spPr>
          <p:txBody>
            <a:bodyPr/>
            <a:lstStyle/>
            <a:p>
              <a:endParaRPr lang="id-ID" altLang="zh-CN" sz="1705">
                <a:latin typeface="Arial" panose="020B0604020202020204" pitchFamily="34" charset="0"/>
                <a:ea typeface="微软雅黑" panose="020B0503020204020204" pitchFamily="34" charset="-122"/>
                <a:sym typeface="Arial" panose="020B0604020202020204" pitchFamily="34" charset="0"/>
              </a:endParaRPr>
            </a:p>
          </p:txBody>
        </p:sp>
        <p:sp>
          <p:nvSpPr>
            <p:cNvPr id="263" name="Rectangle 244"/>
            <p:cNvSpPr>
              <a:spLocks noChangeArrowheads="1"/>
            </p:cNvSpPr>
            <p:nvPr/>
          </p:nvSpPr>
          <p:spPr bwMode="auto">
            <a:xfrm>
              <a:off x="8903981" y="3717845"/>
              <a:ext cx="468313" cy="696913"/>
            </a:xfrm>
            <a:prstGeom prst="rect">
              <a:avLst/>
            </a:prstGeom>
            <a:solidFill>
              <a:srgbClr val="041728"/>
            </a:solidFill>
            <a:ln w="9525">
              <a:noFill/>
              <a:miter lim="800000"/>
            </a:ln>
          </p:spPr>
          <p:txBody>
            <a:bodyPr/>
            <a:lstStyle/>
            <a:p>
              <a:endParaRPr lang="id-ID" altLang="zh-CN" sz="1705">
                <a:latin typeface="Arial" panose="020B0604020202020204" pitchFamily="34" charset="0"/>
                <a:ea typeface="微软雅黑" panose="020B0503020204020204" pitchFamily="34" charset="-122"/>
                <a:sym typeface="Arial" panose="020B0604020202020204" pitchFamily="34" charset="0"/>
              </a:endParaRPr>
            </a:p>
          </p:txBody>
        </p:sp>
        <p:sp>
          <p:nvSpPr>
            <p:cNvPr id="264" name="Freeform 245"/>
            <p:cNvSpPr/>
            <p:nvPr/>
          </p:nvSpPr>
          <p:spPr bwMode="auto">
            <a:xfrm>
              <a:off x="8903981" y="3717845"/>
              <a:ext cx="468313" cy="696913"/>
            </a:xfrm>
            <a:custGeom>
              <a:avLst/>
              <a:gdLst>
                <a:gd name="T0" fmla="*/ 0 w 295"/>
                <a:gd name="T1" fmla="*/ 1106350270 h 439"/>
                <a:gd name="T2" fmla="*/ 743447572 w 295"/>
                <a:gd name="T3" fmla="*/ 1106350270 h 439"/>
                <a:gd name="T4" fmla="*/ 743447572 w 295"/>
                <a:gd name="T5" fmla="*/ 0 h 439"/>
                <a:gd name="T6" fmla="*/ 0 w 295"/>
                <a:gd name="T7" fmla="*/ 0 h 439"/>
                <a:gd name="T8" fmla="*/ 0 60000 65536"/>
                <a:gd name="T9" fmla="*/ 0 60000 65536"/>
                <a:gd name="T10" fmla="*/ 0 60000 65536"/>
                <a:gd name="T11" fmla="*/ 0 60000 65536"/>
                <a:gd name="T12" fmla="*/ 0 w 295"/>
                <a:gd name="T13" fmla="*/ 0 h 439"/>
                <a:gd name="T14" fmla="*/ 295 w 295"/>
                <a:gd name="T15" fmla="*/ 439 h 439"/>
              </a:gdLst>
              <a:ahLst/>
              <a:cxnLst>
                <a:cxn ang="T8">
                  <a:pos x="T0" y="T1"/>
                </a:cxn>
                <a:cxn ang="T9">
                  <a:pos x="T2" y="T3"/>
                </a:cxn>
                <a:cxn ang="T10">
                  <a:pos x="T4" y="T5"/>
                </a:cxn>
                <a:cxn ang="T11">
                  <a:pos x="T6" y="T7"/>
                </a:cxn>
              </a:cxnLst>
              <a:rect l="T12" t="T13" r="T14" b="T15"/>
              <a:pathLst>
                <a:path w="295" h="439">
                  <a:moveTo>
                    <a:pt x="0" y="439"/>
                  </a:moveTo>
                  <a:lnTo>
                    <a:pt x="295" y="439"/>
                  </a:lnTo>
                  <a:lnTo>
                    <a:pt x="295" y="0"/>
                  </a:lnTo>
                  <a:lnTo>
                    <a:pt x="0" y="0"/>
                  </a:lnTo>
                </a:path>
              </a:pathLst>
            </a:custGeom>
            <a:noFill/>
            <a:ln w="9525">
              <a:noFill/>
              <a:miter lim="800000"/>
            </a:ln>
          </p:spPr>
          <p:txBody>
            <a:bodyPr/>
            <a:lstStyle/>
            <a:p>
              <a:endParaRPr lang="id-ID" altLang="zh-CN" sz="1705">
                <a:latin typeface="Arial" panose="020B0604020202020204" pitchFamily="34" charset="0"/>
                <a:ea typeface="微软雅黑" panose="020B0503020204020204" pitchFamily="34" charset="-122"/>
                <a:sym typeface="Arial" panose="020B0604020202020204" pitchFamily="34" charset="0"/>
              </a:endParaRPr>
            </a:p>
          </p:txBody>
        </p:sp>
        <p:sp>
          <p:nvSpPr>
            <p:cNvPr id="265" name="Rectangle 246"/>
            <p:cNvSpPr>
              <a:spLocks noChangeArrowheads="1"/>
            </p:cNvSpPr>
            <p:nvPr/>
          </p:nvSpPr>
          <p:spPr bwMode="auto">
            <a:xfrm>
              <a:off x="9054793" y="4446508"/>
              <a:ext cx="166688" cy="33338"/>
            </a:xfrm>
            <a:prstGeom prst="rect">
              <a:avLst/>
            </a:prstGeom>
            <a:solidFill>
              <a:srgbClr val="041728"/>
            </a:solidFill>
            <a:ln w="9525">
              <a:noFill/>
              <a:miter lim="800000"/>
            </a:ln>
          </p:spPr>
          <p:txBody>
            <a:bodyPr/>
            <a:lstStyle/>
            <a:p>
              <a:endParaRPr lang="id-ID" altLang="zh-CN" sz="1705">
                <a:latin typeface="Arial" panose="020B0604020202020204" pitchFamily="34" charset="0"/>
                <a:ea typeface="微软雅黑" panose="020B0503020204020204" pitchFamily="34" charset="-122"/>
                <a:sym typeface="Arial" panose="020B0604020202020204" pitchFamily="34" charset="0"/>
              </a:endParaRPr>
            </a:p>
          </p:txBody>
        </p:sp>
        <p:sp>
          <p:nvSpPr>
            <p:cNvPr id="266" name="Oval 247"/>
            <p:cNvSpPr>
              <a:spLocks noChangeArrowheads="1"/>
            </p:cNvSpPr>
            <p:nvPr/>
          </p:nvSpPr>
          <p:spPr bwMode="auto">
            <a:xfrm>
              <a:off x="8881756" y="4976733"/>
              <a:ext cx="33338" cy="36513"/>
            </a:xfrm>
            <a:prstGeom prst="ellipse">
              <a:avLst/>
            </a:prstGeom>
            <a:solidFill>
              <a:srgbClr val="231F20"/>
            </a:solidFill>
            <a:ln w="9525">
              <a:noFill/>
              <a:round/>
            </a:ln>
          </p:spPr>
          <p:txBody>
            <a:bodyPr/>
            <a:lstStyle/>
            <a:p>
              <a:endParaRPr lang="id-ID" altLang="zh-CN" sz="1705">
                <a:latin typeface="Arial" panose="020B0604020202020204" pitchFamily="34" charset="0"/>
                <a:ea typeface="微软雅黑" panose="020B0503020204020204" pitchFamily="34" charset="-122"/>
                <a:sym typeface="Arial" panose="020B0604020202020204" pitchFamily="34" charset="0"/>
              </a:endParaRPr>
            </a:p>
          </p:txBody>
        </p:sp>
        <p:sp>
          <p:nvSpPr>
            <p:cNvPr id="267" name="Oval 248"/>
            <p:cNvSpPr>
              <a:spLocks noChangeArrowheads="1"/>
            </p:cNvSpPr>
            <p:nvPr/>
          </p:nvSpPr>
          <p:spPr bwMode="auto">
            <a:xfrm>
              <a:off x="9118293" y="4976733"/>
              <a:ext cx="36513" cy="36513"/>
            </a:xfrm>
            <a:prstGeom prst="ellipse">
              <a:avLst/>
            </a:prstGeom>
            <a:solidFill>
              <a:srgbClr val="231F20"/>
            </a:solidFill>
            <a:ln w="9525">
              <a:noFill/>
              <a:round/>
            </a:ln>
          </p:spPr>
          <p:txBody>
            <a:bodyPr/>
            <a:lstStyle/>
            <a:p>
              <a:endParaRPr lang="id-ID" altLang="zh-CN" sz="1705">
                <a:latin typeface="Arial" panose="020B0604020202020204" pitchFamily="34" charset="0"/>
                <a:ea typeface="微软雅黑" panose="020B0503020204020204" pitchFamily="34" charset="-122"/>
                <a:sym typeface="Arial" panose="020B0604020202020204" pitchFamily="34" charset="0"/>
              </a:endParaRPr>
            </a:p>
          </p:txBody>
        </p:sp>
        <p:sp>
          <p:nvSpPr>
            <p:cNvPr id="268" name="Oval 249"/>
            <p:cNvSpPr>
              <a:spLocks noChangeArrowheads="1"/>
            </p:cNvSpPr>
            <p:nvPr/>
          </p:nvSpPr>
          <p:spPr bwMode="auto">
            <a:xfrm>
              <a:off x="9358006" y="4976733"/>
              <a:ext cx="36513" cy="36513"/>
            </a:xfrm>
            <a:prstGeom prst="ellipse">
              <a:avLst/>
            </a:prstGeom>
            <a:solidFill>
              <a:srgbClr val="231F20"/>
            </a:solidFill>
            <a:ln w="9525">
              <a:noFill/>
              <a:round/>
            </a:ln>
          </p:spPr>
          <p:txBody>
            <a:bodyPr/>
            <a:lstStyle/>
            <a:p>
              <a:endParaRPr lang="id-ID" altLang="zh-CN" sz="1705">
                <a:latin typeface="Arial" panose="020B0604020202020204" pitchFamily="34" charset="0"/>
                <a:ea typeface="微软雅黑" panose="020B0503020204020204" pitchFamily="34" charset="-122"/>
                <a:sym typeface="Arial" panose="020B0604020202020204" pitchFamily="34" charset="0"/>
              </a:endParaRPr>
            </a:p>
          </p:txBody>
        </p:sp>
      </p:grp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文本框 25"/>
          <p:cNvSpPr txBox="1"/>
          <p:nvPr/>
        </p:nvSpPr>
        <p:spPr>
          <a:xfrm>
            <a:off x="74743" y="503062"/>
            <a:ext cx="2891066" cy="523220"/>
          </a:xfrm>
          <a:prstGeom prst="rect">
            <a:avLst/>
          </a:prstGeom>
          <a:noFill/>
        </p:spPr>
        <p:txBody>
          <a:bodyPr wrap="square" rtlCol="0">
            <a:spAutoFit/>
          </a:bodyPr>
          <a:lstStyle/>
          <a:p>
            <a:r>
              <a:rPr lang="zh-CN" altLang="en-US" sz="2800" b="1" dirty="0">
                <a:solidFill>
                  <a:schemeClr val="bg2">
                    <a:lumMod val="50000"/>
                  </a:schemeClr>
                </a:solidFill>
              </a:rPr>
              <a:t>请输入标题内容</a:t>
            </a:r>
          </a:p>
        </p:txBody>
      </p:sp>
      <p:pic>
        <p:nvPicPr>
          <p:cNvPr id="27" name="图片 26"/>
          <p:cNvPicPr>
            <a:picLocks noChangeAspect="1"/>
          </p:cNvPicPr>
          <p:nvPr/>
        </p:nvPicPr>
        <p:blipFill>
          <a:blip r:embed="rId3" cstate="screen"/>
          <a:stretch>
            <a:fillRect/>
          </a:stretch>
        </p:blipFill>
        <p:spPr>
          <a:xfrm>
            <a:off x="11045298" y="178517"/>
            <a:ext cx="824546" cy="1172311"/>
          </a:xfrm>
          <a:prstGeom prst="rect">
            <a:avLst/>
          </a:prstGeom>
        </p:spPr>
      </p:pic>
      <p:pic>
        <p:nvPicPr>
          <p:cNvPr id="36" name="图片 35"/>
          <p:cNvPicPr>
            <a:picLocks noChangeAspect="1"/>
          </p:cNvPicPr>
          <p:nvPr/>
        </p:nvPicPr>
        <p:blipFill>
          <a:blip r:embed="rId4" cstate="screen"/>
          <a:stretch>
            <a:fillRect/>
          </a:stretch>
        </p:blipFill>
        <p:spPr>
          <a:xfrm>
            <a:off x="3285497" y="232338"/>
            <a:ext cx="5741297" cy="253014"/>
          </a:xfrm>
          <a:prstGeom prst="rect">
            <a:avLst/>
          </a:prstGeom>
        </p:spPr>
      </p:pic>
      <p:grpSp>
        <p:nvGrpSpPr>
          <p:cNvPr id="5" name="Group 3"/>
          <p:cNvGrpSpPr/>
          <p:nvPr/>
        </p:nvGrpSpPr>
        <p:grpSpPr>
          <a:xfrm>
            <a:off x="3039789" y="2585216"/>
            <a:ext cx="5770177" cy="2641152"/>
            <a:chOff x="3212076" y="2449974"/>
            <a:chExt cx="5771680" cy="2641840"/>
          </a:xfrm>
          <a:solidFill>
            <a:schemeClr val="bg1">
              <a:lumMod val="85000"/>
            </a:schemeClr>
          </a:solidFill>
        </p:grpSpPr>
        <p:sp>
          <p:nvSpPr>
            <p:cNvPr id="6" name="Freeform 5"/>
            <p:cNvSpPr/>
            <p:nvPr/>
          </p:nvSpPr>
          <p:spPr bwMode="auto">
            <a:xfrm>
              <a:off x="7360072" y="2683754"/>
              <a:ext cx="1623684" cy="1549589"/>
            </a:xfrm>
            <a:custGeom>
              <a:avLst/>
              <a:gdLst>
                <a:gd name="T0" fmla="*/ 1271 w 1271"/>
                <a:gd name="T1" fmla="*/ 1213 h 1213"/>
                <a:gd name="T2" fmla="*/ 811 w 1271"/>
                <a:gd name="T3" fmla="*/ 1213 h 1213"/>
                <a:gd name="T4" fmla="*/ 0 w 1271"/>
                <a:gd name="T5" fmla="*/ 0 h 1213"/>
                <a:gd name="T6" fmla="*/ 459 w 1271"/>
                <a:gd name="T7" fmla="*/ 0 h 1213"/>
                <a:gd name="T8" fmla="*/ 1271 w 1271"/>
                <a:gd name="T9" fmla="*/ 1213 h 1213"/>
              </a:gdLst>
              <a:ahLst/>
              <a:cxnLst>
                <a:cxn ang="0">
                  <a:pos x="T0" y="T1"/>
                </a:cxn>
                <a:cxn ang="0">
                  <a:pos x="T2" y="T3"/>
                </a:cxn>
                <a:cxn ang="0">
                  <a:pos x="T4" y="T5"/>
                </a:cxn>
                <a:cxn ang="0">
                  <a:pos x="T6" y="T7"/>
                </a:cxn>
                <a:cxn ang="0">
                  <a:pos x="T8" y="T9"/>
                </a:cxn>
              </a:cxnLst>
              <a:rect l="0" t="0" r="r" b="b"/>
              <a:pathLst>
                <a:path w="1271" h="1213">
                  <a:moveTo>
                    <a:pt x="1271" y="1213"/>
                  </a:moveTo>
                  <a:lnTo>
                    <a:pt x="811" y="1213"/>
                  </a:lnTo>
                  <a:lnTo>
                    <a:pt x="0" y="0"/>
                  </a:lnTo>
                  <a:lnTo>
                    <a:pt x="459" y="0"/>
                  </a:lnTo>
                  <a:lnTo>
                    <a:pt x="1271" y="1213"/>
                  </a:lnTo>
                  <a:close/>
                </a:path>
              </a:pathLst>
            </a:custGeom>
            <a:grpFill/>
            <a:ln>
              <a:noFill/>
            </a:ln>
          </p:spPr>
          <p:txBody>
            <a:bodyPr vert="horz" wrap="square" lIns="121888" tIns="60944" rIns="121888" bIns="60944" numCol="1" anchor="t" anchorCtr="0" compatLnSpc="1"/>
            <a:lstStyle/>
            <a:p>
              <a:endParaRPr lang="en-US" sz="1400">
                <a:latin typeface="微软雅黑" panose="020B0503020204020204" pitchFamily="34" charset="-122"/>
                <a:ea typeface="微软雅黑" panose="020B0503020204020204" pitchFamily="34" charset="-122"/>
              </a:endParaRPr>
            </a:p>
          </p:txBody>
        </p:sp>
        <p:sp>
          <p:nvSpPr>
            <p:cNvPr id="7" name="Freeform 6"/>
            <p:cNvSpPr/>
            <p:nvPr/>
          </p:nvSpPr>
          <p:spPr bwMode="auto">
            <a:xfrm>
              <a:off x="6324031" y="2449974"/>
              <a:ext cx="1622407" cy="2408059"/>
            </a:xfrm>
            <a:custGeom>
              <a:avLst/>
              <a:gdLst>
                <a:gd name="T0" fmla="*/ 1270 w 1270"/>
                <a:gd name="T1" fmla="*/ 1885 h 1885"/>
                <a:gd name="T2" fmla="*/ 811 w 1270"/>
                <a:gd name="T3" fmla="*/ 1885 h 1885"/>
                <a:gd name="T4" fmla="*/ 0 w 1270"/>
                <a:gd name="T5" fmla="*/ 0 h 1885"/>
                <a:gd name="T6" fmla="*/ 459 w 1270"/>
                <a:gd name="T7" fmla="*/ 0 h 1885"/>
                <a:gd name="T8" fmla="*/ 1270 w 1270"/>
                <a:gd name="T9" fmla="*/ 1885 h 1885"/>
              </a:gdLst>
              <a:ahLst/>
              <a:cxnLst>
                <a:cxn ang="0">
                  <a:pos x="T0" y="T1"/>
                </a:cxn>
                <a:cxn ang="0">
                  <a:pos x="T2" y="T3"/>
                </a:cxn>
                <a:cxn ang="0">
                  <a:pos x="T4" y="T5"/>
                </a:cxn>
                <a:cxn ang="0">
                  <a:pos x="T6" y="T7"/>
                </a:cxn>
                <a:cxn ang="0">
                  <a:pos x="T8" y="T9"/>
                </a:cxn>
              </a:cxnLst>
              <a:rect l="0" t="0" r="r" b="b"/>
              <a:pathLst>
                <a:path w="1270" h="1885">
                  <a:moveTo>
                    <a:pt x="1270" y="1885"/>
                  </a:moveTo>
                  <a:lnTo>
                    <a:pt x="811" y="1885"/>
                  </a:lnTo>
                  <a:lnTo>
                    <a:pt x="0" y="0"/>
                  </a:lnTo>
                  <a:lnTo>
                    <a:pt x="459" y="0"/>
                  </a:lnTo>
                  <a:lnTo>
                    <a:pt x="1270" y="1885"/>
                  </a:lnTo>
                  <a:close/>
                </a:path>
              </a:pathLst>
            </a:custGeom>
            <a:grpFill/>
            <a:ln>
              <a:noFill/>
            </a:ln>
          </p:spPr>
          <p:txBody>
            <a:bodyPr vert="horz" wrap="square" lIns="121888" tIns="60944" rIns="121888" bIns="60944" numCol="1" anchor="t" anchorCtr="0" compatLnSpc="1"/>
            <a:lstStyle/>
            <a:p>
              <a:endParaRPr lang="en-US" sz="1400">
                <a:latin typeface="微软雅黑" panose="020B0503020204020204" pitchFamily="34" charset="-122"/>
                <a:ea typeface="微软雅黑" panose="020B0503020204020204" pitchFamily="34" charset="-122"/>
              </a:endParaRPr>
            </a:p>
          </p:txBody>
        </p:sp>
        <p:sp>
          <p:nvSpPr>
            <p:cNvPr id="8" name="Freeform 7"/>
            <p:cNvSpPr/>
            <p:nvPr/>
          </p:nvSpPr>
          <p:spPr bwMode="auto">
            <a:xfrm>
              <a:off x="5285435" y="2917534"/>
              <a:ext cx="1624962" cy="2174280"/>
            </a:xfrm>
            <a:custGeom>
              <a:avLst/>
              <a:gdLst>
                <a:gd name="T0" fmla="*/ 459 w 1272"/>
                <a:gd name="T1" fmla="*/ 0 h 1702"/>
                <a:gd name="T2" fmla="*/ 1272 w 1272"/>
                <a:gd name="T3" fmla="*/ 1702 h 1702"/>
                <a:gd name="T4" fmla="*/ 813 w 1272"/>
                <a:gd name="T5" fmla="*/ 1702 h 1702"/>
                <a:gd name="T6" fmla="*/ 0 w 1272"/>
                <a:gd name="T7" fmla="*/ 0 h 1702"/>
                <a:gd name="T8" fmla="*/ 459 w 1272"/>
                <a:gd name="T9" fmla="*/ 0 h 1702"/>
              </a:gdLst>
              <a:ahLst/>
              <a:cxnLst>
                <a:cxn ang="0">
                  <a:pos x="T0" y="T1"/>
                </a:cxn>
                <a:cxn ang="0">
                  <a:pos x="T2" y="T3"/>
                </a:cxn>
                <a:cxn ang="0">
                  <a:pos x="T4" y="T5"/>
                </a:cxn>
                <a:cxn ang="0">
                  <a:pos x="T6" y="T7"/>
                </a:cxn>
                <a:cxn ang="0">
                  <a:pos x="T8" y="T9"/>
                </a:cxn>
              </a:cxnLst>
              <a:rect l="0" t="0" r="r" b="b"/>
              <a:pathLst>
                <a:path w="1272" h="1702">
                  <a:moveTo>
                    <a:pt x="459" y="0"/>
                  </a:moveTo>
                  <a:lnTo>
                    <a:pt x="1272" y="1702"/>
                  </a:lnTo>
                  <a:lnTo>
                    <a:pt x="813" y="1702"/>
                  </a:lnTo>
                  <a:lnTo>
                    <a:pt x="0" y="0"/>
                  </a:lnTo>
                  <a:lnTo>
                    <a:pt x="459" y="0"/>
                  </a:lnTo>
                  <a:close/>
                </a:path>
              </a:pathLst>
            </a:custGeom>
            <a:grpFill/>
            <a:ln>
              <a:noFill/>
            </a:ln>
          </p:spPr>
          <p:txBody>
            <a:bodyPr vert="horz" wrap="square" lIns="121888" tIns="60944" rIns="121888" bIns="60944" numCol="1" anchor="t" anchorCtr="0" compatLnSpc="1"/>
            <a:lstStyle/>
            <a:p>
              <a:endParaRPr lang="en-US" sz="1400">
                <a:latin typeface="微软雅黑" panose="020B0503020204020204" pitchFamily="34" charset="-122"/>
                <a:ea typeface="微软雅黑" panose="020B0503020204020204" pitchFamily="34" charset="-122"/>
              </a:endParaRPr>
            </a:p>
          </p:txBody>
        </p:sp>
        <p:sp>
          <p:nvSpPr>
            <p:cNvPr id="9" name="Freeform 8"/>
            <p:cNvSpPr/>
            <p:nvPr/>
          </p:nvSpPr>
          <p:spPr bwMode="auto">
            <a:xfrm>
              <a:off x="4249394" y="2683754"/>
              <a:ext cx="1622407" cy="1940500"/>
            </a:xfrm>
            <a:custGeom>
              <a:avLst/>
              <a:gdLst>
                <a:gd name="T0" fmla="*/ 459 w 1270"/>
                <a:gd name="T1" fmla="*/ 0 h 1519"/>
                <a:gd name="T2" fmla="*/ 1270 w 1270"/>
                <a:gd name="T3" fmla="*/ 1519 h 1519"/>
                <a:gd name="T4" fmla="*/ 811 w 1270"/>
                <a:gd name="T5" fmla="*/ 1519 h 1519"/>
                <a:gd name="T6" fmla="*/ 0 w 1270"/>
                <a:gd name="T7" fmla="*/ 0 h 1519"/>
                <a:gd name="T8" fmla="*/ 459 w 1270"/>
                <a:gd name="T9" fmla="*/ 0 h 1519"/>
              </a:gdLst>
              <a:ahLst/>
              <a:cxnLst>
                <a:cxn ang="0">
                  <a:pos x="T0" y="T1"/>
                </a:cxn>
                <a:cxn ang="0">
                  <a:pos x="T2" y="T3"/>
                </a:cxn>
                <a:cxn ang="0">
                  <a:pos x="T4" y="T5"/>
                </a:cxn>
                <a:cxn ang="0">
                  <a:pos x="T6" y="T7"/>
                </a:cxn>
                <a:cxn ang="0">
                  <a:pos x="T8" y="T9"/>
                </a:cxn>
              </a:cxnLst>
              <a:rect l="0" t="0" r="r" b="b"/>
              <a:pathLst>
                <a:path w="1270" h="1519">
                  <a:moveTo>
                    <a:pt x="459" y="0"/>
                  </a:moveTo>
                  <a:lnTo>
                    <a:pt x="1270" y="1519"/>
                  </a:lnTo>
                  <a:lnTo>
                    <a:pt x="811" y="1519"/>
                  </a:lnTo>
                  <a:lnTo>
                    <a:pt x="0" y="0"/>
                  </a:lnTo>
                  <a:lnTo>
                    <a:pt x="459" y="0"/>
                  </a:lnTo>
                  <a:close/>
                </a:path>
              </a:pathLst>
            </a:custGeom>
            <a:grpFill/>
            <a:ln>
              <a:noFill/>
            </a:ln>
          </p:spPr>
          <p:txBody>
            <a:bodyPr vert="horz" wrap="square" lIns="121888" tIns="60944" rIns="121888" bIns="60944" numCol="1" anchor="t" anchorCtr="0" compatLnSpc="1"/>
            <a:lstStyle/>
            <a:p>
              <a:endParaRPr lang="en-US" sz="1400">
                <a:latin typeface="微软雅黑" panose="020B0503020204020204" pitchFamily="34" charset="-122"/>
                <a:ea typeface="微软雅黑" panose="020B0503020204020204" pitchFamily="34" charset="-122"/>
              </a:endParaRPr>
            </a:p>
          </p:txBody>
        </p:sp>
        <p:sp>
          <p:nvSpPr>
            <p:cNvPr id="10" name="Freeform 9"/>
            <p:cNvSpPr/>
            <p:nvPr/>
          </p:nvSpPr>
          <p:spPr bwMode="auto">
            <a:xfrm>
              <a:off x="3212076" y="3130873"/>
              <a:ext cx="1623684" cy="1727160"/>
            </a:xfrm>
            <a:custGeom>
              <a:avLst/>
              <a:gdLst>
                <a:gd name="T0" fmla="*/ 459 w 1271"/>
                <a:gd name="T1" fmla="*/ 0 h 1352"/>
                <a:gd name="T2" fmla="*/ 1271 w 1271"/>
                <a:gd name="T3" fmla="*/ 1352 h 1352"/>
                <a:gd name="T4" fmla="*/ 812 w 1271"/>
                <a:gd name="T5" fmla="*/ 1352 h 1352"/>
                <a:gd name="T6" fmla="*/ 0 w 1271"/>
                <a:gd name="T7" fmla="*/ 0 h 1352"/>
                <a:gd name="T8" fmla="*/ 459 w 1271"/>
                <a:gd name="T9" fmla="*/ 0 h 1352"/>
              </a:gdLst>
              <a:ahLst/>
              <a:cxnLst>
                <a:cxn ang="0">
                  <a:pos x="T0" y="T1"/>
                </a:cxn>
                <a:cxn ang="0">
                  <a:pos x="T2" y="T3"/>
                </a:cxn>
                <a:cxn ang="0">
                  <a:pos x="T4" y="T5"/>
                </a:cxn>
                <a:cxn ang="0">
                  <a:pos x="T6" y="T7"/>
                </a:cxn>
                <a:cxn ang="0">
                  <a:pos x="T8" y="T9"/>
                </a:cxn>
              </a:cxnLst>
              <a:rect l="0" t="0" r="r" b="b"/>
              <a:pathLst>
                <a:path w="1271" h="1352">
                  <a:moveTo>
                    <a:pt x="459" y="0"/>
                  </a:moveTo>
                  <a:lnTo>
                    <a:pt x="1271" y="1352"/>
                  </a:lnTo>
                  <a:lnTo>
                    <a:pt x="812" y="1352"/>
                  </a:lnTo>
                  <a:lnTo>
                    <a:pt x="0" y="0"/>
                  </a:lnTo>
                  <a:lnTo>
                    <a:pt x="459" y="0"/>
                  </a:lnTo>
                  <a:close/>
                </a:path>
              </a:pathLst>
            </a:custGeom>
            <a:grpFill/>
            <a:ln>
              <a:noFill/>
            </a:ln>
          </p:spPr>
          <p:txBody>
            <a:bodyPr vert="horz" wrap="square" lIns="121888" tIns="60944" rIns="121888" bIns="60944" numCol="1" anchor="t" anchorCtr="0" compatLnSpc="1"/>
            <a:lstStyle/>
            <a:p>
              <a:endParaRPr lang="en-US" sz="1400">
                <a:latin typeface="微软雅黑" panose="020B0503020204020204" pitchFamily="34" charset="-122"/>
                <a:ea typeface="微软雅黑" panose="020B0503020204020204" pitchFamily="34" charset="-122"/>
              </a:endParaRPr>
            </a:p>
          </p:txBody>
        </p:sp>
      </p:grpSp>
      <p:sp>
        <p:nvSpPr>
          <p:cNvPr id="11" name="Rounded Rectangle 9"/>
          <p:cNvSpPr/>
          <p:nvPr/>
        </p:nvSpPr>
        <p:spPr>
          <a:xfrm rot="5400000">
            <a:off x="2413985" y="3615880"/>
            <a:ext cx="1832715" cy="588769"/>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lIns="91416" tIns="45708" rIns="91416" bIns="45708" rtlCol="0" anchor="ctr"/>
          <a:lstStyle/>
          <a:p>
            <a:pPr algn="ctr"/>
            <a:endParaRPr lang="en-US" sz="1400" dirty="0">
              <a:latin typeface="微软雅黑" panose="020B0503020204020204" pitchFamily="34" charset="-122"/>
              <a:ea typeface="微软雅黑" panose="020B0503020204020204" pitchFamily="34" charset="-122"/>
            </a:endParaRPr>
          </a:p>
        </p:txBody>
      </p:sp>
      <p:sp>
        <p:nvSpPr>
          <p:cNvPr id="12" name="Rounded Rectangle 10"/>
          <p:cNvSpPr/>
          <p:nvPr/>
        </p:nvSpPr>
        <p:spPr>
          <a:xfrm rot="5400000">
            <a:off x="2979762" y="3615882"/>
            <a:ext cx="2767594" cy="588769"/>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en-US" sz="1400" dirty="0">
              <a:latin typeface="微软雅黑" panose="020B0503020204020204" pitchFamily="34" charset="-122"/>
              <a:ea typeface="微软雅黑" panose="020B0503020204020204" pitchFamily="34" charset="-122"/>
            </a:endParaRPr>
          </a:p>
        </p:txBody>
      </p:sp>
      <p:sp>
        <p:nvSpPr>
          <p:cNvPr id="13" name="Rounded Rectangle 11"/>
          <p:cNvSpPr/>
          <p:nvPr/>
        </p:nvSpPr>
        <p:spPr>
          <a:xfrm rot="5400000">
            <a:off x="4257444" y="3615882"/>
            <a:ext cx="2300156" cy="588769"/>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en-US" sz="1400" dirty="0">
              <a:latin typeface="微软雅黑" panose="020B0503020204020204" pitchFamily="34" charset="-122"/>
              <a:ea typeface="微软雅黑" panose="020B0503020204020204" pitchFamily="34" charset="-122"/>
            </a:endParaRPr>
          </a:p>
        </p:txBody>
      </p:sp>
      <p:sp>
        <p:nvSpPr>
          <p:cNvPr id="14" name="Rounded Rectangle 12"/>
          <p:cNvSpPr/>
          <p:nvPr/>
        </p:nvSpPr>
        <p:spPr>
          <a:xfrm rot="5400000">
            <a:off x="4817585" y="3615884"/>
            <a:ext cx="3237585" cy="588769"/>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en-US" sz="1400" dirty="0">
              <a:latin typeface="微软雅黑" panose="020B0503020204020204" pitchFamily="34" charset="-122"/>
              <a:ea typeface="微软雅黑" panose="020B0503020204020204" pitchFamily="34" charset="-122"/>
            </a:endParaRPr>
          </a:p>
        </p:txBody>
      </p:sp>
      <p:sp>
        <p:nvSpPr>
          <p:cNvPr id="15" name="Rounded Rectangle 13"/>
          <p:cNvSpPr/>
          <p:nvPr/>
        </p:nvSpPr>
        <p:spPr>
          <a:xfrm rot="5400000">
            <a:off x="6103002" y="3615884"/>
            <a:ext cx="2767596" cy="588769"/>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en-US" sz="1400" dirty="0">
              <a:latin typeface="微软雅黑" panose="020B0503020204020204" pitchFamily="34" charset="-122"/>
              <a:ea typeface="微软雅黑" panose="020B0503020204020204" pitchFamily="34" charset="-122"/>
            </a:endParaRPr>
          </a:p>
        </p:txBody>
      </p:sp>
      <p:sp>
        <p:nvSpPr>
          <p:cNvPr id="16" name="Rounded Rectangle 14"/>
          <p:cNvSpPr/>
          <p:nvPr/>
        </p:nvSpPr>
        <p:spPr>
          <a:xfrm rot="5400000">
            <a:off x="7755713" y="3615882"/>
            <a:ext cx="1518539" cy="588769"/>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en-US" sz="1400" dirty="0">
              <a:latin typeface="微软雅黑" panose="020B0503020204020204" pitchFamily="34" charset="-122"/>
              <a:ea typeface="微软雅黑" panose="020B0503020204020204" pitchFamily="34" charset="-122"/>
            </a:endParaRPr>
          </a:p>
        </p:txBody>
      </p:sp>
      <p:grpSp>
        <p:nvGrpSpPr>
          <p:cNvPr id="17" name="Group 2177"/>
          <p:cNvGrpSpPr/>
          <p:nvPr/>
        </p:nvGrpSpPr>
        <p:grpSpPr>
          <a:xfrm flipH="1">
            <a:off x="2163094" y="3518413"/>
            <a:ext cx="716348" cy="783707"/>
            <a:chOff x="33075" y="0"/>
            <a:chExt cx="3467959" cy="1461013"/>
          </a:xfrm>
        </p:grpSpPr>
        <p:sp>
          <p:nvSpPr>
            <p:cNvPr id="18" name="Shape 2175"/>
            <p:cNvSpPr/>
            <p:nvPr/>
          </p:nvSpPr>
          <p:spPr>
            <a:xfrm flipV="1">
              <a:off x="3488334" y="-1"/>
              <a:ext cx="1" cy="1461015"/>
            </a:xfrm>
            <a:prstGeom prst="line">
              <a:avLst/>
            </a:prstGeom>
            <a:noFill/>
            <a:ln w="6350" cap="flat">
              <a:solidFill>
                <a:schemeClr val="tx1">
                  <a:lumMod val="50000"/>
                  <a:lumOff val="50000"/>
                </a:schemeClr>
              </a:solidFill>
              <a:prstDash val="solid"/>
              <a:miter lim="400000"/>
            </a:ln>
            <a:effectLst/>
          </p:spPr>
          <p:txBody>
            <a:bodyPr wrap="square" lIns="67716" tIns="67716" rIns="67716" bIns="67716" numCol="1" anchor="ctr">
              <a:noAutofit/>
            </a:bodyPr>
            <a:lstStyle/>
            <a:p>
              <a:pPr lvl="0">
                <a:defRPr sz="3200">
                  <a:solidFill>
                    <a:srgbClr val="000000"/>
                  </a:solidFill>
                  <a:latin typeface="Helvetica Light"/>
                  <a:ea typeface="Helvetica Light"/>
                  <a:cs typeface="Helvetica Light"/>
                  <a:sym typeface="Helvetica Light"/>
                </a:defRPr>
              </a:pPr>
              <a:endParaRPr sz="4265">
                <a:latin typeface="微软雅黑" panose="020B0503020204020204" pitchFamily="34" charset="-122"/>
                <a:ea typeface="微软雅黑" panose="020B0503020204020204" pitchFamily="34" charset="-122"/>
              </a:endParaRPr>
            </a:p>
          </p:txBody>
        </p:sp>
        <p:sp>
          <p:nvSpPr>
            <p:cNvPr id="19" name="Shape 2176"/>
            <p:cNvSpPr/>
            <p:nvPr/>
          </p:nvSpPr>
          <p:spPr>
            <a:xfrm flipH="1" flipV="1">
              <a:off x="33075" y="730506"/>
              <a:ext cx="3467961" cy="1"/>
            </a:xfrm>
            <a:prstGeom prst="line">
              <a:avLst/>
            </a:prstGeom>
            <a:noFill/>
            <a:ln w="6350" cap="flat">
              <a:solidFill>
                <a:schemeClr val="tx1">
                  <a:lumMod val="50000"/>
                  <a:lumOff val="50000"/>
                </a:schemeClr>
              </a:solidFill>
              <a:prstDash val="solid"/>
              <a:miter lim="400000"/>
              <a:tailEnd type="oval" w="med" len="med"/>
            </a:ln>
            <a:effectLst/>
          </p:spPr>
          <p:txBody>
            <a:bodyPr wrap="square" lIns="67716" tIns="67716" rIns="67716" bIns="67716" numCol="1" anchor="ctr">
              <a:noAutofit/>
            </a:bodyPr>
            <a:lstStyle/>
            <a:p>
              <a:pPr lvl="0">
                <a:defRPr sz="3200">
                  <a:solidFill>
                    <a:srgbClr val="000000"/>
                  </a:solidFill>
                  <a:latin typeface="Helvetica Light"/>
                  <a:ea typeface="Helvetica Light"/>
                  <a:cs typeface="Helvetica Light"/>
                  <a:sym typeface="Helvetica Light"/>
                </a:defRPr>
              </a:pPr>
              <a:endParaRPr sz="4265">
                <a:latin typeface="微软雅黑" panose="020B0503020204020204" pitchFamily="34" charset="-122"/>
                <a:ea typeface="微软雅黑" panose="020B0503020204020204" pitchFamily="34" charset="-122"/>
              </a:endParaRPr>
            </a:p>
          </p:txBody>
        </p:sp>
      </p:grpSp>
      <p:grpSp>
        <p:nvGrpSpPr>
          <p:cNvPr id="20" name="Group 2177"/>
          <p:cNvGrpSpPr/>
          <p:nvPr/>
        </p:nvGrpSpPr>
        <p:grpSpPr>
          <a:xfrm>
            <a:off x="8966186" y="3518413"/>
            <a:ext cx="716348" cy="783707"/>
            <a:chOff x="33075" y="0"/>
            <a:chExt cx="3467959" cy="1461013"/>
          </a:xfrm>
        </p:grpSpPr>
        <p:sp>
          <p:nvSpPr>
            <p:cNvPr id="21" name="Shape 2175"/>
            <p:cNvSpPr/>
            <p:nvPr/>
          </p:nvSpPr>
          <p:spPr>
            <a:xfrm flipV="1">
              <a:off x="3488334" y="-1"/>
              <a:ext cx="1" cy="1461015"/>
            </a:xfrm>
            <a:prstGeom prst="line">
              <a:avLst/>
            </a:prstGeom>
            <a:noFill/>
            <a:ln w="6350" cap="flat">
              <a:solidFill>
                <a:schemeClr val="tx1">
                  <a:lumMod val="50000"/>
                  <a:lumOff val="50000"/>
                </a:schemeClr>
              </a:solidFill>
              <a:prstDash val="solid"/>
              <a:miter lim="400000"/>
            </a:ln>
            <a:effectLst/>
          </p:spPr>
          <p:txBody>
            <a:bodyPr wrap="square" lIns="67716" tIns="67716" rIns="67716" bIns="67716" numCol="1" anchor="ctr">
              <a:noAutofit/>
            </a:bodyPr>
            <a:lstStyle/>
            <a:p>
              <a:pPr lvl="0">
                <a:defRPr sz="3200">
                  <a:solidFill>
                    <a:srgbClr val="000000"/>
                  </a:solidFill>
                  <a:latin typeface="Helvetica Light"/>
                  <a:ea typeface="Helvetica Light"/>
                  <a:cs typeface="Helvetica Light"/>
                  <a:sym typeface="Helvetica Light"/>
                </a:defRPr>
              </a:pPr>
              <a:endParaRPr sz="4265">
                <a:latin typeface="微软雅黑" panose="020B0503020204020204" pitchFamily="34" charset="-122"/>
                <a:ea typeface="微软雅黑" panose="020B0503020204020204" pitchFamily="34" charset="-122"/>
              </a:endParaRPr>
            </a:p>
          </p:txBody>
        </p:sp>
        <p:sp>
          <p:nvSpPr>
            <p:cNvPr id="22" name="Shape 2176"/>
            <p:cNvSpPr/>
            <p:nvPr/>
          </p:nvSpPr>
          <p:spPr>
            <a:xfrm flipH="1" flipV="1">
              <a:off x="33075" y="730506"/>
              <a:ext cx="3467961" cy="1"/>
            </a:xfrm>
            <a:prstGeom prst="line">
              <a:avLst/>
            </a:prstGeom>
            <a:noFill/>
            <a:ln w="6350" cap="flat">
              <a:solidFill>
                <a:schemeClr val="tx1">
                  <a:lumMod val="50000"/>
                  <a:lumOff val="50000"/>
                </a:schemeClr>
              </a:solidFill>
              <a:prstDash val="solid"/>
              <a:miter lim="400000"/>
              <a:tailEnd type="oval" w="med" len="med"/>
            </a:ln>
            <a:effectLst/>
          </p:spPr>
          <p:txBody>
            <a:bodyPr wrap="square" lIns="67716" tIns="67716" rIns="67716" bIns="67716" numCol="1" anchor="ctr">
              <a:noAutofit/>
            </a:bodyPr>
            <a:lstStyle/>
            <a:p>
              <a:pPr lvl="0">
                <a:defRPr sz="3200">
                  <a:solidFill>
                    <a:srgbClr val="000000"/>
                  </a:solidFill>
                  <a:latin typeface="Helvetica Light"/>
                  <a:ea typeface="Helvetica Light"/>
                  <a:cs typeface="Helvetica Light"/>
                  <a:sym typeface="Helvetica Light"/>
                </a:defRPr>
              </a:pPr>
              <a:endParaRPr sz="4265">
                <a:latin typeface="微软雅黑" panose="020B0503020204020204" pitchFamily="34" charset="-122"/>
                <a:ea typeface="微软雅黑" panose="020B0503020204020204" pitchFamily="34" charset="-122"/>
              </a:endParaRPr>
            </a:p>
          </p:txBody>
        </p:sp>
      </p:grpSp>
      <p:grpSp>
        <p:nvGrpSpPr>
          <p:cNvPr id="23" name="Group 33"/>
          <p:cNvGrpSpPr/>
          <p:nvPr/>
        </p:nvGrpSpPr>
        <p:grpSpPr>
          <a:xfrm>
            <a:off x="9639729" y="3443435"/>
            <a:ext cx="2454666" cy="1340789"/>
            <a:chOff x="1472817" y="2042157"/>
            <a:chExt cx="3519825" cy="1341137"/>
          </a:xfrm>
        </p:grpSpPr>
        <p:sp>
          <p:nvSpPr>
            <p:cNvPr id="24" name="Rectangle 1436"/>
            <p:cNvSpPr>
              <a:spLocks noChangeArrowheads="1"/>
            </p:cNvSpPr>
            <p:nvPr/>
          </p:nvSpPr>
          <p:spPr bwMode="auto">
            <a:xfrm>
              <a:off x="1670295" y="2042157"/>
              <a:ext cx="3322347" cy="246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spAutoFit/>
            </a:bodyPr>
            <a:lstStyle/>
            <a:p>
              <a:pPr fontAlgn="base">
                <a:spcBef>
                  <a:spcPct val="0"/>
                </a:spcBef>
                <a:spcAft>
                  <a:spcPct val="0"/>
                </a:spcAft>
              </a:pPr>
              <a:r>
                <a:rPr lang="zh-CN" altLang="en-US" sz="1600" b="1" dirty="0">
                  <a:solidFill>
                    <a:schemeClr val="bg1">
                      <a:lumMod val="50000"/>
                    </a:schemeClr>
                  </a:solidFill>
                  <a:latin typeface="Coolvetica Rg" panose="020B0603030602020004" pitchFamily="34" charset="0"/>
                  <a:cs typeface="Clear Sans" panose="020B0503030202020304" pitchFamily="34" charset="0"/>
                </a:rPr>
                <a:t>点击添加内容</a:t>
              </a:r>
              <a:endParaRPr lang="en-US" sz="1600" b="1" dirty="0">
                <a:solidFill>
                  <a:schemeClr val="bg1">
                    <a:lumMod val="50000"/>
                  </a:schemeClr>
                </a:solidFill>
                <a:latin typeface="Coolvetica Rg" panose="020B0603030602020004" pitchFamily="34" charset="0"/>
                <a:cs typeface="Clear Sans" panose="020B0503030202020304" pitchFamily="34" charset="0"/>
              </a:endParaRPr>
            </a:p>
          </p:txBody>
        </p:sp>
        <p:sp>
          <p:nvSpPr>
            <p:cNvPr id="25" name="Content Placeholder 2"/>
            <p:cNvSpPr txBox="1"/>
            <p:nvPr/>
          </p:nvSpPr>
          <p:spPr>
            <a:xfrm>
              <a:off x="1472817" y="2278419"/>
              <a:ext cx="3108184" cy="1104875"/>
            </a:xfrm>
            <a:prstGeom prst="rect">
              <a:avLst/>
            </a:prstGeom>
          </p:spPr>
          <p:txBody>
            <a:bodyPr vert="horz" lIns="121888" tIns="60944" rIns="121888" bIns="60944" rtlCol="0">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200" dirty="0">
                  <a:solidFill>
                    <a:schemeClr val="bg1">
                      <a:lumMod val="50000"/>
                    </a:schemeClr>
                  </a:solidFill>
                  <a:ea typeface="Open Sans" panose="020B0606030504020204" pitchFamily="34" charset="0"/>
                  <a:cs typeface="Open Sans" panose="020B0606030504020204" pitchFamily="34" charset="0"/>
                </a:rPr>
                <a:t>点击添加内容点击添加内容点击添加内容点击添加内容点击添加内容点击添加内容</a:t>
              </a:r>
              <a:endParaRPr lang="en-US" sz="1200" dirty="0">
                <a:solidFill>
                  <a:schemeClr val="bg1">
                    <a:lumMod val="50000"/>
                  </a:schemeClr>
                </a:solidFill>
                <a:ea typeface="Open Sans" panose="020B0606030504020204" pitchFamily="34" charset="0"/>
                <a:cs typeface="Open Sans" panose="020B0606030504020204" pitchFamily="34" charset="0"/>
              </a:endParaRPr>
            </a:p>
          </p:txBody>
        </p:sp>
      </p:grpSp>
      <p:grpSp>
        <p:nvGrpSpPr>
          <p:cNvPr id="28" name="Group 36"/>
          <p:cNvGrpSpPr/>
          <p:nvPr/>
        </p:nvGrpSpPr>
        <p:grpSpPr>
          <a:xfrm>
            <a:off x="129921" y="3438231"/>
            <a:ext cx="2100990" cy="1340789"/>
            <a:chOff x="1472817" y="2042157"/>
            <a:chExt cx="3108184" cy="1341137"/>
          </a:xfrm>
        </p:grpSpPr>
        <p:sp>
          <p:nvSpPr>
            <p:cNvPr id="29" name="Rectangle 1436"/>
            <p:cNvSpPr>
              <a:spLocks noChangeArrowheads="1"/>
            </p:cNvSpPr>
            <p:nvPr/>
          </p:nvSpPr>
          <p:spPr bwMode="auto">
            <a:xfrm>
              <a:off x="1670293" y="2042157"/>
              <a:ext cx="2685806" cy="246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spAutoFit/>
            </a:bodyPr>
            <a:lstStyle/>
            <a:p>
              <a:pPr algn="r" fontAlgn="base">
                <a:spcBef>
                  <a:spcPct val="0"/>
                </a:spcBef>
                <a:spcAft>
                  <a:spcPct val="0"/>
                </a:spcAft>
              </a:pPr>
              <a:r>
                <a:rPr lang="zh-CN" altLang="en-US" sz="1600" b="1" dirty="0">
                  <a:solidFill>
                    <a:schemeClr val="bg1">
                      <a:lumMod val="50000"/>
                    </a:schemeClr>
                  </a:solidFill>
                  <a:latin typeface="Coolvetica Rg" panose="020B0603030602020004" pitchFamily="34" charset="0"/>
                  <a:cs typeface="Clear Sans" panose="020B0503030202020304" pitchFamily="34" charset="0"/>
                </a:rPr>
                <a:t>点击添加内容</a:t>
              </a:r>
              <a:endParaRPr lang="en-US" sz="1600" b="1" dirty="0">
                <a:solidFill>
                  <a:schemeClr val="bg1">
                    <a:lumMod val="50000"/>
                  </a:schemeClr>
                </a:solidFill>
                <a:latin typeface="Coolvetica Rg" panose="020B0603030602020004" pitchFamily="34" charset="0"/>
                <a:cs typeface="Clear Sans" panose="020B0503030202020304" pitchFamily="34" charset="0"/>
              </a:endParaRPr>
            </a:p>
          </p:txBody>
        </p:sp>
        <p:sp>
          <p:nvSpPr>
            <p:cNvPr id="30" name="Content Placeholder 2"/>
            <p:cNvSpPr txBox="1"/>
            <p:nvPr/>
          </p:nvSpPr>
          <p:spPr>
            <a:xfrm>
              <a:off x="1472817" y="2278419"/>
              <a:ext cx="3108184" cy="1104875"/>
            </a:xfrm>
            <a:prstGeom prst="rect">
              <a:avLst/>
            </a:prstGeom>
          </p:spPr>
          <p:txBody>
            <a:bodyPr vert="horz" lIns="121888" tIns="60944" rIns="121888" bIns="60944" rtlCol="0">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zh-CN" altLang="en-US" sz="1200" dirty="0">
                  <a:solidFill>
                    <a:schemeClr val="bg1">
                      <a:lumMod val="50000"/>
                    </a:schemeClr>
                  </a:solidFill>
                  <a:ea typeface="Open Sans" panose="020B0606030504020204" pitchFamily="34" charset="0"/>
                  <a:cs typeface="Open Sans" panose="020B0606030504020204" pitchFamily="34" charset="0"/>
                </a:rPr>
                <a:t>点击添加内容点击添加内容点击添加内容点击添加内容点击添加内容点击添加内容</a:t>
              </a:r>
              <a:endParaRPr lang="en-US" sz="1200" dirty="0">
                <a:solidFill>
                  <a:schemeClr val="bg1">
                    <a:lumMod val="50000"/>
                  </a:schemeClr>
                </a:solidFill>
                <a:ea typeface="Open Sans" panose="020B0606030504020204" pitchFamily="34" charset="0"/>
                <a:cs typeface="Open Sans" panose="020B0606030504020204" pitchFamily="34" charset="0"/>
              </a:endParaRPr>
            </a:p>
          </p:txBody>
        </p:sp>
      </p:grpSp>
      <p:sp>
        <p:nvSpPr>
          <p:cNvPr id="31" name="Text Placeholder 2"/>
          <p:cNvSpPr txBox="1"/>
          <p:nvPr/>
        </p:nvSpPr>
        <p:spPr>
          <a:xfrm>
            <a:off x="2985197" y="3203206"/>
            <a:ext cx="579225" cy="1466331"/>
          </a:xfrm>
          <a:prstGeom prst="rect">
            <a:avLst/>
          </a:prstGeom>
          <a:noFill/>
        </p:spPr>
        <p:txBody>
          <a:bodyPr vert="wordArtVert" lIns="91416" tIns="45708" rIns="91416" bIns="45708"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r>
              <a:rPr lang="zh-CN" altLang="en-US" sz="1400" dirty="0">
                <a:solidFill>
                  <a:schemeClr val="bg1"/>
                </a:solidFill>
                <a:latin typeface="微软雅黑" panose="020B0503020204020204" pitchFamily="34" charset="-122"/>
                <a:ea typeface="微软雅黑" panose="020B0503020204020204" pitchFamily="34" charset="-122"/>
                <a:cs typeface="Clear Sans" panose="020B0503030202020304" pitchFamily="34" charset="0"/>
              </a:rPr>
              <a:t>添加内容</a:t>
            </a:r>
            <a:endParaRPr lang="en-US" sz="1400" dirty="0">
              <a:solidFill>
                <a:schemeClr val="bg1"/>
              </a:solidFill>
              <a:latin typeface="微软雅黑" panose="020B0503020204020204" pitchFamily="34" charset="-122"/>
              <a:ea typeface="微软雅黑" panose="020B0503020204020204" pitchFamily="34" charset="-122"/>
              <a:cs typeface="Clear Sans" panose="020B0503030202020304" pitchFamily="34" charset="0"/>
            </a:endParaRPr>
          </a:p>
        </p:txBody>
      </p:sp>
      <p:sp>
        <p:nvSpPr>
          <p:cNvPr id="32" name="Text Placeholder 2"/>
          <p:cNvSpPr txBox="1"/>
          <p:nvPr/>
        </p:nvSpPr>
        <p:spPr>
          <a:xfrm>
            <a:off x="4076236" y="2774006"/>
            <a:ext cx="579225" cy="2286339"/>
          </a:xfrm>
          <a:prstGeom prst="rect">
            <a:avLst/>
          </a:prstGeom>
          <a:noFill/>
        </p:spPr>
        <p:txBody>
          <a:bodyPr vert="wordArtVert" lIns="91416" tIns="45708" rIns="91416" bIns="45708"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r>
              <a:rPr lang="zh-CN" altLang="en-US" sz="1400" dirty="0">
                <a:solidFill>
                  <a:schemeClr val="bg1"/>
                </a:solidFill>
                <a:latin typeface="微软雅黑" panose="020B0503020204020204" pitchFamily="34" charset="-122"/>
                <a:ea typeface="微软雅黑" panose="020B0503020204020204" pitchFamily="34" charset="-122"/>
                <a:cs typeface="Clear Sans" panose="020B0503030202020304" pitchFamily="34" charset="0"/>
              </a:rPr>
              <a:t>添加内容</a:t>
            </a:r>
            <a:endParaRPr lang="en-US" altLang="zh-CN" sz="1400" dirty="0">
              <a:solidFill>
                <a:schemeClr val="bg1"/>
              </a:solidFill>
              <a:latin typeface="微软雅黑" panose="020B0503020204020204" pitchFamily="34" charset="-122"/>
              <a:ea typeface="微软雅黑" panose="020B0503020204020204" pitchFamily="34" charset="-122"/>
              <a:cs typeface="Clear Sans" panose="020B0503030202020304" pitchFamily="34" charset="0"/>
            </a:endParaRPr>
          </a:p>
        </p:txBody>
      </p:sp>
      <p:sp>
        <p:nvSpPr>
          <p:cNvPr id="33" name="Text Placeholder 2"/>
          <p:cNvSpPr txBox="1"/>
          <p:nvPr/>
        </p:nvSpPr>
        <p:spPr>
          <a:xfrm>
            <a:off x="5115463" y="2986126"/>
            <a:ext cx="579225" cy="1772806"/>
          </a:xfrm>
          <a:prstGeom prst="rect">
            <a:avLst/>
          </a:prstGeom>
          <a:noFill/>
        </p:spPr>
        <p:txBody>
          <a:bodyPr vert="wordArtVert" lIns="91416" tIns="45708" rIns="91416" bIns="45708"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r>
              <a:rPr lang="zh-CN" altLang="en-US" sz="1400" dirty="0">
                <a:solidFill>
                  <a:schemeClr val="bg1"/>
                </a:solidFill>
                <a:latin typeface="微软雅黑" panose="020B0503020204020204" pitchFamily="34" charset="-122"/>
                <a:ea typeface="微软雅黑" panose="020B0503020204020204" pitchFamily="34" charset="-122"/>
                <a:cs typeface="Clear Sans" panose="020B0503030202020304" pitchFamily="34" charset="0"/>
              </a:rPr>
              <a:t>添加内容</a:t>
            </a:r>
            <a:endParaRPr lang="en-US" altLang="zh-CN" sz="1400" dirty="0">
              <a:solidFill>
                <a:schemeClr val="bg1"/>
              </a:solidFill>
              <a:latin typeface="微软雅黑" panose="020B0503020204020204" pitchFamily="34" charset="-122"/>
              <a:ea typeface="微软雅黑" panose="020B0503020204020204" pitchFamily="34" charset="-122"/>
              <a:cs typeface="Clear Sans" panose="020B0503030202020304" pitchFamily="34" charset="0"/>
            </a:endParaRPr>
          </a:p>
        </p:txBody>
      </p:sp>
      <p:sp>
        <p:nvSpPr>
          <p:cNvPr id="34" name="Text Placeholder 2"/>
          <p:cNvSpPr txBox="1"/>
          <p:nvPr/>
        </p:nvSpPr>
        <p:spPr>
          <a:xfrm>
            <a:off x="6144847" y="2576074"/>
            <a:ext cx="579225" cy="2650294"/>
          </a:xfrm>
          <a:prstGeom prst="rect">
            <a:avLst/>
          </a:prstGeom>
          <a:noFill/>
        </p:spPr>
        <p:txBody>
          <a:bodyPr vert="wordArtVert" lIns="91416" tIns="45708" rIns="91416" bIns="45708"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r>
              <a:rPr lang="zh-CN" altLang="en-US" sz="1400" dirty="0">
                <a:solidFill>
                  <a:schemeClr val="bg1"/>
                </a:solidFill>
                <a:latin typeface="微软雅黑" panose="020B0503020204020204" pitchFamily="34" charset="-122"/>
                <a:ea typeface="微软雅黑" panose="020B0503020204020204" pitchFamily="34" charset="-122"/>
                <a:cs typeface="Clear Sans" panose="020B0503030202020304" pitchFamily="34" charset="0"/>
              </a:rPr>
              <a:t>添加内容</a:t>
            </a:r>
            <a:endParaRPr lang="en-US" altLang="zh-CN" sz="1400" dirty="0">
              <a:solidFill>
                <a:schemeClr val="bg1"/>
              </a:solidFill>
              <a:latin typeface="微软雅黑" panose="020B0503020204020204" pitchFamily="34" charset="-122"/>
              <a:ea typeface="微软雅黑" panose="020B0503020204020204" pitchFamily="34" charset="-122"/>
              <a:cs typeface="Clear Sans" panose="020B0503030202020304" pitchFamily="34" charset="0"/>
            </a:endParaRPr>
          </a:p>
        </p:txBody>
      </p:sp>
      <p:sp>
        <p:nvSpPr>
          <p:cNvPr id="35" name="Text Placeholder 2"/>
          <p:cNvSpPr txBox="1"/>
          <p:nvPr/>
        </p:nvSpPr>
        <p:spPr>
          <a:xfrm>
            <a:off x="7191812" y="2751883"/>
            <a:ext cx="579225" cy="2240767"/>
          </a:xfrm>
          <a:prstGeom prst="rect">
            <a:avLst/>
          </a:prstGeom>
          <a:noFill/>
        </p:spPr>
        <p:txBody>
          <a:bodyPr vert="wordArtVert" lIns="91416" tIns="45708" rIns="91416" bIns="45708"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r>
              <a:rPr lang="zh-CN" altLang="en-US" sz="1400" dirty="0">
                <a:solidFill>
                  <a:schemeClr val="bg1"/>
                </a:solidFill>
                <a:latin typeface="微软雅黑" panose="020B0503020204020204" pitchFamily="34" charset="-122"/>
                <a:ea typeface="微软雅黑" panose="020B0503020204020204" pitchFamily="34" charset="-122"/>
                <a:cs typeface="Clear Sans" panose="020B0503030202020304" pitchFamily="34" charset="0"/>
              </a:rPr>
              <a:t>添加内容</a:t>
            </a:r>
            <a:endParaRPr lang="en-US" altLang="zh-CN" sz="1400" dirty="0">
              <a:solidFill>
                <a:schemeClr val="bg1"/>
              </a:solidFill>
              <a:latin typeface="微软雅黑" panose="020B0503020204020204" pitchFamily="34" charset="-122"/>
              <a:ea typeface="微软雅黑" panose="020B0503020204020204" pitchFamily="34" charset="-122"/>
              <a:cs typeface="Clear Sans" panose="020B0503030202020304" pitchFamily="34" charset="0"/>
            </a:endParaRPr>
          </a:p>
        </p:txBody>
      </p:sp>
      <p:sp>
        <p:nvSpPr>
          <p:cNvPr id="37" name="Text Placeholder 2"/>
          <p:cNvSpPr txBox="1"/>
          <p:nvPr/>
        </p:nvSpPr>
        <p:spPr>
          <a:xfrm>
            <a:off x="8230140" y="3253242"/>
            <a:ext cx="579225" cy="1335903"/>
          </a:xfrm>
          <a:prstGeom prst="rect">
            <a:avLst/>
          </a:prstGeom>
          <a:noFill/>
        </p:spPr>
        <p:txBody>
          <a:bodyPr vert="wordArtVert" lIns="91416" tIns="45708" rIns="91416" bIns="45708"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r>
              <a:rPr lang="zh-CN" altLang="en-US" sz="1400" dirty="0">
                <a:solidFill>
                  <a:schemeClr val="bg1"/>
                </a:solidFill>
                <a:latin typeface="微软雅黑" panose="020B0503020204020204" pitchFamily="34" charset="-122"/>
                <a:ea typeface="微软雅黑" panose="020B0503020204020204" pitchFamily="34" charset="-122"/>
                <a:cs typeface="Clear Sans" panose="020B0503030202020304" pitchFamily="34" charset="0"/>
              </a:rPr>
              <a:t>添加内容</a:t>
            </a:r>
            <a:endParaRPr lang="en-US" altLang="zh-CN" sz="1400" dirty="0">
              <a:solidFill>
                <a:schemeClr val="bg1"/>
              </a:solidFill>
              <a:latin typeface="微软雅黑" panose="020B0503020204020204" pitchFamily="34" charset="-122"/>
              <a:ea typeface="微软雅黑" panose="020B0503020204020204" pitchFamily="34" charset="-122"/>
              <a:cs typeface="Clear Sans" panose="020B0503030202020304" pitchFamily="34" charset="0"/>
            </a:endParaRPr>
          </a:p>
        </p:txBody>
      </p: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00"/>
                                        <p:tgtEl>
                                          <p:spTgt spid="12"/>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down)">
                                      <p:cBhvr>
                                        <p:cTn id="23" dur="500"/>
                                        <p:tgtEl>
                                          <p:spTgt spid="15"/>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00"/>
                                        <p:tgtEl>
                                          <p:spTgt spid="16"/>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childTnLst>
                          </p:cTn>
                        </p:par>
                        <p:par>
                          <p:cTn id="32" fill="hold">
                            <p:stCondLst>
                              <p:cond delay="3500"/>
                            </p:stCondLst>
                            <p:childTnLst>
                              <p:par>
                                <p:cTn id="33" presetID="22" presetClass="entr" presetSubtype="2"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ipe(right)">
                                      <p:cBhvr>
                                        <p:cTn id="35" dur="500"/>
                                        <p:tgtEl>
                                          <p:spTgt spid="17"/>
                                        </p:tgtEl>
                                      </p:cBhvr>
                                    </p:animEffect>
                                  </p:childTnLst>
                                </p:cTn>
                              </p:par>
                            </p:childTnLst>
                          </p:cTn>
                        </p:par>
                        <p:par>
                          <p:cTn id="36" fill="hold">
                            <p:stCondLst>
                              <p:cond delay="4000"/>
                            </p:stCondLst>
                            <p:childTnLst>
                              <p:par>
                                <p:cTn id="37" presetID="22" presetClass="entr" presetSubtype="2" fill="hold"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ipe(right)">
                                      <p:cBhvr>
                                        <p:cTn id="39" dur="500"/>
                                        <p:tgtEl>
                                          <p:spTgt spid="20"/>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up)">
                                      <p:cBhvr>
                                        <p:cTn id="43" dur="500"/>
                                        <p:tgtEl>
                                          <p:spTgt spid="2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文本框 25"/>
          <p:cNvSpPr txBox="1"/>
          <p:nvPr/>
        </p:nvSpPr>
        <p:spPr>
          <a:xfrm>
            <a:off x="74743" y="503062"/>
            <a:ext cx="2891066" cy="523220"/>
          </a:xfrm>
          <a:prstGeom prst="rect">
            <a:avLst/>
          </a:prstGeom>
          <a:noFill/>
        </p:spPr>
        <p:txBody>
          <a:bodyPr wrap="square" rtlCol="0">
            <a:spAutoFit/>
          </a:bodyPr>
          <a:lstStyle/>
          <a:p>
            <a:r>
              <a:rPr lang="zh-CN" altLang="en-US" sz="2800" b="1" dirty="0">
                <a:solidFill>
                  <a:schemeClr val="bg2">
                    <a:lumMod val="50000"/>
                  </a:schemeClr>
                </a:solidFill>
              </a:rPr>
              <a:t>请输入标题内容</a:t>
            </a:r>
          </a:p>
        </p:txBody>
      </p:sp>
      <p:pic>
        <p:nvPicPr>
          <p:cNvPr id="27" name="图片 26"/>
          <p:cNvPicPr>
            <a:picLocks noChangeAspect="1"/>
          </p:cNvPicPr>
          <p:nvPr/>
        </p:nvPicPr>
        <p:blipFill>
          <a:blip r:embed="rId3" cstate="screen"/>
          <a:stretch>
            <a:fillRect/>
          </a:stretch>
        </p:blipFill>
        <p:spPr>
          <a:xfrm>
            <a:off x="11045298" y="178517"/>
            <a:ext cx="824546" cy="1172311"/>
          </a:xfrm>
          <a:prstGeom prst="rect">
            <a:avLst/>
          </a:prstGeom>
        </p:spPr>
      </p:pic>
      <p:pic>
        <p:nvPicPr>
          <p:cNvPr id="36" name="图片 35"/>
          <p:cNvPicPr>
            <a:picLocks noChangeAspect="1"/>
          </p:cNvPicPr>
          <p:nvPr/>
        </p:nvPicPr>
        <p:blipFill>
          <a:blip r:embed="rId4" cstate="screen"/>
          <a:stretch>
            <a:fillRect/>
          </a:stretch>
        </p:blipFill>
        <p:spPr>
          <a:xfrm>
            <a:off x="3285497" y="232338"/>
            <a:ext cx="5741297" cy="253014"/>
          </a:xfrm>
          <a:prstGeom prst="rect">
            <a:avLst/>
          </a:prstGeom>
        </p:spPr>
      </p:pic>
      <p:sp>
        <p:nvSpPr>
          <p:cNvPr id="22" name="Freeform 7"/>
          <p:cNvSpPr/>
          <p:nvPr/>
        </p:nvSpPr>
        <p:spPr bwMode="auto">
          <a:xfrm>
            <a:off x="4023172" y="1648910"/>
            <a:ext cx="1291827" cy="4079875"/>
          </a:xfrm>
          <a:custGeom>
            <a:avLst/>
            <a:gdLst>
              <a:gd name="T0" fmla="*/ 1292225 w 1750"/>
              <a:gd name="T1" fmla="*/ 200783 h 5527"/>
              <a:gd name="T2" fmla="*/ 231862 w 1750"/>
              <a:gd name="T3" fmla="*/ 2050641 h 5527"/>
              <a:gd name="T4" fmla="*/ 1254566 w 1750"/>
              <a:gd name="T5" fmla="*/ 3878354 h 5527"/>
              <a:gd name="T6" fmla="*/ 1138635 w 1750"/>
              <a:gd name="T7" fmla="*/ 4079875 h 5527"/>
              <a:gd name="T8" fmla="*/ 0 w 1750"/>
              <a:gd name="T9" fmla="*/ 2050641 h 5527"/>
              <a:gd name="T10" fmla="*/ 1176294 w 1750"/>
              <a:gd name="T11" fmla="*/ 0 h 5527"/>
              <a:gd name="T12" fmla="*/ 1292225 w 1750"/>
              <a:gd name="T13" fmla="*/ 200783 h 55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50" h="5527">
                <a:moveTo>
                  <a:pt x="1750" y="272"/>
                </a:moveTo>
                <a:cubicBezTo>
                  <a:pt x="891" y="777"/>
                  <a:pt x="314" y="1710"/>
                  <a:pt x="314" y="2778"/>
                </a:cubicBezTo>
                <a:cubicBezTo>
                  <a:pt x="314" y="3825"/>
                  <a:pt x="868" y="4743"/>
                  <a:pt x="1699" y="5254"/>
                </a:cubicBezTo>
                <a:lnTo>
                  <a:pt x="1542" y="5527"/>
                </a:lnTo>
                <a:cubicBezTo>
                  <a:pt x="617" y="4961"/>
                  <a:pt x="0" y="3942"/>
                  <a:pt x="0" y="2778"/>
                </a:cubicBezTo>
                <a:cubicBezTo>
                  <a:pt x="0" y="1594"/>
                  <a:pt x="640" y="559"/>
                  <a:pt x="1593" y="0"/>
                </a:cubicBezTo>
                <a:lnTo>
                  <a:pt x="1750" y="272"/>
                </a:lnTo>
                <a:close/>
              </a:path>
            </a:pathLst>
          </a:custGeom>
          <a:solidFill>
            <a:schemeClr val="bg1">
              <a:lumMod val="85000"/>
            </a:schemeClr>
          </a:solidFill>
          <a:ln>
            <a:noFill/>
          </a:ln>
        </p:spPr>
        <p:txBody>
          <a:bodyPr lIns="91412" tIns="45706" rIns="91412" bIns="45706"/>
          <a:lstStyle/>
          <a:p>
            <a:pPr eaLnBrk="0" fontAlgn="base" hangingPunct="0">
              <a:spcBef>
                <a:spcPct val="0"/>
              </a:spcBef>
              <a:spcAft>
                <a:spcPct val="0"/>
              </a:spcAft>
            </a:pPr>
            <a:endParaRPr lang="zh-CN" altLang="en-US" sz="3200">
              <a:solidFill>
                <a:srgbClr val="294A5A"/>
              </a:solidFill>
              <a:latin typeface="Arial" panose="020B0604020202020204" pitchFamily="34" charset="0"/>
            </a:endParaRPr>
          </a:p>
        </p:txBody>
      </p:sp>
      <p:sp>
        <p:nvSpPr>
          <p:cNvPr id="23" name="Oval 8"/>
          <p:cNvSpPr>
            <a:spLocks noChangeArrowheads="1"/>
          </p:cNvSpPr>
          <p:nvPr/>
        </p:nvSpPr>
        <p:spPr bwMode="auto">
          <a:xfrm>
            <a:off x="4423097" y="1210758"/>
            <a:ext cx="1218824" cy="122078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anchor="ctr"/>
          <a:lstStyle/>
          <a:p>
            <a:pPr algn="ctr"/>
            <a:endParaRPr lang="zh-CN" altLang="en-US" sz="3200"/>
          </a:p>
        </p:txBody>
      </p:sp>
      <p:sp>
        <p:nvSpPr>
          <p:cNvPr id="24" name="Oval 9"/>
          <p:cNvSpPr>
            <a:spLocks noChangeArrowheads="1"/>
          </p:cNvSpPr>
          <p:nvPr/>
        </p:nvSpPr>
        <p:spPr bwMode="auto">
          <a:xfrm>
            <a:off x="3547068" y="3069721"/>
            <a:ext cx="1220410" cy="12192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anchor="ctr"/>
          <a:lstStyle/>
          <a:p>
            <a:pPr algn="ctr"/>
            <a:endParaRPr lang="zh-CN" altLang="en-US" sz="3200"/>
          </a:p>
        </p:txBody>
      </p:sp>
      <p:sp>
        <p:nvSpPr>
          <p:cNvPr id="25" name="Oval 10"/>
          <p:cNvSpPr>
            <a:spLocks noChangeArrowheads="1"/>
          </p:cNvSpPr>
          <p:nvPr/>
        </p:nvSpPr>
        <p:spPr bwMode="auto">
          <a:xfrm>
            <a:off x="4546884" y="4871535"/>
            <a:ext cx="1220410" cy="12192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anchor="ctr"/>
          <a:lstStyle/>
          <a:p>
            <a:pPr algn="ctr"/>
            <a:endParaRPr lang="zh-CN" altLang="en-US" sz="3200"/>
          </a:p>
        </p:txBody>
      </p:sp>
      <p:sp>
        <p:nvSpPr>
          <p:cNvPr id="28" name="Line 11"/>
          <p:cNvSpPr>
            <a:spLocks noChangeShapeType="1"/>
          </p:cNvSpPr>
          <p:nvPr/>
        </p:nvSpPr>
        <p:spPr bwMode="auto">
          <a:xfrm>
            <a:off x="5651443" y="2142623"/>
            <a:ext cx="1255325" cy="901700"/>
          </a:xfrm>
          <a:prstGeom prst="line">
            <a:avLst/>
          </a:prstGeom>
          <a:noFill/>
          <a:ln w="12700">
            <a:solidFill>
              <a:schemeClr val="accent2"/>
            </a:solidFill>
            <a:round/>
            <a:tailEnd type="triangle" w="lg" len="lg"/>
          </a:ln>
          <a:extLst>
            <a:ext uri="{909E8E84-426E-40DD-AFC4-6F175D3DCCD1}">
              <a14:hiddenFill xmlns:a14="http://schemas.microsoft.com/office/drawing/2010/main">
                <a:noFill/>
              </a14:hiddenFill>
            </a:ext>
          </a:extLst>
        </p:spPr>
        <p:txBody>
          <a:bodyPr lIns="91412" tIns="45706" rIns="91412" bIns="45706"/>
          <a:lstStyle/>
          <a:p>
            <a:pPr eaLnBrk="0" fontAlgn="base" hangingPunct="0">
              <a:spcBef>
                <a:spcPct val="0"/>
              </a:spcBef>
              <a:spcAft>
                <a:spcPct val="0"/>
              </a:spcAft>
            </a:pPr>
            <a:endParaRPr lang="zh-CN" altLang="en-US" sz="3200">
              <a:solidFill>
                <a:srgbClr val="294A5A"/>
              </a:solidFill>
              <a:latin typeface="Arial" panose="020B0604020202020204" pitchFamily="34" charset="0"/>
            </a:endParaRPr>
          </a:p>
        </p:txBody>
      </p:sp>
      <p:sp>
        <p:nvSpPr>
          <p:cNvPr id="29" name="Line 12"/>
          <p:cNvSpPr>
            <a:spLocks noChangeShapeType="1"/>
          </p:cNvSpPr>
          <p:nvPr/>
        </p:nvSpPr>
        <p:spPr bwMode="auto">
          <a:xfrm flipV="1">
            <a:off x="5733968" y="4449260"/>
            <a:ext cx="1199780" cy="709613"/>
          </a:xfrm>
          <a:prstGeom prst="line">
            <a:avLst/>
          </a:prstGeom>
          <a:noFill/>
          <a:ln w="12700">
            <a:solidFill>
              <a:schemeClr val="accent4"/>
            </a:solidFill>
            <a:round/>
            <a:tailEnd type="triangle" w="lg" len="lg"/>
          </a:ln>
          <a:extLst>
            <a:ext uri="{909E8E84-426E-40DD-AFC4-6F175D3DCCD1}">
              <a14:hiddenFill xmlns:a14="http://schemas.microsoft.com/office/drawing/2010/main">
                <a:noFill/>
              </a14:hiddenFill>
            </a:ext>
          </a:extLst>
        </p:spPr>
        <p:txBody>
          <a:bodyPr lIns="91412" tIns="45706" rIns="91412" bIns="45706"/>
          <a:lstStyle/>
          <a:p>
            <a:pPr eaLnBrk="0" fontAlgn="base" hangingPunct="0">
              <a:spcBef>
                <a:spcPct val="0"/>
              </a:spcBef>
              <a:spcAft>
                <a:spcPct val="0"/>
              </a:spcAft>
            </a:pPr>
            <a:endParaRPr lang="zh-CN" altLang="en-US" sz="3200">
              <a:solidFill>
                <a:srgbClr val="294A5A"/>
              </a:solidFill>
              <a:latin typeface="Arial" panose="020B0604020202020204" pitchFamily="34" charset="0"/>
            </a:endParaRPr>
          </a:p>
        </p:txBody>
      </p:sp>
      <p:sp>
        <p:nvSpPr>
          <p:cNvPr id="30" name="Line 13"/>
          <p:cNvSpPr>
            <a:spLocks noChangeShapeType="1"/>
          </p:cNvSpPr>
          <p:nvPr/>
        </p:nvSpPr>
        <p:spPr bwMode="auto">
          <a:xfrm>
            <a:off x="4962680" y="3676146"/>
            <a:ext cx="1669535" cy="0"/>
          </a:xfrm>
          <a:prstGeom prst="line">
            <a:avLst/>
          </a:prstGeom>
          <a:noFill/>
          <a:ln w="12700">
            <a:solidFill>
              <a:schemeClr val="accent3"/>
            </a:solidFill>
            <a:round/>
            <a:tailEnd type="triangle" w="lg" len="lg"/>
          </a:ln>
          <a:extLst>
            <a:ext uri="{909E8E84-426E-40DD-AFC4-6F175D3DCCD1}">
              <a14:hiddenFill xmlns:a14="http://schemas.microsoft.com/office/drawing/2010/main">
                <a:noFill/>
              </a14:hiddenFill>
            </a:ext>
          </a:extLst>
        </p:spPr>
        <p:txBody>
          <a:bodyPr lIns="91412" tIns="45706" rIns="91412" bIns="45706"/>
          <a:lstStyle/>
          <a:p>
            <a:pPr eaLnBrk="0" fontAlgn="base" hangingPunct="0">
              <a:spcBef>
                <a:spcPct val="0"/>
              </a:spcBef>
              <a:spcAft>
                <a:spcPct val="0"/>
              </a:spcAft>
            </a:pPr>
            <a:endParaRPr lang="zh-CN" altLang="en-US" sz="3200">
              <a:solidFill>
                <a:srgbClr val="294A5A"/>
              </a:solidFill>
              <a:latin typeface="Arial" panose="020B0604020202020204" pitchFamily="34" charset="0"/>
            </a:endParaRPr>
          </a:p>
        </p:txBody>
      </p:sp>
      <p:grpSp>
        <p:nvGrpSpPr>
          <p:cNvPr id="31" name="组合 30"/>
          <p:cNvGrpSpPr/>
          <p:nvPr/>
        </p:nvGrpSpPr>
        <p:grpSpPr>
          <a:xfrm>
            <a:off x="6738546" y="2823660"/>
            <a:ext cx="1806017" cy="1804988"/>
            <a:chOff x="6740331" y="3032297"/>
            <a:chExt cx="1806575" cy="1804988"/>
          </a:xfrm>
        </p:grpSpPr>
        <p:sp>
          <p:nvSpPr>
            <p:cNvPr id="32" name="Oval 6"/>
            <p:cNvSpPr>
              <a:spLocks noChangeArrowheads="1"/>
            </p:cNvSpPr>
            <p:nvPr/>
          </p:nvSpPr>
          <p:spPr bwMode="auto">
            <a:xfrm>
              <a:off x="6740331" y="3032297"/>
              <a:ext cx="1806575" cy="1804988"/>
            </a:xfrm>
            <a:prstGeom prst="ellipse">
              <a:avLst/>
            </a:prstGeom>
            <a:solidFill>
              <a:schemeClr val="bg1">
                <a:lumMod val="75000"/>
              </a:schemeClr>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65" dirty="0"/>
            </a:p>
          </p:txBody>
        </p:sp>
        <p:sp>
          <p:nvSpPr>
            <p:cNvPr id="33" name="Oval 14"/>
            <p:cNvSpPr>
              <a:spLocks noChangeArrowheads="1"/>
            </p:cNvSpPr>
            <p:nvPr/>
          </p:nvSpPr>
          <p:spPr bwMode="auto">
            <a:xfrm>
              <a:off x="6890060" y="3180438"/>
              <a:ext cx="1507118" cy="1507118"/>
            </a:xfrm>
            <a:prstGeom prst="ellipse">
              <a:avLst/>
            </a:prstGeom>
            <a:solidFill>
              <a:schemeClr val="accent1"/>
            </a:solidFill>
            <a:ln>
              <a:noFill/>
            </a:ln>
            <a:effectLst/>
          </p:spPr>
          <p:txBody>
            <a:bodyPr anchor="ctr"/>
            <a:lstStyle/>
            <a:p>
              <a:pPr algn="ctr">
                <a:buFont typeface="Arial" panose="020B0604020202020204" pitchFamily="34" charset="0"/>
                <a:buNone/>
              </a:pPr>
              <a:endParaRPr lang="zh-CN" altLang="en-US" sz="3200">
                <a:solidFill>
                  <a:srgbClr val="FFFFFF"/>
                </a:solidFill>
                <a:latin typeface="微软雅黑" panose="020B0503020204020204" pitchFamily="34" charset="-122"/>
                <a:ea typeface="微软雅黑" panose="020B0503020204020204" pitchFamily="34" charset="-122"/>
              </a:endParaRPr>
            </a:p>
          </p:txBody>
        </p:sp>
      </p:grpSp>
      <p:sp>
        <p:nvSpPr>
          <p:cNvPr id="34" name="TextBox 16"/>
          <p:cNvSpPr txBox="1">
            <a:spLocks noChangeArrowheads="1"/>
          </p:cNvSpPr>
          <p:nvPr/>
        </p:nvSpPr>
        <p:spPr bwMode="auto">
          <a:xfrm>
            <a:off x="4643691" y="1467933"/>
            <a:ext cx="776048" cy="584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2" tIns="45706" rIns="91412" bIns="45706">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buFontTx/>
              <a:buNone/>
            </a:pPr>
            <a:r>
              <a:rPr lang="zh-CN" altLang="en-US" sz="1600" dirty="0">
                <a:solidFill>
                  <a:schemeClr val="bg1"/>
                </a:solidFill>
                <a:latin typeface="微软雅黑" panose="020B0503020204020204" pitchFamily="34" charset="-122"/>
              </a:rPr>
              <a:t>添加</a:t>
            </a:r>
            <a:endParaRPr lang="en-US" altLang="zh-CN" sz="1600" dirty="0">
              <a:solidFill>
                <a:schemeClr val="bg1"/>
              </a:solidFill>
              <a:latin typeface="微软雅黑" panose="020B0503020204020204" pitchFamily="34" charset="-122"/>
            </a:endParaRPr>
          </a:p>
          <a:p>
            <a:pPr algn="ctr" fontAlgn="base">
              <a:spcBef>
                <a:spcPct val="0"/>
              </a:spcBef>
              <a:spcAft>
                <a:spcPct val="0"/>
              </a:spcAft>
              <a:buFontTx/>
              <a:buNone/>
            </a:pPr>
            <a:r>
              <a:rPr lang="zh-CN" altLang="en-US" sz="1600" dirty="0">
                <a:solidFill>
                  <a:schemeClr val="bg1"/>
                </a:solidFill>
                <a:latin typeface="微软雅黑" panose="020B0503020204020204" pitchFamily="34" charset="-122"/>
              </a:rPr>
              <a:t>文字</a:t>
            </a:r>
            <a:endParaRPr lang="en-US" altLang="zh-CN" sz="1600" dirty="0">
              <a:solidFill>
                <a:schemeClr val="bg1"/>
              </a:solidFill>
              <a:latin typeface="微软雅黑" panose="020B0503020204020204" pitchFamily="34" charset="-122"/>
            </a:endParaRPr>
          </a:p>
        </p:txBody>
      </p:sp>
      <p:sp>
        <p:nvSpPr>
          <p:cNvPr id="35" name="TextBox 17"/>
          <p:cNvSpPr txBox="1">
            <a:spLocks noChangeArrowheads="1"/>
          </p:cNvSpPr>
          <p:nvPr/>
        </p:nvSpPr>
        <p:spPr bwMode="auto">
          <a:xfrm>
            <a:off x="3743858" y="3336422"/>
            <a:ext cx="776047" cy="584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2" tIns="45706" rIns="91412" bIns="45706">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buFontTx/>
              <a:buNone/>
            </a:pPr>
            <a:r>
              <a:rPr lang="zh-CN" altLang="en-US" sz="1600" dirty="0">
                <a:solidFill>
                  <a:schemeClr val="bg1"/>
                </a:solidFill>
                <a:latin typeface="微软雅黑" panose="020B0503020204020204" pitchFamily="34" charset="-122"/>
              </a:rPr>
              <a:t>添加</a:t>
            </a:r>
            <a:endParaRPr lang="en-US" altLang="zh-CN" sz="1600" dirty="0">
              <a:solidFill>
                <a:schemeClr val="bg1"/>
              </a:solidFill>
              <a:latin typeface="微软雅黑" panose="020B0503020204020204" pitchFamily="34" charset="-122"/>
            </a:endParaRPr>
          </a:p>
          <a:p>
            <a:pPr algn="ctr" fontAlgn="base">
              <a:spcBef>
                <a:spcPct val="0"/>
              </a:spcBef>
              <a:spcAft>
                <a:spcPct val="0"/>
              </a:spcAft>
              <a:buFontTx/>
              <a:buNone/>
            </a:pPr>
            <a:r>
              <a:rPr lang="zh-CN" altLang="en-US" sz="1600" dirty="0">
                <a:solidFill>
                  <a:schemeClr val="bg1"/>
                </a:solidFill>
                <a:latin typeface="微软雅黑" panose="020B0503020204020204" pitchFamily="34" charset="-122"/>
              </a:rPr>
              <a:t>文字</a:t>
            </a:r>
            <a:endParaRPr lang="en-US" altLang="zh-CN" sz="1600" dirty="0">
              <a:solidFill>
                <a:schemeClr val="bg1"/>
              </a:solidFill>
              <a:latin typeface="微软雅黑" panose="020B0503020204020204" pitchFamily="34" charset="-122"/>
            </a:endParaRPr>
          </a:p>
        </p:txBody>
      </p:sp>
      <p:sp>
        <p:nvSpPr>
          <p:cNvPr id="37" name="TextBox 18"/>
          <p:cNvSpPr txBox="1">
            <a:spLocks noChangeArrowheads="1"/>
          </p:cNvSpPr>
          <p:nvPr/>
        </p:nvSpPr>
        <p:spPr bwMode="auto">
          <a:xfrm>
            <a:off x="4780174" y="5138235"/>
            <a:ext cx="776048" cy="584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2" tIns="45706" rIns="91412" bIns="45706">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buFontTx/>
              <a:buNone/>
            </a:pPr>
            <a:r>
              <a:rPr lang="zh-CN" altLang="en-US" sz="1600" dirty="0">
                <a:solidFill>
                  <a:schemeClr val="bg1"/>
                </a:solidFill>
                <a:latin typeface="微软雅黑" panose="020B0503020204020204" pitchFamily="34" charset="-122"/>
              </a:rPr>
              <a:t>添加</a:t>
            </a:r>
            <a:endParaRPr lang="en-US" altLang="zh-CN" sz="1600" dirty="0">
              <a:solidFill>
                <a:schemeClr val="bg1"/>
              </a:solidFill>
              <a:latin typeface="微软雅黑" panose="020B0503020204020204" pitchFamily="34" charset="-122"/>
            </a:endParaRPr>
          </a:p>
          <a:p>
            <a:pPr algn="ctr" fontAlgn="base">
              <a:spcBef>
                <a:spcPct val="0"/>
              </a:spcBef>
              <a:spcAft>
                <a:spcPct val="0"/>
              </a:spcAft>
              <a:buFontTx/>
              <a:buNone/>
            </a:pPr>
            <a:r>
              <a:rPr lang="zh-CN" altLang="en-US" sz="1600" dirty="0">
                <a:solidFill>
                  <a:schemeClr val="bg1"/>
                </a:solidFill>
                <a:latin typeface="微软雅黑" panose="020B0503020204020204" pitchFamily="34" charset="-122"/>
              </a:rPr>
              <a:t>文字</a:t>
            </a:r>
            <a:endParaRPr lang="en-US" altLang="zh-CN" sz="1600" dirty="0">
              <a:solidFill>
                <a:schemeClr val="bg1"/>
              </a:solidFill>
              <a:latin typeface="微软雅黑" panose="020B0503020204020204" pitchFamily="34" charset="-122"/>
            </a:endParaRPr>
          </a:p>
        </p:txBody>
      </p:sp>
      <p:sp>
        <p:nvSpPr>
          <p:cNvPr id="38" name="矩形 37"/>
          <p:cNvSpPr/>
          <p:nvPr/>
        </p:nvSpPr>
        <p:spPr>
          <a:xfrm>
            <a:off x="7138471" y="3322083"/>
            <a:ext cx="996642" cy="584491"/>
          </a:xfrm>
          <a:prstGeom prst="rect">
            <a:avLst/>
          </a:prstGeom>
        </p:spPr>
        <p:txBody>
          <a:bodyPr wrap="square" lIns="91412" tIns="45706" rIns="91412" bIns="45706">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添加</a:t>
            </a:r>
            <a:endParaRPr lang="en-US" altLang="zh-CN" sz="1600" b="1" dirty="0">
              <a:solidFill>
                <a:schemeClr val="bg1"/>
              </a:solidFill>
              <a:latin typeface="微软雅黑" panose="020B0503020204020204" pitchFamily="34" charset="-122"/>
              <a:ea typeface="微软雅黑" panose="020B0503020204020204" pitchFamily="34" charset="-122"/>
            </a:endParaRPr>
          </a:p>
          <a:p>
            <a:pPr algn="ctr"/>
            <a:r>
              <a:rPr lang="zh-CN" altLang="en-US" sz="1600" b="1" dirty="0">
                <a:solidFill>
                  <a:schemeClr val="bg1"/>
                </a:solidFill>
                <a:latin typeface="微软雅黑" panose="020B0503020204020204" pitchFamily="34" charset="-122"/>
                <a:ea typeface="微软雅黑" panose="020B0503020204020204" pitchFamily="34" charset="-122"/>
              </a:rPr>
              <a:t>文字</a:t>
            </a:r>
          </a:p>
        </p:txBody>
      </p:sp>
      <p:sp>
        <p:nvSpPr>
          <p:cNvPr id="39" name="矩形 38"/>
          <p:cNvSpPr/>
          <p:nvPr/>
        </p:nvSpPr>
        <p:spPr>
          <a:xfrm>
            <a:off x="8650892" y="3289776"/>
            <a:ext cx="2759375" cy="830968"/>
          </a:xfrm>
          <a:prstGeom prst="rect">
            <a:avLst/>
          </a:prstGeom>
        </p:spPr>
        <p:txBody>
          <a:bodyPr wrap="square" lIns="91412" tIns="45706" rIns="91412" bIns="45706">
            <a:spAutoFit/>
          </a:bodyPr>
          <a:lstStyle/>
          <a:p>
            <a:pPr algn="just"/>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在这里输入您的文字内容，或者将您的文字内容复制在这里。在这里输入您的文字内容，或者将您的文字复制在这里</a:t>
            </a:r>
          </a:p>
        </p:txBody>
      </p:sp>
      <p:sp>
        <p:nvSpPr>
          <p:cNvPr id="40" name="矩形 39"/>
          <p:cNvSpPr/>
          <p:nvPr/>
        </p:nvSpPr>
        <p:spPr>
          <a:xfrm>
            <a:off x="1691392" y="1485323"/>
            <a:ext cx="2695251" cy="646303"/>
          </a:xfrm>
          <a:prstGeom prst="rect">
            <a:avLst/>
          </a:prstGeom>
        </p:spPr>
        <p:txBody>
          <a:bodyPr wrap="square" lIns="91412" tIns="45706" rIns="91412" bIns="45706">
            <a:spAutoFit/>
          </a:bodyPr>
          <a:lstStyle/>
          <a:p>
            <a:pPr algn="just"/>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在这里输入您的文字内容，或者将您的文字内容复制在这里。在这里输入您的文字内容</a:t>
            </a:r>
          </a:p>
        </p:txBody>
      </p:sp>
      <p:sp>
        <p:nvSpPr>
          <p:cNvPr id="41" name="矩形 40"/>
          <p:cNvSpPr/>
          <p:nvPr/>
        </p:nvSpPr>
        <p:spPr>
          <a:xfrm>
            <a:off x="1691392" y="5151082"/>
            <a:ext cx="2695251" cy="646303"/>
          </a:xfrm>
          <a:prstGeom prst="rect">
            <a:avLst/>
          </a:prstGeom>
        </p:spPr>
        <p:txBody>
          <a:bodyPr wrap="square" lIns="91412" tIns="45706" rIns="91412" bIns="45706">
            <a:spAutoFit/>
          </a:bodyPr>
          <a:lstStyle/>
          <a:p>
            <a:pPr algn="just"/>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在这里输入您的文字内容，或者将您的文字内容复制在这里。在这里输入您的文字内容</a:t>
            </a:r>
          </a:p>
        </p:txBody>
      </p:sp>
      <p:sp>
        <p:nvSpPr>
          <p:cNvPr id="42" name="矩形 41"/>
          <p:cNvSpPr/>
          <p:nvPr/>
        </p:nvSpPr>
        <p:spPr>
          <a:xfrm>
            <a:off x="778558" y="3319514"/>
            <a:ext cx="2695251" cy="646303"/>
          </a:xfrm>
          <a:prstGeom prst="rect">
            <a:avLst/>
          </a:prstGeom>
        </p:spPr>
        <p:txBody>
          <a:bodyPr wrap="square" lIns="91412" tIns="45706" rIns="91412" bIns="45706">
            <a:spAutoFit/>
          </a:bodyPr>
          <a:lstStyle/>
          <a:p>
            <a:pPr algn="just"/>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在这里输入您的文字内容，或者将您的文字内容复制在这里。在这里输入您的文字内容</a:t>
            </a:r>
          </a:p>
        </p:txBody>
      </p: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250" fill="hold"/>
                                        <p:tgtEl>
                                          <p:spTgt spid="23"/>
                                        </p:tgtEl>
                                        <p:attrNameLst>
                                          <p:attrName>ppt_w</p:attrName>
                                        </p:attrNameLst>
                                      </p:cBhvr>
                                      <p:tavLst>
                                        <p:tav tm="0">
                                          <p:val>
                                            <p:fltVal val="0"/>
                                          </p:val>
                                        </p:tav>
                                        <p:tav tm="100000">
                                          <p:val>
                                            <p:strVal val="#ppt_w"/>
                                          </p:val>
                                        </p:tav>
                                      </p:tavLst>
                                    </p:anim>
                                    <p:anim calcmode="lin" valueType="num">
                                      <p:cBhvr>
                                        <p:cTn id="8" dur="250" fill="hold"/>
                                        <p:tgtEl>
                                          <p:spTgt spid="23"/>
                                        </p:tgtEl>
                                        <p:attrNameLst>
                                          <p:attrName>ppt_h</p:attrName>
                                        </p:attrNameLst>
                                      </p:cBhvr>
                                      <p:tavLst>
                                        <p:tav tm="0">
                                          <p:val>
                                            <p:fltVal val="0"/>
                                          </p:val>
                                        </p:tav>
                                        <p:tav tm="100000">
                                          <p:val>
                                            <p:strVal val="#ppt_h"/>
                                          </p:val>
                                        </p:tav>
                                      </p:tavLst>
                                    </p:anim>
                                    <p:animEffect transition="in" filter="fade">
                                      <p:cBhvr>
                                        <p:cTn id="9" dur="250"/>
                                        <p:tgtEl>
                                          <p:spTgt spid="23"/>
                                        </p:tgtEl>
                                      </p:cBhvr>
                                    </p:animEffect>
                                  </p:childTnLst>
                                </p:cTn>
                              </p:par>
                              <p:par>
                                <p:cTn id="10" presetID="35" presetClass="path" presetSubtype="0" accel="50000" decel="50000" fill="hold" grpId="1" nodeType="withEffect">
                                  <p:stCondLst>
                                    <p:cond delay="0"/>
                                  </p:stCondLst>
                                  <p:childTnLst>
                                    <p:animMotion origin="layout" path="M -6.25E-7 7.40741E-7 L 0.12149 7.40741E-7 " pathEditMode="relative" rAng="0" ptsTypes="AA">
                                      <p:cBhvr>
                                        <p:cTn id="11" dur="750" spd="-100000" fill="hold"/>
                                        <p:tgtEl>
                                          <p:spTgt spid="23"/>
                                        </p:tgtEl>
                                        <p:attrNameLst>
                                          <p:attrName>ppt_x</p:attrName>
                                          <p:attrName>ppt_y</p:attrName>
                                        </p:attrNameLst>
                                      </p:cBhvr>
                                      <p:rCtr x="6068" y="0"/>
                                    </p:animMotion>
                                  </p:childTnLst>
                                </p:cTn>
                              </p:par>
                              <p:par>
                                <p:cTn id="12" presetID="53" presetClass="entr" presetSubtype="16" fill="hold" grpId="0" nodeType="withEffect">
                                  <p:stCondLst>
                                    <p:cond delay="0"/>
                                  </p:stCondLst>
                                  <p:childTnLst>
                                    <p:set>
                                      <p:cBhvr>
                                        <p:cTn id="13" dur="1" fill="hold">
                                          <p:stCondLst>
                                            <p:cond delay="0"/>
                                          </p:stCondLst>
                                        </p:cTn>
                                        <p:tgtEl>
                                          <p:spTgt spid="24"/>
                                        </p:tgtEl>
                                        <p:attrNameLst>
                                          <p:attrName>style.visibility</p:attrName>
                                        </p:attrNameLst>
                                      </p:cBhvr>
                                      <p:to>
                                        <p:strVal val="visible"/>
                                      </p:to>
                                    </p:set>
                                    <p:anim calcmode="lin" valueType="num">
                                      <p:cBhvr>
                                        <p:cTn id="14" dur="250" fill="hold"/>
                                        <p:tgtEl>
                                          <p:spTgt spid="24"/>
                                        </p:tgtEl>
                                        <p:attrNameLst>
                                          <p:attrName>ppt_w</p:attrName>
                                        </p:attrNameLst>
                                      </p:cBhvr>
                                      <p:tavLst>
                                        <p:tav tm="0">
                                          <p:val>
                                            <p:fltVal val="0"/>
                                          </p:val>
                                        </p:tav>
                                        <p:tav tm="100000">
                                          <p:val>
                                            <p:strVal val="#ppt_w"/>
                                          </p:val>
                                        </p:tav>
                                      </p:tavLst>
                                    </p:anim>
                                    <p:anim calcmode="lin" valueType="num">
                                      <p:cBhvr>
                                        <p:cTn id="15" dur="250" fill="hold"/>
                                        <p:tgtEl>
                                          <p:spTgt spid="24"/>
                                        </p:tgtEl>
                                        <p:attrNameLst>
                                          <p:attrName>ppt_h</p:attrName>
                                        </p:attrNameLst>
                                      </p:cBhvr>
                                      <p:tavLst>
                                        <p:tav tm="0">
                                          <p:val>
                                            <p:fltVal val="0"/>
                                          </p:val>
                                        </p:tav>
                                        <p:tav tm="100000">
                                          <p:val>
                                            <p:strVal val="#ppt_h"/>
                                          </p:val>
                                        </p:tav>
                                      </p:tavLst>
                                    </p:anim>
                                    <p:animEffect transition="in" filter="fade">
                                      <p:cBhvr>
                                        <p:cTn id="16" dur="250"/>
                                        <p:tgtEl>
                                          <p:spTgt spid="24"/>
                                        </p:tgtEl>
                                      </p:cBhvr>
                                    </p:animEffect>
                                  </p:childTnLst>
                                </p:cTn>
                              </p:par>
                              <p:par>
                                <p:cTn id="17" presetID="35" presetClass="path" presetSubtype="0" accel="50000" decel="50000" fill="hold" grpId="1" nodeType="withEffect">
                                  <p:stCondLst>
                                    <p:cond delay="0"/>
                                  </p:stCondLst>
                                  <p:childTnLst>
                                    <p:animMotion origin="layout" path="M 4.375E-6 -4.07407E-6 L 0.12148 -4.07407E-6 " pathEditMode="relative" rAng="0" ptsTypes="AA">
                                      <p:cBhvr>
                                        <p:cTn id="18" dur="750" spd="-100000" fill="hold"/>
                                        <p:tgtEl>
                                          <p:spTgt spid="24"/>
                                        </p:tgtEl>
                                        <p:attrNameLst>
                                          <p:attrName>ppt_x</p:attrName>
                                          <p:attrName>ppt_y</p:attrName>
                                        </p:attrNameLst>
                                      </p:cBhvr>
                                      <p:rCtr x="6068" y="0"/>
                                    </p:animMotion>
                                  </p:childTnLst>
                                </p:cTn>
                              </p:par>
                              <p:par>
                                <p:cTn id="19" presetID="53" presetClass="entr" presetSubtype="16"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250" fill="hold"/>
                                        <p:tgtEl>
                                          <p:spTgt spid="25"/>
                                        </p:tgtEl>
                                        <p:attrNameLst>
                                          <p:attrName>ppt_w</p:attrName>
                                        </p:attrNameLst>
                                      </p:cBhvr>
                                      <p:tavLst>
                                        <p:tav tm="0">
                                          <p:val>
                                            <p:fltVal val="0"/>
                                          </p:val>
                                        </p:tav>
                                        <p:tav tm="100000">
                                          <p:val>
                                            <p:strVal val="#ppt_w"/>
                                          </p:val>
                                        </p:tav>
                                      </p:tavLst>
                                    </p:anim>
                                    <p:anim calcmode="lin" valueType="num">
                                      <p:cBhvr>
                                        <p:cTn id="22" dur="250" fill="hold"/>
                                        <p:tgtEl>
                                          <p:spTgt spid="25"/>
                                        </p:tgtEl>
                                        <p:attrNameLst>
                                          <p:attrName>ppt_h</p:attrName>
                                        </p:attrNameLst>
                                      </p:cBhvr>
                                      <p:tavLst>
                                        <p:tav tm="0">
                                          <p:val>
                                            <p:fltVal val="0"/>
                                          </p:val>
                                        </p:tav>
                                        <p:tav tm="100000">
                                          <p:val>
                                            <p:strVal val="#ppt_h"/>
                                          </p:val>
                                        </p:tav>
                                      </p:tavLst>
                                    </p:anim>
                                    <p:animEffect transition="in" filter="fade">
                                      <p:cBhvr>
                                        <p:cTn id="23" dur="250"/>
                                        <p:tgtEl>
                                          <p:spTgt spid="25"/>
                                        </p:tgtEl>
                                      </p:cBhvr>
                                    </p:animEffect>
                                  </p:childTnLst>
                                </p:cTn>
                              </p:par>
                              <p:par>
                                <p:cTn id="24" presetID="35" presetClass="path" presetSubtype="0" accel="50000" decel="50000" fill="hold" grpId="1" nodeType="withEffect">
                                  <p:stCondLst>
                                    <p:cond delay="0"/>
                                  </p:stCondLst>
                                  <p:childTnLst>
                                    <p:animMotion origin="layout" path="M 3.125E-6 4.44444E-6 L 0.12148 4.44444E-6 " pathEditMode="relative" rAng="0" ptsTypes="AA">
                                      <p:cBhvr>
                                        <p:cTn id="25" dur="750" spd="-100000" fill="hold"/>
                                        <p:tgtEl>
                                          <p:spTgt spid="25"/>
                                        </p:tgtEl>
                                        <p:attrNameLst>
                                          <p:attrName>ppt_x</p:attrName>
                                          <p:attrName>ppt_y</p:attrName>
                                        </p:attrNameLst>
                                      </p:cBhvr>
                                      <p:rCtr x="6068" y="0"/>
                                    </p:animMotion>
                                  </p:childTnLst>
                                </p:cTn>
                              </p:par>
                              <p:par>
                                <p:cTn id="26" presetID="53" presetClass="entr" presetSubtype="16" fill="hold" nodeType="with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250" fill="hold"/>
                                        <p:tgtEl>
                                          <p:spTgt spid="31"/>
                                        </p:tgtEl>
                                        <p:attrNameLst>
                                          <p:attrName>ppt_w</p:attrName>
                                        </p:attrNameLst>
                                      </p:cBhvr>
                                      <p:tavLst>
                                        <p:tav tm="0">
                                          <p:val>
                                            <p:fltVal val="0"/>
                                          </p:val>
                                        </p:tav>
                                        <p:tav tm="100000">
                                          <p:val>
                                            <p:strVal val="#ppt_w"/>
                                          </p:val>
                                        </p:tav>
                                      </p:tavLst>
                                    </p:anim>
                                    <p:anim calcmode="lin" valueType="num">
                                      <p:cBhvr>
                                        <p:cTn id="29" dur="250" fill="hold"/>
                                        <p:tgtEl>
                                          <p:spTgt spid="31"/>
                                        </p:tgtEl>
                                        <p:attrNameLst>
                                          <p:attrName>ppt_h</p:attrName>
                                        </p:attrNameLst>
                                      </p:cBhvr>
                                      <p:tavLst>
                                        <p:tav tm="0">
                                          <p:val>
                                            <p:fltVal val="0"/>
                                          </p:val>
                                        </p:tav>
                                        <p:tav tm="100000">
                                          <p:val>
                                            <p:strVal val="#ppt_h"/>
                                          </p:val>
                                        </p:tav>
                                      </p:tavLst>
                                    </p:anim>
                                    <p:animEffect transition="in" filter="fade">
                                      <p:cBhvr>
                                        <p:cTn id="30" dur="250"/>
                                        <p:tgtEl>
                                          <p:spTgt spid="31"/>
                                        </p:tgtEl>
                                      </p:cBhvr>
                                    </p:animEffect>
                                  </p:childTnLst>
                                </p:cTn>
                              </p:par>
                              <p:par>
                                <p:cTn id="31" presetID="35" presetClass="path" presetSubtype="0" accel="50000" decel="50000" fill="hold" nodeType="withEffect">
                                  <p:stCondLst>
                                    <p:cond delay="0"/>
                                  </p:stCondLst>
                                  <p:childTnLst>
                                    <p:animMotion origin="layout" path="M -0.12148 2.96296E-6 L -3.125E-6 2.96296E-6 " pathEditMode="relative" rAng="0" ptsTypes="AA">
                                      <p:cBhvr>
                                        <p:cTn id="32" dur="750" fill="hold"/>
                                        <p:tgtEl>
                                          <p:spTgt spid="31"/>
                                        </p:tgtEl>
                                        <p:attrNameLst>
                                          <p:attrName>ppt_x</p:attrName>
                                          <p:attrName>ppt_y</p:attrName>
                                        </p:attrNameLst>
                                      </p:cBhvr>
                                      <p:rCtr x="6068" y="0"/>
                                    </p:animMotion>
                                  </p:childTnLst>
                                </p:cTn>
                              </p:par>
                            </p:childTnLst>
                          </p:cTn>
                        </p:par>
                        <p:par>
                          <p:cTn id="33" fill="hold">
                            <p:stCondLst>
                              <p:cond delay="500"/>
                            </p:stCondLst>
                            <p:childTnLst>
                              <p:par>
                                <p:cTn id="34" presetID="22" presetClass="entr" presetSubtype="1" fill="hold" grpId="0" nodeType="after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wipe(up)">
                                      <p:cBhvr>
                                        <p:cTn id="36" dur="500"/>
                                        <p:tgtEl>
                                          <p:spTgt spid="22"/>
                                        </p:tgtEl>
                                      </p:cBhvr>
                                    </p:animEffect>
                                  </p:childTnLst>
                                </p:cTn>
                              </p:par>
                            </p:childTnLst>
                          </p:cTn>
                        </p:par>
                        <p:par>
                          <p:cTn id="37" fill="hold">
                            <p:stCondLst>
                              <p:cond delay="100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left)">
                                      <p:cBhvr>
                                        <p:cTn id="43" dur="500"/>
                                        <p:tgtEl>
                                          <p:spTgt spid="30"/>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wipe(left)">
                                      <p:cBhvr>
                                        <p:cTn id="46" dur="500"/>
                                        <p:tgtEl>
                                          <p:spTgt spid="29"/>
                                        </p:tgtEl>
                                      </p:cBhvr>
                                    </p:animEffect>
                                  </p:childTnLst>
                                </p:cTn>
                              </p:par>
                            </p:childTnLst>
                          </p:cTn>
                        </p:par>
                        <p:par>
                          <p:cTn id="47" fill="hold">
                            <p:stCondLst>
                              <p:cond delay="1500"/>
                            </p:stCondLst>
                            <p:childTnLst>
                              <p:par>
                                <p:cTn id="48" presetID="53" presetClass="entr" presetSubtype="16"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 calcmode="lin" valueType="num">
                                      <p:cBhvr>
                                        <p:cTn id="50" dur="500" fill="hold"/>
                                        <p:tgtEl>
                                          <p:spTgt spid="34"/>
                                        </p:tgtEl>
                                        <p:attrNameLst>
                                          <p:attrName>ppt_w</p:attrName>
                                        </p:attrNameLst>
                                      </p:cBhvr>
                                      <p:tavLst>
                                        <p:tav tm="0">
                                          <p:val>
                                            <p:fltVal val="0"/>
                                          </p:val>
                                        </p:tav>
                                        <p:tav tm="100000">
                                          <p:val>
                                            <p:strVal val="#ppt_w"/>
                                          </p:val>
                                        </p:tav>
                                      </p:tavLst>
                                    </p:anim>
                                    <p:anim calcmode="lin" valueType="num">
                                      <p:cBhvr>
                                        <p:cTn id="51" dur="500" fill="hold"/>
                                        <p:tgtEl>
                                          <p:spTgt spid="34"/>
                                        </p:tgtEl>
                                        <p:attrNameLst>
                                          <p:attrName>ppt_h</p:attrName>
                                        </p:attrNameLst>
                                      </p:cBhvr>
                                      <p:tavLst>
                                        <p:tav tm="0">
                                          <p:val>
                                            <p:fltVal val="0"/>
                                          </p:val>
                                        </p:tav>
                                        <p:tav tm="100000">
                                          <p:val>
                                            <p:strVal val="#ppt_h"/>
                                          </p:val>
                                        </p:tav>
                                      </p:tavLst>
                                    </p:anim>
                                    <p:animEffect transition="in" filter="fade">
                                      <p:cBhvr>
                                        <p:cTn id="52" dur="500"/>
                                        <p:tgtEl>
                                          <p:spTgt spid="34"/>
                                        </p:tgtEl>
                                      </p:cBhvr>
                                    </p:animEffect>
                                  </p:childTnLst>
                                </p:cTn>
                              </p:par>
                            </p:childTnLst>
                          </p:cTn>
                        </p:par>
                        <p:par>
                          <p:cTn id="53" fill="hold">
                            <p:stCondLst>
                              <p:cond delay="2000"/>
                            </p:stCondLst>
                            <p:childTnLst>
                              <p:par>
                                <p:cTn id="54" presetID="53" presetClass="entr" presetSubtype="16" fill="hold" grpId="0" nodeType="afterEffect">
                                  <p:stCondLst>
                                    <p:cond delay="0"/>
                                  </p:stCondLst>
                                  <p:iterate type="lt">
                                    <p:tmPct val="10000"/>
                                  </p:iterate>
                                  <p:childTnLst>
                                    <p:set>
                                      <p:cBhvr>
                                        <p:cTn id="55" dur="1" fill="hold">
                                          <p:stCondLst>
                                            <p:cond delay="0"/>
                                          </p:stCondLst>
                                        </p:cTn>
                                        <p:tgtEl>
                                          <p:spTgt spid="40"/>
                                        </p:tgtEl>
                                        <p:attrNameLst>
                                          <p:attrName>style.visibility</p:attrName>
                                        </p:attrNameLst>
                                      </p:cBhvr>
                                      <p:to>
                                        <p:strVal val="visible"/>
                                      </p:to>
                                    </p:set>
                                    <p:anim calcmode="lin" valueType="num">
                                      <p:cBhvr>
                                        <p:cTn id="56" dur="250" fill="hold"/>
                                        <p:tgtEl>
                                          <p:spTgt spid="40"/>
                                        </p:tgtEl>
                                        <p:attrNameLst>
                                          <p:attrName>ppt_w</p:attrName>
                                        </p:attrNameLst>
                                      </p:cBhvr>
                                      <p:tavLst>
                                        <p:tav tm="0">
                                          <p:val>
                                            <p:fltVal val="0"/>
                                          </p:val>
                                        </p:tav>
                                        <p:tav tm="100000">
                                          <p:val>
                                            <p:strVal val="#ppt_w"/>
                                          </p:val>
                                        </p:tav>
                                      </p:tavLst>
                                    </p:anim>
                                    <p:anim calcmode="lin" valueType="num">
                                      <p:cBhvr>
                                        <p:cTn id="57" dur="250" fill="hold"/>
                                        <p:tgtEl>
                                          <p:spTgt spid="40"/>
                                        </p:tgtEl>
                                        <p:attrNameLst>
                                          <p:attrName>ppt_h</p:attrName>
                                        </p:attrNameLst>
                                      </p:cBhvr>
                                      <p:tavLst>
                                        <p:tav tm="0">
                                          <p:val>
                                            <p:fltVal val="0"/>
                                          </p:val>
                                        </p:tav>
                                        <p:tav tm="100000">
                                          <p:val>
                                            <p:strVal val="#ppt_h"/>
                                          </p:val>
                                        </p:tav>
                                      </p:tavLst>
                                    </p:anim>
                                    <p:animEffect transition="in" filter="fade">
                                      <p:cBhvr>
                                        <p:cTn id="58" dur="250"/>
                                        <p:tgtEl>
                                          <p:spTgt spid="40"/>
                                        </p:tgtEl>
                                      </p:cBhvr>
                                    </p:animEffect>
                                  </p:childTnLst>
                                </p:cTn>
                              </p:par>
                            </p:childTnLst>
                          </p:cTn>
                        </p:par>
                        <p:par>
                          <p:cTn id="59" fill="hold">
                            <p:stCondLst>
                              <p:cond delay="3424"/>
                            </p:stCondLst>
                            <p:childTnLst>
                              <p:par>
                                <p:cTn id="60" presetID="53" presetClass="entr" presetSubtype="16" fill="hold" grpId="0" nodeType="afterEffect">
                                  <p:stCondLst>
                                    <p:cond delay="0"/>
                                  </p:stCondLst>
                                  <p:childTnLst>
                                    <p:set>
                                      <p:cBhvr>
                                        <p:cTn id="61" dur="1" fill="hold">
                                          <p:stCondLst>
                                            <p:cond delay="0"/>
                                          </p:stCondLst>
                                        </p:cTn>
                                        <p:tgtEl>
                                          <p:spTgt spid="35"/>
                                        </p:tgtEl>
                                        <p:attrNameLst>
                                          <p:attrName>style.visibility</p:attrName>
                                        </p:attrNameLst>
                                      </p:cBhvr>
                                      <p:to>
                                        <p:strVal val="visible"/>
                                      </p:to>
                                    </p:set>
                                    <p:anim calcmode="lin" valueType="num">
                                      <p:cBhvr>
                                        <p:cTn id="62" dur="500" fill="hold"/>
                                        <p:tgtEl>
                                          <p:spTgt spid="35"/>
                                        </p:tgtEl>
                                        <p:attrNameLst>
                                          <p:attrName>ppt_w</p:attrName>
                                        </p:attrNameLst>
                                      </p:cBhvr>
                                      <p:tavLst>
                                        <p:tav tm="0">
                                          <p:val>
                                            <p:fltVal val="0"/>
                                          </p:val>
                                        </p:tav>
                                        <p:tav tm="100000">
                                          <p:val>
                                            <p:strVal val="#ppt_w"/>
                                          </p:val>
                                        </p:tav>
                                      </p:tavLst>
                                    </p:anim>
                                    <p:anim calcmode="lin" valueType="num">
                                      <p:cBhvr>
                                        <p:cTn id="63" dur="500" fill="hold"/>
                                        <p:tgtEl>
                                          <p:spTgt spid="35"/>
                                        </p:tgtEl>
                                        <p:attrNameLst>
                                          <p:attrName>ppt_h</p:attrName>
                                        </p:attrNameLst>
                                      </p:cBhvr>
                                      <p:tavLst>
                                        <p:tav tm="0">
                                          <p:val>
                                            <p:fltVal val="0"/>
                                          </p:val>
                                        </p:tav>
                                        <p:tav tm="100000">
                                          <p:val>
                                            <p:strVal val="#ppt_h"/>
                                          </p:val>
                                        </p:tav>
                                      </p:tavLst>
                                    </p:anim>
                                    <p:animEffect transition="in" filter="fade">
                                      <p:cBhvr>
                                        <p:cTn id="64" dur="500"/>
                                        <p:tgtEl>
                                          <p:spTgt spid="35"/>
                                        </p:tgtEl>
                                      </p:cBhvr>
                                    </p:animEffect>
                                  </p:childTnLst>
                                </p:cTn>
                              </p:par>
                            </p:childTnLst>
                          </p:cTn>
                        </p:par>
                        <p:par>
                          <p:cTn id="65" fill="hold">
                            <p:stCondLst>
                              <p:cond delay="3924"/>
                            </p:stCondLst>
                            <p:childTnLst>
                              <p:par>
                                <p:cTn id="66" presetID="53" presetClass="entr" presetSubtype="16" fill="hold" grpId="0" nodeType="afterEffect">
                                  <p:stCondLst>
                                    <p:cond delay="0"/>
                                  </p:stCondLst>
                                  <p:iterate type="lt">
                                    <p:tmPct val="10000"/>
                                  </p:iterate>
                                  <p:childTnLst>
                                    <p:set>
                                      <p:cBhvr>
                                        <p:cTn id="67" dur="1" fill="hold">
                                          <p:stCondLst>
                                            <p:cond delay="0"/>
                                          </p:stCondLst>
                                        </p:cTn>
                                        <p:tgtEl>
                                          <p:spTgt spid="42"/>
                                        </p:tgtEl>
                                        <p:attrNameLst>
                                          <p:attrName>style.visibility</p:attrName>
                                        </p:attrNameLst>
                                      </p:cBhvr>
                                      <p:to>
                                        <p:strVal val="visible"/>
                                      </p:to>
                                    </p:set>
                                    <p:anim calcmode="lin" valueType="num">
                                      <p:cBhvr>
                                        <p:cTn id="68" dur="250" fill="hold"/>
                                        <p:tgtEl>
                                          <p:spTgt spid="42"/>
                                        </p:tgtEl>
                                        <p:attrNameLst>
                                          <p:attrName>ppt_w</p:attrName>
                                        </p:attrNameLst>
                                      </p:cBhvr>
                                      <p:tavLst>
                                        <p:tav tm="0">
                                          <p:val>
                                            <p:fltVal val="0"/>
                                          </p:val>
                                        </p:tav>
                                        <p:tav tm="100000">
                                          <p:val>
                                            <p:strVal val="#ppt_w"/>
                                          </p:val>
                                        </p:tav>
                                      </p:tavLst>
                                    </p:anim>
                                    <p:anim calcmode="lin" valueType="num">
                                      <p:cBhvr>
                                        <p:cTn id="69" dur="250" fill="hold"/>
                                        <p:tgtEl>
                                          <p:spTgt spid="42"/>
                                        </p:tgtEl>
                                        <p:attrNameLst>
                                          <p:attrName>ppt_h</p:attrName>
                                        </p:attrNameLst>
                                      </p:cBhvr>
                                      <p:tavLst>
                                        <p:tav tm="0">
                                          <p:val>
                                            <p:fltVal val="0"/>
                                          </p:val>
                                        </p:tav>
                                        <p:tav tm="100000">
                                          <p:val>
                                            <p:strVal val="#ppt_h"/>
                                          </p:val>
                                        </p:tav>
                                      </p:tavLst>
                                    </p:anim>
                                    <p:animEffect transition="in" filter="fade">
                                      <p:cBhvr>
                                        <p:cTn id="70" dur="250"/>
                                        <p:tgtEl>
                                          <p:spTgt spid="42"/>
                                        </p:tgtEl>
                                      </p:cBhvr>
                                    </p:animEffect>
                                  </p:childTnLst>
                                </p:cTn>
                              </p:par>
                            </p:childTnLst>
                          </p:cTn>
                        </p:par>
                        <p:par>
                          <p:cTn id="71" fill="hold">
                            <p:stCondLst>
                              <p:cond delay="5099"/>
                            </p:stCondLst>
                            <p:childTnLst>
                              <p:par>
                                <p:cTn id="72" presetID="53" presetClass="entr" presetSubtype="16" fill="hold" grpId="0" nodeType="afterEffect">
                                  <p:stCondLst>
                                    <p:cond delay="0"/>
                                  </p:stCondLst>
                                  <p:childTnLst>
                                    <p:set>
                                      <p:cBhvr>
                                        <p:cTn id="73" dur="1" fill="hold">
                                          <p:stCondLst>
                                            <p:cond delay="0"/>
                                          </p:stCondLst>
                                        </p:cTn>
                                        <p:tgtEl>
                                          <p:spTgt spid="37"/>
                                        </p:tgtEl>
                                        <p:attrNameLst>
                                          <p:attrName>style.visibility</p:attrName>
                                        </p:attrNameLst>
                                      </p:cBhvr>
                                      <p:to>
                                        <p:strVal val="visible"/>
                                      </p:to>
                                    </p:set>
                                    <p:anim calcmode="lin" valueType="num">
                                      <p:cBhvr>
                                        <p:cTn id="74" dur="500" fill="hold"/>
                                        <p:tgtEl>
                                          <p:spTgt spid="37"/>
                                        </p:tgtEl>
                                        <p:attrNameLst>
                                          <p:attrName>ppt_w</p:attrName>
                                        </p:attrNameLst>
                                      </p:cBhvr>
                                      <p:tavLst>
                                        <p:tav tm="0">
                                          <p:val>
                                            <p:fltVal val="0"/>
                                          </p:val>
                                        </p:tav>
                                        <p:tav tm="100000">
                                          <p:val>
                                            <p:strVal val="#ppt_w"/>
                                          </p:val>
                                        </p:tav>
                                      </p:tavLst>
                                    </p:anim>
                                    <p:anim calcmode="lin" valueType="num">
                                      <p:cBhvr>
                                        <p:cTn id="75" dur="500" fill="hold"/>
                                        <p:tgtEl>
                                          <p:spTgt spid="37"/>
                                        </p:tgtEl>
                                        <p:attrNameLst>
                                          <p:attrName>ppt_h</p:attrName>
                                        </p:attrNameLst>
                                      </p:cBhvr>
                                      <p:tavLst>
                                        <p:tav tm="0">
                                          <p:val>
                                            <p:fltVal val="0"/>
                                          </p:val>
                                        </p:tav>
                                        <p:tav tm="100000">
                                          <p:val>
                                            <p:strVal val="#ppt_h"/>
                                          </p:val>
                                        </p:tav>
                                      </p:tavLst>
                                    </p:anim>
                                    <p:animEffect transition="in" filter="fade">
                                      <p:cBhvr>
                                        <p:cTn id="76" dur="500"/>
                                        <p:tgtEl>
                                          <p:spTgt spid="37"/>
                                        </p:tgtEl>
                                      </p:cBhvr>
                                    </p:animEffect>
                                  </p:childTnLst>
                                </p:cTn>
                              </p:par>
                            </p:childTnLst>
                          </p:cTn>
                        </p:par>
                        <p:par>
                          <p:cTn id="77" fill="hold">
                            <p:stCondLst>
                              <p:cond delay="5599"/>
                            </p:stCondLst>
                            <p:childTnLst>
                              <p:par>
                                <p:cTn id="78" presetID="53" presetClass="entr" presetSubtype="16" fill="hold" grpId="0" nodeType="afterEffect">
                                  <p:stCondLst>
                                    <p:cond delay="0"/>
                                  </p:stCondLst>
                                  <p:iterate type="lt">
                                    <p:tmPct val="10000"/>
                                  </p:iterate>
                                  <p:childTnLst>
                                    <p:set>
                                      <p:cBhvr>
                                        <p:cTn id="79" dur="1" fill="hold">
                                          <p:stCondLst>
                                            <p:cond delay="0"/>
                                          </p:stCondLst>
                                        </p:cTn>
                                        <p:tgtEl>
                                          <p:spTgt spid="41"/>
                                        </p:tgtEl>
                                        <p:attrNameLst>
                                          <p:attrName>style.visibility</p:attrName>
                                        </p:attrNameLst>
                                      </p:cBhvr>
                                      <p:to>
                                        <p:strVal val="visible"/>
                                      </p:to>
                                    </p:set>
                                    <p:anim calcmode="lin" valueType="num">
                                      <p:cBhvr>
                                        <p:cTn id="80" dur="250" fill="hold"/>
                                        <p:tgtEl>
                                          <p:spTgt spid="41"/>
                                        </p:tgtEl>
                                        <p:attrNameLst>
                                          <p:attrName>ppt_w</p:attrName>
                                        </p:attrNameLst>
                                      </p:cBhvr>
                                      <p:tavLst>
                                        <p:tav tm="0">
                                          <p:val>
                                            <p:fltVal val="0"/>
                                          </p:val>
                                        </p:tav>
                                        <p:tav tm="100000">
                                          <p:val>
                                            <p:strVal val="#ppt_w"/>
                                          </p:val>
                                        </p:tav>
                                      </p:tavLst>
                                    </p:anim>
                                    <p:anim calcmode="lin" valueType="num">
                                      <p:cBhvr>
                                        <p:cTn id="81" dur="250" fill="hold"/>
                                        <p:tgtEl>
                                          <p:spTgt spid="41"/>
                                        </p:tgtEl>
                                        <p:attrNameLst>
                                          <p:attrName>ppt_h</p:attrName>
                                        </p:attrNameLst>
                                      </p:cBhvr>
                                      <p:tavLst>
                                        <p:tav tm="0">
                                          <p:val>
                                            <p:fltVal val="0"/>
                                          </p:val>
                                        </p:tav>
                                        <p:tav tm="100000">
                                          <p:val>
                                            <p:strVal val="#ppt_h"/>
                                          </p:val>
                                        </p:tav>
                                      </p:tavLst>
                                    </p:anim>
                                    <p:animEffect transition="in" filter="fade">
                                      <p:cBhvr>
                                        <p:cTn id="82" dur="250"/>
                                        <p:tgtEl>
                                          <p:spTgt spid="41"/>
                                        </p:tgtEl>
                                      </p:cBhvr>
                                    </p:animEffect>
                                  </p:childTnLst>
                                </p:cTn>
                              </p:par>
                            </p:childTnLst>
                          </p:cTn>
                        </p:par>
                        <p:par>
                          <p:cTn id="83" fill="hold">
                            <p:stCondLst>
                              <p:cond delay="6774"/>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500" fill="hold"/>
                                        <p:tgtEl>
                                          <p:spTgt spid="38"/>
                                        </p:tgtEl>
                                        <p:attrNameLst>
                                          <p:attrName>ppt_w</p:attrName>
                                        </p:attrNameLst>
                                      </p:cBhvr>
                                      <p:tavLst>
                                        <p:tav tm="0">
                                          <p:val>
                                            <p:fltVal val="0"/>
                                          </p:val>
                                        </p:tav>
                                        <p:tav tm="100000">
                                          <p:val>
                                            <p:strVal val="#ppt_w"/>
                                          </p:val>
                                        </p:tav>
                                      </p:tavLst>
                                    </p:anim>
                                    <p:anim calcmode="lin" valueType="num">
                                      <p:cBhvr>
                                        <p:cTn id="87" dur="500" fill="hold"/>
                                        <p:tgtEl>
                                          <p:spTgt spid="38"/>
                                        </p:tgtEl>
                                        <p:attrNameLst>
                                          <p:attrName>ppt_h</p:attrName>
                                        </p:attrNameLst>
                                      </p:cBhvr>
                                      <p:tavLst>
                                        <p:tav tm="0">
                                          <p:val>
                                            <p:fltVal val="0"/>
                                          </p:val>
                                        </p:tav>
                                        <p:tav tm="100000">
                                          <p:val>
                                            <p:strVal val="#ppt_h"/>
                                          </p:val>
                                        </p:tav>
                                      </p:tavLst>
                                    </p:anim>
                                    <p:animEffect transition="in" filter="fade">
                                      <p:cBhvr>
                                        <p:cTn id="88" dur="500"/>
                                        <p:tgtEl>
                                          <p:spTgt spid="38"/>
                                        </p:tgtEl>
                                      </p:cBhvr>
                                    </p:animEffect>
                                  </p:childTnLst>
                                </p:cTn>
                              </p:par>
                            </p:childTnLst>
                          </p:cTn>
                        </p:par>
                        <p:par>
                          <p:cTn id="89" fill="hold">
                            <p:stCondLst>
                              <p:cond delay="7274"/>
                            </p:stCondLst>
                            <p:childTnLst>
                              <p:par>
                                <p:cTn id="90" presetID="53" presetClass="entr" presetSubtype="16" fill="hold" grpId="0" nodeType="afterEffect">
                                  <p:stCondLst>
                                    <p:cond delay="0"/>
                                  </p:stCondLst>
                                  <p:iterate type="lt">
                                    <p:tmPct val="10000"/>
                                  </p:iterate>
                                  <p:childTnLst>
                                    <p:set>
                                      <p:cBhvr>
                                        <p:cTn id="91" dur="1" fill="hold">
                                          <p:stCondLst>
                                            <p:cond delay="0"/>
                                          </p:stCondLst>
                                        </p:cTn>
                                        <p:tgtEl>
                                          <p:spTgt spid="39"/>
                                        </p:tgtEl>
                                        <p:attrNameLst>
                                          <p:attrName>style.visibility</p:attrName>
                                        </p:attrNameLst>
                                      </p:cBhvr>
                                      <p:to>
                                        <p:strVal val="visible"/>
                                      </p:to>
                                    </p:set>
                                    <p:anim calcmode="lin" valueType="num">
                                      <p:cBhvr>
                                        <p:cTn id="92" dur="250" fill="hold"/>
                                        <p:tgtEl>
                                          <p:spTgt spid="39"/>
                                        </p:tgtEl>
                                        <p:attrNameLst>
                                          <p:attrName>ppt_w</p:attrName>
                                        </p:attrNameLst>
                                      </p:cBhvr>
                                      <p:tavLst>
                                        <p:tav tm="0">
                                          <p:val>
                                            <p:fltVal val="0"/>
                                          </p:val>
                                        </p:tav>
                                        <p:tav tm="100000">
                                          <p:val>
                                            <p:strVal val="#ppt_w"/>
                                          </p:val>
                                        </p:tav>
                                      </p:tavLst>
                                    </p:anim>
                                    <p:anim calcmode="lin" valueType="num">
                                      <p:cBhvr>
                                        <p:cTn id="93" dur="250" fill="hold"/>
                                        <p:tgtEl>
                                          <p:spTgt spid="39"/>
                                        </p:tgtEl>
                                        <p:attrNameLst>
                                          <p:attrName>ppt_h</p:attrName>
                                        </p:attrNameLst>
                                      </p:cBhvr>
                                      <p:tavLst>
                                        <p:tav tm="0">
                                          <p:val>
                                            <p:fltVal val="0"/>
                                          </p:val>
                                        </p:tav>
                                        <p:tav tm="100000">
                                          <p:val>
                                            <p:strVal val="#ppt_h"/>
                                          </p:val>
                                        </p:tav>
                                      </p:tavLst>
                                    </p:anim>
                                    <p:animEffect transition="in" filter="fade">
                                      <p:cBhvr>
                                        <p:cTn id="94" dur="25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3" grpId="1" animBg="1"/>
      <p:bldP spid="24" grpId="0" animBg="1"/>
      <p:bldP spid="24" grpId="1" animBg="1"/>
      <p:bldP spid="25" grpId="0" animBg="1"/>
      <p:bldP spid="25" grpId="1" animBg="1"/>
      <p:bldP spid="28" grpId="0" animBg="1"/>
      <p:bldP spid="29" grpId="0" animBg="1"/>
      <p:bldP spid="30" grpId="0" animBg="1"/>
      <p:bldP spid="34" grpId="0"/>
      <p:bldP spid="35" grpId="0"/>
      <p:bldP spid="37" grpId="0"/>
      <p:bldP spid="38" grpId="0"/>
      <p:bldP spid="39" grpId="0"/>
      <p:bldP spid="40" grpId="0"/>
      <p:bldP spid="41" grpId="0"/>
      <p:bldP spid="4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文本框 25"/>
          <p:cNvSpPr txBox="1"/>
          <p:nvPr/>
        </p:nvSpPr>
        <p:spPr>
          <a:xfrm>
            <a:off x="74743" y="503062"/>
            <a:ext cx="2891066" cy="523220"/>
          </a:xfrm>
          <a:prstGeom prst="rect">
            <a:avLst/>
          </a:prstGeom>
          <a:noFill/>
        </p:spPr>
        <p:txBody>
          <a:bodyPr wrap="square" rtlCol="0">
            <a:spAutoFit/>
          </a:bodyPr>
          <a:lstStyle/>
          <a:p>
            <a:r>
              <a:rPr lang="zh-CN" altLang="en-US" sz="2800" b="1" dirty="0">
                <a:solidFill>
                  <a:schemeClr val="bg2">
                    <a:lumMod val="50000"/>
                  </a:schemeClr>
                </a:solidFill>
              </a:rPr>
              <a:t>请输入标题内容</a:t>
            </a:r>
          </a:p>
        </p:txBody>
      </p:sp>
      <p:pic>
        <p:nvPicPr>
          <p:cNvPr id="27" name="图片 26"/>
          <p:cNvPicPr>
            <a:picLocks noChangeAspect="1"/>
          </p:cNvPicPr>
          <p:nvPr/>
        </p:nvPicPr>
        <p:blipFill>
          <a:blip r:embed="rId3" cstate="screen"/>
          <a:stretch>
            <a:fillRect/>
          </a:stretch>
        </p:blipFill>
        <p:spPr>
          <a:xfrm>
            <a:off x="11045298" y="178517"/>
            <a:ext cx="824546" cy="1172311"/>
          </a:xfrm>
          <a:prstGeom prst="rect">
            <a:avLst/>
          </a:prstGeom>
        </p:spPr>
      </p:pic>
      <p:pic>
        <p:nvPicPr>
          <p:cNvPr id="36" name="图片 35"/>
          <p:cNvPicPr>
            <a:picLocks noChangeAspect="1"/>
          </p:cNvPicPr>
          <p:nvPr/>
        </p:nvPicPr>
        <p:blipFill>
          <a:blip r:embed="rId4" cstate="screen"/>
          <a:stretch>
            <a:fillRect/>
          </a:stretch>
        </p:blipFill>
        <p:spPr>
          <a:xfrm>
            <a:off x="3285497" y="232338"/>
            <a:ext cx="5741297" cy="253014"/>
          </a:xfrm>
          <a:prstGeom prst="rect">
            <a:avLst/>
          </a:prstGeom>
        </p:spPr>
      </p:pic>
      <p:sp>
        <p:nvSpPr>
          <p:cNvPr id="5" name="Freeform 11"/>
          <p:cNvSpPr/>
          <p:nvPr/>
        </p:nvSpPr>
        <p:spPr>
          <a:xfrm flipH="1">
            <a:off x="1841868" y="2125803"/>
            <a:ext cx="3174120" cy="304800"/>
          </a:xfrm>
          <a:custGeom>
            <a:avLst/>
            <a:gdLst>
              <a:gd name="connsiteX0" fmla="*/ 0 w 3444240"/>
              <a:gd name="connsiteY0" fmla="*/ 568960 h 568960"/>
              <a:gd name="connsiteX1" fmla="*/ 690880 w 3444240"/>
              <a:gd name="connsiteY1" fmla="*/ 0 h 568960"/>
              <a:gd name="connsiteX2" fmla="*/ 3444240 w 3444240"/>
              <a:gd name="connsiteY2" fmla="*/ 0 h 568960"/>
            </a:gdLst>
            <a:ahLst/>
            <a:cxnLst>
              <a:cxn ang="0">
                <a:pos x="connsiteX0" y="connsiteY0"/>
              </a:cxn>
              <a:cxn ang="0">
                <a:pos x="connsiteX1" y="connsiteY1"/>
              </a:cxn>
              <a:cxn ang="0">
                <a:pos x="connsiteX2" y="connsiteY2"/>
              </a:cxn>
            </a:cxnLst>
            <a:rect l="l" t="t" r="r" b="b"/>
            <a:pathLst>
              <a:path w="3444240" h="568960">
                <a:moveTo>
                  <a:pt x="0" y="568960"/>
                </a:moveTo>
                <a:lnTo>
                  <a:pt x="690880" y="0"/>
                </a:lnTo>
                <a:lnTo>
                  <a:pt x="3444240" y="0"/>
                </a:lnTo>
              </a:path>
            </a:pathLst>
          </a:custGeom>
          <a:ln w="6350" cmpd="sng">
            <a:solidFill>
              <a:schemeClr val="accent1">
                <a:alpha val="50000"/>
              </a:schemeClr>
            </a:solidFill>
            <a:headEnd type="none"/>
            <a:tailEnd type="oval" w="lg" len="lg"/>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en-US" sz="3200" b="0" i="0" u="none" strike="noStrike" kern="1200" cap="none" spc="0" normalizeH="0" baseline="0" noProof="0" dirty="0">
              <a:ln>
                <a:noFill/>
              </a:ln>
              <a:solidFill>
                <a:srgbClr val="222222"/>
              </a:solidFill>
              <a:effectLst/>
              <a:uLnTx/>
              <a:uFillTx/>
              <a:latin typeface="Source Sans Pro" panose="020B0503030403020204" charset="0"/>
              <a:ea typeface="+mn-ea"/>
              <a:cs typeface="+mn-cs"/>
            </a:endParaRPr>
          </a:p>
        </p:txBody>
      </p:sp>
      <p:sp>
        <p:nvSpPr>
          <p:cNvPr id="6" name="TextBox 12"/>
          <p:cNvSpPr txBox="1"/>
          <p:nvPr/>
        </p:nvSpPr>
        <p:spPr>
          <a:xfrm>
            <a:off x="2119512" y="1722058"/>
            <a:ext cx="2272675" cy="1163395"/>
          </a:xfrm>
          <a:prstGeom prst="rect">
            <a:avLst/>
          </a:prstGeom>
          <a:noFill/>
        </p:spPr>
        <p:txBody>
          <a:bodyPr wrap="square" lIns="121920" rIns="121920" rtlCol="0">
            <a:spAutoFit/>
          </a:bodyPr>
          <a:lstStyle/>
          <a:p>
            <a:pPr marL="0" marR="0" lvl="0" indent="0" algn="r" defTabSz="914400" rtl="0" eaLnBrk="1" fontAlgn="auto" latinLnBrk="0" hangingPunct="1">
              <a:lnSpc>
                <a:spcPct val="90000"/>
              </a:lnSpc>
              <a:spcBef>
                <a:spcPts val="1065"/>
              </a:spcBef>
              <a:spcAft>
                <a:spcPts val="0"/>
              </a:spcAft>
              <a:buClrTx/>
              <a:buSzTx/>
              <a:buFontTx/>
              <a:buNone/>
              <a:defRPr/>
            </a:pPr>
            <a:r>
              <a:rPr kumimoji="0" lang="en-US" sz="2400" b="0" i="0" u="none" strike="noStrike" kern="1200" cap="none" spc="0" normalizeH="0" baseline="0" noProof="0" dirty="0">
                <a:ln>
                  <a:noFill/>
                </a:ln>
                <a:solidFill>
                  <a:srgbClr val="222222"/>
                </a:solidFill>
                <a:effectLst/>
                <a:uLnTx/>
                <a:uFillTx/>
                <a:latin typeface="Bebas Neue" charset="0"/>
                <a:ea typeface="Bebas Neue" charset="0"/>
                <a:cs typeface="Bebas Neue" charset="0"/>
              </a:rPr>
              <a:t>Heading 1</a:t>
            </a:r>
          </a:p>
          <a:p>
            <a:pPr algn="just"/>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a:p>
            <a:pPr algn="just"/>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在这里输入您的文字内容，或者将您的文字内容复制在这里。在这里输入您的文字内容</a:t>
            </a:r>
          </a:p>
        </p:txBody>
      </p:sp>
      <p:sp>
        <p:nvSpPr>
          <p:cNvPr id="7" name="Freeform 13"/>
          <p:cNvSpPr/>
          <p:nvPr/>
        </p:nvSpPr>
        <p:spPr>
          <a:xfrm>
            <a:off x="7303485" y="2257320"/>
            <a:ext cx="3329480" cy="304800"/>
          </a:xfrm>
          <a:custGeom>
            <a:avLst/>
            <a:gdLst>
              <a:gd name="connsiteX0" fmla="*/ 0 w 3444240"/>
              <a:gd name="connsiteY0" fmla="*/ 568960 h 568960"/>
              <a:gd name="connsiteX1" fmla="*/ 690880 w 3444240"/>
              <a:gd name="connsiteY1" fmla="*/ 0 h 568960"/>
              <a:gd name="connsiteX2" fmla="*/ 3444240 w 3444240"/>
              <a:gd name="connsiteY2" fmla="*/ 0 h 568960"/>
            </a:gdLst>
            <a:ahLst/>
            <a:cxnLst>
              <a:cxn ang="0">
                <a:pos x="connsiteX0" y="connsiteY0"/>
              </a:cxn>
              <a:cxn ang="0">
                <a:pos x="connsiteX1" y="connsiteY1"/>
              </a:cxn>
              <a:cxn ang="0">
                <a:pos x="connsiteX2" y="connsiteY2"/>
              </a:cxn>
            </a:cxnLst>
            <a:rect l="l" t="t" r="r" b="b"/>
            <a:pathLst>
              <a:path w="3444240" h="568960">
                <a:moveTo>
                  <a:pt x="0" y="568960"/>
                </a:moveTo>
                <a:lnTo>
                  <a:pt x="690880" y="0"/>
                </a:lnTo>
                <a:lnTo>
                  <a:pt x="3444240" y="0"/>
                </a:lnTo>
              </a:path>
            </a:pathLst>
          </a:custGeom>
          <a:ln w="6350" cmpd="sng">
            <a:solidFill>
              <a:schemeClr val="accent2">
                <a:alpha val="50000"/>
              </a:schemeClr>
            </a:solidFill>
            <a:headEnd type="none"/>
            <a:tailEnd type="oval" w="lg" len="lg"/>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3200" b="0" i="0" u="none" strike="noStrike" kern="1200" cap="none" spc="0" normalizeH="0" baseline="0" noProof="0" dirty="0">
              <a:ln>
                <a:noFill/>
              </a:ln>
              <a:solidFill>
                <a:srgbClr val="222222"/>
              </a:solidFill>
              <a:effectLst/>
              <a:uLnTx/>
              <a:uFillTx/>
              <a:latin typeface="Source Sans Pro" panose="020B0503030403020204" charset="0"/>
              <a:ea typeface="+mn-ea"/>
              <a:cs typeface="+mn-cs"/>
            </a:endParaRPr>
          </a:p>
        </p:txBody>
      </p:sp>
      <p:sp>
        <p:nvSpPr>
          <p:cNvPr id="8" name="Freeform 14"/>
          <p:cNvSpPr/>
          <p:nvPr/>
        </p:nvSpPr>
        <p:spPr>
          <a:xfrm flipV="1">
            <a:off x="7221038" y="4697487"/>
            <a:ext cx="3329480" cy="304800"/>
          </a:xfrm>
          <a:custGeom>
            <a:avLst/>
            <a:gdLst>
              <a:gd name="connsiteX0" fmla="*/ 0 w 3444240"/>
              <a:gd name="connsiteY0" fmla="*/ 568960 h 568960"/>
              <a:gd name="connsiteX1" fmla="*/ 690880 w 3444240"/>
              <a:gd name="connsiteY1" fmla="*/ 0 h 568960"/>
              <a:gd name="connsiteX2" fmla="*/ 3444240 w 3444240"/>
              <a:gd name="connsiteY2" fmla="*/ 0 h 568960"/>
            </a:gdLst>
            <a:ahLst/>
            <a:cxnLst>
              <a:cxn ang="0">
                <a:pos x="connsiteX0" y="connsiteY0"/>
              </a:cxn>
              <a:cxn ang="0">
                <a:pos x="connsiteX1" y="connsiteY1"/>
              </a:cxn>
              <a:cxn ang="0">
                <a:pos x="connsiteX2" y="connsiteY2"/>
              </a:cxn>
            </a:cxnLst>
            <a:rect l="l" t="t" r="r" b="b"/>
            <a:pathLst>
              <a:path w="3444240" h="568960">
                <a:moveTo>
                  <a:pt x="0" y="568960"/>
                </a:moveTo>
                <a:lnTo>
                  <a:pt x="690880" y="0"/>
                </a:lnTo>
                <a:lnTo>
                  <a:pt x="3444240" y="0"/>
                </a:lnTo>
              </a:path>
            </a:pathLst>
          </a:custGeom>
          <a:ln w="6350" cmpd="sng">
            <a:solidFill>
              <a:schemeClr val="accent3">
                <a:alpha val="50000"/>
              </a:schemeClr>
            </a:solidFill>
            <a:headEnd type="none"/>
            <a:tailEnd type="oval" w="lg" len="lg"/>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3200" b="0" i="0" u="none" strike="noStrike" kern="1200" cap="none" spc="0" normalizeH="0" baseline="0" noProof="0" dirty="0">
              <a:ln>
                <a:noFill/>
              </a:ln>
              <a:solidFill>
                <a:srgbClr val="222222"/>
              </a:solidFill>
              <a:effectLst/>
              <a:uLnTx/>
              <a:uFillTx/>
              <a:latin typeface="Source Sans Pro" panose="020B0503030403020204" charset="0"/>
              <a:ea typeface="+mn-ea"/>
              <a:cs typeface="+mn-cs"/>
            </a:endParaRPr>
          </a:p>
        </p:txBody>
      </p:sp>
      <p:sp>
        <p:nvSpPr>
          <p:cNvPr id="9" name="Freeform 15"/>
          <p:cNvSpPr/>
          <p:nvPr/>
        </p:nvSpPr>
        <p:spPr>
          <a:xfrm flipH="1" flipV="1">
            <a:off x="1790492" y="4677206"/>
            <a:ext cx="3174120" cy="304800"/>
          </a:xfrm>
          <a:custGeom>
            <a:avLst/>
            <a:gdLst>
              <a:gd name="connsiteX0" fmla="*/ 0 w 3444240"/>
              <a:gd name="connsiteY0" fmla="*/ 568960 h 568960"/>
              <a:gd name="connsiteX1" fmla="*/ 690880 w 3444240"/>
              <a:gd name="connsiteY1" fmla="*/ 0 h 568960"/>
              <a:gd name="connsiteX2" fmla="*/ 3444240 w 3444240"/>
              <a:gd name="connsiteY2" fmla="*/ 0 h 568960"/>
            </a:gdLst>
            <a:ahLst/>
            <a:cxnLst>
              <a:cxn ang="0">
                <a:pos x="connsiteX0" y="connsiteY0"/>
              </a:cxn>
              <a:cxn ang="0">
                <a:pos x="connsiteX1" y="connsiteY1"/>
              </a:cxn>
              <a:cxn ang="0">
                <a:pos x="connsiteX2" y="connsiteY2"/>
              </a:cxn>
            </a:cxnLst>
            <a:rect l="l" t="t" r="r" b="b"/>
            <a:pathLst>
              <a:path w="3444240" h="568960">
                <a:moveTo>
                  <a:pt x="0" y="568960"/>
                </a:moveTo>
                <a:lnTo>
                  <a:pt x="690880" y="0"/>
                </a:lnTo>
                <a:lnTo>
                  <a:pt x="3444240" y="0"/>
                </a:lnTo>
              </a:path>
            </a:pathLst>
          </a:custGeom>
          <a:ln w="6350" cmpd="sng">
            <a:solidFill>
              <a:schemeClr val="accent4">
                <a:alpha val="50000"/>
              </a:schemeClr>
            </a:solidFill>
            <a:headEnd type="none"/>
            <a:tailEnd type="oval" w="lg" len="lg"/>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en-US" sz="3200" b="0" i="0" u="none" strike="noStrike" kern="1200" cap="none" spc="0" normalizeH="0" baseline="0" noProof="0" dirty="0">
              <a:ln>
                <a:noFill/>
              </a:ln>
              <a:solidFill>
                <a:srgbClr val="222222"/>
              </a:solidFill>
              <a:effectLst/>
              <a:uLnTx/>
              <a:uFillTx/>
              <a:latin typeface="Source Sans Pro" panose="020B0503030403020204" charset="0"/>
              <a:ea typeface="+mn-ea"/>
              <a:cs typeface="+mn-cs"/>
            </a:endParaRPr>
          </a:p>
        </p:txBody>
      </p:sp>
      <p:sp>
        <p:nvSpPr>
          <p:cNvPr id="10" name="TextBox 16"/>
          <p:cNvSpPr txBox="1"/>
          <p:nvPr/>
        </p:nvSpPr>
        <p:spPr>
          <a:xfrm>
            <a:off x="7954068" y="1853575"/>
            <a:ext cx="2518291" cy="1371658"/>
          </a:xfrm>
          <a:prstGeom prst="rect">
            <a:avLst/>
          </a:prstGeom>
          <a:noFill/>
        </p:spPr>
        <p:txBody>
          <a:bodyPr wrap="square" lIns="121920" rIns="121920" rtlCol="0">
            <a:spAutoFit/>
          </a:bodyPr>
          <a:lstStyle/>
          <a:p>
            <a:pPr marL="0" marR="0" lvl="0" indent="0" algn="l" defTabSz="914400" rtl="0" eaLnBrk="1" fontAlgn="auto" latinLnBrk="0" hangingPunct="1">
              <a:lnSpc>
                <a:spcPct val="90000"/>
              </a:lnSpc>
              <a:spcBef>
                <a:spcPts val="1065"/>
              </a:spcBef>
              <a:spcAft>
                <a:spcPts val="0"/>
              </a:spcAft>
              <a:buClrTx/>
              <a:buSzTx/>
              <a:buFontTx/>
              <a:buNone/>
              <a:defRPr/>
            </a:pPr>
            <a:r>
              <a:rPr kumimoji="0" lang="en-US" sz="2400" b="0" i="0" u="none" strike="noStrike" kern="1200" cap="none" spc="0" normalizeH="0" baseline="0" noProof="0" dirty="0">
                <a:ln>
                  <a:noFill/>
                </a:ln>
                <a:solidFill>
                  <a:srgbClr val="222222"/>
                </a:solidFill>
                <a:effectLst/>
                <a:uLnTx/>
                <a:uFillTx/>
                <a:latin typeface="Bebas Neue" charset="0"/>
                <a:ea typeface="Bebas Neue" charset="0"/>
                <a:cs typeface="Bebas Neue" charset="0"/>
              </a:rPr>
              <a:t>Heading 2</a:t>
            </a:r>
          </a:p>
          <a:p>
            <a:pPr>
              <a:lnSpc>
                <a:spcPct val="90000"/>
              </a:lnSpc>
              <a:spcBef>
                <a:spcPts val="1065"/>
              </a:spcBef>
              <a:defRPr/>
            </a:pPr>
            <a:r>
              <a:rPr kumimoji="0" lang="en-US" sz="1200" b="0" i="0" u="none" strike="noStrike" kern="1200" cap="none" spc="0" normalizeH="0" baseline="0" noProof="0" dirty="0">
                <a:ln>
                  <a:noFill/>
                </a:ln>
                <a:solidFill>
                  <a:srgbClr val="222222"/>
                </a:solidFill>
                <a:effectLst/>
                <a:uLnTx/>
                <a:uFillTx/>
                <a:latin typeface="Source Sans Pro" panose="020B0503030403020204" charset="0"/>
                <a:ea typeface="+mn-ea"/>
                <a:cs typeface="+mn-cs"/>
              </a:rPr>
              <a:t>.</a:t>
            </a: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在这里输入您的文字内容，或者将您的文字内容复制在这里。在这里输入您的文字内容</a:t>
            </a:r>
          </a:p>
          <a:p>
            <a:pPr marL="0" marR="0" lvl="0" indent="0" algn="l" defTabSz="914400" rtl="0" eaLnBrk="1" fontAlgn="auto" latinLnBrk="0" hangingPunct="1">
              <a:lnSpc>
                <a:spcPct val="90000"/>
              </a:lnSpc>
              <a:spcBef>
                <a:spcPts val="1065"/>
              </a:spcBef>
              <a:spcAft>
                <a:spcPts val="0"/>
              </a:spcAft>
              <a:buClrTx/>
              <a:buSzTx/>
              <a:buFontTx/>
              <a:buNone/>
              <a:defRPr/>
            </a:pPr>
            <a:endParaRPr kumimoji="0" lang="en-US" sz="1200" b="0" i="0" u="none" strike="noStrike" kern="1200" cap="none" spc="0" normalizeH="0" baseline="0" noProof="0" dirty="0">
              <a:ln>
                <a:noFill/>
              </a:ln>
              <a:solidFill>
                <a:srgbClr val="222222"/>
              </a:solidFill>
              <a:effectLst/>
              <a:uLnTx/>
              <a:uFillTx/>
              <a:latin typeface="Source Sans Pro" panose="020B0503030403020204" charset="0"/>
              <a:ea typeface="+mn-ea"/>
              <a:cs typeface="+mn-cs"/>
            </a:endParaRPr>
          </a:p>
        </p:txBody>
      </p:sp>
      <p:sp>
        <p:nvSpPr>
          <p:cNvPr id="11" name="TextBox 17"/>
          <p:cNvSpPr txBox="1"/>
          <p:nvPr/>
        </p:nvSpPr>
        <p:spPr>
          <a:xfrm>
            <a:off x="7888211" y="4598541"/>
            <a:ext cx="2518291" cy="1371658"/>
          </a:xfrm>
          <a:prstGeom prst="rect">
            <a:avLst/>
          </a:prstGeom>
          <a:noFill/>
        </p:spPr>
        <p:txBody>
          <a:bodyPr wrap="square" lIns="121920" rIns="121920" rtlCol="0">
            <a:spAutoFit/>
          </a:bodyPr>
          <a:lstStyle/>
          <a:p>
            <a:pPr marL="0" marR="0" lvl="0" indent="0" algn="l" defTabSz="914400" rtl="0" eaLnBrk="1" fontAlgn="auto" latinLnBrk="0" hangingPunct="1">
              <a:lnSpc>
                <a:spcPct val="90000"/>
              </a:lnSpc>
              <a:spcBef>
                <a:spcPts val="1065"/>
              </a:spcBef>
              <a:spcAft>
                <a:spcPts val="0"/>
              </a:spcAft>
              <a:buClrTx/>
              <a:buSzTx/>
              <a:buFontTx/>
              <a:buNone/>
              <a:defRPr/>
            </a:pPr>
            <a:r>
              <a:rPr kumimoji="0" lang="en-US" sz="2400" b="0" i="0" u="none" strike="noStrike" kern="1200" cap="none" spc="0" normalizeH="0" baseline="0" noProof="0" dirty="0">
                <a:ln>
                  <a:noFill/>
                </a:ln>
                <a:solidFill>
                  <a:srgbClr val="222222"/>
                </a:solidFill>
                <a:effectLst/>
                <a:uLnTx/>
                <a:uFillTx/>
                <a:latin typeface="Bebas Neue" charset="0"/>
                <a:ea typeface="Bebas Neue" charset="0"/>
                <a:cs typeface="Bebas Neue" charset="0"/>
              </a:rPr>
              <a:t>Heading 4</a:t>
            </a:r>
          </a:p>
          <a:p>
            <a:pPr>
              <a:lnSpc>
                <a:spcPct val="90000"/>
              </a:lnSpc>
              <a:spcBef>
                <a:spcPts val="1065"/>
              </a:spcBef>
              <a:defRPr/>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在这里输入您的文字内容，或者将您的文字内容复制在这里。在这里输入您的文字内容</a:t>
            </a:r>
          </a:p>
          <a:p>
            <a:pPr marL="0" marR="0" lvl="0" indent="0" algn="l" defTabSz="914400" rtl="0" eaLnBrk="1" fontAlgn="auto" latinLnBrk="0" hangingPunct="1">
              <a:lnSpc>
                <a:spcPct val="90000"/>
              </a:lnSpc>
              <a:spcBef>
                <a:spcPts val="1065"/>
              </a:spcBef>
              <a:spcAft>
                <a:spcPts val="0"/>
              </a:spcAft>
              <a:buClrTx/>
              <a:buSzTx/>
              <a:buFontTx/>
              <a:buNone/>
              <a:defRPr/>
            </a:pPr>
            <a:endParaRPr kumimoji="0" lang="en-US" sz="1200" b="0" i="0" u="none" strike="noStrike" kern="1200" cap="none" spc="0" normalizeH="0" baseline="0" noProof="0" dirty="0">
              <a:ln>
                <a:noFill/>
              </a:ln>
              <a:solidFill>
                <a:srgbClr val="222222"/>
              </a:solidFill>
              <a:effectLst/>
              <a:uLnTx/>
              <a:uFillTx/>
              <a:latin typeface="Source Sans Pro" panose="020B0503030403020204" charset="0"/>
              <a:ea typeface="+mn-ea"/>
              <a:cs typeface="+mn-cs"/>
            </a:endParaRPr>
          </a:p>
        </p:txBody>
      </p:sp>
      <p:sp>
        <p:nvSpPr>
          <p:cNvPr id="12" name="TextBox 18"/>
          <p:cNvSpPr txBox="1"/>
          <p:nvPr/>
        </p:nvSpPr>
        <p:spPr>
          <a:xfrm>
            <a:off x="2068136" y="4578260"/>
            <a:ext cx="2272675" cy="1163395"/>
          </a:xfrm>
          <a:prstGeom prst="rect">
            <a:avLst/>
          </a:prstGeom>
          <a:noFill/>
        </p:spPr>
        <p:txBody>
          <a:bodyPr wrap="square" lIns="121920" rIns="121920" rtlCol="0">
            <a:spAutoFit/>
          </a:bodyPr>
          <a:lstStyle/>
          <a:p>
            <a:pPr marL="0" marR="0" lvl="0" indent="0" algn="r" defTabSz="914400" rtl="0" eaLnBrk="1" fontAlgn="auto" latinLnBrk="0" hangingPunct="1">
              <a:lnSpc>
                <a:spcPct val="90000"/>
              </a:lnSpc>
              <a:spcBef>
                <a:spcPts val="1065"/>
              </a:spcBef>
              <a:spcAft>
                <a:spcPts val="0"/>
              </a:spcAft>
              <a:buClrTx/>
              <a:buSzTx/>
              <a:buFontTx/>
              <a:buNone/>
              <a:defRPr/>
            </a:pPr>
            <a:r>
              <a:rPr kumimoji="0" lang="en-US" sz="2400" b="0" i="0" u="none" strike="noStrike" kern="1200" cap="none" spc="0" normalizeH="0" baseline="0" noProof="0" dirty="0">
                <a:ln>
                  <a:noFill/>
                </a:ln>
                <a:solidFill>
                  <a:srgbClr val="222222"/>
                </a:solidFill>
                <a:effectLst/>
                <a:uLnTx/>
                <a:uFillTx/>
                <a:latin typeface="Bebas Neue" charset="0"/>
                <a:ea typeface="Bebas Neue" charset="0"/>
                <a:cs typeface="Bebas Neue" charset="0"/>
              </a:rPr>
              <a:t>Heading 3</a:t>
            </a:r>
          </a:p>
          <a:p>
            <a:pPr algn="just"/>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a:p>
            <a:pPr algn="just"/>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在这里输入您的文字内容，或者将您的文字内容复制在这里。在这里输入您的文字内容</a:t>
            </a:r>
          </a:p>
        </p:txBody>
      </p:sp>
      <p:grpSp>
        <p:nvGrpSpPr>
          <p:cNvPr id="13" name="Group 28"/>
          <p:cNvGrpSpPr/>
          <p:nvPr/>
        </p:nvGrpSpPr>
        <p:grpSpPr>
          <a:xfrm>
            <a:off x="4724258" y="2207161"/>
            <a:ext cx="1603375" cy="1603375"/>
            <a:chOff x="4724258" y="2057259"/>
            <a:chExt cx="1603375" cy="1603375"/>
          </a:xfrm>
        </p:grpSpPr>
        <p:sp>
          <p:nvSpPr>
            <p:cNvPr id="14" name="Freeform 8"/>
            <p:cNvSpPr/>
            <p:nvPr/>
          </p:nvSpPr>
          <p:spPr bwMode="auto">
            <a:xfrm rot="2700000">
              <a:off x="4724258" y="2057259"/>
              <a:ext cx="1603375" cy="1603375"/>
            </a:xfrm>
            <a:custGeom>
              <a:avLst/>
              <a:gdLst>
                <a:gd name="T0" fmla="*/ 426 w 426"/>
                <a:gd name="T1" fmla="*/ 213 h 426"/>
                <a:gd name="T2" fmla="*/ 213 w 426"/>
                <a:gd name="T3" fmla="*/ 0 h 426"/>
                <a:gd name="T4" fmla="*/ 0 w 426"/>
                <a:gd name="T5" fmla="*/ 213 h 426"/>
                <a:gd name="T6" fmla="*/ 213 w 426"/>
                <a:gd name="T7" fmla="*/ 426 h 426"/>
                <a:gd name="T8" fmla="*/ 426 w 426"/>
                <a:gd name="T9" fmla="*/ 213 h 426"/>
              </a:gdLst>
              <a:ahLst/>
              <a:cxnLst>
                <a:cxn ang="0">
                  <a:pos x="T0" y="T1"/>
                </a:cxn>
                <a:cxn ang="0">
                  <a:pos x="T2" y="T3"/>
                </a:cxn>
                <a:cxn ang="0">
                  <a:pos x="T4" y="T5"/>
                </a:cxn>
                <a:cxn ang="0">
                  <a:pos x="T6" y="T7"/>
                </a:cxn>
                <a:cxn ang="0">
                  <a:pos x="T8" y="T9"/>
                </a:cxn>
              </a:cxnLst>
              <a:rect l="0" t="0" r="r" b="b"/>
              <a:pathLst>
                <a:path w="426" h="426">
                  <a:moveTo>
                    <a:pt x="426" y="213"/>
                  </a:moveTo>
                  <a:cubicBezTo>
                    <a:pt x="308" y="213"/>
                    <a:pt x="213" y="117"/>
                    <a:pt x="213" y="0"/>
                  </a:cubicBezTo>
                  <a:cubicBezTo>
                    <a:pt x="96" y="0"/>
                    <a:pt x="0" y="95"/>
                    <a:pt x="0" y="213"/>
                  </a:cubicBezTo>
                  <a:cubicBezTo>
                    <a:pt x="0" y="330"/>
                    <a:pt x="96" y="426"/>
                    <a:pt x="213" y="426"/>
                  </a:cubicBezTo>
                  <a:cubicBezTo>
                    <a:pt x="213" y="308"/>
                    <a:pt x="308" y="213"/>
                    <a:pt x="426" y="213"/>
                  </a:cubicBezTo>
                  <a:close/>
                </a:path>
              </a:pathLst>
            </a:custGeom>
            <a:solidFill>
              <a:schemeClr val="accent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2000" b="1" i="0" u="none" strike="noStrike" kern="1200" cap="none" spc="0" normalizeH="0" baseline="0" noProof="0" dirty="0">
                <a:ln>
                  <a:noFill/>
                </a:ln>
                <a:solidFill>
                  <a:srgbClr val="222222"/>
                </a:solidFill>
                <a:effectLst/>
                <a:uLnTx/>
                <a:uFillTx/>
                <a:latin typeface="Bebas Neue" charset="0"/>
                <a:ea typeface="Bebas Neue" charset="0"/>
                <a:cs typeface="Bebas Neue" charset="0"/>
              </a:endParaRPr>
            </a:p>
          </p:txBody>
        </p:sp>
        <p:sp>
          <p:nvSpPr>
            <p:cNvPr id="15" name="TextBox 19"/>
            <p:cNvSpPr txBox="1"/>
            <p:nvPr/>
          </p:nvSpPr>
          <p:spPr>
            <a:xfrm>
              <a:off x="5048389" y="2472858"/>
              <a:ext cx="633901" cy="535531"/>
            </a:xfrm>
            <a:prstGeom prst="rect">
              <a:avLst/>
            </a:prstGeom>
            <a:noFill/>
          </p:spPr>
          <p:txBody>
            <a:bodyPr wrap="square" lIns="121920" rIns="121920" rtlCol="0">
              <a:spAutoFit/>
            </a:bodyPr>
            <a:lstStyle/>
            <a:p>
              <a:pPr marL="0" marR="0" lvl="0" indent="0" algn="ctr" defTabSz="914400" rtl="0" eaLnBrk="1" fontAlgn="auto" latinLnBrk="0" hangingPunct="1">
                <a:lnSpc>
                  <a:spcPct val="90000"/>
                </a:lnSpc>
                <a:spcBef>
                  <a:spcPts val="1065"/>
                </a:spcBef>
                <a:spcAft>
                  <a:spcPts val="0"/>
                </a:spcAft>
                <a:buClrTx/>
                <a:buSzTx/>
                <a:buFontTx/>
                <a:buNone/>
                <a:defRPr/>
              </a:pPr>
              <a:r>
                <a:rPr kumimoji="0" lang="en-US" sz="3200" b="1" i="0" u="none" strike="noStrike" kern="1200" cap="none" spc="0" normalizeH="0" baseline="0" noProof="0" dirty="0">
                  <a:ln>
                    <a:noFill/>
                  </a:ln>
                  <a:solidFill>
                    <a:srgbClr val="FFFFFF"/>
                  </a:solidFill>
                  <a:effectLst/>
                  <a:uLnTx/>
                  <a:uFillTx/>
                  <a:latin typeface="Bebas Neue" charset="0"/>
                  <a:ea typeface="Bebas Neue" charset="0"/>
                  <a:cs typeface="Bebas Neue" charset="0"/>
                </a:rPr>
                <a:t>01</a:t>
              </a:r>
              <a:endParaRPr kumimoji="0" lang="en-US" sz="2000" b="1" i="0" u="none" strike="noStrike" kern="1200" cap="none" spc="0" normalizeH="0" baseline="0" noProof="0" dirty="0">
                <a:ln>
                  <a:noFill/>
                </a:ln>
                <a:solidFill>
                  <a:srgbClr val="FFFFFF"/>
                </a:solidFill>
                <a:effectLst/>
                <a:uLnTx/>
                <a:uFillTx/>
                <a:latin typeface="Bebas Neue" charset="0"/>
                <a:ea typeface="Bebas Neue" charset="0"/>
                <a:cs typeface="Bebas Neue" charset="0"/>
              </a:endParaRPr>
            </a:p>
          </p:txBody>
        </p:sp>
      </p:grpSp>
      <p:grpSp>
        <p:nvGrpSpPr>
          <p:cNvPr id="16" name="Group 27"/>
          <p:cNvGrpSpPr/>
          <p:nvPr/>
        </p:nvGrpSpPr>
        <p:grpSpPr>
          <a:xfrm>
            <a:off x="5858017" y="2207161"/>
            <a:ext cx="1603375" cy="1603375"/>
            <a:chOff x="5858017" y="2057259"/>
            <a:chExt cx="1603375" cy="1603375"/>
          </a:xfrm>
        </p:grpSpPr>
        <p:sp>
          <p:nvSpPr>
            <p:cNvPr id="17" name="Freeform 5"/>
            <p:cNvSpPr/>
            <p:nvPr/>
          </p:nvSpPr>
          <p:spPr bwMode="auto">
            <a:xfrm rot="2700000">
              <a:off x="5858017" y="2057259"/>
              <a:ext cx="1603375" cy="1603375"/>
            </a:xfrm>
            <a:custGeom>
              <a:avLst/>
              <a:gdLst>
                <a:gd name="T0" fmla="*/ 213 w 426"/>
                <a:gd name="T1" fmla="*/ 426 h 426"/>
                <a:gd name="T2" fmla="*/ 213 w 426"/>
                <a:gd name="T3" fmla="*/ 426 h 426"/>
                <a:gd name="T4" fmla="*/ 213 w 426"/>
                <a:gd name="T5" fmla="*/ 426 h 426"/>
                <a:gd name="T6" fmla="*/ 426 w 426"/>
                <a:gd name="T7" fmla="*/ 213 h 426"/>
                <a:gd name="T8" fmla="*/ 213 w 426"/>
                <a:gd name="T9" fmla="*/ 0 h 426"/>
                <a:gd name="T10" fmla="*/ 0 w 426"/>
                <a:gd name="T11" fmla="*/ 213 h 426"/>
                <a:gd name="T12" fmla="*/ 213 w 426"/>
                <a:gd name="T13" fmla="*/ 426 h 426"/>
              </a:gdLst>
              <a:ahLst/>
              <a:cxnLst>
                <a:cxn ang="0">
                  <a:pos x="T0" y="T1"/>
                </a:cxn>
                <a:cxn ang="0">
                  <a:pos x="T2" y="T3"/>
                </a:cxn>
                <a:cxn ang="0">
                  <a:pos x="T4" y="T5"/>
                </a:cxn>
                <a:cxn ang="0">
                  <a:pos x="T6" y="T7"/>
                </a:cxn>
                <a:cxn ang="0">
                  <a:pos x="T8" y="T9"/>
                </a:cxn>
                <a:cxn ang="0">
                  <a:pos x="T10" y="T11"/>
                </a:cxn>
                <a:cxn ang="0">
                  <a:pos x="T12" y="T13"/>
                </a:cxn>
              </a:cxnLst>
              <a:rect l="0" t="0" r="r" b="b"/>
              <a:pathLst>
                <a:path w="426" h="426">
                  <a:moveTo>
                    <a:pt x="213" y="426"/>
                  </a:moveTo>
                  <a:cubicBezTo>
                    <a:pt x="213" y="426"/>
                    <a:pt x="213" y="426"/>
                    <a:pt x="213" y="426"/>
                  </a:cubicBezTo>
                  <a:cubicBezTo>
                    <a:pt x="213" y="426"/>
                    <a:pt x="213" y="426"/>
                    <a:pt x="213" y="426"/>
                  </a:cubicBezTo>
                  <a:cubicBezTo>
                    <a:pt x="213" y="308"/>
                    <a:pt x="308" y="213"/>
                    <a:pt x="426" y="213"/>
                  </a:cubicBezTo>
                  <a:cubicBezTo>
                    <a:pt x="426" y="95"/>
                    <a:pt x="331" y="0"/>
                    <a:pt x="213" y="0"/>
                  </a:cubicBezTo>
                  <a:cubicBezTo>
                    <a:pt x="95" y="0"/>
                    <a:pt x="0" y="95"/>
                    <a:pt x="0" y="213"/>
                  </a:cubicBezTo>
                  <a:cubicBezTo>
                    <a:pt x="118" y="213"/>
                    <a:pt x="213" y="308"/>
                    <a:pt x="213" y="426"/>
                  </a:cubicBezTo>
                  <a:close/>
                </a:path>
              </a:pathLst>
            </a:custGeom>
            <a:solidFill>
              <a:schemeClr val="accent2"/>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2000" b="1" i="0" u="none" strike="noStrike" kern="1200" cap="none" spc="0" normalizeH="0" baseline="0" noProof="0" dirty="0">
                <a:ln>
                  <a:noFill/>
                </a:ln>
                <a:solidFill>
                  <a:srgbClr val="222222"/>
                </a:solidFill>
                <a:effectLst/>
                <a:uLnTx/>
                <a:uFillTx/>
                <a:latin typeface="Bebas Neue" charset="0"/>
                <a:ea typeface="Bebas Neue" charset="0"/>
                <a:cs typeface="Bebas Neue" charset="0"/>
              </a:endParaRPr>
            </a:p>
          </p:txBody>
        </p:sp>
        <p:sp>
          <p:nvSpPr>
            <p:cNvPr id="18" name="TextBox 20"/>
            <p:cNvSpPr txBox="1"/>
            <p:nvPr/>
          </p:nvSpPr>
          <p:spPr>
            <a:xfrm>
              <a:off x="6499096" y="2472858"/>
              <a:ext cx="633901" cy="535531"/>
            </a:xfrm>
            <a:prstGeom prst="rect">
              <a:avLst/>
            </a:prstGeom>
            <a:noFill/>
          </p:spPr>
          <p:txBody>
            <a:bodyPr wrap="square" lIns="121920" rIns="121920" rtlCol="0">
              <a:spAutoFit/>
            </a:bodyPr>
            <a:lstStyle/>
            <a:p>
              <a:pPr marL="0" marR="0" lvl="0" indent="0" algn="ctr" defTabSz="914400" rtl="0" eaLnBrk="1" fontAlgn="auto" latinLnBrk="0" hangingPunct="1">
                <a:lnSpc>
                  <a:spcPct val="90000"/>
                </a:lnSpc>
                <a:spcBef>
                  <a:spcPts val="1065"/>
                </a:spcBef>
                <a:spcAft>
                  <a:spcPts val="0"/>
                </a:spcAft>
                <a:buClrTx/>
                <a:buSzTx/>
                <a:buFontTx/>
                <a:buNone/>
                <a:defRPr/>
              </a:pPr>
              <a:r>
                <a:rPr kumimoji="0" lang="en-US" sz="3200" b="1" i="0" u="none" strike="noStrike" kern="1200" cap="none" spc="0" normalizeH="0" baseline="0" noProof="0" dirty="0">
                  <a:ln>
                    <a:noFill/>
                  </a:ln>
                  <a:solidFill>
                    <a:srgbClr val="FFFFFF"/>
                  </a:solidFill>
                  <a:effectLst/>
                  <a:uLnTx/>
                  <a:uFillTx/>
                  <a:latin typeface="Bebas Neue" charset="0"/>
                  <a:ea typeface="Bebas Neue" charset="0"/>
                  <a:cs typeface="Bebas Neue" charset="0"/>
                </a:rPr>
                <a:t>02</a:t>
              </a:r>
              <a:endParaRPr kumimoji="0" lang="en-US" sz="2000" b="1" i="0" u="none" strike="noStrike" kern="1200" cap="none" spc="0" normalizeH="0" baseline="0" noProof="0" dirty="0">
                <a:ln>
                  <a:noFill/>
                </a:ln>
                <a:solidFill>
                  <a:srgbClr val="FFFFFF"/>
                </a:solidFill>
                <a:effectLst/>
                <a:uLnTx/>
                <a:uFillTx/>
                <a:latin typeface="Bebas Neue" charset="0"/>
                <a:ea typeface="Bebas Neue" charset="0"/>
                <a:cs typeface="Bebas Neue" charset="0"/>
              </a:endParaRPr>
            </a:p>
          </p:txBody>
        </p:sp>
      </p:grpSp>
      <p:grpSp>
        <p:nvGrpSpPr>
          <p:cNvPr id="19" name="Group 29"/>
          <p:cNvGrpSpPr/>
          <p:nvPr/>
        </p:nvGrpSpPr>
        <p:grpSpPr>
          <a:xfrm>
            <a:off x="4724259" y="3340919"/>
            <a:ext cx="1603375" cy="1603375"/>
            <a:chOff x="4724259" y="3191017"/>
            <a:chExt cx="1603375" cy="1603375"/>
          </a:xfrm>
        </p:grpSpPr>
        <p:sp>
          <p:nvSpPr>
            <p:cNvPr id="20" name="Freeform 6"/>
            <p:cNvSpPr/>
            <p:nvPr/>
          </p:nvSpPr>
          <p:spPr bwMode="auto">
            <a:xfrm rot="2700000">
              <a:off x="4724259" y="3191017"/>
              <a:ext cx="1603375" cy="1603375"/>
            </a:xfrm>
            <a:custGeom>
              <a:avLst/>
              <a:gdLst>
                <a:gd name="T0" fmla="*/ 213 w 426"/>
                <a:gd name="T1" fmla="*/ 0 h 426"/>
                <a:gd name="T2" fmla="*/ 0 w 426"/>
                <a:gd name="T3" fmla="*/ 213 h 426"/>
                <a:gd name="T4" fmla="*/ 0 w 426"/>
                <a:gd name="T5" fmla="*/ 213 h 426"/>
                <a:gd name="T6" fmla="*/ 0 w 426"/>
                <a:gd name="T7" fmla="*/ 213 h 426"/>
                <a:gd name="T8" fmla="*/ 213 w 426"/>
                <a:gd name="T9" fmla="*/ 426 h 426"/>
                <a:gd name="T10" fmla="*/ 426 w 426"/>
                <a:gd name="T11" fmla="*/ 213 h 426"/>
                <a:gd name="T12" fmla="*/ 213 w 426"/>
                <a:gd name="T13" fmla="*/ 0 h 426"/>
              </a:gdLst>
              <a:ahLst/>
              <a:cxnLst>
                <a:cxn ang="0">
                  <a:pos x="T0" y="T1"/>
                </a:cxn>
                <a:cxn ang="0">
                  <a:pos x="T2" y="T3"/>
                </a:cxn>
                <a:cxn ang="0">
                  <a:pos x="T4" y="T5"/>
                </a:cxn>
                <a:cxn ang="0">
                  <a:pos x="T6" y="T7"/>
                </a:cxn>
                <a:cxn ang="0">
                  <a:pos x="T8" y="T9"/>
                </a:cxn>
                <a:cxn ang="0">
                  <a:pos x="T10" y="T11"/>
                </a:cxn>
                <a:cxn ang="0">
                  <a:pos x="T12" y="T13"/>
                </a:cxn>
              </a:cxnLst>
              <a:rect l="0" t="0" r="r" b="b"/>
              <a:pathLst>
                <a:path w="426" h="426">
                  <a:moveTo>
                    <a:pt x="213" y="0"/>
                  </a:moveTo>
                  <a:cubicBezTo>
                    <a:pt x="213" y="117"/>
                    <a:pt x="118" y="213"/>
                    <a:pt x="0" y="213"/>
                  </a:cubicBezTo>
                  <a:cubicBezTo>
                    <a:pt x="0" y="213"/>
                    <a:pt x="0" y="213"/>
                    <a:pt x="0" y="213"/>
                  </a:cubicBezTo>
                  <a:cubicBezTo>
                    <a:pt x="0" y="213"/>
                    <a:pt x="0" y="213"/>
                    <a:pt x="0" y="213"/>
                  </a:cubicBezTo>
                  <a:cubicBezTo>
                    <a:pt x="0" y="330"/>
                    <a:pt x="95" y="426"/>
                    <a:pt x="213" y="426"/>
                  </a:cubicBezTo>
                  <a:cubicBezTo>
                    <a:pt x="331" y="426"/>
                    <a:pt x="426" y="330"/>
                    <a:pt x="426" y="213"/>
                  </a:cubicBezTo>
                  <a:cubicBezTo>
                    <a:pt x="308" y="213"/>
                    <a:pt x="213" y="117"/>
                    <a:pt x="213" y="0"/>
                  </a:cubicBezTo>
                  <a:close/>
                </a:path>
              </a:pathLst>
            </a:custGeom>
            <a:solidFill>
              <a:schemeClr val="accent4"/>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2000" b="1" i="0" u="none" strike="noStrike" kern="1200" cap="none" spc="0" normalizeH="0" baseline="0" noProof="0" dirty="0">
                <a:ln>
                  <a:noFill/>
                </a:ln>
                <a:solidFill>
                  <a:srgbClr val="222222"/>
                </a:solidFill>
                <a:effectLst/>
                <a:uLnTx/>
                <a:uFillTx/>
                <a:latin typeface="Bebas Neue" charset="0"/>
                <a:ea typeface="Bebas Neue" charset="0"/>
                <a:cs typeface="Bebas Neue" charset="0"/>
              </a:endParaRPr>
            </a:p>
          </p:txBody>
        </p:sp>
        <p:sp>
          <p:nvSpPr>
            <p:cNvPr id="21" name="TextBox 24"/>
            <p:cNvSpPr txBox="1"/>
            <p:nvPr/>
          </p:nvSpPr>
          <p:spPr>
            <a:xfrm>
              <a:off x="5048389" y="3934511"/>
              <a:ext cx="633901" cy="535531"/>
            </a:xfrm>
            <a:prstGeom prst="rect">
              <a:avLst/>
            </a:prstGeom>
            <a:noFill/>
          </p:spPr>
          <p:txBody>
            <a:bodyPr wrap="square" lIns="121920" rIns="121920" rtlCol="0">
              <a:spAutoFit/>
            </a:bodyPr>
            <a:lstStyle/>
            <a:p>
              <a:pPr marL="0" marR="0" lvl="0" indent="0" algn="ctr" defTabSz="914400" rtl="0" eaLnBrk="1" fontAlgn="auto" latinLnBrk="0" hangingPunct="1">
                <a:lnSpc>
                  <a:spcPct val="90000"/>
                </a:lnSpc>
                <a:spcBef>
                  <a:spcPts val="1065"/>
                </a:spcBef>
                <a:spcAft>
                  <a:spcPts val="0"/>
                </a:spcAft>
                <a:buClrTx/>
                <a:buSzTx/>
                <a:buFontTx/>
                <a:buNone/>
                <a:defRPr/>
              </a:pPr>
              <a:r>
                <a:rPr kumimoji="0" lang="en-US" sz="3200" b="1" i="0" u="none" strike="noStrike" kern="1200" cap="none" spc="0" normalizeH="0" baseline="0" noProof="0" dirty="0">
                  <a:ln>
                    <a:noFill/>
                  </a:ln>
                  <a:solidFill>
                    <a:srgbClr val="FFFFFF"/>
                  </a:solidFill>
                  <a:effectLst/>
                  <a:uLnTx/>
                  <a:uFillTx/>
                  <a:latin typeface="Bebas Neue" charset="0"/>
                  <a:ea typeface="Bebas Neue" charset="0"/>
                  <a:cs typeface="Bebas Neue" charset="0"/>
                </a:rPr>
                <a:t>03</a:t>
              </a:r>
              <a:endParaRPr kumimoji="0" lang="en-US" sz="2000" b="1" i="0" u="none" strike="noStrike" kern="1200" cap="none" spc="0" normalizeH="0" baseline="0" noProof="0" dirty="0">
                <a:ln>
                  <a:noFill/>
                </a:ln>
                <a:solidFill>
                  <a:srgbClr val="FFFFFF"/>
                </a:solidFill>
                <a:effectLst/>
                <a:uLnTx/>
                <a:uFillTx/>
                <a:latin typeface="Bebas Neue" charset="0"/>
                <a:ea typeface="Bebas Neue" charset="0"/>
                <a:cs typeface="Bebas Neue" charset="0"/>
              </a:endParaRPr>
            </a:p>
          </p:txBody>
        </p:sp>
      </p:grpSp>
      <p:grpSp>
        <p:nvGrpSpPr>
          <p:cNvPr id="22" name="Group 26"/>
          <p:cNvGrpSpPr/>
          <p:nvPr/>
        </p:nvGrpSpPr>
        <p:grpSpPr>
          <a:xfrm>
            <a:off x="5858016" y="3340919"/>
            <a:ext cx="1603375" cy="1603375"/>
            <a:chOff x="5858016" y="3191017"/>
            <a:chExt cx="1603375" cy="1603375"/>
          </a:xfrm>
        </p:grpSpPr>
        <p:sp>
          <p:nvSpPr>
            <p:cNvPr id="23" name="Freeform 7"/>
            <p:cNvSpPr/>
            <p:nvPr/>
          </p:nvSpPr>
          <p:spPr bwMode="auto">
            <a:xfrm rot="2700000">
              <a:off x="5858016" y="3191017"/>
              <a:ext cx="1603375" cy="1603375"/>
            </a:xfrm>
            <a:custGeom>
              <a:avLst/>
              <a:gdLst>
                <a:gd name="T0" fmla="*/ 213 w 426"/>
                <a:gd name="T1" fmla="*/ 0 h 426"/>
                <a:gd name="T2" fmla="*/ 0 w 426"/>
                <a:gd name="T3" fmla="*/ 213 h 426"/>
                <a:gd name="T4" fmla="*/ 213 w 426"/>
                <a:gd name="T5" fmla="*/ 426 h 426"/>
                <a:gd name="T6" fmla="*/ 426 w 426"/>
                <a:gd name="T7" fmla="*/ 213 h 426"/>
                <a:gd name="T8" fmla="*/ 213 w 426"/>
                <a:gd name="T9" fmla="*/ 0 h 426"/>
              </a:gdLst>
              <a:ahLst/>
              <a:cxnLst>
                <a:cxn ang="0">
                  <a:pos x="T0" y="T1"/>
                </a:cxn>
                <a:cxn ang="0">
                  <a:pos x="T2" y="T3"/>
                </a:cxn>
                <a:cxn ang="0">
                  <a:pos x="T4" y="T5"/>
                </a:cxn>
                <a:cxn ang="0">
                  <a:pos x="T6" y="T7"/>
                </a:cxn>
                <a:cxn ang="0">
                  <a:pos x="T8" y="T9"/>
                </a:cxn>
              </a:cxnLst>
              <a:rect l="0" t="0" r="r" b="b"/>
              <a:pathLst>
                <a:path w="426" h="426">
                  <a:moveTo>
                    <a:pt x="213" y="0"/>
                  </a:moveTo>
                  <a:cubicBezTo>
                    <a:pt x="213" y="117"/>
                    <a:pt x="118" y="213"/>
                    <a:pt x="0" y="213"/>
                  </a:cubicBezTo>
                  <a:cubicBezTo>
                    <a:pt x="118" y="213"/>
                    <a:pt x="213" y="308"/>
                    <a:pt x="213" y="426"/>
                  </a:cubicBezTo>
                  <a:cubicBezTo>
                    <a:pt x="331" y="426"/>
                    <a:pt x="426" y="330"/>
                    <a:pt x="426" y="213"/>
                  </a:cubicBezTo>
                  <a:cubicBezTo>
                    <a:pt x="426" y="95"/>
                    <a:pt x="331" y="0"/>
                    <a:pt x="213" y="0"/>
                  </a:cubicBezTo>
                  <a:close/>
                </a:path>
              </a:pathLst>
            </a:custGeom>
            <a:solidFill>
              <a:schemeClr val="accent3"/>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2000" b="1" i="0" u="none" strike="noStrike" kern="1200" cap="none" spc="0" normalizeH="0" baseline="0" noProof="0" dirty="0">
                <a:ln>
                  <a:noFill/>
                </a:ln>
                <a:solidFill>
                  <a:srgbClr val="222222"/>
                </a:solidFill>
                <a:effectLst/>
                <a:uLnTx/>
                <a:uFillTx/>
                <a:latin typeface="Bebas Neue" charset="0"/>
                <a:ea typeface="Bebas Neue" charset="0"/>
                <a:cs typeface="Bebas Neue" charset="0"/>
              </a:endParaRPr>
            </a:p>
          </p:txBody>
        </p:sp>
        <p:sp>
          <p:nvSpPr>
            <p:cNvPr id="24" name="TextBox 25"/>
            <p:cNvSpPr txBox="1"/>
            <p:nvPr/>
          </p:nvSpPr>
          <p:spPr>
            <a:xfrm>
              <a:off x="6499096" y="3934511"/>
              <a:ext cx="633901" cy="535531"/>
            </a:xfrm>
            <a:prstGeom prst="rect">
              <a:avLst/>
            </a:prstGeom>
            <a:noFill/>
          </p:spPr>
          <p:txBody>
            <a:bodyPr wrap="square" lIns="121920" rIns="121920" rtlCol="0">
              <a:spAutoFit/>
            </a:bodyPr>
            <a:lstStyle/>
            <a:p>
              <a:pPr marL="0" marR="0" lvl="0" indent="0" algn="ctr" defTabSz="914400" rtl="0" eaLnBrk="1" fontAlgn="auto" latinLnBrk="0" hangingPunct="1">
                <a:lnSpc>
                  <a:spcPct val="90000"/>
                </a:lnSpc>
                <a:spcBef>
                  <a:spcPts val="1065"/>
                </a:spcBef>
                <a:spcAft>
                  <a:spcPts val="0"/>
                </a:spcAft>
                <a:buClrTx/>
                <a:buSzTx/>
                <a:buFontTx/>
                <a:buNone/>
                <a:defRPr/>
              </a:pPr>
              <a:r>
                <a:rPr kumimoji="0" lang="en-US" sz="3200" b="1" i="0" u="none" strike="noStrike" kern="1200" cap="none" spc="0" normalizeH="0" baseline="0" noProof="0" dirty="0">
                  <a:ln>
                    <a:noFill/>
                  </a:ln>
                  <a:solidFill>
                    <a:srgbClr val="FFFFFF"/>
                  </a:solidFill>
                  <a:effectLst/>
                  <a:uLnTx/>
                  <a:uFillTx/>
                  <a:latin typeface="Bebas Neue" charset="0"/>
                  <a:ea typeface="Bebas Neue" charset="0"/>
                  <a:cs typeface="Bebas Neue" charset="0"/>
                </a:rPr>
                <a:t>04</a:t>
              </a:r>
              <a:endParaRPr kumimoji="0" lang="en-US" sz="2000" b="1" i="0" u="none" strike="noStrike" kern="1200" cap="none" spc="0" normalizeH="0" baseline="0" noProof="0" dirty="0">
                <a:ln>
                  <a:noFill/>
                </a:ln>
                <a:solidFill>
                  <a:srgbClr val="FFFFFF"/>
                </a:solidFill>
                <a:effectLst/>
                <a:uLnTx/>
                <a:uFillTx/>
                <a:latin typeface="Bebas Neue" charset="0"/>
                <a:ea typeface="Bebas Neue" charset="0"/>
                <a:cs typeface="Bebas Neue" charset="0"/>
              </a:endParaRPr>
            </a:p>
          </p:txBody>
        </p:sp>
      </p:grp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100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250"/>
                                        <p:tgtEl>
                                          <p:spTgt spid="5"/>
                                        </p:tgtEl>
                                      </p:cBhvr>
                                    </p:animEffect>
                                  </p:childTnLst>
                                </p:cTn>
                              </p:par>
                              <p:par>
                                <p:cTn id="8" presetID="10" presetClass="entr" presetSubtype="0" fill="hold" grpId="0" nodeType="withEffect">
                                  <p:stCondLst>
                                    <p:cond delay="125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250"/>
                                        <p:tgtEl>
                                          <p:spTgt spid="6"/>
                                        </p:tgtEl>
                                      </p:cBhvr>
                                    </p:animEffect>
                                  </p:childTnLst>
                                </p:cTn>
                              </p:par>
                              <p:par>
                                <p:cTn id="11" presetID="22" presetClass="entr" presetSubtype="8" fill="hold" grpId="0" nodeType="withEffect">
                                  <p:stCondLst>
                                    <p:cond delay="175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250"/>
                                        <p:tgtEl>
                                          <p:spTgt spid="7"/>
                                        </p:tgtEl>
                                      </p:cBhvr>
                                    </p:animEffect>
                                  </p:childTnLst>
                                </p:cTn>
                              </p:par>
                              <p:par>
                                <p:cTn id="14" presetID="10" presetClass="entr" presetSubtype="0" fill="hold" grpId="0" nodeType="withEffect">
                                  <p:stCondLst>
                                    <p:cond delay="200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250"/>
                                        <p:tgtEl>
                                          <p:spTgt spid="10"/>
                                        </p:tgtEl>
                                      </p:cBhvr>
                                    </p:animEffect>
                                  </p:childTnLst>
                                </p:cTn>
                              </p:par>
                              <p:par>
                                <p:cTn id="17" presetID="22" presetClass="entr" presetSubtype="2" fill="hold" grpId="0" nodeType="withEffect">
                                  <p:stCondLst>
                                    <p:cond delay="2500"/>
                                  </p:stCondLst>
                                  <p:childTnLst>
                                    <p:set>
                                      <p:cBhvr>
                                        <p:cTn id="18" dur="1" fill="hold">
                                          <p:stCondLst>
                                            <p:cond delay="0"/>
                                          </p:stCondLst>
                                        </p:cTn>
                                        <p:tgtEl>
                                          <p:spTgt spid="9"/>
                                        </p:tgtEl>
                                        <p:attrNameLst>
                                          <p:attrName>style.visibility</p:attrName>
                                        </p:attrNameLst>
                                      </p:cBhvr>
                                      <p:to>
                                        <p:strVal val="visible"/>
                                      </p:to>
                                    </p:set>
                                    <p:animEffect transition="in" filter="wipe(right)">
                                      <p:cBhvr>
                                        <p:cTn id="19" dur="250"/>
                                        <p:tgtEl>
                                          <p:spTgt spid="9"/>
                                        </p:tgtEl>
                                      </p:cBhvr>
                                    </p:animEffect>
                                  </p:childTnLst>
                                </p:cTn>
                              </p:par>
                              <p:par>
                                <p:cTn id="20" presetID="10" presetClass="entr" presetSubtype="0" fill="hold" grpId="0" nodeType="withEffect">
                                  <p:stCondLst>
                                    <p:cond delay="275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250"/>
                                        <p:tgtEl>
                                          <p:spTgt spid="12"/>
                                        </p:tgtEl>
                                      </p:cBhvr>
                                    </p:animEffect>
                                  </p:childTnLst>
                                </p:cTn>
                              </p:par>
                              <p:par>
                                <p:cTn id="23" presetID="22" presetClass="entr" presetSubtype="8" fill="hold" grpId="0" nodeType="withEffect">
                                  <p:stCondLst>
                                    <p:cond delay="325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250"/>
                                        <p:tgtEl>
                                          <p:spTgt spid="8"/>
                                        </p:tgtEl>
                                      </p:cBhvr>
                                    </p:animEffect>
                                  </p:childTnLst>
                                </p:cTn>
                              </p:par>
                              <p:par>
                                <p:cTn id="26" presetID="10" presetClass="entr" presetSubtype="0" fill="hold" grpId="0" nodeType="withEffect">
                                  <p:stCondLst>
                                    <p:cond delay="350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250"/>
                                        <p:tgtEl>
                                          <p:spTgt spid="11"/>
                                        </p:tgtEl>
                                      </p:cBhvr>
                                    </p:animEffect>
                                  </p:childTnLst>
                                </p:cTn>
                              </p:par>
                              <p:par>
                                <p:cTn id="29" presetID="22" presetClass="entr" presetSubtype="4"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par>
                                <p:cTn id="32" presetID="22" presetClass="entr" presetSubtype="4" fill="hold" nodeType="withEffect">
                                  <p:stCondLst>
                                    <p:cond delay="250"/>
                                  </p:stCondLst>
                                  <p:childTnLst>
                                    <p:set>
                                      <p:cBhvr>
                                        <p:cTn id="33" dur="1" fill="hold">
                                          <p:stCondLst>
                                            <p:cond delay="0"/>
                                          </p:stCondLst>
                                        </p:cTn>
                                        <p:tgtEl>
                                          <p:spTgt spid="16"/>
                                        </p:tgtEl>
                                        <p:attrNameLst>
                                          <p:attrName>style.visibility</p:attrName>
                                        </p:attrNameLst>
                                      </p:cBhvr>
                                      <p:to>
                                        <p:strVal val="visible"/>
                                      </p:to>
                                    </p:set>
                                    <p:animEffect transition="in" filter="wipe(down)">
                                      <p:cBhvr>
                                        <p:cTn id="34" dur="500"/>
                                        <p:tgtEl>
                                          <p:spTgt spid="16"/>
                                        </p:tgtEl>
                                      </p:cBhvr>
                                    </p:animEffect>
                                  </p:childTnLst>
                                </p:cTn>
                              </p:par>
                              <p:par>
                                <p:cTn id="35" presetID="22" presetClass="entr" presetSubtype="1" fill="hold" nodeType="withEffect">
                                  <p:stCondLst>
                                    <p:cond delay="500"/>
                                  </p:stCondLst>
                                  <p:childTnLst>
                                    <p:set>
                                      <p:cBhvr>
                                        <p:cTn id="36" dur="1" fill="hold">
                                          <p:stCondLst>
                                            <p:cond delay="0"/>
                                          </p:stCondLst>
                                        </p:cTn>
                                        <p:tgtEl>
                                          <p:spTgt spid="19"/>
                                        </p:tgtEl>
                                        <p:attrNameLst>
                                          <p:attrName>style.visibility</p:attrName>
                                        </p:attrNameLst>
                                      </p:cBhvr>
                                      <p:to>
                                        <p:strVal val="visible"/>
                                      </p:to>
                                    </p:set>
                                    <p:animEffect transition="in" filter="wipe(up)">
                                      <p:cBhvr>
                                        <p:cTn id="37" dur="500"/>
                                        <p:tgtEl>
                                          <p:spTgt spid="19"/>
                                        </p:tgtEl>
                                      </p:cBhvr>
                                    </p:animEffect>
                                  </p:childTnLst>
                                </p:cTn>
                              </p:par>
                              <p:par>
                                <p:cTn id="38" presetID="22" presetClass="entr" presetSubtype="1" fill="hold" nodeType="withEffect">
                                  <p:stCondLst>
                                    <p:cond delay="750"/>
                                  </p:stCondLst>
                                  <p:childTnLst>
                                    <p:set>
                                      <p:cBhvr>
                                        <p:cTn id="39" dur="1" fill="hold">
                                          <p:stCondLst>
                                            <p:cond delay="0"/>
                                          </p:stCondLst>
                                        </p:cTn>
                                        <p:tgtEl>
                                          <p:spTgt spid="22"/>
                                        </p:tgtEl>
                                        <p:attrNameLst>
                                          <p:attrName>style.visibility</p:attrName>
                                        </p:attrNameLst>
                                      </p:cBhvr>
                                      <p:to>
                                        <p:strVal val="visible"/>
                                      </p:to>
                                    </p:set>
                                    <p:animEffect transition="in" filter="wipe(up)">
                                      <p:cBhvr>
                                        <p:cTn id="4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p:bldP spid="7" grpId="0" bldLvl="0" animBg="1"/>
      <p:bldP spid="8" grpId="0" bldLvl="0" animBg="1"/>
      <p:bldP spid="9" grpId="0" bldLvl="0" animBg="1"/>
      <p:bldP spid="10" grpId="0"/>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screen"/>
          <a:stretch>
            <a:fillRect/>
          </a:stretch>
        </p:blipFill>
        <p:spPr>
          <a:xfrm>
            <a:off x="7813105" y="442677"/>
            <a:ext cx="4095534" cy="5822890"/>
          </a:xfrm>
          <a:prstGeom prst="rect">
            <a:avLst/>
          </a:prstGeom>
        </p:spPr>
      </p:pic>
      <p:pic>
        <p:nvPicPr>
          <p:cNvPr id="3" name="图片 2"/>
          <p:cNvPicPr>
            <a:picLocks noChangeAspect="1"/>
          </p:cNvPicPr>
          <p:nvPr/>
        </p:nvPicPr>
        <p:blipFill>
          <a:blip r:embed="rId3" cstate="screen"/>
          <a:stretch>
            <a:fillRect/>
          </a:stretch>
        </p:blipFill>
        <p:spPr>
          <a:xfrm>
            <a:off x="1314457" y="316170"/>
            <a:ext cx="5741297" cy="253014"/>
          </a:xfrm>
          <a:prstGeom prst="rect">
            <a:avLst/>
          </a:prstGeom>
        </p:spPr>
      </p:pic>
      <p:grpSp>
        <p:nvGrpSpPr>
          <p:cNvPr id="14" name="组 13"/>
          <p:cNvGrpSpPr/>
          <p:nvPr/>
        </p:nvGrpSpPr>
        <p:grpSpPr>
          <a:xfrm>
            <a:off x="2482154" y="2789171"/>
            <a:ext cx="4863526" cy="1395199"/>
            <a:chOff x="8112125" y="1293664"/>
            <a:chExt cx="4863526" cy="1395199"/>
          </a:xfrm>
        </p:grpSpPr>
        <p:sp>
          <p:nvSpPr>
            <p:cNvPr id="15" name="TextBox 14"/>
            <p:cNvSpPr txBox="1"/>
            <p:nvPr/>
          </p:nvSpPr>
          <p:spPr>
            <a:xfrm>
              <a:off x="8112125" y="1293664"/>
              <a:ext cx="3005951" cy="769441"/>
            </a:xfrm>
            <a:prstGeom prst="rect">
              <a:avLst/>
            </a:prstGeom>
            <a:noFill/>
          </p:spPr>
          <p:txBody>
            <a:bodyPr wrap="none" rtlCol="0">
              <a:spAutoFit/>
            </a:bodyPr>
            <a:lstStyle/>
            <a:p>
              <a:r>
                <a:rPr lang="zh-CN" altLang="en-US" sz="4400" b="1" dirty="0">
                  <a:solidFill>
                    <a:schemeClr val="accent2"/>
                  </a:solidFill>
                  <a:latin typeface="Avenir Medium Oblique" charset="0"/>
                  <a:ea typeface="Avenir Medium Oblique" charset="0"/>
                  <a:cs typeface="Avenir Medium Oblique" charset="0"/>
                </a:rPr>
                <a:t>请输入标题</a:t>
              </a:r>
              <a:endParaRPr lang="en-US" sz="4400" b="1" dirty="0">
                <a:solidFill>
                  <a:schemeClr val="accent2"/>
                </a:solidFill>
                <a:latin typeface="Avenir Medium Oblique" charset="0"/>
                <a:ea typeface="Avenir Medium Oblique" charset="0"/>
                <a:cs typeface="Avenir Medium Oblique" charset="0"/>
              </a:endParaRPr>
            </a:p>
          </p:txBody>
        </p:sp>
        <p:sp>
          <p:nvSpPr>
            <p:cNvPr id="16" name="TextBox 27"/>
            <p:cNvSpPr txBox="1"/>
            <p:nvPr/>
          </p:nvSpPr>
          <p:spPr>
            <a:xfrm>
              <a:off x="8112125" y="2163398"/>
              <a:ext cx="4863526" cy="525465"/>
            </a:xfrm>
            <a:prstGeom prst="rect">
              <a:avLst/>
            </a:prstGeom>
            <a:noFill/>
          </p:spPr>
          <p:txBody>
            <a:bodyPr wrap="square" rtlCol="0">
              <a:spAutoFit/>
            </a:bodyPr>
            <a:lstStyle/>
            <a:p>
              <a:pPr>
                <a:lnSpc>
                  <a:spcPct val="150000"/>
                </a:lnSpc>
              </a:pPr>
              <a:r>
                <a:rPr lang="en-US" sz="1000" b="1" dirty="0">
                  <a:solidFill>
                    <a:schemeClr val="accent2"/>
                  </a:solidFill>
                  <a:latin typeface="Avenir Medium Oblique" charset="0"/>
                  <a:ea typeface="Avenir Medium Oblique" charset="0"/>
                  <a:cs typeface="Avenir Medium Oblique" charset="0"/>
                </a:rPr>
                <a:t>Entrepreneurial activities differ substantially depending on the type of organization</a:t>
              </a:r>
            </a:p>
          </p:txBody>
        </p:sp>
      </p:grpSp>
      <p:pic>
        <p:nvPicPr>
          <p:cNvPr id="4" name="图片 3"/>
          <p:cNvPicPr>
            <a:picLocks noChangeAspect="1"/>
          </p:cNvPicPr>
          <p:nvPr/>
        </p:nvPicPr>
        <p:blipFill>
          <a:blip r:embed="rId4" cstate="screen"/>
          <a:stretch>
            <a:fillRect/>
          </a:stretch>
        </p:blipFill>
        <p:spPr>
          <a:xfrm>
            <a:off x="7055754" y="5157478"/>
            <a:ext cx="1767497" cy="1050809"/>
          </a:xfrm>
          <a:prstGeom prst="rect">
            <a:avLst/>
          </a:prstGeom>
        </p:spPr>
      </p:pic>
      <p:sp>
        <p:nvSpPr>
          <p:cNvPr id="26" name="文本框 25"/>
          <p:cNvSpPr txBox="1"/>
          <p:nvPr/>
        </p:nvSpPr>
        <p:spPr>
          <a:xfrm>
            <a:off x="921690" y="2789171"/>
            <a:ext cx="1296271" cy="1015663"/>
          </a:xfrm>
          <a:prstGeom prst="rect">
            <a:avLst/>
          </a:prstGeom>
          <a:noFill/>
        </p:spPr>
        <p:txBody>
          <a:bodyPr wrap="square" rtlCol="0">
            <a:spAutoFit/>
          </a:bodyPr>
          <a:lstStyle/>
          <a:p>
            <a:r>
              <a:rPr lang="en-US" altLang="zh-CN" sz="6000" b="1" dirty="0">
                <a:solidFill>
                  <a:schemeClr val="accent2"/>
                </a:solidFill>
              </a:rPr>
              <a:t>02</a:t>
            </a:r>
            <a:endParaRPr lang="zh-CN" altLang="en-US" sz="6000" b="1" dirty="0">
              <a:solidFill>
                <a:schemeClr val="accent2"/>
              </a:solidFill>
            </a:endParaRPr>
          </a:p>
        </p:txBody>
      </p: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additive="base">
                                        <p:cTn id="17" dur="500" fill="hold"/>
                                        <p:tgtEl>
                                          <p:spTgt spid="26"/>
                                        </p:tgtEl>
                                        <p:attrNameLst>
                                          <p:attrName>ppt_x</p:attrName>
                                        </p:attrNameLst>
                                      </p:cBhvr>
                                      <p:tavLst>
                                        <p:tav tm="0">
                                          <p:val>
                                            <p:strVal val="#ppt_x"/>
                                          </p:val>
                                        </p:tav>
                                        <p:tav tm="100000">
                                          <p:val>
                                            <p:strVal val="#ppt_x"/>
                                          </p:val>
                                        </p:tav>
                                      </p:tavLst>
                                    </p:anim>
                                    <p:anim calcmode="lin" valueType="num">
                                      <p:cBhvr additive="base">
                                        <p:cTn id="18" dur="500" fill="hold"/>
                                        <p:tgtEl>
                                          <p:spTgt spid="26"/>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16" presetClass="entr" presetSubtype="21"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par>
                          <p:cTn id="23" fill="hold">
                            <p:stCondLst>
                              <p:cond delay="2500"/>
                            </p:stCondLst>
                            <p:childTnLst>
                              <p:par>
                                <p:cTn id="24" presetID="42" presetClass="entr" presetSubtype="0"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anim calcmode="lin" valueType="num">
                                      <p:cBhvr>
                                        <p:cTn id="27" dur="1000" fill="hold"/>
                                        <p:tgtEl>
                                          <p:spTgt spid="4"/>
                                        </p:tgtEl>
                                        <p:attrNameLst>
                                          <p:attrName>ppt_x</p:attrName>
                                        </p:attrNameLst>
                                      </p:cBhvr>
                                      <p:tavLst>
                                        <p:tav tm="0">
                                          <p:val>
                                            <p:strVal val="#ppt_x"/>
                                          </p:val>
                                        </p:tav>
                                        <p:tav tm="100000">
                                          <p:val>
                                            <p:strVal val="#ppt_x"/>
                                          </p:val>
                                        </p:tav>
                                      </p:tavLst>
                                    </p:anim>
                                    <p:anim calcmode="lin" valueType="num">
                                      <p:cBhvr>
                                        <p:cTn id="2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tags/tag1.xml><?xml version="1.0" encoding="utf-8"?>
<p:tagLst xmlns:a="http://schemas.openxmlformats.org/drawingml/2006/main" xmlns:r="http://schemas.openxmlformats.org/officeDocument/2006/relationships" xmlns:p="http://schemas.openxmlformats.org/presentationml/2006/main">
  <p:tag name="MH" val="20160511171951"/>
  <p:tag name="MH_LIBRARY" val="GRAPHIC"/>
  <p:tag name="MH_TYPE" val="Other"/>
  <p:tag name="MH_ORDER" val="1"/>
</p:tagLst>
</file>

<file path=ppt/tags/tag2.xml><?xml version="1.0" encoding="utf-8"?>
<p:tagLst xmlns:a="http://schemas.openxmlformats.org/drawingml/2006/main" xmlns:r="http://schemas.openxmlformats.org/officeDocument/2006/relationships" xmlns:p="http://schemas.openxmlformats.org/presentationml/2006/main">
  <p:tag name="MH" val="20160511171951"/>
  <p:tag name="MH_LIBRARY" val="GRAPHIC"/>
  <p:tag name="MH_TYPE" val="Other"/>
  <p:tag name="MH_ORDER" val="2"/>
</p:tagLst>
</file>

<file path=ppt/tags/tag3.xml><?xml version="1.0" encoding="utf-8"?>
<p:tagLst xmlns:a="http://schemas.openxmlformats.org/drawingml/2006/main" xmlns:r="http://schemas.openxmlformats.org/officeDocument/2006/relationships" xmlns:p="http://schemas.openxmlformats.org/presentationml/2006/main">
  <p:tag name="MH" val="20160511171951"/>
  <p:tag name="MH_LIBRARY" val="GRAPHIC"/>
  <p:tag name="MH_TYPE" val="Other"/>
  <p:tag name="MH_ORDER" val="3"/>
</p:tagLst>
</file>

<file path=ppt/tags/tag4.xml><?xml version="1.0" encoding="utf-8"?>
<p:tagLst xmlns:a="http://schemas.openxmlformats.org/drawingml/2006/main" xmlns:r="http://schemas.openxmlformats.org/officeDocument/2006/relationships" xmlns:p="http://schemas.openxmlformats.org/presentationml/2006/main">
  <p:tag name="MH" val="20160511171951"/>
  <p:tag name="MH_LIBRARY" val="GRAPHIC"/>
  <p:tag name="MH_TYPE" val="Other"/>
  <p:tag name="MH_ORDER" val="4"/>
</p:tagLst>
</file>

<file path=ppt/tags/tag5.xml><?xml version="1.0" encoding="utf-8"?>
<p:tagLst xmlns:a="http://schemas.openxmlformats.org/drawingml/2006/main" xmlns:r="http://schemas.openxmlformats.org/officeDocument/2006/relationships" xmlns:p="http://schemas.openxmlformats.org/presentationml/2006/main">
  <p:tag name="MH" val="20160511171951"/>
  <p:tag name="MH_LIBRARY" val="GRAPHIC"/>
  <p:tag name="MH_TYPE" val="Other"/>
  <p:tag name="MH_ORDER" val="5"/>
</p:tagLst>
</file>

<file path=ppt/theme/theme1.xml><?xml version="1.0" encoding="utf-8"?>
<a:theme xmlns:a="http://schemas.openxmlformats.org/drawingml/2006/main" name="内容">
  <a:themeElements>
    <a:clrScheme name="自定义 560">
      <a:dk1>
        <a:sysClr val="windowText" lastClr="000000"/>
      </a:dk1>
      <a:lt1>
        <a:sysClr val="window" lastClr="FFFFFF"/>
      </a:lt1>
      <a:dk2>
        <a:srgbClr val="44546A"/>
      </a:dk2>
      <a:lt2>
        <a:srgbClr val="E7E6E6"/>
      </a:lt2>
      <a:accent1>
        <a:srgbClr val="F1919D"/>
      </a:accent1>
      <a:accent2>
        <a:srgbClr val="EE9829"/>
      </a:accent2>
      <a:accent3>
        <a:srgbClr val="85C9BE"/>
      </a:accent3>
      <a:accent4>
        <a:srgbClr val="6D83BF"/>
      </a:accent4>
      <a:accent5>
        <a:srgbClr val="9B9595"/>
      </a:accent5>
      <a:accent6>
        <a:srgbClr val="F1919D"/>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2201</Words>
  <Application>Microsoft Office PowerPoint</Application>
  <PresentationFormat>宽屏</PresentationFormat>
  <Paragraphs>260</Paragraphs>
  <Slides>24</Slides>
  <Notes>17</Notes>
  <HiddenSlides>0</HiddenSlides>
  <MMClips>0</MMClips>
  <ScaleCrop>false</ScaleCrop>
  <HeadingPairs>
    <vt:vector size="6" baseType="variant">
      <vt:variant>
        <vt:lpstr>已用的字体</vt:lpstr>
      </vt:variant>
      <vt:variant>
        <vt:i4>21</vt:i4>
      </vt:variant>
      <vt:variant>
        <vt:lpstr>主题</vt:lpstr>
      </vt:variant>
      <vt:variant>
        <vt:i4>1</vt:i4>
      </vt:variant>
      <vt:variant>
        <vt:lpstr>幻灯片标题</vt:lpstr>
      </vt:variant>
      <vt:variant>
        <vt:i4>24</vt:i4>
      </vt:variant>
    </vt:vector>
  </HeadingPairs>
  <TitlesOfParts>
    <vt:vector size="46" baseType="lpstr">
      <vt:lpstr>Avenir Medium Oblique</vt:lpstr>
      <vt:lpstr>Bebas Neue</vt:lpstr>
      <vt:lpstr>Clear Sans</vt:lpstr>
      <vt:lpstr>Coolvetica Rg</vt:lpstr>
      <vt:lpstr>Helvetica Light</vt:lpstr>
      <vt:lpstr>linea-basic-10</vt:lpstr>
      <vt:lpstr>Lora</vt:lpstr>
      <vt:lpstr>Open Sans</vt:lpstr>
      <vt:lpstr>PT Sans</vt:lpstr>
      <vt:lpstr>Socialico</vt:lpstr>
      <vt:lpstr>Source Sans Pro</vt:lpstr>
      <vt:lpstr>等线</vt:lpstr>
      <vt:lpstr>等线 Light</vt:lpstr>
      <vt:lpstr>冬青黑体简体中文 W3</vt:lpstr>
      <vt:lpstr>黑体</vt:lpstr>
      <vt:lpstr>华文细黑</vt:lpstr>
      <vt:lpstr>迷你简菱心</vt:lpstr>
      <vt:lpstr>宋体</vt:lpstr>
      <vt:lpstr>微软雅黑</vt:lpstr>
      <vt:lpstr>Arial</vt:lpstr>
      <vt:lpstr>Calibri</vt:lpstr>
      <vt:lpstr>内容</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1</cp:revision>
  <dcterms:created xsi:type="dcterms:W3CDTF">2018-06-23T07:42:00Z</dcterms:created>
  <dcterms:modified xsi:type="dcterms:W3CDTF">2023-01-10T05:44:48Z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2052-11.1.0.11194</vt:lpwstr>
  </property>
  <property fmtid="{D5CDD505-2E9C-101B-9397-08002B2CF9AE}" pid="3" name="ICV">
    <vt:lpwstr>DE6F770809634669906C79AFD48BA334</vt:lpwstr>
  </property>
  <property fmtid="{A09F084E-AD41-489F-8076-AA5BE3082BCA}" pid="100">
    <vt:ui4>5</vt:ui4>
  </property>
  <property fmtid="{64440492-4C8B-11D1-8B70-080036B11A03}" pid="11">
    <vt:lpwstr>www.2ppt.com-爱PPT提供资源下载</vt:lpwstr>
  </property>
</Properties>
</file>