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9" r:id="rId3"/>
    <p:sldId id="270" r:id="rId4"/>
    <p:sldId id="273" r:id="rId5"/>
    <p:sldId id="268" r:id="rId6"/>
    <p:sldId id="302" r:id="rId7"/>
    <p:sldId id="303" r:id="rId8"/>
    <p:sldId id="274" r:id="rId9"/>
    <p:sldId id="271" r:id="rId10"/>
    <p:sldId id="310" r:id="rId11"/>
    <p:sldId id="304" r:id="rId12"/>
    <p:sldId id="275" r:id="rId13"/>
    <p:sldId id="305" r:id="rId14"/>
    <p:sldId id="311" r:id="rId15"/>
    <p:sldId id="306" r:id="rId16"/>
    <p:sldId id="308" r:id="rId17"/>
    <p:sldId id="309" r:id="rId18"/>
    <p:sldId id="300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817"/>
    <a:srgbClr val="E2BA49"/>
    <a:srgbClr val="AE0000"/>
    <a:srgbClr val="F9E879"/>
    <a:srgbClr val="009EC0"/>
    <a:srgbClr val="FDCA52"/>
    <a:srgbClr val="4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04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12EC2D8-0473-4FB7-ADC4-5C8B53187C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61A8C62-F0F2-4420-8672-546E2270697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7571B-B807-498F-9E4B-FCA088559381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0BDABF-3CF8-4C5C-9D88-3EA180477354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660AD-8BE4-4348-9437-6B8D9F3A379E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88423-0D96-4428-A8FB-95B1B5AF3DEE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CE9BD-7CC9-4198-B2BD-D3A00B4A2135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7F8FC8-2229-44BB-8069-B77DAFA3109B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63690-5C91-472D-A066-C0FF73A8C3CB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AE726-7A79-41C0-8B0F-9C9292662E80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3AB71-5BC3-4DAE-9756-C908447E4675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9A2FC-0237-4D4E-997D-65CC608061DF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497D4-BC2E-4306-8974-8978CCB2E7C0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3C2B1-87DC-416A-934D-AFA10688D8AB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306DF-1B18-4804-B5FE-2FA4A128C341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ACCCE3-BC1D-4FBC-AEE2-EFB1B08AFE8E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FA165-6C1E-49E8-A61F-408AF8C9B3E9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FEDE2-6EB9-47BA-B331-B7EF5D1CC5CB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8DA5-C1FF-452B-B64A-09A094BDF5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E331-2357-4322-9D62-FCCE09C4CB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8560-B2E3-4311-9229-F8557EAEAB0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A695-654C-4D19-A7AC-A8F37E4C9F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69D7-96CD-4662-8F7B-D3D0089EA2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63D2-D4F6-4C9B-92CA-1BC462083F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8207-8A81-4700-A94D-B658FC8FDE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DF5D-7C68-4A73-9EFD-4666393C82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7E94-01E9-49ED-BC92-6163109E3C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3F64-4D78-4E7D-A09A-497FF3DE66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4085-DF41-4F7B-A317-21C211EB5B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E7B5-9A24-4CA0-B5E3-B84DE234E2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48DF9-0027-4284-B1C3-A4B4B086BD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0F73-96CC-4595-B664-28B0C12D49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3DE3-8C72-4A80-80EF-A04E1A204F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ED8A-D2C0-4D01-BD94-F6EC4E9F12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2A23-3677-4F1A-B370-5F030CBC50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483F-2DBD-4AE9-99F3-B83BC4BC2A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E6CB-8CDF-49D4-97C9-055D98F880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2951-2074-4B31-ADB5-EF09A752FE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8607-EC02-4843-986C-4596F3CF10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4FEFB-DD0B-4A99-AC45-8D51A655AF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BE3944-7CB1-4460-93AF-E6C593531E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46B51F-3ABC-426F-9DBD-31288E9D7C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142877"/>
            <a:ext cx="9144000" cy="5000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-14620" y="3435848"/>
            <a:ext cx="9158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Module 6 Eating together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507088" y="4226795"/>
            <a:ext cx="62865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20"/>
          <p:cNvGrpSpPr/>
          <p:nvPr/>
        </p:nvGrpSpPr>
        <p:grpSpPr>
          <a:xfrm>
            <a:off x="1864258" y="4083931"/>
            <a:ext cx="5507685" cy="288032"/>
            <a:chOff x="2339752" y="3793417"/>
            <a:chExt cx="4032448" cy="288032"/>
          </a:xfrm>
          <a:solidFill>
            <a:schemeClr val="bg1"/>
          </a:solidFill>
        </p:grpSpPr>
        <p:sp>
          <p:nvSpPr>
            <p:cNvPr id="22" name="矩形 21"/>
            <p:cNvSpPr/>
            <p:nvPr/>
          </p:nvSpPr>
          <p:spPr>
            <a:xfrm>
              <a:off x="2555776" y="3793417"/>
              <a:ext cx="363600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五边形 22"/>
            <p:cNvSpPr/>
            <p:nvPr/>
          </p:nvSpPr>
          <p:spPr>
            <a:xfrm>
              <a:off x="6084168" y="3793417"/>
              <a:ext cx="288032" cy="28803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" name="五边形 23"/>
            <p:cNvSpPr/>
            <p:nvPr/>
          </p:nvSpPr>
          <p:spPr>
            <a:xfrm flipH="1">
              <a:off x="2339752" y="3793417"/>
              <a:ext cx="288032" cy="28803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组合 15"/>
          <p:cNvGrpSpPr/>
          <p:nvPr/>
        </p:nvGrpSpPr>
        <p:grpSpPr bwMode="auto">
          <a:xfrm>
            <a:off x="1935717" y="4083923"/>
            <a:ext cx="5381625" cy="307777"/>
            <a:chOff x="5076056" y="2119957"/>
            <a:chExt cx="2641994" cy="307578"/>
          </a:xfrm>
        </p:grpSpPr>
        <p:sp>
          <p:nvSpPr>
            <p:cNvPr id="26" name="TextBox 25"/>
            <p:cNvSpPr txBox="1"/>
            <p:nvPr/>
          </p:nvSpPr>
          <p:spPr>
            <a:xfrm>
              <a:off x="5368312" y="2119957"/>
              <a:ext cx="2349738" cy="3075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Knives and forks are used for most Western food</a:t>
              </a:r>
              <a:endParaRPr lang="zh-CN" altLang="en-US" sz="1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76056" y="2119957"/>
              <a:ext cx="362397" cy="3075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Unit 2</a:t>
              </a:r>
              <a:endParaRPr lang="zh-CN" altLang="en-US" sz="1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0" y="4659983"/>
            <a:ext cx="9144000" cy="36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99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99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99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55650" y="463550"/>
            <a:ext cx="17287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Why so late?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9" y="339727"/>
            <a:ext cx="373063" cy="373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4975" y="538163"/>
            <a:ext cx="249238" cy="249237"/>
          </a:xfrm>
          <a:prstGeom prst="rect">
            <a:avLst/>
          </a:prstGeom>
          <a:solidFill>
            <a:srgbClr val="DCA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"/>
            <a:ext cx="9144000" cy="144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4999038"/>
            <a:ext cx="9144000" cy="14446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53623" y="4815168"/>
            <a:ext cx="4187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79D44CF-C795-478D-A43A-88F484454254}" type="slidenum">
              <a:rPr lang="zh-CN" altLang="en-US">
                <a:solidFill>
                  <a:schemeClr val="bg1"/>
                </a:solidFill>
                <a:latin typeface="+mn-lt"/>
                <a:ea typeface="+mn-ea"/>
              </a:rPr>
              <a:t>10</a:t>
            </a:fld>
            <a:endParaRPr lang="zh-CN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3" name="矩形 32"/>
          <p:cNvSpPr/>
          <p:nvPr/>
        </p:nvSpPr>
        <p:spPr>
          <a:xfrm flipH="1">
            <a:off x="1357313" y="2928940"/>
            <a:ext cx="1357312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 flipH="1">
            <a:off x="685804" y="1419226"/>
            <a:ext cx="1457325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8"/>
          <p:cNvSpPr txBox="1">
            <a:spLocks noChangeArrowheads="1"/>
          </p:cNvSpPr>
          <p:nvPr/>
        </p:nvSpPr>
        <p:spPr bwMode="auto">
          <a:xfrm>
            <a:off x="2500317" y="1428752"/>
            <a:ext cx="578643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Dinner is the most important meal in the West.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19"/>
          <p:cNvSpPr txBox="1">
            <a:spLocks noChangeArrowheads="1"/>
          </p:cNvSpPr>
          <p:nvPr/>
        </p:nvSpPr>
        <p:spPr bwMode="auto">
          <a:xfrm>
            <a:off x="2928942" y="2928940"/>
            <a:ext cx="5572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They go home from work very late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33" grpId="0" animBg="1"/>
      <p:bldP spid="34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85817" y="357190"/>
            <a:ext cx="17287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utensils</a:t>
            </a: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9" y="339727"/>
            <a:ext cx="373063" cy="373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4975" y="538163"/>
            <a:ext cx="249238" cy="249237"/>
          </a:xfrm>
          <a:prstGeom prst="rect">
            <a:avLst/>
          </a:prstGeom>
          <a:solidFill>
            <a:srgbClr val="DCA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"/>
            <a:ext cx="9144000" cy="144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4999038"/>
            <a:ext cx="9144000" cy="14446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53623" y="4815168"/>
            <a:ext cx="4187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4249B9-4F53-42B2-8C25-A4110D9523B8}" type="slidenum">
              <a:rPr lang="zh-CN" altLang="en-US">
                <a:solidFill>
                  <a:schemeClr val="bg1"/>
                </a:solidFill>
                <a:latin typeface="+mn-lt"/>
                <a:ea typeface="+mn-ea"/>
              </a:rPr>
              <a:t>11</a:t>
            </a:fld>
            <a:endParaRPr lang="zh-CN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8" name="组合 27"/>
          <p:cNvGrpSpPr/>
          <p:nvPr/>
        </p:nvGrpSpPr>
        <p:grpSpPr bwMode="auto">
          <a:xfrm>
            <a:off x="285750" y="1143000"/>
            <a:ext cx="1276350" cy="2019300"/>
            <a:chOff x="1043608" y="1406310"/>
            <a:chExt cx="1998176" cy="2721073"/>
          </a:xfrm>
        </p:grpSpPr>
        <p:sp>
          <p:nvSpPr>
            <p:cNvPr id="29" name="椭圆 28"/>
            <p:cNvSpPr/>
            <p:nvPr/>
          </p:nvSpPr>
          <p:spPr>
            <a:xfrm>
              <a:off x="1331902" y="1635206"/>
              <a:ext cx="1366911" cy="13690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2326" name="组合 19"/>
            <p:cNvGrpSpPr/>
            <p:nvPr/>
          </p:nvGrpSpPr>
          <p:grpSpPr bwMode="auto">
            <a:xfrm>
              <a:off x="1043608" y="1406310"/>
              <a:ext cx="1998176" cy="2721073"/>
              <a:chOff x="1043608" y="1406310"/>
              <a:chExt cx="1998176" cy="2721073"/>
            </a:xfrm>
          </p:grpSpPr>
          <p:sp>
            <p:nvSpPr>
              <p:cNvPr id="31" name="任意多边形 3"/>
              <p:cNvSpPr/>
              <p:nvPr/>
            </p:nvSpPr>
            <p:spPr>
              <a:xfrm>
                <a:off x="1043608" y="1406310"/>
                <a:ext cx="1998176" cy="2721073"/>
              </a:xfrm>
              <a:custGeom>
                <a:avLst/>
                <a:gdLst>
                  <a:gd name="connsiteX0" fmla="*/ 555581 w 1138390"/>
                  <a:gd name="connsiteY0" fmla="*/ 138889 h 1550820"/>
                  <a:gd name="connsiteX1" fmla="*/ 181310 w 1138390"/>
                  <a:gd name="connsiteY1" fmla="*/ 513159 h 1550820"/>
                  <a:gd name="connsiteX2" fmla="*/ 555581 w 1138390"/>
                  <a:gd name="connsiteY2" fmla="*/ 887431 h 1550820"/>
                  <a:gd name="connsiteX3" fmla="*/ 929852 w 1138390"/>
                  <a:gd name="connsiteY3" fmla="*/ 513160 h 1550820"/>
                  <a:gd name="connsiteX4" fmla="*/ 555581 w 1138390"/>
                  <a:gd name="connsiteY4" fmla="*/ 138889 h 1550820"/>
                  <a:gd name="connsiteX5" fmla="*/ 586782 w 1138390"/>
                  <a:gd name="connsiteY5" fmla="*/ 273 h 1550820"/>
                  <a:gd name="connsiteX6" fmla="*/ 983919 w 1138390"/>
                  <a:gd name="connsiteY6" fmla="*/ 179343 h 1550820"/>
                  <a:gd name="connsiteX7" fmla="*/ 959048 w 1138390"/>
                  <a:gd name="connsiteY7" fmla="*/ 983920 h 1550820"/>
                  <a:gd name="connsiteX8" fmla="*/ 538851 w 1138390"/>
                  <a:gd name="connsiteY8" fmla="*/ 1550820 h 1550820"/>
                  <a:gd name="connsiteX9" fmla="*/ 154471 w 1138390"/>
                  <a:gd name="connsiteY9" fmla="*/ 959049 h 1550820"/>
                  <a:gd name="connsiteX10" fmla="*/ 179342 w 1138390"/>
                  <a:gd name="connsiteY10" fmla="*/ 154471 h 1550820"/>
                  <a:gd name="connsiteX11" fmla="*/ 586782 w 1138390"/>
                  <a:gd name="connsiteY11" fmla="*/ 273 h 155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90" h="1550820">
                    <a:moveTo>
                      <a:pt x="555581" y="138889"/>
                    </a:moveTo>
                    <a:cubicBezTo>
                      <a:pt x="348876" y="138889"/>
                      <a:pt x="181310" y="306455"/>
                      <a:pt x="181310" y="513159"/>
                    </a:cubicBezTo>
                    <a:cubicBezTo>
                      <a:pt x="181310" y="719863"/>
                      <a:pt x="348877" y="887431"/>
                      <a:pt x="555581" y="887431"/>
                    </a:cubicBezTo>
                    <a:cubicBezTo>
                      <a:pt x="762285" y="887431"/>
                      <a:pt x="929852" y="719864"/>
                      <a:pt x="929852" y="513160"/>
                    </a:cubicBezTo>
                    <a:cubicBezTo>
                      <a:pt x="929852" y="306456"/>
                      <a:pt x="762285" y="138889"/>
                      <a:pt x="555581" y="138889"/>
                    </a:cubicBezTo>
                    <a:close/>
                    <a:moveTo>
                      <a:pt x="586782" y="273"/>
                    </a:moveTo>
                    <a:cubicBezTo>
                      <a:pt x="732382" y="4774"/>
                      <a:pt x="876265" y="64820"/>
                      <a:pt x="983919" y="179343"/>
                    </a:cubicBezTo>
                    <a:cubicBezTo>
                      <a:pt x="1199229" y="408388"/>
                      <a:pt x="1188094" y="768610"/>
                      <a:pt x="959048" y="983920"/>
                    </a:cubicBezTo>
                    <a:cubicBezTo>
                      <a:pt x="790387" y="1142467"/>
                      <a:pt x="650320" y="1331434"/>
                      <a:pt x="538851" y="1550820"/>
                    </a:cubicBezTo>
                    <a:cubicBezTo>
                      <a:pt x="441145" y="1324968"/>
                      <a:pt x="313018" y="1127711"/>
                      <a:pt x="154471" y="959049"/>
                    </a:cubicBezTo>
                    <a:cubicBezTo>
                      <a:pt x="-60839" y="730003"/>
                      <a:pt x="-49704" y="369781"/>
                      <a:pt x="179342" y="154471"/>
                    </a:cubicBezTo>
                    <a:cubicBezTo>
                      <a:pt x="293864" y="46817"/>
                      <a:pt x="441181" y="-4227"/>
                      <a:pt x="586782" y="27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846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328" name="矩形 31"/>
              <p:cNvSpPr>
                <a:spLocks noChangeArrowheads="1"/>
              </p:cNvSpPr>
              <p:nvPr/>
            </p:nvSpPr>
            <p:spPr bwMode="auto">
              <a:xfrm>
                <a:off x="1379108" y="1983832"/>
                <a:ext cx="1286604" cy="62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true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Oval 65"/>
          <p:cNvSpPr>
            <a:spLocks noChangeArrowheads="1"/>
          </p:cNvSpPr>
          <p:nvPr/>
        </p:nvSpPr>
        <p:spPr bwMode="auto">
          <a:xfrm>
            <a:off x="1500188" y="3929065"/>
            <a:ext cx="666750" cy="155575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86404" tIns="43202" rIns="86404" bIns="432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ea typeface="+mn-ea"/>
            </a:endParaRPr>
          </a:p>
        </p:txBody>
      </p:sp>
      <p:sp>
        <p:nvSpPr>
          <p:cNvPr id="34" name="Oval 65"/>
          <p:cNvSpPr>
            <a:spLocks noChangeArrowheads="1"/>
          </p:cNvSpPr>
          <p:nvPr/>
        </p:nvSpPr>
        <p:spPr bwMode="auto">
          <a:xfrm>
            <a:off x="428629" y="3429000"/>
            <a:ext cx="855663" cy="198438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86404" tIns="43202" rIns="86404" bIns="4320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dirty="0">
              <a:ea typeface="+mn-ea"/>
            </a:endParaRPr>
          </a:p>
        </p:txBody>
      </p:sp>
      <p:grpSp>
        <p:nvGrpSpPr>
          <p:cNvPr id="10" name="组合 34"/>
          <p:cNvGrpSpPr/>
          <p:nvPr/>
        </p:nvGrpSpPr>
        <p:grpSpPr bwMode="auto">
          <a:xfrm>
            <a:off x="1357317" y="2143125"/>
            <a:ext cx="987425" cy="1563688"/>
            <a:chOff x="2699792" y="2486430"/>
            <a:chExt cx="1545137" cy="2106056"/>
          </a:xfrm>
        </p:grpSpPr>
        <p:sp>
          <p:nvSpPr>
            <p:cNvPr id="36" name="椭圆 35"/>
            <p:cNvSpPr/>
            <p:nvPr/>
          </p:nvSpPr>
          <p:spPr>
            <a:xfrm>
              <a:off x="2915912" y="2644651"/>
              <a:ext cx="1080603" cy="10797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2322" name="组合 20"/>
            <p:cNvGrpSpPr/>
            <p:nvPr/>
          </p:nvGrpSpPr>
          <p:grpSpPr bwMode="auto">
            <a:xfrm>
              <a:off x="2699792" y="2486430"/>
              <a:ext cx="1545137" cy="2106056"/>
              <a:chOff x="2699792" y="2486430"/>
              <a:chExt cx="1545137" cy="2106056"/>
            </a:xfrm>
          </p:grpSpPr>
          <p:sp>
            <p:nvSpPr>
              <p:cNvPr id="39" name="任意多边形 5"/>
              <p:cNvSpPr/>
              <p:nvPr/>
            </p:nvSpPr>
            <p:spPr>
              <a:xfrm>
                <a:off x="2699792" y="2486430"/>
                <a:ext cx="1545137" cy="2106056"/>
              </a:xfrm>
              <a:custGeom>
                <a:avLst/>
                <a:gdLst>
                  <a:gd name="connsiteX0" fmla="*/ 555581 w 1138390"/>
                  <a:gd name="connsiteY0" fmla="*/ 138889 h 1550820"/>
                  <a:gd name="connsiteX1" fmla="*/ 181310 w 1138390"/>
                  <a:gd name="connsiteY1" fmla="*/ 513159 h 1550820"/>
                  <a:gd name="connsiteX2" fmla="*/ 555581 w 1138390"/>
                  <a:gd name="connsiteY2" fmla="*/ 887431 h 1550820"/>
                  <a:gd name="connsiteX3" fmla="*/ 929852 w 1138390"/>
                  <a:gd name="connsiteY3" fmla="*/ 513160 h 1550820"/>
                  <a:gd name="connsiteX4" fmla="*/ 555581 w 1138390"/>
                  <a:gd name="connsiteY4" fmla="*/ 138889 h 1550820"/>
                  <a:gd name="connsiteX5" fmla="*/ 586782 w 1138390"/>
                  <a:gd name="connsiteY5" fmla="*/ 273 h 1550820"/>
                  <a:gd name="connsiteX6" fmla="*/ 983919 w 1138390"/>
                  <a:gd name="connsiteY6" fmla="*/ 179343 h 1550820"/>
                  <a:gd name="connsiteX7" fmla="*/ 959048 w 1138390"/>
                  <a:gd name="connsiteY7" fmla="*/ 983920 h 1550820"/>
                  <a:gd name="connsiteX8" fmla="*/ 538851 w 1138390"/>
                  <a:gd name="connsiteY8" fmla="*/ 1550820 h 1550820"/>
                  <a:gd name="connsiteX9" fmla="*/ 154471 w 1138390"/>
                  <a:gd name="connsiteY9" fmla="*/ 959049 h 1550820"/>
                  <a:gd name="connsiteX10" fmla="*/ 179342 w 1138390"/>
                  <a:gd name="connsiteY10" fmla="*/ 154471 h 1550820"/>
                  <a:gd name="connsiteX11" fmla="*/ 586782 w 1138390"/>
                  <a:gd name="connsiteY11" fmla="*/ 273 h 155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8390" h="1550820">
                    <a:moveTo>
                      <a:pt x="555581" y="138889"/>
                    </a:moveTo>
                    <a:cubicBezTo>
                      <a:pt x="348876" y="138889"/>
                      <a:pt x="181310" y="306455"/>
                      <a:pt x="181310" y="513159"/>
                    </a:cubicBezTo>
                    <a:cubicBezTo>
                      <a:pt x="181310" y="719863"/>
                      <a:pt x="348877" y="887431"/>
                      <a:pt x="555581" y="887431"/>
                    </a:cubicBezTo>
                    <a:cubicBezTo>
                      <a:pt x="762285" y="887431"/>
                      <a:pt x="929852" y="719864"/>
                      <a:pt x="929852" y="513160"/>
                    </a:cubicBezTo>
                    <a:cubicBezTo>
                      <a:pt x="929852" y="306456"/>
                      <a:pt x="762285" y="138889"/>
                      <a:pt x="555581" y="138889"/>
                    </a:cubicBezTo>
                    <a:close/>
                    <a:moveTo>
                      <a:pt x="586782" y="273"/>
                    </a:moveTo>
                    <a:cubicBezTo>
                      <a:pt x="732382" y="4774"/>
                      <a:pt x="876265" y="64820"/>
                      <a:pt x="983919" y="179343"/>
                    </a:cubicBezTo>
                    <a:cubicBezTo>
                      <a:pt x="1199229" y="408388"/>
                      <a:pt x="1188094" y="768610"/>
                      <a:pt x="959048" y="983920"/>
                    </a:cubicBezTo>
                    <a:cubicBezTo>
                      <a:pt x="790387" y="1142467"/>
                      <a:pt x="650320" y="1331434"/>
                      <a:pt x="538851" y="1550820"/>
                    </a:cubicBezTo>
                    <a:cubicBezTo>
                      <a:pt x="441145" y="1324968"/>
                      <a:pt x="313018" y="1127711"/>
                      <a:pt x="154471" y="959049"/>
                    </a:cubicBezTo>
                    <a:cubicBezTo>
                      <a:pt x="-60839" y="730003"/>
                      <a:pt x="-49704" y="369781"/>
                      <a:pt x="179342" y="154471"/>
                    </a:cubicBezTo>
                    <a:cubicBezTo>
                      <a:pt x="293864" y="46817"/>
                      <a:pt x="441181" y="-4227"/>
                      <a:pt x="586782" y="2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68034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324" name="矩形 4"/>
              <p:cNvSpPr>
                <a:spLocks noChangeArrowheads="1"/>
              </p:cNvSpPr>
              <p:nvPr/>
            </p:nvSpPr>
            <p:spPr bwMode="auto">
              <a:xfrm>
                <a:off x="2699792" y="2871444"/>
                <a:ext cx="1425275" cy="62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false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39"/>
          <p:cNvGrpSpPr/>
          <p:nvPr/>
        </p:nvGrpSpPr>
        <p:grpSpPr bwMode="auto">
          <a:xfrm>
            <a:off x="2571754" y="1000126"/>
            <a:ext cx="6215063" cy="936626"/>
            <a:chOff x="3491880" y="1347614"/>
            <a:chExt cx="4176464" cy="936883"/>
          </a:xfrm>
        </p:grpSpPr>
        <p:sp>
          <p:nvSpPr>
            <p:cNvPr id="41" name="圆角矩形 7"/>
            <p:cNvSpPr/>
            <p:nvPr/>
          </p:nvSpPr>
          <p:spPr>
            <a:xfrm>
              <a:off x="3491880" y="1347614"/>
              <a:ext cx="4176464" cy="9368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320" name="矩形 41"/>
            <p:cNvSpPr>
              <a:spLocks noChangeArrowheads="1"/>
            </p:cNvSpPr>
            <p:nvPr/>
          </p:nvSpPr>
          <p:spPr bwMode="auto">
            <a:xfrm>
              <a:off x="3491880" y="1400168"/>
              <a:ext cx="3822668" cy="8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zh-CN" altLang="en-US" sz="2400" dirty="0"/>
                <a:t>1.</a:t>
              </a:r>
              <a:r>
                <a:rPr lang="en-US" altLang="zh-CN" sz="2400" dirty="0"/>
                <a:t>The Westerners use the fork to cut the food and the knife to hold the food.</a:t>
              </a:r>
            </a:p>
          </p:txBody>
        </p:sp>
      </p:grpSp>
      <p:grpSp>
        <p:nvGrpSpPr>
          <p:cNvPr id="13" name="组合 42"/>
          <p:cNvGrpSpPr/>
          <p:nvPr/>
        </p:nvGrpSpPr>
        <p:grpSpPr bwMode="auto">
          <a:xfrm>
            <a:off x="3429000" y="3500438"/>
            <a:ext cx="5429250" cy="942975"/>
            <a:chOff x="4499992" y="2997198"/>
            <a:chExt cx="4248472" cy="942704"/>
          </a:xfrm>
        </p:grpSpPr>
        <p:sp>
          <p:nvSpPr>
            <p:cNvPr id="44" name="圆角矩形 8"/>
            <p:cNvSpPr/>
            <p:nvPr/>
          </p:nvSpPr>
          <p:spPr>
            <a:xfrm>
              <a:off x="4499992" y="2997198"/>
              <a:ext cx="4176422" cy="9427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矩形 10"/>
            <p:cNvSpPr/>
            <p:nvPr/>
          </p:nvSpPr>
          <p:spPr>
            <a:xfrm>
              <a:off x="4572042" y="3052744"/>
              <a:ext cx="4176422" cy="830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2" defTabSz="718820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tabLst>
                  <a:tab pos="107315" algn="l"/>
                </a:tabLst>
                <a:defRPr/>
              </a:pPr>
              <a:r>
                <a:rPr lang="en-US" altLang="zh-CN" sz="2400" dirty="0">
                  <a:latin typeface="Arial" panose="020B0604020202020204" pitchFamily="34" charset="0"/>
                  <a:ea typeface="+mn-ea"/>
                </a:rPr>
                <a:t>3.You will never see the Westerners use their fingers</a:t>
              </a:r>
              <a:r>
                <a:rPr lang="zh-CN" altLang="en-US" sz="2400" dirty="0"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zh-CN" sz="2400" dirty="0">
                  <a:latin typeface="Arial" panose="020B0604020202020204" pitchFamily="34" charset="0"/>
                  <a:ea typeface="+mn-ea"/>
                </a:rPr>
                <a:t>to eat.</a:t>
              </a:r>
              <a:endParaRPr lang="zh-CN" altLang="en-US" sz="2400" spc="39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25"/>
          <p:cNvGrpSpPr/>
          <p:nvPr/>
        </p:nvGrpSpPr>
        <p:grpSpPr bwMode="auto">
          <a:xfrm>
            <a:off x="3000379" y="2286002"/>
            <a:ext cx="5929313" cy="942975"/>
            <a:chOff x="4499992" y="2997198"/>
            <a:chExt cx="4248472" cy="942704"/>
          </a:xfrm>
        </p:grpSpPr>
        <p:sp>
          <p:nvSpPr>
            <p:cNvPr id="27" name="圆角矩形 8"/>
            <p:cNvSpPr/>
            <p:nvPr/>
          </p:nvSpPr>
          <p:spPr>
            <a:xfrm>
              <a:off x="4499992" y="2997198"/>
              <a:ext cx="4176811" cy="9427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10"/>
            <p:cNvSpPr/>
            <p:nvPr/>
          </p:nvSpPr>
          <p:spPr>
            <a:xfrm>
              <a:off x="4571653" y="3052745"/>
              <a:ext cx="4176811" cy="830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2" defTabSz="718820" eaLnBrk="0" fontAlgn="auto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tabLst>
                  <a:tab pos="107315" algn="l"/>
                </a:tabLst>
                <a:defRPr/>
              </a:pPr>
              <a:r>
                <a:rPr lang="en-US" altLang="zh-CN" sz="2400" dirty="0">
                  <a:latin typeface="Arial" panose="020B0604020202020204" pitchFamily="34" charset="0"/>
                  <a:ea typeface="+mn-ea"/>
                </a:rPr>
                <a:t>2.Soup can be drunk with a spoon.</a:t>
              </a:r>
              <a:endParaRPr lang="zh-CN" altLang="en-US" sz="2400" spc="39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34"/>
          <p:cNvGrpSpPr/>
          <p:nvPr/>
        </p:nvGrpSpPr>
        <p:grpSpPr bwMode="auto">
          <a:xfrm>
            <a:off x="8215313" y="1143001"/>
            <a:ext cx="487362" cy="635000"/>
            <a:chOff x="2699792" y="2486430"/>
            <a:chExt cx="1545137" cy="2106056"/>
          </a:xfrm>
        </p:grpSpPr>
        <p:sp>
          <p:nvSpPr>
            <p:cNvPr id="48" name="椭圆 47"/>
            <p:cNvSpPr/>
            <p:nvPr/>
          </p:nvSpPr>
          <p:spPr>
            <a:xfrm>
              <a:off x="2916210" y="2644384"/>
              <a:ext cx="1082102" cy="10793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任意多边形 5"/>
            <p:cNvSpPr/>
            <p:nvPr/>
          </p:nvSpPr>
          <p:spPr>
            <a:xfrm>
              <a:off x="2699792" y="2486430"/>
              <a:ext cx="1545137" cy="2106056"/>
            </a:xfrm>
            <a:custGeom>
              <a:avLst/>
              <a:gdLst>
                <a:gd name="connsiteX0" fmla="*/ 555581 w 1138390"/>
                <a:gd name="connsiteY0" fmla="*/ 138889 h 1550820"/>
                <a:gd name="connsiteX1" fmla="*/ 181310 w 1138390"/>
                <a:gd name="connsiteY1" fmla="*/ 513159 h 1550820"/>
                <a:gd name="connsiteX2" fmla="*/ 555581 w 1138390"/>
                <a:gd name="connsiteY2" fmla="*/ 887431 h 1550820"/>
                <a:gd name="connsiteX3" fmla="*/ 929852 w 1138390"/>
                <a:gd name="connsiteY3" fmla="*/ 513160 h 1550820"/>
                <a:gd name="connsiteX4" fmla="*/ 555581 w 1138390"/>
                <a:gd name="connsiteY4" fmla="*/ 138889 h 1550820"/>
                <a:gd name="connsiteX5" fmla="*/ 586782 w 1138390"/>
                <a:gd name="connsiteY5" fmla="*/ 273 h 1550820"/>
                <a:gd name="connsiteX6" fmla="*/ 983919 w 1138390"/>
                <a:gd name="connsiteY6" fmla="*/ 179343 h 1550820"/>
                <a:gd name="connsiteX7" fmla="*/ 959048 w 1138390"/>
                <a:gd name="connsiteY7" fmla="*/ 983920 h 1550820"/>
                <a:gd name="connsiteX8" fmla="*/ 538851 w 1138390"/>
                <a:gd name="connsiteY8" fmla="*/ 1550820 h 1550820"/>
                <a:gd name="connsiteX9" fmla="*/ 154471 w 1138390"/>
                <a:gd name="connsiteY9" fmla="*/ 959049 h 1550820"/>
                <a:gd name="connsiteX10" fmla="*/ 179342 w 1138390"/>
                <a:gd name="connsiteY10" fmla="*/ 154471 h 1550820"/>
                <a:gd name="connsiteX11" fmla="*/ 586782 w 1138390"/>
                <a:gd name="connsiteY11" fmla="*/ 273 h 155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8390" h="1550820">
                  <a:moveTo>
                    <a:pt x="555581" y="138889"/>
                  </a:moveTo>
                  <a:cubicBezTo>
                    <a:pt x="348876" y="138889"/>
                    <a:pt x="181310" y="306455"/>
                    <a:pt x="181310" y="513159"/>
                  </a:cubicBezTo>
                  <a:cubicBezTo>
                    <a:pt x="181310" y="719863"/>
                    <a:pt x="348877" y="887431"/>
                    <a:pt x="555581" y="887431"/>
                  </a:cubicBezTo>
                  <a:cubicBezTo>
                    <a:pt x="762285" y="887431"/>
                    <a:pt x="929852" y="719864"/>
                    <a:pt x="929852" y="513160"/>
                  </a:cubicBezTo>
                  <a:cubicBezTo>
                    <a:pt x="929852" y="306456"/>
                    <a:pt x="762285" y="138889"/>
                    <a:pt x="555581" y="138889"/>
                  </a:cubicBezTo>
                  <a:close/>
                  <a:moveTo>
                    <a:pt x="586782" y="273"/>
                  </a:moveTo>
                  <a:cubicBezTo>
                    <a:pt x="732382" y="4774"/>
                    <a:pt x="876265" y="64820"/>
                    <a:pt x="983919" y="179343"/>
                  </a:cubicBezTo>
                  <a:cubicBezTo>
                    <a:pt x="1199229" y="408388"/>
                    <a:pt x="1188094" y="768610"/>
                    <a:pt x="959048" y="983920"/>
                  </a:cubicBezTo>
                  <a:cubicBezTo>
                    <a:pt x="790387" y="1142467"/>
                    <a:pt x="650320" y="1331434"/>
                    <a:pt x="538851" y="1550820"/>
                  </a:cubicBezTo>
                  <a:cubicBezTo>
                    <a:pt x="441145" y="1324968"/>
                    <a:pt x="313018" y="1127711"/>
                    <a:pt x="154471" y="959049"/>
                  </a:cubicBezTo>
                  <a:cubicBezTo>
                    <a:pt x="-60839" y="730003"/>
                    <a:pt x="-49704" y="369781"/>
                    <a:pt x="179342" y="154471"/>
                  </a:cubicBezTo>
                  <a:cubicBezTo>
                    <a:pt x="293864" y="46817"/>
                    <a:pt x="441181" y="-4227"/>
                    <a:pt x="586782" y="27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68034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" name="组合 34"/>
          <p:cNvGrpSpPr/>
          <p:nvPr/>
        </p:nvGrpSpPr>
        <p:grpSpPr bwMode="auto">
          <a:xfrm>
            <a:off x="8501067" y="3643315"/>
            <a:ext cx="428625" cy="635000"/>
            <a:chOff x="2699792" y="2486430"/>
            <a:chExt cx="1545137" cy="2106056"/>
          </a:xfrm>
        </p:grpSpPr>
        <p:sp>
          <p:nvSpPr>
            <p:cNvPr id="53" name="椭圆 52"/>
            <p:cNvSpPr/>
            <p:nvPr/>
          </p:nvSpPr>
          <p:spPr>
            <a:xfrm>
              <a:off x="2917256" y="2644384"/>
              <a:ext cx="1075873" cy="1079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任意多边形 5"/>
            <p:cNvSpPr/>
            <p:nvPr/>
          </p:nvSpPr>
          <p:spPr>
            <a:xfrm>
              <a:off x="2699792" y="2486430"/>
              <a:ext cx="1545137" cy="2106056"/>
            </a:xfrm>
            <a:custGeom>
              <a:avLst/>
              <a:gdLst>
                <a:gd name="connsiteX0" fmla="*/ 555581 w 1138390"/>
                <a:gd name="connsiteY0" fmla="*/ 138889 h 1550820"/>
                <a:gd name="connsiteX1" fmla="*/ 181310 w 1138390"/>
                <a:gd name="connsiteY1" fmla="*/ 513159 h 1550820"/>
                <a:gd name="connsiteX2" fmla="*/ 555581 w 1138390"/>
                <a:gd name="connsiteY2" fmla="*/ 887431 h 1550820"/>
                <a:gd name="connsiteX3" fmla="*/ 929852 w 1138390"/>
                <a:gd name="connsiteY3" fmla="*/ 513160 h 1550820"/>
                <a:gd name="connsiteX4" fmla="*/ 555581 w 1138390"/>
                <a:gd name="connsiteY4" fmla="*/ 138889 h 1550820"/>
                <a:gd name="connsiteX5" fmla="*/ 586782 w 1138390"/>
                <a:gd name="connsiteY5" fmla="*/ 273 h 1550820"/>
                <a:gd name="connsiteX6" fmla="*/ 983919 w 1138390"/>
                <a:gd name="connsiteY6" fmla="*/ 179343 h 1550820"/>
                <a:gd name="connsiteX7" fmla="*/ 959048 w 1138390"/>
                <a:gd name="connsiteY7" fmla="*/ 983920 h 1550820"/>
                <a:gd name="connsiteX8" fmla="*/ 538851 w 1138390"/>
                <a:gd name="connsiteY8" fmla="*/ 1550820 h 1550820"/>
                <a:gd name="connsiteX9" fmla="*/ 154471 w 1138390"/>
                <a:gd name="connsiteY9" fmla="*/ 959049 h 1550820"/>
                <a:gd name="connsiteX10" fmla="*/ 179342 w 1138390"/>
                <a:gd name="connsiteY10" fmla="*/ 154471 h 1550820"/>
                <a:gd name="connsiteX11" fmla="*/ 586782 w 1138390"/>
                <a:gd name="connsiteY11" fmla="*/ 273 h 155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8390" h="1550820">
                  <a:moveTo>
                    <a:pt x="555581" y="138889"/>
                  </a:moveTo>
                  <a:cubicBezTo>
                    <a:pt x="348876" y="138889"/>
                    <a:pt x="181310" y="306455"/>
                    <a:pt x="181310" y="513159"/>
                  </a:cubicBezTo>
                  <a:cubicBezTo>
                    <a:pt x="181310" y="719863"/>
                    <a:pt x="348877" y="887431"/>
                    <a:pt x="555581" y="887431"/>
                  </a:cubicBezTo>
                  <a:cubicBezTo>
                    <a:pt x="762285" y="887431"/>
                    <a:pt x="929852" y="719864"/>
                    <a:pt x="929852" y="513160"/>
                  </a:cubicBezTo>
                  <a:cubicBezTo>
                    <a:pt x="929852" y="306456"/>
                    <a:pt x="762285" y="138889"/>
                    <a:pt x="555581" y="138889"/>
                  </a:cubicBezTo>
                  <a:close/>
                  <a:moveTo>
                    <a:pt x="586782" y="273"/>
                  </a:moveTo>
                  <a:cubicBezTo>
                    <a:pt x="732382" y="4774"/>
                    <a:pt x="876265" y="64820"/>
                    <a:pt x="983919" y="179343"/>
                  </a:cubicBezTo>
                  <a:cubicBezTo>
                    <a:pt x="1199229" y="408388"/>
                    <a:pt x="1188094" y="768610"/>
                    <a:pt x="959048" y="983920"/>
                  </a:cubicBezTo>
                  <a:cubicBezTo>
                    <a:pt x="790387" y="1142467"/>
                    <a:pt x="650320" y="1331434"/>
                    <a:pt x="538851" y="1550820"/>
                  </a:cubicBezTo>
                  <a:cubicBezTo>
                    <a:pt x="441145" y="1324968"/>
                    <a:pt x="313018" y="1127711"/>
                    <a:pt x="154471" y="959049"/>
                  </a:cubicBezTo>
                  <a:cubicBezTo>
                    <a:pt x="-60839" y="730003"/>
                    <a:pt x="-49704" y="369781"/>
                    <a:pt x="179342" y="154471"/>
                  </a:cubicBezTo>
                  <a:cubicBezTo>
                    <a:pt x="293864" y="46817"/>
                    <a:pt x="441181" y="-4227"/>
                    <a:pt x="586782" y="27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68034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27"/>
          <p:cNvGrpSpPr/>
          <p:nvPr/>
        </p:nvGrpSpPr>
        <p:grpSpPr bwMode="auto">
          <a:xfrm>
            <a:off x="8286754" y="2500313"/>
            <a:ext cx="428625" cy="600075"/>
            <a:chOff x="1043608" y="1406310"/>
            <a:chExt cx="1998176" cy="2721073"/>
          </a:xfrm>
        </p:grpSpPr>
        <p:sp>
          <p:nvSpPr>
            <p:cNvPr id="56" name="椭圆 55"/>
            <p:cNvSpPr/>
            <p:nvPr/>
          </p:nvSpPr>
          <p:spPr>
            <a:xfrm>
              <a:off x="1332236" y="1636665"/>
              <a:ext cx="1369118" cy="1367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任意多边形 3"/>
            <p:cNvSpPr/>
            <p:nvPr/>
          </p:nvSpPr>
          <p:spPr>
            <a:xfrm>
              <a:off x="1043608" y="1406310"/>
              <a:ext cx="1998176" cy="2721073"/>
            </a:xfrm>
            <a:custGeom>
              <a:avLst/>
              <a:gdLst>
                <a:gd name="connsiteX0" fmla="*/ 555581 w 1138390"/>
                <a:gd name="connsiteY0" fmla="*/ 138889 h 1550820"/>
                <a:gd name="connsiteX1" fmla="*/ 181310 w 1138390"/>
                <a:gd name="connsiteY1" fmla="*/ 513159 h 1550820"/>
                <a:gd name="connsiteX2" fmla="*/ 555581 w 1138390"/>
                <a:gd name="connsiteY2" fmla="*/ 887431 h 1550820"/>
                <a:gd name="connsiteX3" fmla="*/ 929852 w 1138390"/>
                <a:gd name="connsiteY3" fmla="*/ 513160 h 1550820"/>
                <a:gd name="connsiteX4" fmla="*/ 555581 w 1138390"/>
                <a:gd name="connsiteY4" fmla="*/ 138889 h 1550820"/>
                <a:gd name="connsiteX5" fmla="*/ 586782 w 1138390"/>
                <a:gd name="connsiteY5" fmla="*/ 273 h 1550820"/>
                <a:gd name="connsiteX6" fmla="*/ 983919 w 1138390"/>
                <a:gd name="connsiteY6" fmla="*/ 179343 h 1550820"/>
                <a:gd name="connsiteX7" fmla="*/ 959048 w 1138390"/>
                <a:gd name="connsiteY7" fmla="*/ 983920 h 1550820"/>
                <a:gd name="connsiteX8" fmla="*/ 538851 w 1138390"/>
                <a:gd name="connsiteY8" fmla="*/ 1550820 h 1550820"/>
                <a:gd name="connsiteX9" fmla="*/ 154471 w 1138390"/>
                <a:gd name="connsiteY9" fmla="*/ 959049 h 1550820"/>
                <a:gd name="connsiteX10" fmla="*/ 179342 w 1138390"/>
                <a:gd name="connsiteY10" fmla="*/ 154471 h 1550820"/>
                <a:gd name="connsiteX11" fmla="*/ 586782 w 1138390"/>
                <a:gd name="connsiteY11" fmla="*/ 273 h 155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8390" h="1550820">
                  <a:moveTo>
                    <a:pt x="555581" y="138889"/>
                  </a:moveTo>
                  <a:cubicBezTo>
                    <a:pt x="348876" y="138889"/>
                    <a:pt x="181310" y="306455"/>
                    <a:pt x="181310" y="513159"/>
                  </a:cubicBezTo>
                  <a:cubicBezTo>
                    <a:pt x="181310" y="719863"/>
                    <a:pt x="348877" y="887431"/>
                    <a:pt x="555581" y="887431"/>
                  </a:cubicBezTo>
                  <a:cubicBezTo>
                    <a:pt x="762285" y="887431"/>
                    <a:pt x="929852" y="719864"/>
                    <a:pt x="929852" y="513160"/>
                  </a:cubicBezTo>
                  <a:cubicBezTo>
                    <a:pt x="929852" y="306456"/>
                    <a:pt x="762285" y="138889"/>
                    <a:pt x="555581" y="138889"/>
                  </a:cubicBezTo>
                  <a:close/>
                  <a:moveTo>
                    <a:pt x="586782" y="273"/>
                  </a:moveTo>
                  <a:cubicBezTo>
                    <a:pt x="732382" y="4774"/>
                    <a:pt x="876265" y="64820"/>
                    <a:pt x="983919" y="179343"/>
                  </a:cubicBezTo>
                  <a:cubicBezTo>
                    <a:pt x="1199229" y="408388"/>
                    <a:pt x="1188094" y="768610"/>
                    <a:pt x="959048" y="983920"/>
                  </a:cubicBezTo>
                  <a:cubicBezTo>
                    <a:pt x="790387" y="1142467"/>
                    <a:pt x="650320" y="1331434"/>
                    <a:pt x="538851" y="1550820"/>
                  </a:cubicBezTo>
                  <a:cubicBezTo>
                    <a:pt x="441145" y="1324968"/>
                    <a:pt x="313018" y="1127711"/>
                    <a:pt x="154471" y="959049"/>
                  </a:cubicBezTo>
                  <a:cubicBezTo>
                    <a:pt x="-60839" y="730003"/>
                    <a:pt x="-49704" y="369781"/>
                    <a:pt x="179342" y="154471"/>
                  </a:cubicBezTo>
                  <a:cubicBezTo>
                    <a:pt x="293864" y="46817"/>
                    <a:pt x="441181" y="-4227"/>
                    <a:pt x="586782" y="27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1846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62" name="直接连接符 61"/>
          <p:cNvCxnSpPr/>
          <p:nvPr/>
        </p:nvCxnSpPr>
        <p:spPr>
          <a:xfrm rot="16200000" flipH="1">
            <a:off x="6357938" y="1143000"/>
            <a:ext cx="285750" cy="285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16200000" flipH="1">
            <a:off x="5072063" y="1500188"/>
            <a:ext cx="285750" cy="285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16200000" flipH="1">
            <a:off x="5143500" y="3643313"/>
            <a:ext cx="285750" cy="285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286625" y="2571752"/>
            <a:ext cx="1714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fingers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9250" y="2500315"/>
            <a:ext cx="1714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chopsticks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13" y="2500315"/>
            <a:ext cx="1714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spoon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67" y="2500315"/>
            <a:ext cx="23574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Knives and forks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964115"/>
            <a:ext cx="2286000" cy="179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86000" y="4964115"/>
            <a:ext cx="2286000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72000" y="4964115"/>
            <a:ext cx="2286000" cy="17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58000" y="4964115"/>
            <a:ext cx="2286000" cy="17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H="1">
            <a:off x="6854825" y="0"/>
            <a:ext cx="2286000" cy="179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4568825" y="0"/>
            <a:ext cx="2286000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H="1">
            <a:off x="2282825" y="0"/>
            <a:ext cx="2286000" cy="179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3175" y="0"/>
            <a:ext cx="2286000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692279" y="1285877"/>
            <a:ext cx="7451725" cy="17240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0000" rIns="180000" bIns="9000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utensils depend on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food.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-3175" y="1276351"/>
            <a:ext cx="1646238" cy="3095625"/>
            <a:chOff x="-2828" y="1276325"/>
            <a:chExt cx="1645869" cy="3095625"/>
          </a:xfrm>
        </p:grpSpPr>
        <p:sp>
          <p:nvSpPr>
            <p:cNvPr id="21" name="矩形 20"/>
            <p:cNvSpPr/>
            <p:nvPr/>
          </p:nvSpPr>
          <p:spPr>
            <a:xfrm>
              <a:off x="-2828" y="1276325"/>
              <a:ext cx="1645869" cy="30956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37" name="矩形 25"/>
            <p:cNvSpPr>
              <a:spLocks noChangeArrowheads="1"/>
            </p:cNvSpPr>
            <p:nvPr/>
          </p:nvSpPr>
          <p:spPr bwMode="auto">
            <a:xfrm>
              <a:off x="0" y="1714494"/>
              <a:ext cx="164301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choose</a:t>
              </a:r>
            </a:p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utensils</a:t>
              </a:r>
            </a:p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for </a:t>
              </a:r>
            </a:p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them</a:t>
              </a:r>
              <a:endParaRPr lang="zh-CN" altLang="en-US" sz="2800" b="1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3328" name="图片 17" descr="20140727170625_4225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4" y="3071813"/>
            <a:ext cx="17494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图片 18" descr="1c950a7b02087bf4c102344df0d3572c10dfcfac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75" y="3071813"/>
            <a:ext cx="1785938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图片 19" descr="20150826131507_tTWyx.thumb.700_0.jpe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4" y="3071813"/>
            <a:ext cx="1857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图片 26" descr="11498445_181854624000_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63" y="3071813"/>
            <a:ext cx="16176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57375" y="4429127"/>
            <a:ext cx="1714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beefsteak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5188" y="4357690"/>
            <a:ext cx="19288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chicken wings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2125" y="4357690"/>
            <a:ext cx="1714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noodles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3313" y="4357690"/>
            <a:ext cx="1714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soup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3" grpId="0"/>
      <p:bldP spid="2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14379" y="214314"/>
            <a:ext cx="10001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to say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9" y="339727"/>
            <a:ext cx="373063" cy="373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4975" y="323850"/>
            <a:ext cx="249238" cy="249238"/>
          </a:xfrm>
          <a:prstGeom prst="rect">
            <a:avLst/>
          </a:prstGeom>
          <a:solidFill>
            <a:srgbClr val="DCA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"/>
            <a:ext cx="9144000" cy="144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4999038"/>
            <a:ext cx="9144000" cy="14446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53623" y="4815168"/>
            <a:ext cx="4187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2B6A0E8-D055-4180-92D5-1C8B0DC95798}" type="slidenum">
              <a:rPr lang="zh-CN" altLang="en-US">
                <a:solidFill>
                  <a:schemeClr val="bg1"/>
                </a:solidFill>
                <a:latin typeface="+mn-lt"/>
                <a:ea typeface="+mn-ea"/>
              </a:rPr>
              <a:t>13</a:t>
            </a:fld>
            <a:endParaRPr lang="zh-CN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8" name="组合 17"/>
          <p:cNvGrpSpPr/>
          <p:nvPr/>
        </p:nvGrpSpPr>
        <p:grpSpPr>
          <a:xfrm>
            <a:off x="403924" y="2410504"/>
            <a:ext cx="8203895" cy="328532"/>
            <a:chOff x="534438" y="3368953"/>
            <a:chExt cx="10944224" cy="438144"/>
          </a:xfrm>
          <a:solidFill>
            <a:schemeClr val="accent3"/>
          </a:solidFill>
        </p:grpSpPr>
        <p:sp>
          <p:nvSpPr>
            <p:cNvPr id="19" name="矩形 18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/>
            </a:p>
          </p:txBody>
        </p:sp>
        <p:grpSp>
          <p:nvGrpSpPr>
            <p:cNvPr id="9" name="组合 73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21" name="矩形 20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/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/>
              </a:p>
            </p:txBody>
          </p:sp>
        </p:grpSp>
      </p:grpSp>
      <p:grpSp>
        <p:nvGrpSpPr>
          <p:cNvPr id="10" name="组合 51"/>
          <p:cNvGrpSpPr/>
          <p:nvPr/>
        </p:nvGrpSpPr>
        <p:grpSpPr bwMode="auto">
          <a:xfrm>
            <a:off x="357188" y="857250"/>
            <a:ext cx="1384300" cy="1798638"/>
            <a:chOff x="482671" y="1577930"/>
            <a:chExt cx="1384997" cy="1799434"/>
          </a:xfrm>
        </p:grpSpPr>
        <p:grpSp>
          <p:nvGrpSpPr>
            <p:cNvPr id="11" name="组合 8"/>
            <p:cNvGrpSpPr/>
            <p:nvPr/>
          </p:nvGrpSpPr>
          <p:grpSpPr>
            <a:xfrm rot="10800000">
              <a:off x="482671" y="1577930"/>
              <a:ext cx="1384997" cy="179943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5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gency FB" panose="020B0503020202020204"/>
                  <a:ea typeface="+mn-ea"/>
                </a:endParaRPr>
              </a:p>
            </p:txBody>
          </p:sp>
          <p:sp>
            <p:nvSpPr>
              <p:cNvPr id="56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43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4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Agency FB" panose="020B0503020202020204"/>
                  <a:ea typeface="+mn-ea"/>
                </a:endParaRPr>
              </a:p>
            </p:txBody>
          </p:sp>
        </p:grpSp>
        <p:sp>
          <p:nvSpPr>
            <p:cNvPr id="54" name="TextBox 33"/>
            <p:cNvSpPr>
              <a:spLocks noChangeArrowheads="1"/>
            </p:cNvSpPr>
            <p:nvPr/>
          </p:nvSpPr>
          <p:spPr bwMode="auto">
            <a:xfrm>
              <a:off x="625618" y="1792338"/>
              <a:ext cx="1041924" cy="92373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F174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 the start of a meal</a:t>
              </a:r>
            </a:p>
          </p:txBody>
        </p:sp>
      </p:grpSp>
      <p:grpSp>
        <p:nvGrpSpPr>
          <p:cNvPr id="12" name="组合 56"/>
          <p:cNvGrpSpPr/>
          <p:nvPr/>
        </p:nvGrpSpPr>
        <p:grpSpPr bwMode="auto">
          <a:xfrm rot="10800000">
            <a:off x="2928938" y="2643188"/>
            <a:ext cx="1384300" cy="1800225"/>
            <a:chOff x="3923769" y="1577930"/>
            <a:chExt cx="1384997" cy="1799434"/>
          </a:xfrm>
        </p:grpSpPr>
        <p:grpSp>
          <p:nvGrpSpPr>
            <p:cNvPr id="13" name="组合 18"/>
            <p:cNvGrpSpPr/>
            <p:nvPr/>
          </p:nvGrpSpPr>
          <p:grpSpPr>
            <a:xfrm rot="10800000">
              <a:off x="3923769" y="1577930"/>
              <a:ext cx="1384997" cy="179943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gency FB" panose="020B0503020202020204"/>
                  <a:ea typeface="+mn-ea"/>
                </a:endParaRPr>
              </a:p>
            </p:txBody>
          </p:sp>
          <p:sp>
            <p:nvSpPr>
              <p:cNvPr id="61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43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4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Agency FB" panose="020B0503020202020204"/>
                  <a:ea typeface="+mn-ea"/>
                </a:endParaRPr>
              </a:p>
            </p:txBody>
          </p:sp>
        </p:grpSp>
        <p:sp>
          <p:nvSpPr>
            <p:cNvPr id="59" name="TextBox 33"/>
            <p:cNvSpPr>
              <a:spLocks noChangeArrowheads="1"/>
            </p:cNvSpPr>
            <p:nvPr/>
          </p:nvSpPr>
          <p:spPr bwMode="auto">
            <a:xfrm rot="10800000">
              <a:off x="4117546" y="2094038"/>
              <a:ext cx="1040337" cy="61528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70AD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during a meal</a:t>
              </a:r>
              <a:endParaRPr lang="zh-CN" altLang="en-US" sz="2000" b="1" kern="0" dirty="0">
                <a:solidFill>
                  <a:srgbClr val="70AD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61"/>
          <p:cNvGrpSpPr/>
          <p:nvPr/>
        </p:nvGrpSpPr>
        <p:grpSpPr bwMode="auto">
          <a:xfrm>
            <a:off x="7215192" y="785815"/>
            <a:ext cx="1500187" cy="1798637"/>
            <a:chOff x="7364867" y="1577930"/>
            <a:chExt cx="1384997" cy="1799434"/>
          </a:xfrm>
        </p:grpSpPr>
        <p:grpSp>
          <p:nvGrpSpPr>
            <p:cNvPr id="15" name="组合 33"/>
            <p:cNvGrpSpPr/>
            <p:nvPr/>
          </p:nvGrpSpPr>
          <p:grpSpPr>
            <a:xfrm rot="10800000">
              <a:off x="7364867" y="1577930"/>
              <a:ext cx="1384997" cy="179943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5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gency FB" panose="020B0503020202020204"/>
                  <a:ea typeface="+mn-ea"/>
                </a:endParaRPr>
              </a:p>
            </p:txBody>
          </p:sp>
          <p:sp>
            <p:nvSpPr>
              <p:cNvPr id="66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43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4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Agency FB" panose="020B0503020202020204"/>
                  <a:ea typeface="+mn-ea"/>
                </a:endParaRPr>
              </a:p>
            </p:txBody>
          </p:sp>
        </p:grpSp>
        <p:sp>
          <p:nvSpPr>
            <p:cNvPr id="64" name="TextBox 33"/>
            <p:cNvSpPr>
              <a:spLocks noChangeArrowheads="1"/>
            </p:cNvSpPr>
            <p:nvPr/>
          </p:nvSpPr>
          <p:spPr bwMode="auto">
            <a:xfrm>
              <a:off x="7507030" y="1792337"/>
              <a:ext cx="1042046" cy="92373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srgbClr val="E947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 the end of a meal</a:t>
              </a:r>
              <a:endParaRPr lang="zh-CN" altLang="en-US" sz="2000" b="1" kern="0" dirty="0">
                <a:solidFill>
                  <a:srgbClr val="E9474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椭圆 66"/>
          <p:cNvSpPr/>
          <p:nvPr/>
        </p:nvSpPr>
        <p:spPr>
          <a:xfrm flipV="1">
            <a:off x="1000129" y="2500315"/>
            <a:ext cx="214313" cy="1793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 flipH="1">
            <a:off x="3500438" y="2500314"/>
            <a:ext cx="214312" cy="21431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51"/>
          <p:cNvGrpSpPr/>
          <p:nvPr/>
        </p:nvGrpSpPr>
        <p:grpSpPr bwMode="auto">
          <a:xfrm>
            <a:off x="1785938" y="357190"/>
            <a:ext cx="912812" cy="642937"/>
            <a:chOff x="1801382" y="462135"/>
            <a:chExt cx="1028008" cy="680856"/>
          </a:xfrm>
        </p:grpSpPr>
        <p:sp>
          <p:nvSpPr>
            <p:cNvPr id="42" name="对角圆角矩形 41"/>
            <p:cNvSpPr/>
            <p:nvPr/>
          </p:nvSpPr>
          <p:spPr>
            <a:xfrm rot="5400000" flipV="1">
              <a:off x="1974957" y="288560"/>
              <a:ext cx="680856" cy="1028008"/>
            </a:xfrm>
            <a:prstGeom prst="round2DiagRect">
              <a:avLst>
                <a:gd name="adj1" fmla="val 17292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762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79" name="图片 44" descr="56943699t936830ae9703&amp;690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60591" y="501595"/>
              <a:ext cx="908561" cy="60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52"/>
          <p:cNvGrpSpPr/>
          <p:nvPr/>
        </p:nvGrpSpPr>
        <p:grpSpPr bwMode="auto">
          <a:xfrm>
            <a:off x="1785942" y="1071565"/>
            <a:ext cx="928687" cy="642937"/>
            <a:chOff x="1785919" y="1214427"/>
            <a:chExt cx="928694" cy="642941"/>
          </a:xfrm>
        </p:grpSpPr>
        <p:sp>
          <p:nvSpPr>
            <p:cNvPr id="43" name="对角圆角矩形 42"/>
            <p:cNvSpPr/>
            <p:nvPr/>
          </p:nvSpPr>
          <p:spPr>
            <a:xfrm rot="5400000" flipV="1">
              <a:off x="1928796" y="1071551"/>
              <a:ext cx="642941" cy="928694"/>
            </a:xfrm>
            <a:prstGeom prst="round2DiagRect">
              <a:avLst>
                <a:gd name="adj1" fmla="val 17292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762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77" name="图片 45" descr="01300542679117142906937853608_s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57355" y="1284728"/>
              <a:ext cx="816809" cy="52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椭圆 68"/>
          <p:cNvSpPr/>
          <p:nvPr/>
        </p:nvSpPr>
        <p:spPr>
          <a:xfrm flipH="1">
            <a:off x="7858125" y="2500314"/>
            <a:ext cx="185738" cy="2143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8" name="组合 50"/>
          <p:cNvGrpSpPr/>
          <p:nvPr/>
        </p:nvGrpSpPr>
        <p:grpSpPr bwMode="auto">
          <a:xfrm>
            <a:off x="1785942" y="1785940"/>
            <a:ext cx="928687" cy="642937"/>
            <a:chOff x="1714481" y="2052854"/>
            <a:chExt cx="1197181" cy="804647"/>
          </a:xfrm>
        </p:grpSpPr>
        <p:sp>
          <p:nvSpPr>
            <p:cNvPr id="44" name="对角圆角矩形 43"/>
            <p:cNvSpPr/>
            <p:nvPr/>
          </p:nvSpPr>
          <p:spPr>
            <a:xfrm rot="5400000" flipV="1">
              <a:off x="1910748" y="1856587"/>
              <a:ext cx="804647" cy="1197181"/>
            </a:xfrm>
            <a:prstGeom prst="round2DiagRect">
              <a:avLst>
                <a:gd name="adj1" fmla="val 17292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762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75" name="图片 46" descr="2561621_1016655_9c1c4e62d8_o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63837" y="2140838"/>
              <a:ext cx="1095866" cy="6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2786063" y="428625"/>
            <a:ext cx="200025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>
                <a:solidFill>
                  <a:srgbClr val="59595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Bon appétit</a:t>
            </a:r>
            <a:endParaRPr lang="zh-CN" altLang="en-US" sz="2400">
              <a:solidFill>
                <a:srgbClr val="A6A6A6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2786066" y="1214440"/>
            <a:ext cx="1964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59595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Buon appetito</a:t>
            </a:r>
            <a:endParaRPr lang="zh-CN" altLang="en-US" sz="2400">
              <a:latin typeface="Calibri" panose="020F0502020204030204" pitchFamily="34" charset="0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2786063" y="1857375"/>
            <a:ext cx="250031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>
                <a:solidFill>
                  <a:srgbClr val="59595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nothing similar</a:t>
            </a:r>
            <a:endParaRPr lang="zh-CN" altLang="en-US" sz="2400">
              <a:solidFill>
                <a:srgbClr val="A6A6A6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4572317" y="285750"/>
            <a:ext cx="430149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2400">
                <a:solidFill>
                  <a:srgbClr val="59595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I’ve enjoyed the food very much!</a:t>
            </a:r>
            <a:endParaRPr lang="zh-CN" altLang="en-US" sz="2400">
              <a:solidFill>
                <a:srgbClr val="A6A6A6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0" name="左大括号 69"/>
          <p:cNvSpPr/>
          <p:nvPr/>
        </p:nvSpPr>
        <p:spPr>
          <a:xfrm>
            <a:off x="4214817" y="2786065"/>
            <a:ext cx="357187" cy="1785937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572000" y="2643188"/>
            <a:ext cx="43576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Calibri" panose="020F0502020204030204" pitchFamily="34" charset="0"/>
              </a:rPr>
              <a:t>1. being served:</a:t>
            </a:r>
          </a:p>
          <a:p>
            <a:pPr eaLnBrk="1" hangingPunct="1"/>
            <a:r>
              <a:rPr lang="en-US" altLang="zh-CN" sz="2400">
                <a:latin typeface="Calibri" panose="020F0502020204030204" pitchFamily="34" charset="0"/>
              </a:rPr>
              <a:t>                         or </a:t>
            </a:r>
          </a:p>
          <a:p>
            <a:pPr eaLnBrk="1" hangingPunct="1"/>
            <a:r>
              <a:rPr lang="en-US" altLang="zh-CN" sz="2400">
                <a:latin typeface="Calibri" panose="020F0502020204030204" pitchFamily="34" charset="0"/>
              </a:rPr>
              <a:t> 2.refusing food:</a:t>
            </a:r>
          </a:p>
          <a:p>
            <a:pPr eaLnBrk="1" hangingPunct="1"/>
            <a:r>
              <a:rPr lang="en-US" altLang="zh-CN" sz="24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4857766" y="3000375"/>
            <a:ext cx="1566839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zh-CN" altLang="en-US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715125" y="3000376"/>
            <a:ext cx="1214438" cy="45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enjoy it!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4929117" y="3714752"/>
            <a:ext cx="25433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2000">
                <a:solidFill>
                  <a:srgbClr val="59595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I’m sorry, I don’t eat it.</a:t>
            </a:r>
            <a:endParaRPr lang="zh-CN" altLang="en-US" sz="2000">
              <a:solidFill>
                <a:srgbClr val="A6A6A6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4857754" y="4143376"/>
            <a:ext cx="3286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>
                <a:solidFill>
                  <a:srgbClr val="595959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 No, thanks, it was delicious, but I’ve had enough.</a:t>
            </a:r>
            <a:endParaRPr lang="zh-CN" altLang="en-US" sz="2000">
              <a:solidFill>
                <a:srgbClr val="A6A6A6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2786063" y="1000125"/>
            <a:ext cx="1714500" cy="158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786063" y="1714500"/>
            <a:ext cx="1714500" cy="158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2786063" y="2428875"/>
            <a:ext cx="1714500" cy="158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929188" y="3429000"/>
            <a:ext cx="1357312" cy="158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6786563" y="3429000"/>
            <a:ext cx="1071562" cy="158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5000625" y="4143375"/>
            <a:ext cx="2286000" cy="158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4929192" y="4500563"/>
            <a:ext cx="2928937" cy="1587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4929192" y="4857750"/>
            <a:ext cx="2928937" cy="158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4643442" y="857250"/>
            <a:ext cx="4071937" cy="158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85750" y="4429127"/>
            <a:ext cx="428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No one will be </a:t>
            </a:r>
            <a:r>
              <a:rPr lang="en-US" altLang="zh-CN" sz="2400" b="1">
                <a:solidFill>
                  <a:srgbClr val="E77817"/>
                </a:solidFill>
              </a:rPr>
              <a:t>cross / angry</a:t>
            </a:r>
            <a:endParaRPr lang="zh-CN" altLang="en-US" sz="2400" b="1">
              <a:solidFill>
                <a:srgbClr val="E77817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7" grpId="0" animBg="1"/>
      <p:bldP spid="68" grpId="0" animBg="1"/>
      <p:bldP spid="69" grpId="0" animBg="1"/>
      <p:bldP spid="57" grpId="0"/>
      <p:bldP spid="58" grpId="0"/>
      <p:bldP spid="62" grpId="0"/>
      <p:bldP spid="63" grpId="0"/>
      <p:bldP spid="70" grpId="0" animBg="1"/>
      <p:bldP spid="71" grpId="0"/>
      <p:bldP spid="72" grpId="0"/>
      <p:bldP spid="73" grpId="0"/>
      <p:bldP spid="74" grpId="0"/>
      <p:bldP spid="75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55650" y="463550"/>
            <a:ext cx="21018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p7:what to do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9" y="339727"/>
            <a:ext cx="373063" cy="373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4975" y="538163"/>
            <a:ext cx="249238" cy="249237"/>
          </a:xfrm>
          <a:prstGeom prst="rect">
            <a:avLst/>
          </a:prstGeom>
          <a:solidFill>
            <a:srgbClr val="DCA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"/>
            <a:ext cx="9144000" cy="144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4999038"/>
            <a:ext cx="9144000" cy="14446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53623" y="4815168"/>
            <a:ext cx="4187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E8DF6A7-C988-4269-AE0F-E30B9CCC11C8}" type="slidenum">
              <a:rPr lang="zh-CN" altLang="en-US">
                <a:solidFill>
                  <a:schemeClr val="bg1"/>
                </a:solidFill>
                <a:latin typeface="+mn-lt"/>
                <a:ea typeface="+mn-ea"/>
              </a:rPr>
              <a:t>14</a:t>
            </a:fld>
            <a:endParaRPr lang="zh-CN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5975" y="1708152"/>
            <a:ext cx="4032250" cy="2735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9750" y="1708152"/>
            <a:ext cx="4032250" cy="2735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785813" y="2428875"/>
            <a:ext cx="35496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Stay and talk around the dinner table long after the last dish is served.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4610100" y="949325"/>
            <a:ext cx="2605088" cy="152241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328" tIns="0" rIns="0" bIns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impolite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右箭头 20"/>
          <p:cNvSpPr/>
          <p:nvPr/>
        </p:nvSpPr>
        <p:spPr>
          <a:xfrm flipH="1">
            <a:off x="2058989" y="949325"/>
            <a:ext cx="2509837" cy="152241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680328" bIns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polite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829050" y="1428752"/>
            <a:ext cx="1466850" cy="5762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714875" y="2500315"/>
            <a:ext cx="35496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Leave as soon as you finish eating.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1" grpId="0"/>
      <p:bldP spid="20" grpId="0" animBg="1"/>
      <p:bldP spid="21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0"/>
          <p:cNvGrpSpPr/>
          <p:nvPr/>
        </p:nvGrpSpPr>
        <p:grpSpPr bwMode="auto">
          <a:xfrm>
            <a:off x="5202238" y="555627"/>
            <a:ext cx="1358900" cy="1820863"/>
            <a:chOff x="5202931" y="555526"/>
            <a:chExt cx="1357583" cy="1820385"/>
          </a:xfrm>
        </p:grpSpPr>
        <p:sp>
          <p:nvSpPr>
            <p:cNvPr id="2" name="对角圆角矩形 1"/>
            <p:cNvSpPr/>
            <p:nvPr/>
          </p:nvSpPr>
          <p:spPr>
            <a:xfrm flipV="1">
              <a:off x="5202931" y="555526"/>
              <a:ext cx="1357583" cy="1820385"/>
            </a:xfrm>
            <a:prstGeom prst="round2DiagRect">
              <a:avLst>
                <a:gd name="adj1" fmla="val 17292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762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5328221" y="704712"/>
              <a:ext cx="1110173" cy="1553755"/>
            </a:xfrm>
            <a:custGeom>
              <a:avLst/>
              <a:gdLst>
                <a:gd name="connsiteX0" fmla="*/ 0 w 1178740"/>
                <a:gd name="connsiteY0" fmla="*/ 0 h 1650419"/>
                <a:gd name="connsiteX1" fmla="*/ 1072830 w 1178740"/>
                <a:gd name="connsiteY1" fmla="*/ 0 h 1650419"/>
                <a:gd name="connsiteX2" fmla="*/ 1178740 w 1178740"/>
                <a:gd name="connsiteY2" fmla="*/ 105910 h 1650419"/>
                <a:gd name="connsiteX3" fmla="*/ 1178740 w 1178740"/>
                <a:gd name="connsiteY3" fmla="*/ 1650419 h 1650419"/>
                <a:gd name="connsiteX4" fmla="*/ 105910 w 1178740"/>
                <a:gd name="connsiteY4" fmla="*/ 1650419 h 1650419"/>
                <a:gd name="connsiteX5" fmla="*/ 0 w 1178740"/>
                <a:gd name="connsiteY5" fmla="*/ 1544509 h 165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8740" h="1650419">
                  <a:moveTo>
                    <a:pt x="0" y="0"/>
                  </a:moveTo>
                  <a:lnTo>
                    <a:pt x="1072830" y="0"/>
                  </a:lnTo>
                  <a:cubicBezTo>
                    <a:pt x="1131322" y="0"/>
                    <a:pt x="1178740" y="47418"/>
                    <a:pt x="1178740" y="105910"/>
                  </a:cubicBezTo>
                  <a:lnTo>
                    <a:pt x="1178740" y="1650419"/>
                  </a:lnTo>
                  <a:lnTo>
                    <a:pt x="105910" y="1650419"/>
                  </a:lnTo>
                  <a:cubicBezTo>
                    <a:pt x="47418" y="1650419"/>
                    <a:pt x="0" y="1603001"/>
                    <a:pt x="0" y="1544509"/>
                  </a:cubicBezTo>
                  <a:close/>
                </a:path>
              </a:pathLst>
            </a:cu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6815138" y="555627"/>
            <a:ext cx="1357312" cy="1820863"/>
            <a:chOff x="6814817" y="555526"/>
            <a:chExt cx="1357583" cy="1820385"/>
          </a:xfrm>
        </p:grpSpPr>
        <p:sp>
          <p:nvSpPr>
            <p:cNvPr id="3" name="对角圆角矩形 2"/>
            <p:cNvSpPr/>
            <p:nvPr/>
          </p:nvSpPr>
          <p:spPr>
            <a:xfrm flipV="1">
              <a:off x="6814817" y="555526"/>
              <a:ext cx="1357583" cy="1820385"/>
            </a:xfrm>
            <a:prstGeom prst="round2DiagRect">
              <a:avLst>
                <a:gd name="adj1" fmla="val 17292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762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6940254" y="704712"/>
              <a:ext cx="1109885" cy="1553755"/>
            </a:xfrm>
            <a:custGeom>
              <a:avLst/>
              <a:gdLst>
                <a:gd name="connsiteX0" fmla="*/ 0 w 1178740"/>
                <a:gd name="connsiteY0" fmla="*/ 0 h 1650419"/>
                <a:gd name="connsiteX1" fmla="*/ 1072830 w 1178740"/>
                <a:gd name="connsiteY1" fmla="*/ 0 h 1650419"/>
                <a:gd name="connsiteX2" fmla="*/ 1178740 w 1178740"/>
                <a:gd name="connsiteY2" fmla="*/ 105910 h 1650419"/>
                <a:gd name="connsiteX3" fmla="*/ 1178740 w 1178740"/>
                <a:gd name="connsiteY3" fmla="*/ 1650419 h 1650419"/>
                <a:gd name="connsiteX4" fmla="*/ 105910 w 1178740"/>
                <a:gd name="connsiteY4" fmla="*/ 1650419 h 1650419"/>
                <a:gd name="connsiteX5" fmla="*/ 0 w 1178740"/>
                <a:gd name="connsiteY5" fmla="*/ 1544509 h 165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8740" h="1650419">
                  <a:moveTo>
                    <a:pt x="0" y="0"/>
                  </a:moveTo>
                  <a:lnTo>
                    <a:pt x="1072830" y="0"/>
                  </a:lnTo>
                  <a:cubicBezTo>
                    <a:pt x="1131322" y="0"/>
                    <a:pt x="1178740" y="47418"/>
                    <a:pt x="1178740" y="105910"/>
                  </a:cubicBezTo>
                  <a:lnTo>
                    <a:pt x="1178740" y="1650419"/>
                  </a:lnTo>
                  <a:lnTo>
                    <a:pt x="105910" y="1650419"/>
                  </a:lnTo>
                  <a:cubicBezTo>
                    <a:pt x="47418" y="1650419"/>
                    <a:pt x="0" y="1603001"/>
                    <a:pt x="0" y="1544509"/>
                  </a:cubicBezTo>
                  <a:close/>
                </a:path>
              </a:pathLst>
            </a:cu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928688" y="857251"/>
            <a:ext cx="3957637" cy="1263650"/>
          </a:xfrm>
          <a:prstGeom prst="rect">
            <a:avLst/>
          </a:prstGeom>
        </p:spPr>
        <p:txBody>
          <a:bodyPr rIns="180000"/>
          <a:lstStyle/>
          <a:p>
            <a:pPr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Watch the other people. </a:t>
            </a:r>
          </a:p>
          <a:p>
            <a:pPr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as they do.</a:t>
            </a:r>
            <a:endParaRPr lang="zh-CN" altLang="en-US" sz="2400" b="1" kern="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964115"/>
            <a:ext cx="2286000" cy="179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286000" y="4964115"/>
            <a:ext cx="2286000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72000" y="4964115"/>
            <a:ext cx="2286000" cy="17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58000" y="4964115"/>
            <a:ext cx="2286000" cy="17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6854825" y="0"/>
            <a:ext cx="2286000" cy="179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flipH="1">
            <a:off x="4568825" y="0"/>
            <a:ext cx="2286000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2282825" y="0"/>
            <a:ext cx="2286000" cy="179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flipH="1">
            <a:off x="-3175" y="0"/>
            <a:ext cx="2286000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对角圆角矩形 14"/>
          <p:cNvSpPr/>
          <p:nvPr/>
        </p:nvSpPr>
        <p:spPr>
          <a:xfrm rot="5400000" flipV="1">
            <a:off x="1712915" y="1871665"/>
            <a:ext cx="1944687" cy="3487737"/>
          </a:xfrm>
          <a:prstGeom prst="round2DiagRect">
            <a:avLst>
              <a:gd name="adj1" fmla="val 17292"/>
              <a:gd name="adj2" fmla="val 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762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1"/>
          <p:cNvGrpSpPr/>
          <p:nvPr/>
        </p:nvGrpSpPr>
        <p:grpSpPr bwMode="auto">
          <a:xfrm>
            <a:off x="5259388" y="3181352"/>
            <a:ext cx="2913062" cy="1477963"/>
            <a:chOff x="5259786" y="3181579"/>
            <a:chExt cx="2912614" cy="1478403"/>
          </a:xfrm>
        </p:grpSpPr>
        <p:sp>
          <p:nvSpPr>
            <p:cNvPr id="16" name="对角圆角矩形 15"/>
            <p:cNvSpPr/>
            <p:nvPr/>
          </p:nvSpPr>
          <p:spPr>
            <a:xfrm flipV="1">
              <a:off x="5259786" y="3181579"/>
              <a:ext cx="2912614" cy="1478403"/>
            </a:xfrm>
            <a:prstGeom prst="round2DiagRect">
              <a:avLst>
                <a:gd name="adj1" fmla="val 19616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762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434384" y="3327672"/>
              <a:ext cx="2563418" cy="1186216"/>
            </a:xfrm>
            <a:custGeom>
              <a:avLst/>
              <a:gdLst>
                <a:gd name="connsiteX0" fmla="*/ 0 w 2550557"/>
                <a:gd name="connsiteY0" fmla="*/ 0 h 1973571"/>
                <a:gd name="connsiteX1" fmla="*/ 2333366 w 2550557"/>
                <a:gd name="connsiteY1" fmla="*/ 0 h 1973571"/>
                <a:gd name="connsiteX2" fmla="*/ 2550557 w 2550557"/>
                <a:gd name="connsiteY2" fmla="*/ 217191 h 1973571"/>
                <a:gd name="connsiteX3" fmla="*/ 2550557 w 2550557"/>
                <a:gd name="connsiteY3" fmla="*/ 1973571 h 1973571"/>
                <a:gd name="connsiteX4" fmla="*/ 217191 w 2550557"/>
                <a:gd name="connsiteY4" fmla="*/ 1973571 h 1973571"/>
                <a:gd name="connsiteX5" fmla="*/ 0 w 2550557"/>
                <a:gd name="connsiteY5" fmla="*/ 1756380 h 197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0557" h="1973571">
                  <a:moveTo>
                    <a:pt x="0" y="0"/>
                  </a:moveTo>
                  <a:lnTo>
                    <a:pt x="2333366" y="0"/>
                  </a:lnTo>
                  <a:cubicBezTo>
                    <a:pt x="2453317" y="0"/>
                    <a:pt x="2550557" y="97240"/>
                    <a:pt x="2550557" y="217191"/>
                  </a:cubicBezTo>
                  <a:lnTo>
                    <a:pt x="2550557" y="1973571"/>
                  </a:lnTo>
                  <a:lnTo>
                    <a:pt x="217191" y="1973571"/>
                  </a:lnTo>
                  <a:cubicBezTo>
                    <a:pt x="97240" y="1973571"/>
                    <a:pt x="0" y="1876331"/>
                    <a:pt x="0" y="1756380"/>
                  </a:cubicBezTo>
                  <a:close/>
                </a:path>
              </a:pathLst>
            </a:cu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TextBox 15"/>
          <p:cNvSpPr txBox="1"/>
          <p:nvPr/>
        </p:nvSpPr>
        <p:spPr>
          <a:xfrm>
            <a:off x="5148267" y="2601913"/>
            <a:ext cx="2852737" cy="398462"/>
          </a:xfrm>
          <a:prstGeom prst="rect">
            <a:avLst/>
          </a:prstGeom>
          <a:noFill/>
        </p:spPr>
        <p:txBody>
          <a:bodyPr wrap="none" r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Golden rule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400" name="图片 23" descr="timg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63" y="2779714"/>
            <a:ext cx="31750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85813" y="357188"/>
            <a:ext cx="2387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Post-reading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9" y="339727"/>
            <a:ext cx="373063" cy="373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4975" y="538163"/>
            <a:ext cx="249238" cy="249237"/>
          </a:xfrm>
          <a:prstGeom prst="rect">
            <a:avLst/>
          </a:prstGeom>
          <a:solidFill>
            <a:srgbClr val="DCA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"/>
            <a:ext cx="9144000" cy="144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4999038"/>
            <a:ext cx="9144000" cy="14446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53623" y="4815168"/>
            <a:ext cx="4187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EAE9F0E-9E0A-436B-86B5-6E4CE7F01D23}" type="slidenum">
              <a:rPr lang="zh-CN" altLang="en-US">
                <a:solidFill>
                  <a:schemeClr val="bg1"/>
                </a:solidFill>
                <a:latin typeface="+mn-lt"/>
                <a:ea typeface="+mn-ea"/>
              </a:rPr>
              <a:t>16</a:t>
            </a:fld>
            <a:endParaRPr lang="zh-CN" alt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556125" y="1238252"/>
            <a:ext cx="1670050" cy="3133725"/>
            <a:chOff x="4556877" y="1152534"/>
            <a:chExt cx="1669536" cy="3133293"/>
          </a:xfrm>
        </p:grpSpPr>
        <p:sp>
          <p:nvSpPr>
            <p:cNvPr id="9" name="环形箭头 3"/>
            <p:cNvSpPr/>
            <p:nvPr/>
          </p:nvSpPr>
          <p:spPr>
            <a:xfrm rot="15013344" flipH="1">
              <a:off x="3747615" y="2002843"/>
              <a:ext cx="3092246" cy="1473722"/>
            </a:xfrm>
            <a:custGeom>
              <a:avLst/>
              <a:gdLst>
                <a:gd name="connsiteX0" fmla="*/ 297033 w 4752528"/>
                <a:gd name="connsiteY0" fmla="*/ 2376264 h 4752528"/>
                <a:gd name="connsiteX1" fmla="*/ 2082640 w 4752528"/>
                <a:gd name="connsiteY1" fmla="*/ 317870 h 4752528"/>
                <a:gd name="connsiteX2" fmla="*/ 4372565 w 4752528"/>
                <a:gd name="connsiteY2" fmla="*/ 1794901 h 4752528"/>
                <a:gd name="connsiteX3" fmla="*/ 4655040 w 4752528"/>
                <a:gd name="connsiteY3" fmla="*/ 1794900 h 4752528"/>
                <a:gd name="connsiteX4" fmla="*/ 4158462 w 4752528"/>
                <a:gd name="connsiteY4" fmla="*/ 2376264 h 4752528"/>
                <a:gd name="connsiteX5" fmla="*/ 3466908 w 4752528"/>
                <a:gd name="connsiteY5" fmla="*/ 1794900 h 4752528"/>
                <a:gd name="connsiteX6" fmla="*/ 3742914 w 4752528"/>
                <a:gd name="connsiteY6" fmla="*/ 1794900 h 4752528"/>
                <a:gd name="connsiteX7" fmla="*/ 2079604 w 4752528"/>
                <a:gd name="connsiteY7" fmla="*/ 921029 h 4752528"/>
                <a:gd name="connsiteX8" fmla="*/ 891099 w 4752528"/>
                <a:gd name="connsiteY8" fmla="*/ 2376264 h 4752528"/>
                <a:gd name="connsiteX9" fmla="*/ 297033 w 4752528"/>
                <a:gd name="connsiteY9" fmla="*/ 2376264 h 4752528"/>
                <a:gd name="connsiteX0-1" fmla="*/ 0 w 4358007"/>
                <a:gd name="connsiteY0-2" fmla="*/ 2079403 h 2079403"/>
                <a:gd name="connsiteX1-3" fmla="*/ 1785607 w 4358007"/>
                <a:gd name="connsiteY1-4" fmla="*/ 21009 h 2079403"/>
                <a:gd name="connsiteX2-5" fmla="*/ 4075532 w 4358007"/>
                <a:gd name="connsiteY2-6" fmla="*/ 1498040 h 2079403"/>
                <a:gd name="connsiteX3-7" fmla="*/ 4358007 w 4358007"/>
                <a:gd name="connsiteY3-8" fmla="*/ 1498039 h 2079403"/>
                <a:gd name="connsiteX4-9" fmla="*/ 3861429 w 4358007"/>
                <a:gd name="connsiteY4-10" fmla="*/ 2079403 h 2079403"/>
                <a:gd name="connsiteX5-11" fmla="*/ 3169875 w 4358007"/>
                <a:gd name="connsiteY5-12" fmla="*/ 1498039 h 2079403"/>
                <a:gd name="connsiteX6-13" fmla="*/ 3445881 w 4358007"/>
                <a:gd name="connsiteY6-14" fmla="*/ 1498039 h 2079403"/>
                <a:gd name="connsiteX7-15" fmla="*/ 1782571 w 4358007"/>
                <a:gd name="connsiteY7-16" fmla="*/ 624168 h 2079403"/>
                <a:gd name="connsiteX8-17" fmla="*/ 62726 w 4358007"/>
                <a:gd name="connsiteY8-18" fmla="*/ 2079403 h 2079403"/>
                <a:gd name="connsiteX9-19" fmla="*/ 0 w 4358007"/>
                <a:gd name="connsiteY9-20" fmla="*/ 2079403 h 2079403"/>
                <a:gd name="connsiteX0-21" fmla="*/ 0 w 4358007"/>
                <a:gd name="connsiteY0-22" fmla="*/ 2079403 h 2079403"/>
                <a:gd name="connsiteX1-23" fmla="*/ 1785607 w 4358007"/>
                <a:gd name="connsiteY1-24" fmla="*/ 21009 h 2079403"/>
                <a:gd name="connsiteX2-25" fmla="*/ 4075532 w 4358007"/>
                <a:gd name="connsiteY2-26" fmla="*/ 1498040 h 2079403"/>
                <a:gd name="connsiteX3-27" fmla="*/ 4358007 w 4358007"/>
                <a:gd name="connsiteY3-28" fmla="*/ 1498039 h 2079403"/>
                <a:gd name="connsiteX4-29" fmla="*/ 3861429 w 4358007"/>
                <a:gd name="connsiteY4-30" fmla="*/ 2079403 h 2079403"/>
                <a:gd name="connsiteX5-31" fmla="*/ 3169875 w 4358007"/>
                <a:gd name="connsiteY5-32" fmla="*/ 1498039 h 2079403"/>
                <a:gd name="connsiteX6-33" fmla="*/ 3445881 w 4358007"/>
                <a:gd name="connsiteY6-34" fmla="*/ 1498039 h 2079403"/>
                <a:gd name="connsiteX7-35" fmla="*/ 1782571 w 4358007"/>
                <a:gd name="connsiteY7-36" fmla="*/ 624168 h 2079403"/>
                <a:gd name="connsiteX8-37" fmla="*/ 25655 w 4358007"/>
                <a:gd name="connsiteY8-38" fmla="*/ 2067046 h 2079403"/>
                <a:gd name="connsiteX9-39" fmla="*/ 0 w 4358007"/>
                <a:gd name="connsiteY9-40" fmla="*/ 2079403 h 2079403"/>
                <a:gd name="connsiteX0-41" fmla="*/ 0 w 4358007"/>
                <a:gd name="connsiteY0-42" fmla="*/ 2079403 h 2079403"/>
                <a:gd name="connsiteX1-43" fmla="*/ 1785607 w 4358007"/>
                <a:gd name="connsiteY1-44" fmla="*/ 21009 h 2079403"/>
                <a:gd name="connsiteX2-45" fmla="*/ 4075532 w 4358007"/>
                <a:gd name="connsiteY2-46" fmla="*/ 1498040 h 2079403"/>
                <a:gd name="connsiteX3-47" fmla="*/ 4358007 w 4358007"/>
                <a:gd name="connsiteY3-48" fmla="*/ 1498039 h 2079403"/>
                <a:gd name="connsiteX4-49" fmla="*/ 3861429 w 4358007"/>
                <a:gd name="connsiteY4-50" fmla="*/ 2079403 h 2079403"/>
                <a:gd name="connsiteX5-51" fmla="*/ 3169875 w 4358007"/>
                <a:gd name="connsiteY5-52" fmla="*/ 1498039 h 2079403"/>
                <a:gd name="connsiteX6-53" fmla="*/ 3445881 w 4358007"/>
                <a:gd name="connsiteY6-54" fmla="*/ 1498039 h 2079403"/>
                <a:gd name="connsiteX7-55" fmla="*/ 1782571 w 4358007"/>
                <a:gd name="connsiteY7-56" fmla="*/ 624168 h 2079403"/>
                <a:gd name="connsiteX8-57" fmla="*/ 25655 w 4358007"/>
                <a:gd name="connsiteY8-58" fmla="*/ 2067046 h 2079403"/>
                <a:gd name="connsiteX9-59" fmla="*/ 0 w 4358007"/>
                <a:gd name="connsiteY9-60" fmla="*/ 2079403 h 2079403"/>
                <a:gd name="connsiteX0-61" fmla="*/ 0 w 4358007"/>
                <a:gd name="connsiteY0-62" fmla="*/ 2079403 h 2079403"/>
                <a:gd name="connsiteX1-63" fmla="*/ 1785607 w 4358007"/>
                <a:gd name="connsiteY1-64" fmla="*/ 21009 h 2079403"/>
                <a:gd name="connsiteX2-65" fmla="*/ 4075532 w 4358007"/>
                <a:gd name="connsiteY2-66" fmla="*/ 1498040 h 2079403"/>
                <a:gd name="connsiteX3-67" fmla="*/ 4358007 w 4358007"/>
                <a:gd name="connsiteY3-68" fmla="*/ 1498039 h 2079403"/>
                <a:gd name="connsiteX4-69" fmla="*/ 3861429 w 4358007"/>
                <a:gd name="connsiteY4-70" fmla="*/ 2079403 h 2079403"/>
                <a:gd name="connsiteX5-71" fmla="*/ 3169875 w 4358007"/>
                <a:gd name="connsiteY5-72" fmla="*/ 1498039 h 2079403"/>
                <a:gd name="connsiteX6-73" fmla="*/ 3445881 w 4358007"/>
                <a:gd name="connsiteY6-74" fmla="*/ 1498039 h 2079403"/>
                <a:gd name="connsiteX7-75" fmla="*/ 1819641 w 4358007"/>
                <a:gd name="connsiteY7-76" fmla="*/ 339962 h 2079403"/>
                <a:gd name="connsiteX8-77" fmla="*/ 25655 w 4358007"/>
                <a:gd name="connsiteY8-78" fmla="*/ 2067046 h 2079403"/>
                <a:gd name="connsiteX9-79" fmla="*/ 0 w 4358007"/>
                <a:gd name="connsiteY9-80" fmla="*/ 2079403 h 2079403"/>
                <a:gd name="connsiteX0-81" fmla="*/ 0 w 4358007"/>
                <a:gd name="connsiteY0-82" fmla="*/ 2079403 h 2079403"/>
                <a:gd name="connsiteX1-83" fmla="*/ 1785607 w 4358007"/>
                <a:gd name="connsiteY1-84" fmla="*/ 21009 h 2079403"/>
                <a:gd name="connsiteX2-85" fmla="*/ 4075532 w 4358007"/>
                <a:gd name="connsiteY2-86" fmla="*/ 1498040 h 2079403"/>
                <a:gd name="connsiteX3-87" fmla="*/ 4358007 w 4358007"/>
                <a:gd name="connsiteY3-88" fmla="*/ 1498039 h 2079403"/>
                <a:gd name="connsiteX4-89" fmla="*/ 3861429 w 4358007"/>
                <a:gd name="connsiteY4-90" fmla="*/ 2079403 h 2079403"/>
                <a:gd name="connsiteX5-91" fmla="*/ 3169875 w 4358007"/>
                <a:gd name="connsiteY5-92" fmla="*/ 1498039 h 2079403"/>
                <a:gd name="connsiteX6-93" fmla="*/ 3445881 w 4358007"/>
                <a:gd name="connsiteY6-94" fmla="*/ 1498039 h 2079403"/>
                <a:gd name="connsiteX7-95" fmla="*/ 1770214 w 4358007"/>
                <a:gd name="connsiteY7-96" fmla="*/ 525314 h 2079403"/>
                <a:gd name="connsiteX8-97" fmla="*/ 25655 w 4358007"/>
                <a:gd name="connsiteY8-98" fmla="*/ 2067046 h 2079403"/>
                <a:gd name="connsiteX9-99" fmla="*/ 0 w 4358007"/>
                <a:gd name="connsiteY9-100" fmla="*/ 2079403 h 2079403"/>
                <a:gd name="connsiteX0-101" fmla="*/ 0 w 4358007"/>
                <a:gd name="connsiteY0-102" fmla="*/ 2079403 h 2079403"/>
                <a:gd name="connsiteX1-103" fmla="*/ 1785607 w 4358007"/>
                <a:gd name="connsiteY1-104" fmla="*/ 21009 h 2079403"/>
                <a:gd name="connsiteX2-105" fmla="*/ 4075532 w 4358007"/>
                <a:gd name="connsiteY2-106" fmla="*/ 1498040 h 2079403"/>
                <a:gd name="connsiteX3-107" fmla="*/ 4358007 w 4358007"/>
                <a:gd name="connsiteY3-108" fmla="*/ 1498039 h 2079403"/>
                <a:gd name="connsiteX4-109" fmla="*/ 3861429 w 4358007"/>
                <a:gd name="connsiteY4-110" fmla="*/ 2079403 h 2079403"/>
                <a:gd name="connsiteX5-111" fmla="*/ 3169875 w 4358007"/>
                <a:gd name="connsiteY5-112" fmla="*/ 1498039 h 2079403"/>
                <a:gd name="connsiteX6-113" fmla="*/ 3445881 w 4358007"/>
                <a:gd name="connsiteY6-114" fmla="*/ 1498039 h 2079403"/>
                <a:gd name="connsiteX7-115" fmla="*/ 1535436 w 4358007"/>
                <a:gd name="connsiteY7-116" fmla="*/ 463531 h 2079403"/>
                <a:gd name="connsiteX8-117" fmla="*/ 25655 w 4358007"/>
                <a:gd name="connsiteY8-118" fmla="*/ 2067046 h 2079403"/>
                <a:gd name="connsiteX9-119" fmla="*/ 0 w 4358007"/>
                <a:gd name="connsiteY9-120" fmla="*/ 2079403 h 2079403"/>
                <a:gd name="connsiteX0-121" fmla="*/ 0 w 4358007"/>
                <a:gd name="connsiteY0-122" fmla="*/ 2079403 h 2079403"/>
                <a:gd name="connsiteX1-123" fmla="*/ 1785607 w 4358007"/>
                <a:gd name="connsiteY1-124" fmla="*/ 21009 h 2079403"/>
                <a:gd name="connsiteX2-125" fmla="*/ 4075532 w 4358007"/>
                <a:gd name="connsiteY2-126" fmla="*/ 1498040 h 2079403"/>
                <a:gd name="connsiteX3-127" fmla="*/ 4358007 w 4358007"/>
                <a:gd name="connsiteY3-128" fmla="*/ 1498039 h 2079403"/>
                <a:gd name="connsiteX4-129" fmla="*/ 3268305 w 4358007"/>
                <a:gd name="connsiteY4-130" fmla="*/ 1683987 h 2079403"/>
                <a:gd name="connsiteX5-131" fmla="*/ 3169875 w 4358007"/>
                <a:gd name="connsiteY5-132" fmla="*/ 1498039 h 2079403"/>
                <a:gd name="connsiteX6-133" fmla="*/ 3445881 w 4358007"/>
                <a:gd name="connsiteY6-134" fmla="*/ 1498039 h 2079403"/>
                <a:gd name="connsiteX7-135" fmla="*/ 1535436 w 4358007"/>
                <a:gd name="connsiteY7-136" fmla="*/ 463531 h 2079403"/>
                <a:gd name="connsiteX8-137" fmla="*/ 25655 w 4358007"/>
                <a:gd name="connsiteY8-138" fmla="*/ 2067046 h 2079403"/>
                <a:gd name="connsiteX9-139" fmla="*/ 0 w 4358007"/>
                <a:gd name="connsiteY9-140" fmla="*/ 2079403 h 2079403"/>
                <a:gd name="connsiteX0-141" fmla="*/ 0 w 4358007"/>
                <a:gd name="connsiteY0-142" fmla="*/ 2079403 h 2079403"/>
                <a:gd name="connsiteX1-143" fmla="*/ 1785607 w 4358007"/>
                <a:gd name="connsiteY1-144" fmla="*/ 21009 h 2079403"/>
                <a:gd name="connsiteX2-145" fmla="*/ 4075532 w 4358007"/>
                <a:gd name="connsiteY2-146" fmla="*/ 1498040 h 2079403"/>
                <a:gd name="connsiteX3-147" fmla="*/ 4358007 w 4358007"/>
                <a:gd name="connsiteY3-148" fmla="*/ 1498039 h 2079403"/>
                <a:gd name="connsiteX4-149" fmla="*/ 3268305 w 4358007"/>
                <a:gd name="connsiteY4-150" fmla="*/ 1683987 h 2079403"/>
                <a:gd name="connsiteX5-151" fmla="*/ 3251241 w 4358007"/>
                <a:gd name="connsiteY5-152" fmla="*/ 1673622 h 2079403"/>
                <a:gd name="connsiteX6-153" fmla="*/ 3169875 w 4358007"/>
                <a:gd name="connsiteY6-154" fmla="*/ 1498039 h 2079403"/>
                <a:gd name="connsiteX7-155" fmla="*/ 3445881 w 4358007"/>
                <a:gd name="connsiteY7-156" fmla="*/ 1498039 h 2079403"/>
                <a:gd name="connsiteX8-157" fmla="*/ 1535436 w 4358007"/>
                <a:gd name="connsiteY8-158" fmla="*/ 463531 h 2079403"/>
                <a:gd name="connsiteX9-159" fmla="*/ 25655 w 4358007"/>
                <a:gd name="connsiteY9-160" fmla="*/ 2067046 h 2079403"/>
                <a:gd name="connsiteX10" fmla="*/ 0 w 4358007"/>
                <a:gd name="connsiteY10" fmla="*/ 2079403 h 2079403"/>
                <a:gd name="connsiteX0-161" fmla="*/ 0 w 4358007"/>
                <a:gd name="connsiteY0-162" fmla="*/ 2079403 h 2079403"/>
                <a:gd name="connsiteX1-163" fmla="*/ 1785607 w 4358007"/>
                <a:gd name="connsiteY1-164" fmla="*/ 21009 h 2079403"/>
                <a:gd name="connsiteX2-165" fmla="*/ 4075532 w 4358007"/>
                <a:gd name="connsiteY2-166" fmla="*/ 1498040 h 2079403"/>
                <a:gd name="connsiteX3-167" fmla="*/ 4358007 w 4358007"/>
                <a:gd name="connsiteY3-168" fmla="*/ 1498039 h 2079403"/>
                <a:gd name="connsiteX4-169" fmla="*/ 3268305 w 4358007"/>
                <a:gd name="connsiteY4-170" fmla="*/ 1683987 h 2079403"/>
                <a:gd name="connsiteX5-171" fmla="*/ 3115316 w 4358007"/>
                <a:gd name="connsiteY5-172" fmla="*/ 1661266 h 2079403"/>
                <a:gd name="connsiteX6-173" fmla="*/ 3169875 w 4358007"/>
                <a:gd name="connsiteY6-174" fmla="*/ 1498039 h 2079403"/>
                <a:gd name="connsiteX7-175" fmla="*/ 3445881 w 4358007"/>
                <a:gd name="connsiteY7-176" fmla="*/ 1498039 h 2079403"/>
                <a:gd name="connsiteX8-177" fmla="*/ 1535436 w 4358007"/>
                <a:gd name="connsiteY8-178" fmla="*/ 463531 h 2079403"/>
                <a:gd name="connsiteX9-179" fmla="*/ 25655 w 4358007"/>
                <a:gd name="connsiteY9-180" fmla="*/ 2067046 h 2079403"/>
                <a:gd name="connsiteX10-181" fmla="*/ 0 w 4358007"/>
                <a:gd name="connsiteY10-182" fmla="*/ 2079403 h 2079403"/>
                <a:gd name="connsiteX0-183" fmla="*/ 0 w 4358007"/>
                <a:gd name="connsiteY0-184" fmla="*/ 2079403 h 2079403"/>
                <a:gd name="connsiteX1-185" fmla="*/ 1785607 w 4358007"/>
                <a:gd name="connsiteY1-186" fmla="*/ 21009 h 2079403"/>
                <a:gd name="connsiteX2-187" fmla="*/ 4075532 w 4358007"/>
                <a:gd name="connsiteY2-188" fmla="*/ 1498040 h 2079403"/>
                <a:gd name="connsiteX3-189" fmla="*/ 4358007 w 4358007"/>
                <a:gd name="connsiteY3-190" fmla="*/ 1498039 h 2079403"/>
                <a:gd name="connsiteX4-191" fmla="*/ 4355700 w 4358007"/>
                <a:gd name="connsiteY4-192" fmla="*/ 1683987 h 2079403"/>
                <a:gd name="connsiteX5-193" fmla="*/ 3115316 w 4358007"/>
                <a:gd name="connsiteY5-194" fmla="*/ 1661266 h 2079403"/>
                <a:gd name="connsiteX6-195" fmla="*/ 3169875 w 4358007"/>
                <a:gd name="connsiteY6-196" fmla="*/ 1498039 h 2079403"/>
                <a:gd name="connsiteX7-197" fmla="*/ 3445881 w 4358007"/>
                <a:gd name="connsiteY7-198" fmla="*/ 1498039 h 2079403"/>
                <a:gd name="connsiteX8-199" fmla="*/ 1535436 w 4358007"/>
                <a:gd name="connsiteY8-200" fmla="*/ 463531 h 2079403"/>
                <a:gd name="connsiteX9-201" fmla="*/ 25655 w 4358007"/>
                <a:gd name="connsiteY9-202" fmla="*/ 2067046 h 2079403"/>
                <a:gd name="connsiteX10-203" fmla="*/ 0 w 4358007"/>
                <a:gd name="connsiteY10-204" fmla="*/ 2079403 h 2079403"/>
                <a:gd name="connsiteX0-205" fmla="*/ 0 w 4358007"/>
                <a:gd name="connsiteY0-206" fmla="*/ 2079403 h 2079403"/>
                <a:gd name="connsiteX1-207" fmla="*/ 1785607 w 4358007"/>
                <a:gd name="connsiteY1-208" fmla="*/ 21009 h 2079403"/>
                <a:gd name="connsiteX2-209" fmla="*/ 4075532 w 4358007"/>
                <a:gd name="connsiteY2-210" fmla="*/ 1498040 h 2079403"/>
                <a:gd name="connsiteX3-211" fmla="*/ 4358007 w 4358007"/>
                <a:gd name="connsiteY3-212" fmla="*/ 1498039 h 2079403"/>
                <a:gd name="connsiteX4-213" fmla="*/ 4355700 w 4358007"/>
                <a:gd name="connsiteY4-214" fmla="*/ 1683987 h 2079403"/>
                <a:gd name="connsiteX5-215" fmla="*/ 3152386 w 4358007"/>
                <a:gd name="connsiteY5-216" fmla="*/ 1636552 h 2079403"/>
                <a:gd name="connsiteX6-217" fmla="*/ 3169875 w 4358007"/>
                <a:gd name="connsiteY6-218" fmla="*/ 1498039 h 2079403"/>
                <a:gd name="connsiteX7-219" fmla="*/ 3445881 w 4358007"/>
                <a:gd name="connsiteY7-220" fmla="*/ 1498039 h 2079403"/>
                <a:gd name="connsiteX8-221" fmla="*/ 1535436 w 4358007"/>
                <a:gd name="connsiteY8-222" fmla="*/ 463531 h 2079403"/>
                <a:gd name="connsiteX9-223" fmla="*/ 25655 w 4358007"/>
                <a:gd name="connsiteY9-224" fmla="*/ 2067046 h 2079403"/>
                <a:gd name="connsiteX10-225" fmla="*/ 0 w 4358007"/>
                <a:gd name="connsiteY10-226" fmla="*/ 2079403 h 2079403"/>
                <a:gd name="connsiteX0-227" fmla="*/ 0 w 4358007"/>
                <a:gd name="connsiteY0-228" fmla="*/ 2079403 h 2079403"/>
                <a:gd name="connsiteX1-229" fmla="*/ 1785607 w 4358007"/>
                <a:gd name="connsiteY1-230" fmla="*/ 21009 h 2079403"/>
                <a:gd name="connsiteX2-231" fmla="*/ 4075532 w 4358007"/>
                <a:gd name="connsiteY2-232" fmla="*/ 1498040 h 2079403"/>
                <a:gd name="connsiteX3-233" fmla="*/ 4358007 w 4358007"/>
                <a:gd name="connsiteY3-234" fmla="*/ 1498039 h 2079403"/>
                <a:gd name="connsiteX4-235" fmla="*/ 4355700 w 4358007"/>
                <a:gd name="connsiteY4-236" fmla="*/ 1683987 h 2079403"/>
                <a:gd name="connsiteX5-237" fmla="*/ 3190806 w 4358007"/>
                <a:gd name="connsiteY5-238" fmla="*/ 1636552 h 2079403"/>
                <a:gd name="connsiteX6-239" fmla="*/ 3169875 w 4358007"/>
                <a:gd name="connsiteY6-240" fmla="*/ 1498039 h 2079403"/>
                <a:gd name="connsiteX7-241" fmla="*/ 3445881 w 4358007"/>
                <a:gd name="connsiteY7-242" fmla="*/ 1498039 h 2079403"/>
                <a:gd name="connsiteX8-243" fmla="*/ 1535436 w 4358007"/>
                <a:gd name="connsiteY8-244" fmla="*/ 463531 h 2079403"/>
                <a:gd name="connsiteX9-245" fmla="*/ 25655 w 4358007"/>
                <a:gd name="connsiteY9-246" fmla="*/ 2067046 h 2079403"/>
                <a:gd name="connsiteX10-247" fmla="*/ 0 w 4358007"/>
                <a:gd name="connsiteY10-248" fmla="*/ 2079403 h 2079403"/>
                <a:gd name="connsiteX0-249" fmla="*/ 0 w 4358007"/>
                <a:gd name="connsiteY0-250" fmla="*/ 2079403 h 2079403"/>
                <a:gd name="connsiteX1-251" fmla="*/ 1785607 w 4358007"/>
                <a:gd name="connsiteY1-252" fmla="*/ 21009 h 2079403"/>
                <a:gd name="connsiteX2-253" fmla="*/ 4075532 w 4358007"/>
                <a:gd name="connsiteY2-254" fmla="*/ 1498040 h 2079403"/>
                <a:gd name="connsiteX3-255" fmla="*/ 4358007 w 4358007"/>
                <a:gd name="connsiteY3-256" fmla="*/ 1498039 h 2079403"/>
                <a:gd name="connsiteX4-257" fmla="*/ 4340332 w 4358007"/>
                <a:gd name="connsiteY4-258" fmla="*/ 1614830 h 2079403"/>
                <a:gd name="connsiteX5-259" fmla="*/ 3190806 w 4358007"/>
                <a:gd name="connsiteY5-260" fmla="*/ 1636552 h 2079403"/>
                <a:gd name="connsiteX6-261" fmla="*/ 3169875 w 4358007"/>
                <a:gd name="connsiteY6-262" fmla="*/ 1498039 h 2079403"/>
                <a:gd name="connsiteX7-263" fmla="*/ 3445881 w 4358007"/>
                <a:gd name="connsiteY7-264" fmla="*/ 1498039 h 2079403"/>
                <a:gd name="connsiteX8-265" fmla="*/ 1535436 w 4358007"/>
                <a:gd name="connsiteY8-266" fmla="*/ 463531 h 2079403"/>
                <a:gd name="connsiteX9-267" fmla="*/ 25655 w 4358007"/>
                <a:gd name="connsiteY9-268" fmla="*/ 2067046 h 2079403"/>
                <a:gd name="connsiteX10-269" fmla="*/ 0 w 4358007"/>
                <a:gd name="connsiteY10-270" fmla="*/ 2079403 h 2079403"/>
                <a:gd name="connsiteX0-271" fmla="*/ 0 w 4358007"/>
                <a:gd name="connsiteY0-272" fmla="*/ 2079403 h 2079403"/>
                <a:gd name="connsiteX1-273" fmla="*/ 1785607 w 4358007"/>
                <a:gd name="connsiteY1-274" fmla="*/ 21009 h 2079403"/>
                <a:gd name="connsiteX2-275" fmla="*/ 4075532 w 4358007"/>
                <a:gd name="connsiteY2-276" fmla="*/ 1498040 h 2079403"/>
                <a:gd name="connsiteX3-277" fmla="*/ 4358007 w 4358007"/>
                <a:gd name="connsiteY3-278" fmla="*/ 1498039 h 2079403"/>
                <a:gd name="connsiteX4-279" fmla="*/ 4340332 w 4358007"/>
                <a:gd name="connsiteY4-280" fmla="*/ 1614830 h 2079403"/>
                <a:gd name="connsiteX5-281" fmla="*/ 3190806 w 4358007"/>
                <a:gd name="connsiteY5-282" fmla="*/ 1621184 h 2079403"/>
                <a:gd name="connsiteX6-283" fmla="*/ 3169875 w 4358007"/>
                <a:gd name="connsiteY6-284" fmla="*/ 1498039 h 2079403"/>
                <a:gd name="connsiteX7-285" fmla="*/ 3445881 w 4358007"/>
                <a:gd name="connsiteY7-286" fmla="*/ 1498039 h 2079403"/>
                <a:gd name="connsiteX8-287" fmla="*/ 1535436 w 4358007"/>
                <a:gd name="connsiteY8-288" fmla="*/ 463531 h 2079403"/>
                <a:gd name="connsiteX9-289" fmla="*/ 25655 w 4358007"/>
                <a:gd name="connsiteY9-290" fmla="*/ 2067046 h 2079403"/>
                <a:gd name="connsiteX10-291" fmla="*/ 0 w 4358007"/>
                <a:gd name="connsiteY10-292" fmla="*/ 2079403 h 2079403"/>
                <a:gd name="connsiteX0-293" fmla="*/ 0 w 4363385"/>
                <a:gd name="connsiteY0-294" fmla="*/ 2079403 h 2079403"/>
                <a:gd name="connsiteX1-295" fmla="*/ 1785607 w 4363385"/>
                <a:gd name="connsiteY1-296" fmla="*/ 21009 h 2079403"/>
                <a:gd name="connsiteX2-297" fmla="*/ 4075532 w 4363385"/>
                <a:gd name="connsiteY2-298" fmla="*/ 1498040 h 2079403"/>
                <a:gd name="connsiteX3-299" fmla="*/ 4358007 w 4363385"/>
                <a:gd name="connsiteY3-300" fmla="*/ 1498039 h 2079403"/>
                <a:gd name="connsiteX4-301" fmla="*/ 4363385 w 4363385"/>
                <a:gd name="connsiteY4-302" fmla="*/ 1614830 h 2079403"/>
                <a:gd name="connsiteX5-303" fmla="*/ 3190806 w 4363385"/>
                <a:gd name="connsiteY5-304" fmla="*/ 1621184 h 2079403"/>
                <a:gd name="connsiteX6-305" fmla="*/ 3169875 w 4363385"/>
                <a:gd name="connsiteY6-306" fmla="*/ 1498039 h 2079403"/>
                <a:gd name="connsiteX7-307" fmla="*/ 3445881 w 4363385"/>
                <a:gd name="connsiteY7-308" fmla="*/ 1498039 h 2079403"/>
                <a:gd name="connsiteX8-309" fmla="*/ 1535436 w 4363385"/>
                <a:gd name="connsiteY8-310" fmla="*/ 463531 h 2079403"/>
                <a:gd name="connsiteX9-311" fmla="*/ 25655 w 4363385"/>
                <a:gd name="connsiteY9-312" fmla="*/ 2067046 h 2079403"/>
                <a:gd name="connsiteX10-313" fmla="*/ 0 w 4363385"/>
                <a:gd name="connsiteY10-314" fmla="*/ 2079403 h 20794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81" y="connsiteY10-182"/>
                </a:cxn>
              </a:cxnLst>
              <a:rect l="l" t="t" r="r" b="b"/>
              <a:pathLst>
                <a:path w="4363385" h="2079403">
                  <a:moveTo>
                    <a:pt x="0" y="2079403"/>
                  </a:moveTo>
                  <a:cubicBezTo>
                    <a:pt x="0" y="1044510"/>
                    <a:pt x="761085" y="167154"/>
                    <a:pt x="1785607" y="21009"/>
                  </a:cubicBezTo>
                  <a:cubicBezTo>
                    <a:pt x="2810128" y="-125136"/>
                    <a:pt x="3786171" y="504424"/>
                    <a:pt x="4075532" y="1498040"/>
                  </a:cubicBezTo>
                  <a:lnTo>
                    <a:pt x="4358007" y="1498039"/>
                  </a:lnTo>
                  <a:lnTo>
                    <a:pt x="4363385" y="1614830"/>
                  </a:lnTo>
                  <a:lnTo>
                    <a:pt x="3190806" y="1621184"/>
                  </a:lnTo>
                  <a:lnTo>
                    <a:pt x="3169875" y="1498039"/>
                  </a:lnTo>
                  <a:lnTo>
                    <a:pt x="3445881" y="1498039"/>
                  </a:lnTo>
                  <a:cubicBezTo>
                    <a:pt x="3169566" y="848487"/>
                    <a:pt x="2227092" y="322532"/>
                    <a:pt x="1535436" y="463531"/>
                  </a:cubicBezTo>
                  <a:cubicBezTo>
                    <a:pt x="843780" y="604530"/>
                    <a:pt x="25655" y="1361164"/>
                    <a:pt x="25655" y="2067046"/>
                  </a:cubicBezTo>
                  <a:lnTo>
                    <a:pt x="0" y="2079403"/>
                  </a:lnTo>
                  <a:close/>
                </a:path>
              </a:pathLst>
            </a:custGeom>
            <a:gradFill flip="none" rotWithShape="1">
              <a:gsLst>
                <a:gs pos="43000">
                  <a:schemeClr val="tx1">
                    <a:lumMod val="95000"/>
                    <a:lumOff val="5000"/>
                  </a:schemeClr>
                </a:gs>
                <a:gs pos="14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flat" dir="t">
                <a:rot lat="0" lon="0" rev="11400000"/>
              </a:lightRig>
            </a:scene3d>
            <a:sp3d extrusionH="1270000" contourW="12700" prstMaterial="softEdge">
              <a:bevelB h="107950"/>
              <a:extrusionClr>
                <a:schemeClr val="accent2">
                  <a:lumMod val="5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4" tIns="43202" rIns="86404" bIns="4320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0" name="环形箭头 3"/>
            <p:cNvSpPr/>
            <p:nvPr/>
          </p:nvSpPr>
          <p:spPr>
            <a:xfrm rot="15013344" flipH="1">
              <a:off x="3884031" y="1898588"/>
              <a:ext cx="3088435" cy="1596328"/>
            </a:xfrm>
            <a:custGeom>
              <a:avLst/>
              <a:gdLst>
                <a:gd name="connsiteX0" fmla="*/ 297033 w 4752528"/>
                <a:gd name="connsiteY0" fmla="*/ 2376264 h 4752528"/>
                <a:gd name="connsiteX1" fmla="*/ 2082640 w 4752528"/>
                <a:gd name="connsiteY1" fmla="*/ 317870 h 4752528"/>
                <a:gd name="connsiteX2" fmla="*/ 4372565 w 4752528"/>
                <a:gd name="connsiteY2" fmla="*/ 1794901 h 4752528"/>
                <a:gd name="connsiteX3" fmla="*/ 4655040 w 4752528"/>
                <a:gd name="connsiteY3" fmla="*/ 1794900 h 4752528"/>
                <a:gd name="connsiteX4" fmla="*/ 4158462 w 4752528"/>
                <a:gd name="connsiteY4" fmla="*/ 2376264 h 4752528"/>
                <a:gd name="connsiteX5" fmla="*/ 3466908 w 4752528"/>
                <a:gd name="connsiteY5" fmla="*/ 1794900 h 4752528"/>
                <a:gd name="connsiteX6" fmla="*/ 3742914 w 4752528"/>
                <a:gd name="connsiteY6" fmla="*/ 1794900 h 4752528"/>
                <a:gd name="connsiteX7" fmla="*/ 2079604 w 4752528"/>
                <a:gd name="connsiteY7" fmla="*/ 921029 h 4752528"/>
                <a:gd name="connsiteX8" fmla="*/ 891099 w 4752528"/>
                <a:gd name="connsiteY8" fmla="*/ 2376264 h 4752528"/>
                <a:gd name="connsiteX9" fmla="*/ 297033 w 4752528"/>
                <a:gd name="connsiteY9" fmla="*/ 2376264 h 4752528"/>
                <a:gd name="connsiteX0-1" fmla="*/ 0 w 4358007"/>
                <a:gd name="connsiteY0-2" fmla="*/ 2079403 h 2079403"/>
                <a:gd name="connsiteX1-3" fmla="*/ 1785607 w 4358007"/>
                <a:gd name="connsiteY1-4" fmla="*/ 21009 h 2079403"/>
                <a:gd name="connsiteX2-5" fmla="*/ 4075532 w 4358007"/>
                <a:gd name="connsiteY2-6" fmla="*/ 1498040 h 2079403"/>
                <a:gd name="connsiteX3-7" fmla="*/ 4358007 w 4358007"/>
                <a:gd name="connsiteY3-8" fmla="*/ 1498039 h 2079403"/>
                <a:gd name="connsiteX4-9" fmla="*/ 3861429 w 4358007"/>
                <a:gd name="connsiteY4-10" fmla="*/ 2079403 h 2079403"/>
                <a:gd name="connsiteX5-11" fmla="*/ 3169875 w 4358007"/>
                <a:gd name="connsiteY5-12" fmla="*/ 1498039 h 2079403"/>
                <a:gd name="connsiteX6-13" fmla="*/ 3445881 w 4358007"/>
                <a:gd name="connsiteY6-14" fmla="*/ 1498039 h 2079403"/>
                <a:gd name="connsiteX7-15" fmla="*/ 1782571 w 4358007"/>
                <a:gd name="connsiteY7-16" fmla="*/ 624168 h 2079403"/>
                <a:gd name="connsiteX8-17" fmla="*/ 62726 w 4358007"/>
                <a:gd name="connsiteY8-18" fmla="*/ 2079403 h 2079403"/>
                <a:gd name="connsiteX9-19" fmla="*/ 0 w 4358007"/>
                <a:gd name="connsiteY9-20" fmla="*/ 2079403 h 2079403"/>
                <a:gd name="connsiteX0-21" fmla="*/ 0 w 4358007"/>
                <a:gd name="connsiteY0-22" fmla="*/ 2079403 h 2079403"/>
                <a:gd name="connsiteX1-23" fmla="*/ 1785607 w 4358007"/>
                <a:gd name="connsiteY1-24" fmla="*/ 21009 h 2079403"/>
                <a:gd name="connsiteX2-25" fmla="*/ 4075532 w 4358007"/>
                <a:gd name="connsiteY2-26" fmla="*/ 1498040 h 2079403"/>
                <a:gd name="connsiteX3-27" fmla="*/ 4358007 w 4358007"/>
                <a:gd name="connsiteY3-28" fmla="*/ 1498039 h 2079403"/>
                <a:gd name="connsiteX4-29" fmla="*/ 3861429 w 4358007"/>
                <a:gd name="connsiteY4-30" fmla="*/ 2079403 h 2079403"/>
                <a:gd name="connsiteX5-31" fmla="*/ 3169875 w 4358007"/>
                <a:gd name="connsiteY5-32" fmla="*/ 1498039 h 2079403"/>
                <a:gd name="connsiteX6-33" fmla="*/ 3445881 w 4358007"/>
                <a:gd name="connsiteY6-34" fmla="*/ 1498039 h 2079403"/>
                <a:gd name="connsiteX7-35" fmla="*/ 1782571 w 4358007"/>
                <a:gd name="connsiteY7-36" fmla="*/ 624168 h 2079403"/>
                <a:gd name="connsiteX8-37" fmla="*/ 25655 w 4358007"/>
                <a:gd name="connsiteY8-38" fmla="*/ 2067046 h 2079403"/>
                <a:gd name="connsiteX9-39" fmla="*/ 0 w 4358007"/>
                <a:gd name="connsiteY9-40" fmla="*/ 2079403 h 2079403"/>
                <a:gd name="connsiteX0-41" fmla="*/ 0 w 4358007"/>
                <a:gd name="connsiteY0-42" fmla="*/ 2079403 h 2079403"/>
                <a:gd name="connsiteX1-43" fmla="*/ 1785607 w 4358007"/>
                <a:gd name="connsiteY1-44" fmla="*/ 21009 h 2079403"/>
                <a:gd name="connsiteX2-45" fmla="*/ 4075532 w 4358007"/>
                <a:gd name="connsiteY2-46" fmla="*/ 1498040 h 2079403"/>
                <a:gd name="connsiteX3-47" fmla="*/ 4358007 w 4358007"/>
                <a:gd name="connsiteY3-48" fmla="*/ 1498039 h 2079403"/>
                <a:gd name="connsiteX4-49" fmla="*/ 3861429 w 4358007"/>
                <a:gd name="connsiteY4-50" fmla="*/ 2079403 h 2079403"/>
                <a:gd name="connsiteX5-51" fmla="*/ 3169875 w 4358007"/>
                <a:gd name="connsiteY5-52" fmla="*/ 1498039 h 2079403"/>
                <a:gd name="connsiteX6-53" fmla="*/ 3445881 w 4358007"/>
                <a:gd name="connsiteY6-54" fmla="*/ 1498039 h 2079403"/>
                <a:gd name="connsiteX7-55" fmla="*/ 1782571 w 4358007"/>
                <a:gd name="connsiteY7-56" fmla="*/ 624168 h 2079403"/>
                <a:gd name="connsiteX8-57" fmla="*/ 25655 w 4358007"/>
                <a:gd name="connsiteY8-58" fmla="*/ 2067046 h 2079403"/>
                <a:gd name="connsiteX9-59" fmla="*/ 0 w 4358007"/>
                <a:gd name="connsiteY9-60" fmla="*/ 2079403 h 2079403"/>
                <a:gd name="connsiteX0-61" fmla="*/ 0 w 4358007"/>
                <a:gd name="connsiteY0-62" fmla="*/ 2079403 h 2079403"/>
                <a:gd name="connsiteX1-63" fmla="*/ 1785607 w 4358007"/>
                <a:gd name="connsiteY1-64" fmla="*/ 21009 h 2079403"/>
                <a:gd name="connsiteX2-65" fmla="*/ 4075532 w 4358007"/>
                <a:gd name="connsiteY2-66" fmla="*/ 1498040 h 2079403"/>
                <a:gd name="connsiteX3-67" fmla="*/ 4358007 w 4358007"/>
                <a:gd name="connsiteY3-68" fmla="*/ 1498039 h 2079403"/>
                <a:gd name="connsiteX4-69" fmla="*/ 3861429 w 4358007"/>
                <a:gd name="connsiteY4-70" fmla="*/ 2079403 h 2079403"/>
                <a:gd name="connsiteX5-71" fmla="*/ 3169875 w 4358007"/>
                <a:gd name="connsiteY5-72" fmla="*/ 1498039 h 2079403"/>
                <a:gd name="connsiteX6-73" fmla="*/ 3445881 w 4358007"/>
                <a:gd name="connsiteY6-74" fmla="*/ 1498039 h 2079403"/>
                <a:gd name="connsiteX7-75" fmla="*/ 1819641 w 4358007"/>
                <a:gd name="connsiteY7-76" fmla="*/ 339962 h 2079403"/>
                <a:gd name="connsiteX8-77" fmla="*/ 25655 w 4358007"/>
                <a:gd name="connsiteY8-78" fmla="*/ 2067046 h 2079403"/>
                <a:gd name="connsiteX9-79" fmla="*/ 0 w 4358007"/>
                <a:gd name="connsiteY9-80" fmla="*/ 2079403 h 2079403"/>
                <a:gd name="connsiteX0-81" fmla="*/ 0 w 4358007"/>
                <a:gd name="connsiteY0-82" fmla="*/ 2079403 h 2079403"/>
                <a:gd name="connsiteX1-83" fmla="*/ 1785607 w 4358007"/>
                <a:gd name="connsiteY1-84" fmla="*/ 21009 h 2079403"/>
                <a:gd name="connsiteX2-85" fmla="*/ 4075532 w 4358007"/>
                <a:gd name="connsiteY2-86" fmla="*/ 1498040 h 2079403"/>
                <a:gd name="connsiteX3-87" fmla="*/ 4358007 w 4358007"/>
                <a:gd name="connsiteY3-88" fmla="*/ 1498039 h 2079403"/>
                <a:gd name="connsiteX4-89" fmla="*/ 3861429 w 4358007"/>
                <a:gd name="connsiteY4-90" fmla="*/ 2079403 h 2079403"/>
                <a:gd name="connsiteX5-91" fmla="*/ 3169875 w 4358007"/>
                <a:gd name="connsiteY5-92" fmla="*/ 1498039 h 2079403"/>
                <a:gd name="connsiteX6-93" fmla="*/ 3445881 w 4358007"/>
                <a:gd name="connsiteY6-94" fmla="*/ 1498039 h 2079403"/>
                <a:gd name="connsiteX7-95" fmla="*/ 1770214 w 4358007"/>
                <a:gd name="connsiteY7-96" fmla="*/ 525314 h 2079403"/>
                <a:gd name="connsiteX8-97" fmla="*/ 25655 w 4358007"/>
                <a:gd name="connsiteY8-98" fmla="*/ 2067046 h 2079403"/>
                <a:gd name="connsiteX9-99" fmla="*/ 0 w 4358007"/>
                <a:gd name="connsiteY9-100" fmla="*/ 2079403 h 2079403"/>
                <a:gd name="connsiteX0-101" fmla="*/ 0 w 4358007"/>
                <a:gd name="connsiteY0-102" fmla="*/ 2079403 h 2079403"/>
                <a:gd name="connsiteX1-103" fmla="*/ 1785607 w 4358007"/>
                <a:gd name="connsiteY1-104" fmla="*/ 21009 h 2079403"/>
                <a:gd name="connsiteX2-105" fmla="*/ 4075532 w 4358007"/>
                <a:gd name="connsiteY2-106" fmla="*/ 1498040 h 2079403"/>
                <a:gd name="connsiteX3-107" fmla="*/ 4358007 w 4358007"/>
                <a:gd name="connsiteY3-108" fmla="*/ 1498039 h 2079403"/>
                <a:gd name="connsiteX4-109" fmla="*/ 3861429 w 4358007"/>
                <a:gd name="connsiteY4-110" fmla="*/ 2079403 h 2079403"/>
                <a:gd name="connsiteX5-111" fmla="*/ 3169875 w 4358007"/>
                <a:gd name="connsiteY5-112" fmla="*/ 1498039 h 2079403"/>
                <a:gd name="connsiteX6-113" fmla="*/ 3445881 w 4358007"/>
                <a:gd name="connsiteY6-114" fmla="*/ 1498039 h 2079403"/>
                <a:gd name="connsiteX7-115" fmla="*/ 1535436 w 4358007"/>
                <a:gd name="connsiteY7-116" fmla="*/ 463531 h 2079403"/>
                <a:gd name="connsiteX8-117" fmla="*/ 25655 w 4358007"/>
                <a:gd name="connsiteY8-118" fmla="*/ 2067046 h 2079403"/>
                <a:gd name="connsiteX9-119" fmla="*/ 0 w 4358007"/>
                <a:gd name="connsiteY9-120" fmla="*/ 2079403 h 2079403"/>
                <a:gd name="connsiteX0-121" fmla="*/ 0 w 4358007"/>
                <a:gd name="connsiteY0-122" fmla="*/ 2079403 h 2252398"/>
                <a:gd name="connsiteX1-123" fmla="*/ 1785607 w 4358007"/>
                <a:gd name="connsiteY1-124" fmla="*/ 21009 h 2252398"/>
                <a:gd name="connsiteX2-125" fmla="*/ 4075532 w 4358007"/>
                <a:gd name="connsiteY2-126" fmla="*/ 1498040 h 2252398"/>
                <a:gd name="connsiteX3-127" fmla="*/ 4358007 w 4358007"/>
                <a:gd name="connsiteY3-128" fmla="*/ 1498039 h 2252398"/>
                <a:gd name="connsiteX4-129" fmla="*/ 3849072 w 4358007"/>
                <a:gd name="connsiteY4-130" fmla="*/ 2252398 h 2252398"/>
                <a:gd name="connsiteX5-131" fmla="*/ 3169875 w 4358007"/>
                <a:gd name="connsiteY5-132" fmla="*/ 1498039 h 2252398"/>
                <a:gd name="connsiteX6-133" fmla="*/ 3445881 w 4358007"/>
                <a:gd name="connsiteY6-134" fmla="*/ 1498039 h 2252398"/>
                <a:gd name="connsiteX7-135" fmla="*/ 1535436 w 4358007"/>
                <a:gd name="connsiteY7-136" fmla="*/ 463531 h 2252398"/>
                <a:gd name="connsiteX8-137" fmla="*/ 25655 w 4358007"/>
                <a:gd name="connsiteY8-138" fmla="*/ 2067046 h 2252398"/>
                <a:gd name="connsiteX9-139" fmla="*/ 0 w 4358007"/>
                <a:gd name="connsiteY9-140" fmla="*/ 2079403 h 22523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4358007" h="2252398">
                  <a:moveTo>
                    <a:pt x="0" y="2079403"/>
                  </a:moveTo>
                  <a:cubicBezTo>
                    <a:pt x="0" y="1044510"/>
                    <a:pt x="761085" y="167154"/>
                    <a:pt x="1785607" y="21009"/>
                  </a:cubicBezTo>
                  <a:cubicBezTo>
                    <a:pt x="2810128" y="-125136"/>
                    <a:pt x="3786171" y="504424"/>
                    <a:pt x="4075532" y="1498040"/>
                  </a:cubicBezTo>
                  <a:lnTo>
                    <a:pt x="4358007" y="1498039"/>
                  </a:lnTo>
                  <a:lnTo>
                    <a:pt x="3849072" y="2252398"/>
                  </a:lnTo>
                  <a:lnTo>
                    <a:pt x="3169875" y="1498039"/>
                  </a:lnTo>
                  <a:lnTo>
                    <a:pt x="3445881" y="1498039"/>
                  </a:lnTo>
                  <a:cubicBezTo>
                    <a:pt x="3169566" y="848487"/>
                    <a:pt x="2227092" y="322532"/>
                    <a:pt x="1535436" y="463531"/>
                  </a:cubicBezTo>
                  <a:cubicBezTo>
                    <a:pt x="843780" y="604530"/>
                    <a:pt x="25655" y="1361164"/>
                    <a:pt x="25655" y="2067046"/>
                  </a:cubicBezTo>
                  <a:lnTo>
                    <a:pt x="0" y="20794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4" tIns="43202" rIns="86404" bIns="4320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2581275" y="1111252"/>
            <a:ext cx="1792288" cy="3203575"/>
            <a:chOff x="2580794" y="1024832"/>
            <a:chExt cx="1792988" cy="3204367"/>
          </a:xfrm>
        </p:grpSpPr>
        <p:sp>
          <p:nvSpPr>
            <p:cNvPr id="12" name="环形箭头 3"/>
            <p:cNvSpPr/>
            <p:nvPr/>
          </p:nvSpPr>
          <p:spPr>
            <a:xfrm rot="14847505" flipV="1">
              <a:off x="1868298" y="1785337"/>
              <a:ext cx="3156358" cy="1731365"/>
            </a:xfrm>
            <a:custGeom>
              <a:avLst/>
              <a:gdLst>
                <a:gd name="connsiteX0" fmla="*/ 297033 w 4752528"/>
                <a:gd name="connsiteY0" fmla="*/ 2376264 h 4752528"/>
                <a:gd name="connsiteX1" fmla="*/ 2082640 w 4752528"/>
                <a:gd name="connsiteY1" fmla="*/ 317870 h 4752528"/>
                <a:gd name="connsiteX2" fmla="*/ 4372565 w 4752528"/>
                <a:gd name="connsiteY2" fmla="*/ 1794901 h 4752528"/>
                <a:gd name="connsiteX3" fmla="*/ 4655040 w 4752528"/>
                <a:gd name="connsiteY3" fmla="*/ 1794900 h 4752528"/>
                <a:gd name="connsiteX4" fmla="*/ 4158462 w 4752528"/>
                <a:gd name="connsiteY4" fmla="*/ 2376264 h 4752528"/>
                <a:gd name="connsiteX5" fmla="*/ 3466908 w 4752528"/>
                <a:gd name="connsiteY5" fmla="*/ 1794900 h 4752528"/>
                <a:gd name="connsiteX6" fmla="*/ 3742914 w 4752528"/>
                <a:gd name="connsiteY6" fmla="*/ 1794900 h 4752528"/>
                <a:gd name="connsiteX7" fmla="*/ 2079604 w 4752528"/>
                <a:gd name="connsiteY7" fmla="*/ 921029 h 4752528"/>
                <a:gd name="connsiteX8" fmla="*/ 891099 w 4752528"/>
                <a:gd name="connsiteY8" fmla="*/ 2376264 h 4752528"/>
                <a:gd name="connsiteX9" fmla="*/ 297033 w 4752528"/>
                <a:gd name="connsiteY9" fmla="*/ 2376264 h 4752528"/>
                <a:gd name="connsiteX0-1" fmla="*/ 0 w 4358007"/>
                <a:gd name="connsiteY0-2" fmla="*/ 2079403 h 2079403"/>
                <a:gd name="connsiteX1-3" fmla="*/ 1785607 w 4358007"/>
                <a:gd name="connsiteY1-4" fmla="*/ 21009 h 2079403"/>
                <a:gd name="connsiteX2-5" fmla="*/ 4075532 w 4358007"/>
                <a:gd name="connsiteY2-6" fmla="*/ 1498040 h 2079403"/>
                <a:gd name="connsiteX3-7" fmla="*/ 4358007 w 4358007"/>
                <a:gd name="connsiteY3-8" fmla="*/ 1498039 h 2079403"/>
                <a:gd name="connsiteX4-9" fmla="*/ 3861429 w 4358007"/>
                <a:gd name="connsiteY4-10" fmla="*/ 2079403 h 2079403"/>
                <a:gd name="connsiteX5-11" fmla="*/ 3169875 w 4358007"/>
                <a:gd name="connsiteY5-12" fmla="*/ 1498039 h 2079403"/>
                <a:gd name="connsiteX6-13" fmla="*/ 3445881 w 4358007"/>
                <a:gd name="connsiteY6-14" fmla="*/ 1498039 h 2079403"/>
                <a:gd name="connsiteX7-15" fmla="*/ 1782571 w 4358007"/>
                <a:gd name="connsiteY7-16" fmla="*/ 624168 h 2079403"/>
                <a:gd name="connsiteX8-17" fmla="*/ 62726 w 4358007"/>
                <a:gd name="connsiteY8-18" fmla="*/ 2079403 h 2079403"/>
                <a:gd name="connsiteX9-19" fmla="*/ 0 w 4358007"/>
                <a:gd name="connsiteY9-20" fmla="*/ 2079403 h 2079403"/>
                <a:gd name="connsiteX0-21" fmla="*/ 0 w 4358007"/>
                <a:gd name="connsiteY0-22" fmla="*/ 2079403 h 2079403"/>
                <a:gd name="connsiteX1-23" fmla="*/ 1785607 w 4358007"/>
                <a:gd name="connsiteY1-24" fmla="*/ 21009 h 2079403"/>
                <a:gd name="connsiteX2-25" fmla="*/ 4075532 w 4358007"/>
                <a:gd name="connsiteY2-26" fmla="*/ 1498040 h 2079403"/>
                <a:gd name="connsiteX3-27" fmla="*/ 4358007 w 4358007"/>
                <a:gd name="connsiteY3-28" fmla="*/ 1498039 h 2079403"/>
                <a:gd name="connsiteX4-29" fmla="*/ 3861429 w 4358007"/>
                <a:gd name="connsiteY4-30" fmla="*/ 2079403 h 2079403"/>
                <a:gd name="connsiteX5-31" fmla="*/ 3169875 w 4358007"/>
                <a:gd name="connsiteY5-32" fmla="*/ 1498039 h 2079403"/>
                <a:gd name="connsiteX6-33" fmla="*/ 3445881 w 4358007"/>
                <a:gd name="connsiteY6-34" fmla="*/ 1498039 h 2079403"/>
                <a:gd name="connsiteX7-35" fmla="*/ 1782571 w 4358007"/>
                <a:gd name="connsiteY7-36" fmla="*/ 624168 h 2079403"/>
                <a:gd name="connsiteX8-37" fmla="*/ 25655 w 4358007"/>
                <a:gd name="connsiteY8-38" fmla="*/ 2067046 h 2079403"/>
                <a:gd name="connsiteX9-39" fmla="*/ 0 w 4358007"/>
                <a:gd name="connsiteY9-40" fmla="*/ 2079403 h 2079403"/>
                <a:gd name="connsiteX0-41" fmla="*/ 0 w 4358007"/>
                <a:gd name="connsiteY0-42" fmla="*/ 2079403 h 2079403"/>
                <a:gd name="connsiteX1-43" fmla="*/ 1785607 w 4358007"/>
                <a:gd name="connsiteY1-44" fmla="*/ 21009 h 2079403"/>
                <a:gd name="connsiteX2-45" fmla="*/ 4075532 w 4358007"/>
                <a:gd name="connsiteY2-46" fmla="*/ 1498040 h 2079403"/>
                <a:gd name="connsiteX3-47" fmla="*/ 4358007 w 4358007"/>
                <a:gd name="connsiteY3-48" fmla="*/ 1498039 h 2079403"/>
                <a:gd name="connsiteX4-49" fmla="*/ 3861429 w 4358007"/>
                <a:gd name="connsiteY4-50" fmla="*/ 2079403 h 2079403"/>
                <a:gd name="connsiteX5-51" fmla="*/ 3169875 w 4358007"/>
                <a:gd name="connsiteY5-52" fmla="*/ 1498039 h 2079403"/>
                <a:gd name="connsiteX6-53" fmla="*/ 3445881 w 4358007"/>
                <a:gd name="connsiteY6-54" fmla="*/ 1498039 h 2079403"/>
                <a:gd name="connsiteX7-55" fmla="*/ 1782571 w 4358007"/>
                <a:gd name="connsiteY7-56" fmla="*/ 624168 h 2079403"/>
                <a:gd name="connsiteX8-57" fmla="*/ 25655 w 4358007"/>
                <a:gd name="connsiteY8-58" fmla="*/ 2067046 h 2079403"/>
                <a:gd name="connsiteX9-59" fmla="*/ 0 w 4358007"/>
                <a:gd name="connsiteY9-60" fmla="*/ 2079403 h 2079403"/>
                <a:gd name="connsiteX0-61" fmla="*/ 0 w 4358007"/>
                <a:gd name="connsiteY0-62" fmla="*/ 2079403 h 2079403"/>
                <a:gd name="connsiteX1-63" fmla="*/ 1785607 w 4358007"/>
                <a:gd name="connsiteY1-64" fmla="*/ 21009 h 2079403"/>
                <a:gd name="connsiteX2-65" fmla="*/ 4075532 w 4358007"/>
                <a:gd name="connsiteY2-66" fmla="*/ 1498040 h 2079403"/>
                <a:gd name="connsiteX3-67" fmla="*/ 4358007 w 4358007"/>
                <a:gd name="connsiteY3-68" fmla="*/ 1498039 h 2079403"/>
                <a:gd name="connsiteX4-69" fmla="*/ 3861429 w 4358007"/>
                <a:gd name="connsiteY4-70" fmla="*/ 2079403 h 2079403"/>
                <a:gd name="connsiteX5-71" fmla="*/ 3169875 w 4358007"/>
                <a:gd name="connsiteY5-72" fmla="*/ 1498039 h 2079403"/>
                <a:gd name="connsiteX6-73" fmla="*/ 3445881 w 4358007"/>
                <a:gd name="connsiteY6-74" fmla="*/ 1498039 h 2079403"/>
                <a:gd name="connsiteX7-75" fmla="*/ 1819641 w 4358007"/>
                <a:gd name="connsiteY7-76" fmla="*/ 339962 h 2079403"/>
                <a:gd name="connsiteX8-77" fmla="*/ 25655 w 4358007"/>
                <a:gd name="connsiteY8-78" fmla="*/ 2067046 h 2079403"/>
                <a:gd name="connsiteX9-79" fmla="*/ 0 w 4358007"/>
                <a:gd name="connsiteY9-80" fmla="*/ 2079403 h 2079403"/>
                <a:gd name="connsiteX0-81" fmla="*/ 0 w 4358007"/>
                <a:gd name="connsiteY0-82" fmla="*/ 2079403 h 2079403"/>
                <a:gd name="connsiteX1-83" fmla="*/ 1785607 w 4358007"/>
                <a:gd name="connsiteY1-84" fmla="*/ 21009 h 2079403"/>
                <a:gd name="connsiteX2-85" fmla="*/ 4075532 w 4358007"/>
                <a:gd name="connsiteY2-86" fmla="*/ 1498040 h 2079403"/>
                <a:gd name="connsiteX3-87" fmla="*/ 4358007 w 4358007"/>
                <a:gd name="connsiteY3-88" fmla="*/ 1498039 h 2079403"/>
                <a:gd name="connsiteX4-89" fmla="*/ 3861429 w 4358007"/>
                <a:gd name="connsiteY4-90" fmla="*/ 2079403 h 2079403"/>
                <a:gd name="connsiteX5-91" fmla="*/ 3169875 w 4358007"/>
                <a:gd name="connsiteY5-92" fmla="*/ 1498039 h 2079403"/>
                <a:gd name="connsiteX6-93" fmla="*/ 3445881 w 4358007"/>
                <a:gd name="connsiteY6-94" fmla="*/ 1498039 h 2079403"/>
                <a:gd name="connsiteX7-95" fmla="*/ 1770214 w 4358007"/>
                <a:gd name="connsiteY7-96" fmla="*/ 525314 h 2079403"/>
                <a:gd name="connsiteX8-97" fmla="*/ 25655 w 4358007"/>
                <a:gd name="connsiteY8-98" fmla="*/ 2067046 h 2079403"/>
                <a:gd name="connsiteX9-99" fmla="*/ 0 w 4358007"/>
                <a:gd name="connsiteY9-100" fmla="*/ 2079403 h 2079403"/>
                <a:gd name="connsiteX0-101" fmla="*/ 0 w 4358007"/>
                <a:gd name="connsiteY0-102" fmla="*/ 2079403 h 2079403"/>
                <a:gd name="connsiteX1-103" fmla="*/ 1785607 w 4358007"/>
                <a:gd name="connsiteY1-104" fmla="*/ 21009 h 2079403"/>
                <a:gd name="connsiteX2-105" fmla="*/ 4075532 w 4358007"/>
                <a:gd name="connsiteY2-106" fmla="*/ 1498040 h 2079403"/>
                <a:gd name="connsiteX3-107" fmla="*/ 4358007 w 4358007"/>
                <a:gd name="connsiteY3-108" fmla="*/ 1498039 h 2079403"/>
                <a:gd name="connsiteX4-109" fmla="*/ 3861429 w 4358007"/>
                <a:gd name="connsiteY4-110" fmla="*/ 2079403 h 2079403"/>
                <a:gd name="connsiteX5-111" fmla="*/ 3169875 w 4358007"/>
                <a:gd name="connsiteY5-112" fmla="*/ 1498039 h 2079403"/>
                <a:gd name="connsiteX6-113" fmla="*/ 3445881 w 4358007"/>
                <a:gd name="connsiteY6-114" fmla="*/ 1498039 h 2079403"/>
                <a:gd name="connsiteX7-115" fmla="*/ 1535436 w 4358007"/>
                <a:gd name="connsiteY7-116" fmla="*/ 463531 h 2079403"/>
                <a:gd name="connsiteX8-117" fmla="*/ 25655 w 4358007"/>
                <a:gd name="connsiteY8-118" fmla="*/ 2067046 h 2079403"/>
                <a:gd name="connsiteX9-119" fmla="*/ 0 w 4358007"/>
                <a:gd name="connsiteY9-120" fmla="*/ 2079403 h 2079403"/>
                <a:gd name="connsiteX0-121" fmla="*/ 0 w 4358007"/>
                <a:gd name="connsiteY0-122" fmla="*/ 2079403 h 2252398"/>
                <a:gd name="connsiteX1-123" fmla="*/ 1785607 w 4358007"/>
                <a:gd name="connsiteY1-124" fmla="*/ 21009 h 2252398"/>
                <a:gd name="connsiteX2-125" fmla="*/ 4075532 w 4358007"/>
                <a:gd name="connsiteY2-126" fmla="*/ 1498040 h 2252398"/>
                <a:gd name="connsiteX3-127" fmla="*/ 4358007 w 4358007"/>
                <a:gd name="connsiteY3-128" fmla="*/ 1498039 h 2252398"/>
                <a:gd name="connsiteX4-129" fmla="*/ 3849072 w 4358007"/>
                <a:gd name="connsiteY4-130" fmla="*/ 2252398 h 2252398"/>
                <a:gd name="connsiteX5-131" fmla="*/ 3169875 w 4358007"/>
                <a:gd name="connsiteY5-132" fmla="*/ 1498039 h 2252398"/>
                <a:gd name="connsiteX6-133" fmla="*/ 3445881 w 4358007"/>
                <a:gd name="connsiteY6-134" fmla="*/ 1498039 h 2252398"/>
                <a:gd name="connsiteX7-135" fmla="*/ 1535436 w 4358007"/>
                <a:gd name="connsiteY7-136" fmla="*/ 463531 h 2252398"/>
                <a:gd name="connsiteX8-137" fmla="*/ 25655 w 4358007"/>
                <a:gd name="connsiteY8-138" fmla="*/ 2067046 h 2252398"/>
                <a:gd name="connsiteX9-139" fmla="*/ 0 w 4358007"/>
                <a:gd name="connsiteY9-140" fmla="*/ 2079403 h 2252398"/>
                <a:gd name="connsiteX0-141" fmla="*/ 0 w 4358007"/>
                <a:gd name="connsiteY0-142" fmla="*/ 2079403 h 2386491"/>
                <a:gd name="connsiteX1-143" fmla="*/ 1785607 w 4358007"/>
                <a:gd name="connsiteY1-144" fmla="*/ 21009 h 2386491"/>
                <a:gd name="connsiteX2-145" fmla="*/ 4075532 w 4358007"/>
                <a:gd name="connsiteY2-146" fmla="*/ 1498040 h 2386491"/>
                <a:gd name="connsiteX3-147" fmla="*/ 4358007 w 4358007"/>
                <a:gd name="connsiteY3-148" fmla="*/ 1498039 h 2386491"/>
                <a:gd name="connsiteX4-149" fmla="*/ 3782879 w 4358007"/>
                <a:gd name="connsiteY4-150" fmla="*/ 2386491 h 2386491"/>
                <a:gd name="connsiteX5-151" fmla="*/ 3169875 w 4358007"/>
                <a:gd name="connsiteY5-152" fmla="*/ 1498039 h 2386491"/>
                <a:gd name="connsiteX6-153" fmla="*/ 3445881 w 4358007"/>
                <a:gd name="connsiteY6-154" fmla="*/ 1498039 h 2386491"/>
                <a:gd name="connsiteX7-155" fmla="*/ 1535436 w 4358007"/>
                <a:gd name="connsiteY7-156" fmla="*/ 463531 h 2386491"/>
                <a:gd name="connsiteX8-157" fmla="*/ 25655 w 4358007"/>
                <a:gd name="connsiteY8-158" fmla="*/ 2067046 h 2386491"/>
                <a:gd name="connsiteX9-159" fmla="*/ 0 w 4358007"/>
                <a:gd name="connsiteY9-160" fmla="*/ 2079403 h 2386491"/>
                <a:gd name="connsiteX0-161" fmla="*/ 0 w 4401150"/>
                <a:gd name="connsiteY0-162" fmla="*/ 2079403 h 2386491"/>
                <a:gd name="connsiteX1-163" fmla="*/ 1785607 w 4401150"/>
                <a:gd name="connsiteY1-164" fmla="*/ 21009 h 2386491"/>
                <a:gd name="connsiteX2-165" fmla="*/ 4075532 w 4401150"/>
                <a:gd name="connsiteY2-166" fmla="*/ 1498040 h 2386491"/>
                <a:gd name="connsiteX3-167" fmla="*/ 4401150 w 4401150"/>
                <a:gd name="connsiteY3-168" fmla="*/ 1601982 h 2386491"/>
                <a:gd name="connsiteX4-169" fmla="*/ 3782879 w 4401150"/>
                <a:gd name="connsiteY4-170" fmla="*/ 2386491 h 2386491"/>
                <a:gd name="connsiteX5-171" fmla="*/ 3169875 w 4401150"/>
                <a:gd name="connsiteY5-172" fmla="*/ 1498039 h 2386491"/>
                <a:gd name="connsiteX6-173" fmla="*/ 3445881 w 4401150"/>
                <a:gd name="connsiteY6-174" fmla="*/ 1498039 h 2386491"/>
                <a:gd name="connsiteX7-175" fmla="*/ 1535436 w 4401150"/>
                <a:gd name="connsiteY7-176" fmla="*/ 463531 h 2386491"/>
                <a:gd name="connsiteX8-177" fmla="*/ 25655 w 4401150"/>
                <a:gd name="connsiteY8-178" fmla="*/ 2067046 h 2386491"/>
                <a:gd name="connsiteX9-179" fmla="*/ 0 w 4401150"/>
                <a:gd name="connsiteY9-180" fmla="*/ 2079403 h 2386491"/>
                <a:gd name="connsiteX0-181" fmla="*/ 0 w 4401150"/>
                <a:gd name="connsiteY0-182" fmla="*/ 2063451 h 2370539"/>
                <a:gd name="connsiteX1-183" fmla="*/ 1785607 w 4401150"/>
                <a:gd name="connsiteY1-184" fmla="*/ 5057 h 2370539"/>
                <a:gd name="connsiteX2-185" fmla="*/ 4046111 w 4401150"/>
                <a:gd name="connsiteY2-186" fmla="*/ 1631382 h 2370539"/>
                <a:gd name="connsiteX3-187" fmla="*/ 4401150 w 4401150"/>
                <a:gd name="connsiteY3-188" fmla="*/ 1586030 h 2370539"/>
                <a:gd name="connsiteX4-189" fmla="*/ 3782879 w 4401150"/>
                <a:gd name="connsiteY4-190" fmla="*/ 2370539 h 2370539"/>
                <a:gd name="connsiteX5-191" fmla="*/ 3169875 w 4401150"/>
                <a:gd name="connsiteY5-192" fmla="*/ 1482087 h 2370539"/>
                <a:gd name="connsiteX6-193" fmla="*/ 3445881 w 4401150"/>
                <a:gd name="connsiteY6-194" fmla="*/ 1482087 h 2370539"/>
                <a:gd name="connsiteX7-195" fmla="*/ 1535436 w 4401150"/>
                <a:gd name="connsiteY7-196" fmla="*/ 447579 h 2370539"/>
                <a:gd name="connsiteX8-197" fmla="*/ 25655 w 4401150"/>
                <a:gd name="connsiteY8-198" fmla="*/ 2051094 h 2370539"/>
                <a:gd name="connsiteX9-199" fmla="*/ 0 w 4401150"/>
                <a:gd name="connsiteY9-200" fmla="*/ 2063451 h 2370539"/>
                <a:gd name="connsiteX0-201" fmla="*/ 0 w 4401150"/>
                <a:gd name="connsiteY0-202" fmla="*/ 2063451 h 2370539"/>
                <a:gd name="connsiteX1-203" fmla="*/ 1785607 w 4401150"/>
                <a:gd name="connsiteY1-204" fmla="*/ 5057 h 2370539"/>
                <a:gd name="connsiteX2-205" fmla="*/ 4046111 w 4401150"/>
                <a:gd name="connsiteY2-206" fmla="*/ 1631382 h 2370539"/>
                <a:gd name="connsiteX3-207" fmla="*/ 4401150 w 4401150"/>
                <a:gd name="connsiteY3-208" fmla="*/ 1586030 h 2370539"/>
                <a:gd name="connsiteX4-209" fmla="*/ 3782879 w 4401150"/>
                <a:gd name="connsiteY4-210" fmla="*/ 2370539 h 2370539"/>
                <a:gd name="connsiteX5-211" fmla="*/ 3186053 w 4401150"/>
                <a:gd name="connsiteY5-212" fmla="*/ 1521066 h 2370539"/>
                <a:gd name="connsiteX6-213" fmla="*/ 3445881 w 4401150"/>
                <a:gd name="connsiteY6-214" fmla="*/ 1482087 h 2370539"/>
                <a:gd name="connsiteX7-215" fmla="*/ 1535436 w 4401150"/>
                <a:gd name="connsiteY7-216" fmla="*/ 447579 h 2370539"/>
                <a:gd name="connsiteX8-217" fmla="*/ 25655 w 4401150"/>
                <a:gd name="connsiteY8-218" fmla="*/ 2051094 h 2370539"/>
                <a:gd name="connsiteX9-219" fmla="*/ 0 w 4401150"/>
                <a:gd name="connsiteY9-220" fmla="*/ 2063451 h 2370539"/>
                <a:gd name="connsiteX0-221" fmla="*/ 0 w 4401150"/>
                <a:gd name="connsiteY0-222" fmla="*/ 2063451 h 2444082"/>
                <a:gd name="connsiteX1-223" fmla="*/ 1785607 w 4401150"/>
                <a:gd name="connsiteY1-224" fmla="*/ 5057 h 2444082"/>
                <a:gd name="connsiteX2-225" fmla="*/ 4046111 w 4401150"/>
                <a:gd name="connsiteY2-226" fmla="*/ 1631382 h 2444082"/>
                <a:gd name="connsiteX3-227" fmla="*/ 4401150 w 4401150"/>
                <a:gd name="connsiteY3-228" fmla="*/ 1586030 h 2444082"/>
                <a:gd name="connsiteX4-229" fmla="*/ 3752478 w 4401150"/>
                <a:gd name="connsiteY4-230" fmla="*/ 2444082 h 2444082"/>
                <a:gd name="connsiteX5-231" fmla="*/ 3186053 w 4401150"/>
                <a:gd name="connsiteY5-232" fmla="*/ 1521066 h 2444082"/>
                <a:gd name="connsiteX6-233" fmla="*/ 3445881 w 4401150"/>
                <a:gd name="connsiteY6-234" fmla="*/ 1482087 h 2444082"/>
                <a:gd name="connsiteX7-235" fmla="*/ 1535436 w 4401150"/>
                <a:gd name="connsiteY7-236" fmla="*/ 447579 h 2444082"/>
                <a:gd name="connsiteX8-237" fmla="*/ 25655 w 4401150"/>
                <a:gd name="connsiteY8-238" fmla="*/ 2051094 h 2444082"/>
                <a:gd name="connsiteX9-239" fmla="*/ 0 w 4401150"/>
                <a:gd name="connsiteY9-240" fmla="*/ 2063451 h 2444082"/>
                <a:gd name="connsiteX0-241" fmla="*/ 0 w 4401150"/>
                <a:gd name="connsiteY0-242" fmla="*/ 2063451 h 2444082"/>
                <a:gd name="connsiteX1-243" fmla="*/ 1785607 w 4401150"/>
                <a:gd name="connsiteY1-244" fmla="*/ 5057 h 2444082"/>
                <a:gd name="connsiteX2-245" fmla="*/ 4046111 w 4401150"/>
                <a:gd name="connsiteY2-246" fmla="*/ 1631382 h 2444082"/>
                <a:gd name="connsiteX3-247" fmla="*/ 4401150 w 4401150"/>
                <a:gd name="connsiteY3-248" fmla="*/ 1586030 h 2444082"/>
                <a:gd name="connsiteX4-249" fmla="*/ 3752478 w 4401150"/>
                <a:gd name="connsiteY4-250" fmla="*/ 2444082 h 2444082"/>
                <a:gd name="connsiteX5-251" fmla="*/ 3186053 w 4401150"/>
                <a:gd name="connsiteY5-252" fmla="*/ 1521066 h 2444082"/>
                <a:gd name="connsiteX6-253" fmla="*/ 3445881 w 4401150"/>
                <a:gd name="connsiteY6-254" fmla="*/ 1482087 h 2444082"/>
                <a:gd name="connsiteX7-255" fmla="*/ 1535436 w 4401150"/>
                <a:gd name="connsiteY7-256" fmla="*/ 447579 h 2444082"/>
                <a:gd name="connsiteX8-257" fmla="*/ 25655 w 4401150"/>
                <a:gd name="connsiteY8-258" fmla="*/ 2051094 h 2444082"/>
                <a:gd name="connsiteX9-259" fmla="*/ 0 w 4401150"/>
                <a:gd name="connsiteY9-260" fmla="*/ 2063451 h 2444082"/>
                <a:gd name="connsiteX0-261" fmla="*/ 0 w 4401150"/>
                <a:gd name="connsiteY0-262" fmla="*/ 2063451 h 2444082"/>
                <a:gd name="connsiteX1-263" fmla="*/ 1785607 w 4401150"/>
                <a:gd name="connsiteY1-264" fmla="*/ 5057 h 2444082"/>
                <a:gd name="connsiteX2-265" fmla="*/ 4046111 w 4401150"/>
                <a:gd name="connsiteY2-266" fmla="*/ 1631382 h 2444082"/>
                <a:gd name="connsiteX3-267" fmla="*/ 4401150 w 4401150"/>
                <a:gd name="connsiteY3-268" fmla="*/ 1586030 h 2444082"/>
                <a:gd name="connsiteX4-269" fmla="*/ 3752478 w 4401150"/>
                <a:gd name="connsiteY4-270" fmla="*/ 2444082 h 2444082"/>
                <a:gd name="connsiteX5-271" fmla="*/ 3115695 w 4401150"/>
                <a:gd name="connsiteY5-272" fmla="*/ 1535038 h 2444082"/>
                <a:gd name="connsiteX6-273" fmla="*/ 3445881 w 4401150"/>
                <a:gd name="connsiteY6-274" fmla="*/ 1482087 h 2444082"/>
                <a:gd name="connsiteX7-275" fmla="*/ 1535436 w 4401150"/>
                <a:gd name="connsiteY7-276" fmla="*/ 447579 h 2444082"/>
                <a:gd name="connsiteX8-277" fmla="*/ 25655 w 4401150"/>
                <a:gd name="connsiteY8-278" fmla="*/ 2051094 h 2444082"/>
                <a:gd name="connsiteX9-279" fmla="*/ 0 w 4401150"/>
                <a:gd name="connsiteY9-280" fmla="*/ 2063451 h 2444082"/>
                <a:gd name="connsiteX0-281" fmla="*/ 0 w 4401150"/>
                <a:gd name="connsiteY0-282" fmla="*/ 2071635 h 2452266"/>
                <a:gd name="connsiteX1-283" fmla="*/ 1785607 w 4401150"/>
                <a:gd name="connsiteY1-284" fmla="*/ 13241 h 2452266"/>
                <a:gd name="connsiteX2-285" fmla="*/ 4046111 w 4401150"/>
                <a:gd name="connsiteY2-286" fmla="*/ 1639566 h 2452266"/>
                <a:gd name="connsiteX3-287" fmla="*/ 4401150 w 4401150"/>
                <a:gd name="connsiteY3-288" fmla="*/ 1594214 h 2452266"/>
                <a:gd name="connsiteX4-289" fmla="*/ 3752478 w 4401150"/>
                <a:gd name="connsiteY4-290" fmla="*/ 2452266 h 2452266"/>
                <a:gd name="connsiteX5-291" fmla="*/ 3115695 w 4401150"/>
                <a:gd name="connsiteY5-292" fmla="*/ 1543222 h 2452266"/>
                <a:gd name="connsiteX6-293" fmla="*/ 3445881 w 4401150"/>
                <a:gd name="connsiteY6-294" fmla="*/ 1490271 h 2452266"/>
                <a:gd name="connsiteX7-295" fmla="*/ 1535436 w 4401150"/>
                <a:gd name="connsiteY7-296" fmla="*/ 455763 h 2452266"/>
                <a:gd name="connsiteX8-297" fmla="*/ 25655 w 4401150"/>
                <a:gd name="connsiteY8-298" fmla="*/ 2059278 h 2452266"/>
                <a:gd name="connsiteX9-299" fmla="*/ 0 w 4401150"/>
                <a:gd name="connsiteY9-300" fmla="*/ 2071635 h 2452266"/>
                <a:gd name="connsiteX0-301" fmla="*/ 0 w 4444293"/>
                <a:gd name="connsiteY0-302" fmla="*/ 1963235 h 2447810"/>
                <a:gd name="connsiteX1-303" fmla="*/ 1828750 w 4444293"/>
                <a:gd name="connsiteY1-304" fmla="*/ 8785 h 2447810"/>
                <a:gd name="connsiteX2-305" fmla="*/ 4089254 w 4444293"/>
                <a:gd name="connsiteY2-306" fmla="*/ 1635110 h 2447810"/>
                <a:gd name="connsiteX3-307" fmla="*/ 4444293 w 4444293"/>
                <a:gd name="connsiteY3-308" fmla="*/ 1589758 h 2447810"/>
                <a:gd name="connsiteX4-309" fmla="*/ 3795621 w 4444293"/>
                <a:gd name="connsiteY4-310" fmla="*/ 2447810 h 2447810"/>
                <a:gd name="connsiteX5-311" fmla="*/ 3158838 w 4444293"/>
                <a:gd name="connsiteY5-312" fmla="*/ 1538766 h 2447810"/>
                <a:gd name="connsiteX6-313" fmla="*/ 3489024 w 4444293"/>
                <a:gd name="connsiteY6-314" fmla="*/ 1485815 h 2447810"/>
                <a:gd name="connsiteX7-315" fmla="*/ 1578579 w 4444293"/>
                <a:gd name="connsiteY7-316" fmla="*/ 451307 h 2447810"/>
                <a:gd name="connsiteX8-317" fmla="*/ 68798 w 4444293"/>
                <a:gd name="connsiteY8-318" fmla="*/ 2054822 h 2447810"/>
                <a:gd name="connsiteX9-319" fmla="*/ 0 w 4444293"/>
                <a:gd name="connsiteY9-320" fmla="*/ 1963235 h 2447810"/>
                <a:gd name="connsiteX0-321" fmla="*/ 0 w 4444293"/>
                <a:gd name="connsiteY0-322" fmla="*/ 1963235 h 2447810"/>
                <a:gd name="connsiteX1-323" fmla="*/ 1828750 w 4444293"/>
                <a:gd name="connsiteY1-324" fmla="*/ 8785 h 2447810"/>
                <a:gd name="connsiteX2-325" fmla="*/ 4089254 w 4444293"/>
                <a:gd name="connsiteY2-326" fmla="*/ 1635110 h 2447810"/>
                <a:gd name="connsiteX3-327" fmla="*/ 4444293 w 4444293"/>
                <a:gd name="connsiteY3-328" fmla="*/ 1589758 h 2447810"/>
                <a:gd name="connsiteX4-329" fmla="*/ 3795621 w 4444293"/>
                <a:gd name="connsiteY4-330" fmla="*/ 2447810 h 2447810"/>
                <a:gd name="connsiteX5-331" fmla="*/ 3158838 w 4444293"/>
                <a:gd name="connsiteY5-332" fmla="*/ 1538766 h 2447810"/>
                <a:gd name="connsiteX6-333" fmla="*/ 3489024 w 4444293"/>
                <a:gd name="connsiteY6-334" fmla="*/ 1485815 h 2447810"/>
                <a:gd name="connsiteX7-335" fmla="*/ 1578579 w 4444293"/>
                <a:gd name="connsiteY7-336" fmla="*/ 451307 h 2447810"/>
                <a:gd name="connsiteX8-337" fmla="*/ 21240 w 4444293"/>
                <a:gd name="connsiteY8-338" fmla="*/ 2013636 h 2447810"/>
                <a:gd name="connsiteX9-339" fmla="*/ 0 w 4444293"/>
                <a:gd name="connsiteY9-340" fmla="*/ 1963235 h 2447810"/>
                <a:gd name="connsiteX0-341" fmla="*/ 0 w 4453850"/>
                <a:gd name="connsiteY0-342" fmla="*/ 1825241 h 2442932"/>
                <a:gd name="connsiteX1-343" fmla="*/ 1838307 w 4453850"/>
                <a:gd name="connsiteY1-344" fmla="*/ 3907 h 2442932"/>
                <a:gd name="connsiteX2-345" fmla="*/ 4098811 w 4453850"/>
                <a:gd name="connsiteY2-346" fmla="*/ 1630232 h 2442932"/>
                <a:gd name="connsiteX3-347" fmla="*/ 4453850 w 4453850"/>
                <a:gd name="connsiteY3-348" fmla="*/ 1584880 h 2442932"/>
                <a:gd name="connsiteX4-349" fmla="*/ 3805178 w 4453850"/>
                <a:gd name="connsiteY4-350" fmla="*/ 2442932 h 2442932"/>
                <a:gd name="connsiteX5-351" fmla="*/ 3168395 w 4453850"/>
                <a:gd name="connsiteY5-352" fmla="*/ 1533888 h 2442932"/>
                <a:gd name="connsiteX6-353" fmla="*/ 3498581 w 4453850"/>
                <a:gd name="connsiteY6-354" fmla="*/ 1480937 h 2442932"/>
                <a:gd name="connsiteX7-355" fmla="*/ 1588136 w 4453850"/>
                <a:gd name="connsiteY7-356" fmla="*/ 446429 h 2442932"/>
                <a:gd name="connsiteX8-357" fmla="*/ 30797 w 4453850"/>
                <a:gd name="connsiteY8-358" fmla="*/ 2008758 h 2442932"/>
                <a:gd name="connsiteX9-359" fmla="*/ 0 w 4453850"/>
                <a:gd name="connsiteY9-360" fmla="*/ 1825241 h 2442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4453850" h="2442932">
                  <a:moveTo>
                    <a:pt x="0" y="1825241"/>
                  </a:moveTo>
                  <a:cubicBezTo>
                    <a:pt x="0" y="790348"/>
                    <a:pt x="1155172" y="36408"/>
                    <a:pt x="1838307" y="3907"/>
                  </a:cubicBezTo>
                  <a:cubicBezTo>
                    <a:pt x="2521442" y="-28594"/>
                    <a:pt x="3682478" y="110528"/>
                    <a:pt x="4098811" y="1630232"/>
                  </a:cubicBezTo>
                  <a:lnTo>
                    <a:pt x="4453850" y="1584880"/>
                  </a:lnTo>
                  <a:lnTo>
                    <a:pt x="3805178" y="2442932"/>
                  </a:lnTo>
                  <a:cubicBezTo>
                    <a:pt x="3456541" y="1896972"/>
                    <a:pt x="3357203" y="1841560"/>
                    <a:pt x="3168395" y="1533888"/>
                  </a:cubicBezTo>
                  <a:lnTo>
                    <a:pt x="3498581" y="1480937"/>
                  </a:lnTo>
                  <a:cubicBezTo>
                    <a:pt x="3222266" y="831385"/>
                    <a:pt x="2279792" y="305430"/>
                    <a:pt x="1588136" y="446429"/>
                  </a:cubicBezTo>
                  <a:cubicBezTo>
                    <a:pt x="896480" y="587428"/>
                    <a:pt x="30797" y="1302876"/>
                    <a:pt x="30797" y="2008758"/>
                  </a:cubicBezTo>
                  <a:lnTo>
                    <a:pt x="0" y="1825241"/>
                  </a:lnTo>
                  <a:close/>
                </a:path>
              </a:pathLst>
            </a:custGeom>
            <a:gradFill>
              <a:gsLst>
                <a:gs pos="56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</a:gradFill>
            <a:ln w="6350">
              <a:noFill/>
            </a:ln>
            <a:scene3d>
              <a:camera prst="orthographicFront"/>
              <a:lightRig rig="flat" dir="t">
                <a:rot lat="0" lon="0" rev="11400000"/>
              </a:lightRig>
            </a:scene3d>
            <a:sp3d extrusionH="1270000" contourW="12700" prstMaterial="softEdge">
              <a:bevelB h="107950"/>
              <a:extrusionClr>
                <a:schemeClr val="accent1">
                  <a:lumMod val="5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4" tIns="43202" rIns="86404" bIns="4320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3" name="环形箭头 3"/>
            <p:cNvSpPr/>
            <p:nvPr/>
          </p:nvSpPr>
          <p:spPr>
            <a:xfrm rot="14528313" flipV="1">
              <a:off x="2031400" y="1770885"/>
              <a:ext cx="3088435" cy="1596329"/>
            </a:xfrm>
            <a:custGeom>
              <a:avLst/>
              <a:gdLst>
                <a:gd name="connsiteX0" fmla="*/ 297033 w 4752528"/>
                <a:gd name="connsiteY0" fmla="*/ 2376264 h 4752528"/>
                <a:gd name="connsiteX1" fmla="*/ 2082640 w 4752528"/>
                <a:gd name="connsiteY1" fmla="*/ 317870 h 4752528"/>
                <a:gd name="connsiteX2" fmla="*/ 4372565 w 4752528"/>
                <a:gd name="connsiteY2" fmla="*/ 1794901 h 4752528"/>
                <a:gd name="connsiteX3" fmla="*/ 4655040 w 4752528"/>
                <a:gd name="connsiteY3" fmla="*/ 1794900 h 4752528"/>
                <a:gd name="connsiteX4" fmla="*/ 4158462 w 4752528"/>
                <a:gd name="connsiteY4" fmla="*/ 2376264 h 4752528"/>
                <a:gd name="connsiteX5" fmla="*/ 3466908 w 4752528"/>
                <a:gd name="connsiteY5" fmla="*/ 1794900 h 4752528"/>
                <a:gd name="connsiteX6" fmla="*/ 3742914 w 4752528"/>
                <a:gd name="connsiteY6" fmla="*/ 1794900 h 4752528"/>
                <a:gd name="connsiteX7" fmla="*/ 2079604 w 4752528"/>
                <a:gd name="connsiteY7" fmla="*/ 921029 h 4752528"/>
                <a:gd name="connsiteX8" fmla="*/ 891099 w 4752528"/>
                <a:gd name="connsiteY8" fmla="*/ 2376264 h 4752528"/>
                <a:gd name="connsiteX9" fmla="*/ 297033 w 4752528"/>
                <a:gd name="connsiteY9" fmla="*/ 2376264 h 4752528"/>
                <a:gd name="connsiteX0-1" fmla="*/ 0 w 4358007"/>
                <a:gd name="connsiteY0-2" fmla="*/ 2079403 h 2079403"/>
                <a:gd name="connsiteX1-3" fmla="*/ 1785607 w 4358007"/>
                <a:gd name="connsiteY1-4" fmla="*/ 21009 h 2079403"/>
                <a:gd name="connsiteX2-5" fmla="*/ 4075532 w 4358007"/>
                <a:gd name="connsiteY2-6" fmla="*/ 1498040 h 2079403"/>
                <a:gd name="connsiteX3-7" fmla="*/ 4358007 w 4358007"/>
                <a:gd name="connsiteY3-8" fmla="*/ 1498039 h 2079403"/>
                <a:gd name="connsiteX4-9" fmla="*/ 3861429 w 4358007"/>
                <a:gd name="connsiteY4-10" fmla="*/ 2079403 h 2079403"/>
                <a:gd name="connsiteX5-11" fmla="*/ 3169875 w 4358007"/>
                <a:gd name="connsiteY5-12" fmla="*/ 1498039 h 2079403"/>
                <a:gd name="connsiteX6-13" fmla="*/ 3445881 w 4358007"/>
                <a:gd name="connsiteY6-14" fmla="*/ 1498039 h 2079403"/>
                <a:gd name="connsiteX7-15" fmla="*/ 1782571 w 4358007"/>
                <a:gd name="connsiteY7-16" fmla="*/ 624168 h 2079403"/>
                <a:gd name="connsiteX8-17" fmla="*/ 62726 w 4358007"/>
                <a:gd name="connsiteY8-18" fmla="*/ 2079403 h 2079403"/>
                <a:gd name="connsiteX9-19" fmla="*/ 0 w 4358007"/>
                <a:gd name="connsiteY9-20" fmla="*/ 2079403 h 2079403"/>
                <a:gd name="connsiteX0-21" fmla="*/ 0 w 4358007"/>
                <a:gd name="connsiteY0-22" fmla="*/ 2079403 h 2079403"/>
                <a:gd name="connsiteX1-23" fmla="*/ 1785607 w 4358007"/>
                <a:gd name="connsiteY1-24" fmla="*/ 21009 h 2079403"/>
                <a:gd name="connsiteX2-25" fmla="*/ 4075532 w 4358007"/>
                <a:gd name="connsiteY2-26" fmla="*/ 1498040 h 2079403"/>
                <a:gd name="connsiteX3-27" fmla="*/ 4358007 w 4358007"/>
                <a:gd name="connsiteY3-28" fmla="*/ 1498039 h 2079403"/>
                <a:gd name="connsiteX4-29" fmla="*/ 3861429 w 4358007"/>
                <a:gd name="connsiteY4-30" fmla="*/ 2079403 h 2079403"/>
                <a:gd name="connsiteX5-31" fmla="*/ 3169875 w 4358007"/>
                <a:gd name="connsiteY5-32" fmla="*/ 1498039 h 2079403"/>
                <a:gd name="connsiteX6-33" fmla="*/ 3445881 w 4358007"/>
                <a:gd name="connsiteY6-34" fmla="*/ 1498039 h 2079403"/>
                <a:gd name="connsiteX7-35" fmla="*/ 1782571 w 4358007"/>
                <a:gd name="connsiteY7-36" fmla="*/ 624168 h 2079403"/>
                <a:gd name="connsiteX8-37" fmla="*/ 25655 w 4358007"/>
                <a:gd name="connsiteY8-38" fmla="*/ 2067046 h 2079403"/>
                <a:gd name="connsiteX9-39" fmla="*/ 0 w 4358007"/>
                <a:gd name="connsiteY9-40" fmla="*/ 2079403 h 2079403"/>
                <a:gd name="connsiteX0-41" fmla="*/ 0 w 4358007"/>
                <a:gd name="connsiteY0-42" fmla="*/ 2079403 h 2079403"/>
                <a:gd name="connsiteX1-43" fmla="*/ 1785607 w 4358007"/>
                <a:gd name="connsiteY1-44" fmla="*/ 21009 h 2079403"/>
                <a:gd name="connsiteX2-45" fmla="*/ 4075532 w 4358007"/>
                <a:gd name="connsiteY2-46" fmla="*/ 1498040 h 2079403"/>
                <a:gd name="connsiteX3-47" fmla="*/ 4358007 w 4358007"/>
                <a:gd name="connsiteY3-48" fmla="*/ 1498039 h 2079403"/>
                <a:gd name="connsiteX4-49" fmla="*/ 3861429 w 4358007"/>
                <a:gd name="connsiteY4-50" fmla="*/ 2079403 h 2079403"/>
                <a:gd name="connsiteX5-51" fmla="*/ 3169875 w 4358007"/>
                <a:gd name="connsiteY5-52" fmla="*/ 1498039 h 2079403"/>
                <a:gd name="connsiteX6-53" fmla="*/ 3445881 w 4358007"/>
                <a:gd name="connsiteY6-54" fmla="*/ 1498039 h 2079403"/>
                <a:gd name="connsiteX7-55" fmla="*/ 1782571 w 4358007"/>
                <a:gd name="connsiteY7-56" fmla="*/ 624168 h 2079403"/>
                <a:gd name="connsiteX8-57" fmla="*/ 25655 w 4358007"/>
                <a:gd name="connsiteY8-58" fmla="*/ 2067046 h 2079403"/>
                <a:gd name="connsiteX9-59" fmla="*/ 0 w 4358007"/>
                <a:gd name="connsiteY9-60" fmla="*/ 2079403 h 2079403"/>
                <a:gd name="connsiteX0-61" fmla="*/ 0 w 4358007"/>
                <a:gd name="connsiteY0-62" fmla="*/ 2079403 h 2079403"/>
                <a:gd name="connsiteX1-63" fmla="*/ 1785607 w 4358007"/>
                <a:gd name="connsiteY1-64" fmla="*/ 21009 h 2079403"/>
                <a:gd name="connsiteX2-65" fmla="*/ 4075532 w 4358007"/>
                <a:gd name="connsiteY2-66" fmla="*/ 1498040 h 2079403"/>
                <a:gd name="connsiteX3-67" fmla="*/ 4358007 w 4358007"/>
                <a:gd name="connsiteY3-68" fmla="*/ 1498039 h 2079403"/>
                <a:gd name="connsiteX4-69" fmla="*/ 3861429 w 4358007"/>
                <a:gd name="connsiteY4-70" fmla="*/ 2079403 h 2079403"/>
                <a:gd name="connsiteX5-71" fmla="*/ 3169875 w 4358007"/>
                <a:gd name="connsiteY5-72" fmla="*/ 1498039 h 2079403"/>
                <a:gd name="connsiteX6-73" fmla="*/ 3445881 w 4358007"/>
                <a:gd name="connsiteY6-74" fmla="*/ 1498039 h 2079403"/>
                <a:gd name="connsiteX7-75" fmla="*/ 1819641 w 4358007"/>
                <a:gd name="connsiteY7-76" fmla="*/ 339962 h 2079403"/>
                <a:gd name="connsiteX8-77" fmla="*/ 25655 w 4358007"/>
                <a:gd name="connsiteY8-78" fmla="*/ 2067046 h 2079403"/>
                <a:gd name="connsiteX9-79" fmla="*/ 0 w 4358007"/>
                <a:gd name="connsiteY9-80" fmla="*/ 2079403 h 2079403"/>
                <a:gd name="connsiteX0-81" fmla="*/ 0 w 4358007"/>
                <a:gd name="connsiteY0-82" fmla="*/ 2079403 h 2079403"/>
                <a:gd name="connsiteX1-83" fmla="*/ 1785607 w 4358007"/>
                <a:gd name="connsiteY1-84" fmla="*/ 21009 h 2079403"/>
                <a:gd name="connsiteX2-85" fmla="*/ 4075532 w 4358007"/>
                <a:gd name="connsiteY2-86" fmla="*/ 1498040 h 2079403"/>
                <a:gd name="connsiteX3-87" fmla="*/ 4358007 w 4358007"/>
                <a:gd name="connsiteY3-88" fmla="*/ 1498039 h 2079403"/>
                <a:gd name="connsiteX4-89" fmla="*/ 3861429 w 4358007"/>
                <a:gd name="connsiteY4-90" fmla="*/ 2079403 h 2079403"/>
                <a:gd name="connsiteX5-91" fmla="*/ 3169875 w 4358007"/>
                <a:gd name="connsiteY5-92" fmla="*/ 1498039 h 2079403"/>
                <a:gd name="connsiteX6-93" fmla="*/ 3445881 w 4358007"/>
                <a:gd name="connsiteY6-94" fmla="*/ 1498039 h 2079403"/>
                <a:gd name="connsiteX7-95" fmla="*/ 1770214 w 4358007"/>
                <a:gd name="connsiteY7-96" fmla="*/ 525314 h 2079403"/>
                <a:gd name="connsiteX8-97" fmla="*/ 25655 w 4358007"/>
                <a:gd name="connsiteY8-98" fmla="*/ 2067046 h 2079403"/>
                <a:gd name="connsiteX9-99" fmla="*/ 0 w 4358007"/>
                <a:gd name="connsiteY9-100" fmla="*/ 2079403 h 2079403"/>
                <a:gd name="connsiteX0-101" fmla="*/ 0 w 4358007"/>
                <a:gd name="connsiteY0-102" fmla="*/ 2079403 h 2079403"/>
                <a:gd name="connsiteX1-103" fmla="*/ 1785607 w 4358007"/>
                <a:gd name="connsiteY1-104" fmla="*/ 21009 h 2079403"/>
                <a:gd name="connsiteX2-105" fmla="*/ 4075532 w 4358007"/>
                <a:gd name="connsiteY2-106" fmla="*/ 1498040 h 2079403"/>
                <a:gd name="connsiteX3-107" fmla="*/ 4358007 w 4358007"/>
                <a:gd name="connsiteY3-108" fmla="*/ 1498039 h 2079403"/>
                <a:gd name="connsiteX4-109" fmla="*/ 3861429 w 4358007"/>
                <a:gd name="connsiteY4-110" fmla="*/ 2079403 h 2079403"/>
                <a:gd name="connsiteX5-111" fmla="*/ 3169875 w 4358007"/>
                <a:gd name="connsiteY5-112" fmla="*/ 1498039 h 2079403"/>
                <a:gd name="connsiteX6-113" fmla="*/ 3445881 w 4358007"/>
                <a:gd name="connsiteY6-114" fmla="*/ 1498039 h 2079403"/>
                <a:gd name="connsiteX7-115" fmla="*/ 1535436 w 4358007"/>
                <a:gd name="connsiteY7-116" fmla="*/ 463531 h 2079403"/>
                <a:gd name="connsiteX8-117" fmla="*/ 25655 w 4358007"/>
                <a:gd name="connsiteY8-118" fmla="*/ 2067046 h 2079403"/>
                <a:gd name="connsiteX9-119" fmla="*/ 0 w 4358007"/>
                <a:gd name="connsiteY9-120" fmla="*/ 2079403 h 2079403"/>
                <a:gd name="connsiteX0-121" fmla="*/ 0 w 4358007"/>
                <a:gd name="connsiteY0-122" fmla="*/ 2079403 h 2252398"/>
                <a:gd name="connsiteX1-123" fmla="*/ 1785607 w 4358007"/>
                <a:gd name="connsiteY1-124" fmla="*/ 21009 h 2252398"/>
                <a:gd name="connsiteX2-125" fmla="*/ 4075532 w 4358007"/>
                <a:gd name="connsiteY2-126" fmla="*/ 1498040 h 2252398"/>
                <a:gd name="connsiteX3-127" fmla="*/ 4358007 w 4358007"/>
                <a:gd name="connsiteY3-128" fmla="*/ 1498039 h 2252398"/>
                <a:gd name="connsiteX4-129" fmla="*/ 3849072 w 4358007"/>
                <a:gd name="connsiteY4-130" fmla="*/ 2252398 h 2252398"/>
                <a:gd name="connsiteX5-131" fmla="*/ 3169875 w 4358007"/>
                <a:gd name="connsiteY5-132" fmla="*/ 1498039 h 2252398"/>
                <a:gd name="connsiteX6-133" fmla="*/ 3445881 w 4358007"/>
                <a:gd name="connsiteY6-134" fmla="*/ 1498039 h 2252398"/>
                <a:gd name="connsiteX7-135" fmla="*/ 1535436 w 4358007"/>
                <a:gd name="connsiteY7-136" fmla="*/ 463531 h 2252398"/>
                <a:gd name="connsiteX8-137" fmla="*/ 25655 w 4358007"/>
                <a:gd name="connsiteY8-138" fmla="*/ 2067046 h 2252398"/>
                <a:gd name="connsiteX9-139" fmla="*/ 0 w 4358007"/>
                <a:gd name="connsiteY9-140" fmla="*/ 2079403 h 22523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4358007" h="2252398">
                  <a:moveTo>
                    <a:pt x="0" y="2079403"/>
                  </a:moveTo>
                  <a:cubicBezTo>
                    <a:pt x="0" y="1044510"/>
                    <a:pt x="761085" y="167154"/>
                    <a:pt x="1785607" y="21009"/>
                  </a:cubicBezTo>
                  <a:cubicBezTo>
                    <a:pt x="2810128" y="-125136"/>
                    <a:pt x="3786171" y="504424"/>
                    <a:pt x="4075532" y="1498040"/>
                  </a:cubicBezTo>
                  <a:lnTo>
                    <a:pt x="4358007" y="1498039"/>
                  </a:lnTo>
                  <a:lnTo>
                    <a:pt x="3849072" y="2252398"/>
                  </a:lnTo>
                  <a:lnTo>
                    <a:pt x="3169875" y="1498039"/>
                  </a:lnTo>
                  <a:lnTo>
                    <a:pt x="3445881" y="1498039"/>
                  </a:lnTo>
                  <a:cubicBezTo>
                    <a:pt x="3169566" y="848487"/>
                    <a:pt x="2227092" y="322532"/>
                    <a:pt x="1535436" y="463531"/>
                  </a:cubicBezTo>
                  <a:cubicBezTo>
                    <a:pt x="843780" y="604530"/>
                    <a:pt x="25655" y="1361164"/>
                    <a:pt x="25655" y="2067046"/>
                  </a:cubicBezTo>
                  <a:lnTo>
                    <a:pt x="0" y="20794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4" tIns="43202" rIns="86404" bIns="4320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29" y="2071690"/>
            <a:ext cx="27924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4775" indent="-104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404040"/>
                </a:solidFill>
                <a:cs typeface="Arial" panose="020B0604020202020204" pitchFamily="34" charset="0"/>
              </a:rPr>
              <a:t>Chinese eating customs</a:t>
            </a:r>
            <a:endParaRPr lang="ko-KR" altLang="ko-KR" sz="2800" b="1">
              <a:solidFill>
                <a:srgbClr val="404040"/>
              </a:solidFill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00129" y="2500315"/>
            <a:ext cx="33639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4775" indent="-104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800" b="1">
                <a:solidFill>
                  <a:srgbClr val="404040"/>
                </a:solidFill>
                <a:ea typeface="Malgun Gothic" panose="020B0503020000020004" pitchFamily="34" charset="-127"/>
                <a:cs typeface="Arial" panose="020B0604020202020204" pitchFamily="34" charset="0"/>
              </a:rPr>
              <a:t>Western eating customs</a:t>
            </a:r>
            <a:endParaRPr lang="ko-KR" altLang="ko-KR" sz="2800" b="1">
              <a:solidFill>
                <a:srgbClr val="404040"/>
              </a:solidFill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28938" y="571502"/>
            <a:ext cx="3071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Calibri" panose="020F0502020204030204" pitchFamily="34" charset="0"/>
              </a:rPr>
              <a:t>Different from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grpSp>
        <p:nvGrpSpPr>
          <p:cNvPr id="14" name="组合 20"/>
          <p:cNvGrpSpPr/>
          <p:nvPr/>
        </p:nvGrpSpPr>
        <p:grpSpPr bwMode="auto">
          <a:xfrm>
            <a:off x="785814" y="785815"/>
            <a:ext cx="1390124" cy="1214437"/>
            <a:chOff x="3648460" y="699542"/>
            <a:chExt cx="1996134" cy="1728366"/>
          </a:xfrm>
        </p:grpSpPr>
        <p:sp>
          <p:nvSpPr>
            <p:cNvPr id="22" name="椭圆 21"/>
            <p:cNvSpPr/>
            <p:nvPr/>
          </p:nvSpPr>
          <p:spPr>
            <a:xfrm>
              <a:off x="3766997" y="699542"/>
              <a:ext cx="1727902" cy="17283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648460" y="1207884"/>
              <a:ext cx="1996134" cy="5694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mealtime</a:t>
              </a:r>
              <a:endPara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" name="组合 23"/>
          <p:cNvGrpSpPr/>
          <p:nvPr/>
        </p:nvGrpSpPr>
        <p:grpSpPr bwMode="auto">
          <a:xfrm>
            <a:off x="82550" y="2000251"/>
            <a:ext cx="1236379" cy="1214438"/>
            <a:chOff x="3766533" y="699542"/>
            <a:chExt cx="1774960" cy="1728366"/>
          </a:xfrm>
        </p:grpSpPr>
        <p:sp>
          <p:nvSpPr>
            <p:cNvPr id="25" name="椭圆 24"/>
            <p:cNvSpPr/>
            <p:nvPr/>
          </p:nvSpPr>
          <p:spPr>
            <a:xfrm>
              <a:off x="3766533" y="699542"/>
              <a:ext cx="1727507" cy="17283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853543" y="1207885"/>
              <a:ext cx="1687950" cy="569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utensils</a:t>
              </a:r>
              <a:endPara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组合 26"/>
          <p:cNvGrpSpPr/>
          <p:nvPr/>
        </p:nvGrpSpPr>
        <p:grpSpPr bwMode="auto">
          <a:xfrm>
            <a:off x="725491" y="3357565"/>
            <a:ext cx="1231287" cy="1214437"/>
            <a:chOff x="3766533" y="699542"/>
            <a:chExt cx="1767625" cy="1728366"/>
          </a:xfrm>
        </p:grpSpPr>
        <p:sp>
          <p:nvSpPr>
            <p:cNvPr id="28" name="椭圆 27"/>
            <p:cNvSpPr/>
            <p:nvPr/>
          </p:nvSpPr>
          <p:spPr>
            <a:xfrm>
              <a:off x="3766533" y="699542"/>
              <a:ext cx="1727483" cy="17283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853135" y="1207884"/>
              <a:ext cx="1681023" cy="10074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 to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say</a:t>
              </a:r>
              <a:endPara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8" name="组合 29"/>
          <p:cNvGrpSpPr/>
          <p:nvPr/>
        </p:nvGrpSpPr>
        <p:grpSpPr bwMode="auto">
          <a:xfrm>
            <a:off x="2297116" y="3714751"/>
            <a:ext cx="1231593" cy="1214438"/>
            <a:chOff x="3766533" y="699542"/>
            <a:chExt cx="1768066" cy="1728366"/>
          </a:xfrm>
        </p:grpSpPr>
        <p:sp>
          <p:nvSpPr>
            <p:cNvPr id="31" name="椭圆 30"/>
            <p:cNvSpPr/>
            <p:nvPr/>
          </p:nvSpPr>
          <p:spPr>
            <a:xfrm>
              <a:off x="3766533" y="699542"/>
              <a:ext cx="1727485" cy="17283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853574" y="1106216"/>
              <a:ext cx="1681025" cy="1007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 to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</a:t>
              </a:r>
              <a:endPara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86317" y="1357315"/>
            <a:ext cx="3571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4775" indent="-104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404040"/>
                </a:solidFill>
                <a:cs typeface="Arial" panose="020B0604020202020204" pitchFamily="34" charset="0"/>
              </a:rPr>
              <a:t>Which part is unusual to you?</a:t>
            </a:r>
            <a:endParaRPr lang="ko-KR" altLang="ko-KR" sz="2800" b="1">
              <a:solidFill>
                <a:srgbClr val="404040"/>
              </a:solidFill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86578" y="2928943"/>
            <a:ext cx="66717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</a:rPr>
              <a:t>?</a:t>
            </a:r>
            <a:endParaRPr lang="zh-CN" altLang="en-US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6" grpId="0"/>
      <p:bldP spid="19" grpId="0"/>
      <p:bldP spid="20" grpId="0"/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gray">
          <a:xfrm>
            <a:off x="0" y="2500313"/>
            <a:ext cx="9144000" cy="166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wrap="none" lIns="68545" tIns="34272" rIns="68545" bIns="3427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812804" y="2763839"/>
            <a:ext cx="365125" cy="363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6" name="文本框 28"/>
          <p:cNvSpPr txBox="1">
            <a:spLocks noChangeArrowheads="1"/>
          </p:cNvSpPr>
          <p:nvPr/>
        </p:nvSpPr>
        <p:spPr bwMode="auto">
          <a:xfrm flipH="1">
            <a:off x="1211263" y="2714627"/>
            <a:ext cx="75755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a passage about Chinese eating customs for a tourist magazine with Western readers.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4" y="2838452"/>
            <a:ext cx="182563" cy="214313"/>
          </a:xfrm>
          <a:custGeom>
            <a:avLst/>
            <a:gdLst/>
            <a:ahLst/>
            <a:cxnLst/>
            <a:rect l="l" t="t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KSO_Shape"/>
          <p:cNvSpPr/>
          <p:nvPr/>
        </p:nvSpPr>
        <p:spPr>
          <a:xfrm>
            <a:off x="879479" y="2857502"/>
            <a:ext cx="231775" cy="176213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8439" name="组合 18"/>
          <p:cNvGrpSpPr/>
          <p:nvPr/>
        </p:nvGrpSpPr>
        <p:grpSpPr bwMode="auto">
          <a:xfrm>
            <a:off x="3714753" y="700089"/>
            <a:ext cx="1898405" cy="1727200"/>
            <a:chOff x="3714744" y="699542"/>
            <a:chExt cx="1898160" cy="1728366"/>
          </a:xfrm>
        </p:grpSpPr>
        <p:sp>
          <p:nvSpPr>
            <p:cNvPr id="17" name="椭圆 16"/>
            <p:cNvSpPr/>
            <p:nvPr/>
          </p:nvSpPr>
          <p:spPr>
            <a:xfrm>
              <a:off x="3767125" y="699542"/>
              <a:ext cx="1728564" cy="17283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714744" y="1285724"/>
              <a:ext cx="1898160" cy="4619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Homework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1708150"/>
            <a:ext cx="7164388" cy="215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713" y="2297113"/>
            <a:ext cx="4665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4583117" y="1260477"/>
            <a:ext cx="40100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/>
          <a:p>
            <a:pPr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do you eat for breakfast?</a:t>
            </a:r>
            <a:endParaRPr lang="zh-CN" altLang="en-US" sz="2400" b="1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16"/>
          <p:cNvSpPr>
            <a:spLocks noChangeArrowheads="1"/>
          </p:cNvSpPr>
          <p:nvPr/>
        </p:nvSpPr>
        <p:spPr bwMode="auto">
          <a:xfrm>
            <a:off x="522288" y="2716215"/>
            <a:ext cx="20177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/>
          <a:p>
            <a:pPr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Traditional Chinese breakfast</a:t>
            </a:r>
            <a:endParaRPr lang="zh-CN" altLang="en-US" sz="2400" b="1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964115"/>
            <a:ext cx="2286000" cy="179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286000" y="4964115"/>
            <a:ext cx="2286000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572000" y="4964115"/>
            <a:ext cx="2286000" cy="17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858000" y="4964115"/>
            <a:ext cx="2286000" cy="17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6854825" y="0"/>
            <a:ext cx="2286000" cy="179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flipH="1">
            <a:off x="4568825" y="0"/>
            <a:ext cx="2286000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flipH="1">
            <a:off x="2282825" y="0"/>
            <a:ext cx="2286000" cy="179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flipH="1">
            <a:off x="-3175" y="0"/>
            <a:ext cx="2286000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8" name="图片 17" descr="ba8671a744b2e266926237f7ac792d56101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285875"/>
            <a:ext cx="19113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fea5039c-c401-4ed0-98a9-475f52537a2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1285875"/>
            <a:ext cx="21447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 descr="20150826131507_tTWyx.thumb.700_0.jpe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317" y="2786064"/>
            <a:ext cx="2143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6-150923095U141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9" y="2786065"/>
            <a:ext cx="19288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crop=0,0,690,418;w=47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29" y="2786064"/>
            <a:ext cx="2238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4"/>
          <p:cNvGrpSpPr/>
          <p:nvPr/>
        </p:nvGrpSpPr>
        <p:grpSpPr>
          <a:xfrm>
            <a:off x="214282" y="2643190"/>
            <a:ext cx="2571768" cy="1588736"/>
            <a:chOff x="1043608" y="1990210"/>
            <a:chExt cx="2160240" cy="2160240"/>
          </a:xfrm>
          <a:noFill/>
        </p:grpSpPr>
        <p:sp>
          <p:nvSpPr>
            <p:cNvPr id="26" name="椭圆 25"/>
            <p:cNvSpPr/>
            <p:nvPr/>
          </p:nvSpPr>
          <p:spPr>
            <a:xfrm>
              <a:off x="1043608" y="1990210"/>
              <a:ext cx="2160240" cy="21602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127290" y="2073892"/>
              <a:ext cx="1992876" cy="19928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zm2_0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928688"/>
            <a:ext cx="3835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4964115"/>
            <a:ext cx="2286000" cy="179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4"/>
          <p:cNvGrpSpPr/>
          <p:nvPr/>
        </p:nvGrpSpPr>
        <p:grpSpPr bwMode="auto">
          <a:xfrm>
            <a:off x="142875" y="3286125"/>
            <a:ext cx="2571750" cy="1589088"/>
            <a:chOff x="1043608" y="1990210"/>
            <a:chExt cx="2160240" cy="2160240"/>
          </a:xfrm>
        </p:grpSpPr>
        <p:sp>
          <p:nvSpPr>
            <p:cNvPr id="4" name="椭圆 3"/>
            <p:cNvSpPr/>
            <p:nvPr/>
          </p:nvSpPr>
          <p:spPr>
            <a:xfrm>
              <a:off x="1043608" y="1990210"/>
              <a:ext cx="2160240" cy="21602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127618" y="2074376"/>
              <a:ext cx="1992221" cy="199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2286000" y="4964115"/>
            <a:ext cx="2286000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572000" y="4964115"/>
            <a:ext cx="2286000" cy="17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858000" y="4964115"/>
            <a:ext cx="2286000" cy="17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flipH="1">
            <a:off x="6854825" y="0"/>
            <a:ext cx="2286000" cy="179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flipH="1">
            <a:off x="4568825" y="0"/>
            <a:ext cx="2286000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flipH="1">
            <a:off x="2282825" y="0"/>
            <a:ext cx="2286000" cy="179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flipH="1">
            <a:off x="-3175" y="0"/>
            <a:ext cx="2286000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572129" y="928688"/>
            <a:ext cx="3122613" cy="3240087"/>
          </a:xfrm>
          <a:custGeom>
            <a:avLst/>
            <a:gdLst/>
            <a:ahLst/>
            <a:cxnLst/>
            <a:rect l="l" t="t" r="r" b="b"/>
            <a:pathLst>
              <a:path w="3122014" h="3240361">
                <a:moveTo>
                  <a:pt x="0" y="0"/>
                </a:moveTo>
                <a:lnTo>
                  <a:pt x="3122014" y="0"/>
                </a:lnTo>
                <a:lnTo>
                  <a:pt x="3122014" y="1964367"/>
                </a:lnTo>
                <a:lnTo>
                  <a:pt x="3122014" y="3227553"/>
                </a:lnTo>
                <a:lnTo>
                  <a:pt x="3122014" y="3240361"/>
                </a:lnTo>
                <a:lnTo>
                  <a:pt x="0" y="3240361"/>
                </a:lnTo>
                <a:lnTo>
                  <a:pt x="0" y="3227553"/>
                </a:lnTo>
                <a:lnTo>
                  <a:pt x="0" y="196436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5400000">
            <a:off x="5577685" y="923132"/>
            <a:ext cx="720725" cy="731838"/>
          </a:xfrm>
          <a:custGeom>
            <a:avLst/>
            <a:gdLst/>
            <a:ahLst/>
            <a:cxnLst/>
            <a:rect l="l" t="t" r="r" b="b"/>
            <a:pathLst>
              <a:path w="720080" h="732476">
                <a:moveTo>
                  <a:pt x="0" y="376233"/>
                </a:moveTo>
                <a:lnTo>
                  <a:pt x="0" y="0"/>
                </a:lnTo>
                <a:lnTo>
                  <a:pt x="720080" y="732476"/>
                </a:lnTo>
                <a:lnTo>
                  <a:pt x="356243" y="732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6"/>
          <p:cNvSpPr>
            <a:spLocks noChangeArrowheads="1"/>
          </p:cNvSpPr>
          <p:nvPr/>
        </p:nvSpPr>
        <p:spPr bwMode="auto">
          <a:xfrm>
            <a:off x="5786438" y="1071563"/>
            <a:ext cx="27860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eggs, bacon, bread, beans, mushroom, sausages, coffee and so on.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3"/>
          <p:cNvSpPr>
            <a:spLocks noChangeArrowheads="1"/>
          </p:cNvSpPr>
          <p:nvPr/>
        </p:nvSpPr>
        <p:spPr bwMode="auto">
          <a:xfrm>
            <a:off x="428625" y="3357563"/>
            <a:ext cx="2071688" cy="142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rIns="180000"/>
          <a:lstStyle/>
          <a:p>
            <a:pPr algn="ctr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Traditional Western breakfast</a:t>
            </a:r>
          </a:p>
        </p:txBody>
      </p:sp>
      <p:cxnSp>
        <p:nvCxnSpPr>
          <p:cNvPr id="25" name="直接箭头连接符 24"/>
          <p:cNvCxnSpPr/>
          <p:nvPr/>
        </p:nvCxnSpPr>
        <p:spPr>
          <a:xfrm rot="5400000">
            <a:off x="3929065" y="1071563"/>
            <a:ext cx="1071562" cy="50006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>
            <a:off x="3786191" y="571501"/>
            <a:ext cx="1071563" cy="50006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214438" y="2428877"/>
            <a:ext cx="1428750" cy="1428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1285879" y="1285877"/>
            <a:ext cx="1643063" cy="78581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rot="16200000" flipH="1">
            <a:off x="1857377" y="785813"/>
            <a:ext cx="1214438" cy="50006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rot="5400000" flipH="1" flipV="1">
            <a:off x="3107535" y="3107532"/>
            <a:ext cx="1500187" cy="2857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10800000" flipV="1">
            <a:off x="2786063" y="571502"/>
            <a:ext cx="785812" cy="5000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0" descr="捕获11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1866" y="1714500"/>
            <a:ext cx="2314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964115"/>
            <a:ext cx="2286000" cy="179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86000" y="4964115"/>
            <a:ext cx="2286000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72000" y="4964115"/>
            <a:ext cx="2286000" cy="17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58000" y="4964115"/>
            <a:ext cx="2286000" cy="17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H="1">
            <a:off x="6854825" y="0"/>
            <a:ext cx="2286000" cy="179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4568825" y="0"/>
            <a:ext cx="2286000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H="1">
            <a:off x="2282825" y="0"/>
            <a:ext cx="2286000" cy="179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3175" y="0"/>
            <a:ext cx="2286000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" name="组合 13"/>
          <p:cNvGrpSpPr/>
          <p:nvPr/>
        </p:nvGrpSpPr>
        <p:grpSpPr bwMode="auto">
          <a:xfrm>
            <a:off x="500063" y="1157288"/>
            <a:ext cx="3143250" cy="3057525"/>
            <a:chOff x="500633" y="1157213"/>
            <a:chExt cx="3143195" cy="3057622"/>
          </a:xfrm>
        </p:grpSpPr>
        <p:sp>
          <p:nvSpPr>
            <p:cNvPr id="13" name="椭圆 24"/>
            <p:cNvSpPr>
              <a:spLocks noChangeArrowheads="1"/>
            </p:cNvSpPr>
            <p:nvPr/>
          </p:nvSpPr>
          <p:spPr bwMode="auto">
            <a:xfrm>
              <a:off x="500633" y="1157213"/>
              <a:ext cx="3135257" cy="30576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9" name="矩形 16"/>
            <p:cNvSpPr>
              <a:spLocks noChangeArrowheads="1"/>
            </p:cNvSpPr>
            <p:nvPr/>
          </p:nvSpPr>
          <p:spPr bwMode="auto">
            <a:xfrm>
              <a:off x="572070" y="1428742"/>
              <a:ext cx="3071758" cy="278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rIns="180000" anchor="ctr"/>
            <a:lstStyle/>
            <a:p>
              <a:pPr marL="342900" indent="-342900" algn="ctr">
                <a:lnSpc>
                  <a:spcPct val="130000"/>
                </a:lnSpc>
                <a:spcAft>
                  <a:spcPts val="600"/>
                </a:spcAft>
                <a:buFont typeface="Arial" panose="020B0604020202020204" pitchFamily="34" charset="0"/>
                <a:buAutoNum type="arabicPeriod"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Where is the title from?</a:t>
              </a:r>
            </a:p>
            <a:p>
              <a:pPr marL="342900" indent="-342900" algn="ctr">
                <a:lnSpc>
                  <a:spcPct val="130000"/>
                </a:lnSpc>
                <a:spcAft>
                  <a:spcPts val="600"/>
                </a:spcAft>
                <a:buFont typeface="Arial" panose="020B0604020202020204" pitchFamily="34" charset="0"/>
                <a:buAutoNum type="arabicPeriod"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 does it mean?</a:t>
              </a:r>
            </a:p>
            <a:p>
              <a:pPr marL="342900" indent="-342900" algn="ctr">
                <a:lnSpc>
                  <a:spcPct val="130000"/>
                </a:lnSpc>
                <a:spcAft>
                  <a:spcPts val="600"/>
                </a:spcAft>
                <a:buFont typeface="Arial" panose="020B0604020202020204" pitchFamily="34" charset="0"/>
                <a:buAutoNum type="arabicPeriod"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 does “do” mean here?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132" name="图片 14" descr="电子课本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4" y="428627"/>
            <a:ext cx="526891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/>
          <p:cNvSpPr/>
          <p:nvPr/>
        </p:nvSpPr>
        <p:spPr>
          <a:xfrm>
            <a:off x="5500692" y="428625"/>
            <a:ext cx="1857375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34" name="矩形 16"/>
          <p:cNvSpPr>
            <a:spLocks noChangeArrowheads="1"/>
          </p:cNvSpPr>
          <p:nvPr/>
        </p:nvSpPr>
        <p:spPr bwMode="auto">
          <a:xfrm>
            <a:off x="-96" y="214313"/>
            <a:ext cx="395306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Read the </a:t>
            </a:r>
            <a:r>
              <a:rPr lang="en-US" altLang="zh-CN" sz="2000" b="1" dirty="0">
                <a:solidFill>
                  <a:srgbClr val="E778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the </a:t>
            </a:r>
            <a:r>
              <a:rPr lang="en-US" altLang="zh-CN" sz="2000" b="1" dirty="0">
                <a:solidFill>
                  <a:srgbClr val="E778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picture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Then predict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86192" y="714377"/>
            <a:ext cx="4929187" cy="461665"/>
          </a:xfrm>
          <a:prstGeom prst="rect">
            <a:avLst/>
          </a:prstGeom>
          <a:solidFill>
            <a:srgbClr val="E77817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</a:rPr>
              <a:t>When in Rome, do as the Romans do.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57625" y="1928815"/>
            <a:ext cx="4857750" cy="830997"/>
          </a:xfrm>
          <a:prstGeom prst="rect">
            <a:avLst/>
          </a:prstGeom>
          <a:solidFill>
            <a:srgbClr val="E77817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</a:rPr>
              <a:t>When you go to a place, just </a:t>
            </a:r>
            <a:r>
              <a:rPr lang="en-US" altLang="zh-CN" sz="2400" b="1">
                <a:latin typeface="Calibri" panose="020F0502020204030204" pitchFamily="34" charset="0"/>
              </a:rPr>
              <a:t>follow the rules</a:t>
            </a:r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</a:rPr>
              <a:t> there.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57629" y="3286127"/>
            <a:ext cx="4786313" cy="461665"/>
          </a:xfrm>
          <a:prstGeom prst="rect">
            <a:avLst/>
          </a:prstGeom>
          <a:solidFill>
            <a:srgbClr val="E77817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</a:rPr>
              <a:t>“do” means </a:t>
            </a:r>
            <a:r>
              <a:rPr lang="en-US" altLang="zh-CN" sz="2400" b="1">
                <a:latin typeface="Calibri" panose="020F0502020204030204" pitchFamily="34" charset="0"/>
              </a:rPr>
              <a:t>eat</a:t>
            </a:r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</a:rPr>
              <a:t> here.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964115"/>
            <a:ext cx="2286000" cy="179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286000" y="4964115"/>
            <a:ext cx="2286000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72000" y="4964115"/>
            <a:ext cx="2286000" cy="17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58000" y="4964115"/>
            <a:ext cx="2286000" cy="17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flipH="1">
            <a:off x="6854825" y="0"/>
            <a:ext cx="2286000" cy="179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4568825" y="0"/>
            <a:ext cx="2286000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flipH="1">
            <a:off x="2282825" y="0"/>
            <a:ext cx="2286000" cy="179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flipH="1">
            <a:off x="-3175" y="0"/>
            <a:ext cx="2286000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flipH="1">
            <a:off x="2928938" y="1000126"/>
            <a:ext cx="24765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introduction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2928938" y="1643065"/>
            <a:ext cx="2476500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conclusion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2928938" y="2286001"/>
            <a:ext cx="24765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what to do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2928938" y="2928940"/>
            <a:ext cx="2476500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utensils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2928938" y="3571876"/>
            <a:ext cx="24765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what to say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2928938" y="4214815"/>
            <a:ext cx="2476500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mealtime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57254" y="285752"/>
            <a:ext cx="658813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929563" y="285752"/>
            <a:ext cx="658812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p8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00879" y="285752"/>
            <a:ext cx="658813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072188" y="285752"/>
            <a:ext cx="658812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072063" y="285752"/>
            <a:ext cx="658812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000504" y="285752"/>
            <a:ext cx="658813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p4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928938" y="285752"/>
            <a:ext cx="658812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p3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857379" y="285752"/>
            <a:ext cx="658813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p2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86442" y="1571626"/>
            <a:ext cx="30003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Skim the passage and match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964115"/>
            <a:ext cx="2286000" cy="179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286000" y="4964115"/>
            <a:ext cx="2286000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72000" y="4964115"/>
            <a:ext cx="2286000" cy="17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58000" y="4964115"/>
            <a:ext cx="2286000" cy="17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flipH="1">
            <a:off x="6854825" y="0"/>
            <a:ext cx="2286000" cy="179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4568825" y="0"/>
            <a:ext cx="2286000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flipH="1">
            <a:off x="2282825" y="0"/>
            <a:ext cx="2286000" cy="179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flipH="1">
            <a:off x="-3175" y="0"/>
            <a:ext cx="2286000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285879" y="642938"/>
            <a:ext cx="658813" cy="6588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285879" y="3857627"/>
            <a:ext cx="658813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p8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285879" y="3214688"/>
            <a:ext cx="658813" cy="6588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071688" y="2571752"/>
            <a:ext cx="658812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p6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285879" y="2571752"/>
            <a:ext cx="658813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p5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285879" y="1928813"/>
            <a:ext cx="658813" cy="6588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p4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0063" y="2571752"/>
            <a:ext cx="658812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p3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285879" y="1285877"/>
            <a:ext cx="658813" cy="6588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p2</a:t>
            </a:r>
            <a:endParaRPr lang="zh-CN" altLang="en-US" sz="16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右大括号 31"/>
          <p:cNvSpPr/>
          <p:nvPr/>
        </p:nvSpPr>
        <p:spPr>
          <a:xfrm>
            <a:off x="5500688" y="1500188"/>
            <a:ext cx="571500" cy="2143125"/>
          </a:xfrm>
          <a:prstGeom prst="rightBrace">
            <a:avLst/>
          </a:prstGeom>
          <a:ln w="57150">
            <a:solidFill>
              <a:srgbClr val="E778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072192" y="2000250"/>
            <a:ext cx="27146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n-lt"/>
                <a:ea typeface="+mn-ea"/>
              </a:rPr>
              <a:t>Details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about western eating customs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4" name="矩形 33"/>
          <p:cNvSpPr/>
          <p:nvPr/>
        </p:nvSpPr>
        <p:spPr>
          <a:xfrm flipH="1">
            <a:off x="2857500" y="714376"/>
            <a:ext cx="24765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introduction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 flipH="1">
            <a:off x="2857500" y="1357315"/>
            <a:ext cx="2476500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mealtime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2857500" y="2000251"/>
            <a:ext cx="24765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utensils(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餐具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)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 flipH="1">
            <a:off x="2857500" y="2643190"/>
            <a:ext cx="2476500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What to say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2857500" y="3286126"/>
            <a:ext cx="24765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What to do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 flipH="1">
            <a:off x="2857500" y="3929065"/>
            <a:ext cx="2476500" cy="5286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conclusion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72192" y="3500440"/>
            <a:ext cx="2714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n-lt"/>
                <a:ea typeface="+mn-ea"/>
              </a:rPr>
              <a:t>Writing order:?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1" name="图片 40" descr="电子课本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2100" y="163515"/>
            <a:ext cx="60198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直接连接符 42"/>
          <p:cNvCxnSpPr/>
          <p:nvPr/>
        </p:nvCxnSpPr>
        <p:spPr>
          <a:xfrm>
            <a:off x="1785938" y="2428875"/>
            <a:ext cx="1643062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857375" y="4929188"/>
            <a:ext cx="1143000" cy="158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72317" y="3071813"/>
            <a:ext cx="428625" cy="158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643442" y="3286125"/>
            <a:ext cx="1000125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929567" y="3286127"/>
            <a:ext cx="1000125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E77817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Calibri" panose="020F0502020204030204" pitchFamily="34" charset="0"/>
              </a:rPr>
              <a:t>Time order</a:t>
            </a:r>
            <a:endParaRPr lang="zh-CN" altLang="en-US" sz="24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40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>
          <a:xfrm>
            <a:off x="357162" y="557271"/>
            <a:ext cx="1357323" cy="728597"/>
            <a:chOff x="555580" y="1266001"/>
            <a:chExt cx="1334704" cy="798911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>
            <a:xfrm>
              <a:off x="571826" y="1266001"/>
              <a:ext cx="1318458" cy="79891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580" y="1278568"/>
              <a:ext cx="1319014" cy="7762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scan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choose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同侧圆角矩形 33"/>
          <p:cNvSpPr/>
          <p:nvPr/>
        </p:nvSpPr>
        <p:spPr>
          <a:xfrm rot="5400000">
            <a:off x="-198438" y="755651"/>
            <a:ext cx="720725" cy="323850"/>
          </a:xfrm>
          <a:prstGeom prst="round2SameRect">
            <a:avLst>
              <a:gd name="adj1" fmla="val 23281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349500" y="1560513"/>
            <a:ext cx="5365750" cy="468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A Westerner eating a Chinese meal.                          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349500" y="2252663"/>
            <a:ext cx="5365750" cy="468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A Chinese eating a Western meal.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349500" y="2928938"/>
            <a:ext cx="5365750" cy="468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A Chinese eating a Chinese meal.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圆角矩形 6"/>
          <p:cNvSpPr/>
          <p:nvPr/>
        </p:nvSpPr>
        <p:spPr>
          <a:xfrm>
            <a:off x="2349500" y="3616325"/>
            <a:ext cx="536575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A Westerner eating in a Chinese home.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785938" y="1560513"/>
            <a:ext cx="468312" cy="4683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85938" y="2252663"/>
            <a:ext cx="468312" cy="4683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785938" y="2928938"/>
            <a:ext cx="468312" cy="4683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85938" y="3616325"/>
            <a:ext cx="468312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0" y="4964115"/>
            <a:ext cx="2286000" cy="179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2286000" y="4964115"/>
            <a:ext cx="2286000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572000" y="4964115"/>
            <a:ext cx="2286000" cy="17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858000" y="4964115"/>
            <a:ext cx="2286000" cy="17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flipH="1">
            <a:off x="6854825" y="0"/>
            <a:ext cx="2286000" cy="179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flipH="1">
            <a:off x="4568825" y="0"/>
            <a:ext cx="2286000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flipH="1">
            <a:off x="2282825" y="0"/>
            <a:ext cx="2286000" cy="179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flipH="1">
            <a:off x="-3175" y="0"/>
            <a:ext cx="2286000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857379" y="642938"/>
            <a:ext cx="62150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</a:rPr>
              <a:t>Who is the passage writer for?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23" name="十字星 22"/>
          <p:cNvSpPr/>
          <p:nvPr/>
        </p:nvSpPr>
        <p:spPr>
          <a:xfrm>
            <a:off x="1714500" y="2214564"/>
            <a:ext cx="571500" cy="500062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4" name="图片 23" descr="电子课本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2100" y="163515"/>
            <a:ext cx="60198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接连接符 24"/>
          <p:cNvCxnSpPr/>
          <p:nvPr/>
        </p:nvCxnSpPr>
        <p:spPr>
          <a:xfrm>
            <a:off x="3500442" y="785813"/>
            <a:ext cx="1000125" cy="158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643067" y="928688"/>
            <a:ext cx="1000125" cy="158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214692" y="1143000"/>
            <a:ext cx="1214437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643067" y="1285875"/>
            <a:ext cx="428625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26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964115"/>
            <a:ext cx="2286000" cy="179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86000" y="4964115"/>
            <a:ext cx="2286000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72000" y="4964115"/>
            <a:ext cx="2286000" cy="17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58000" y="4964115"/>
            <a:ext cx="2286000" cy="17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H="1">
            <a:off x="6854825" y="0"/>
            <a:ext cx="2286000" cy="179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4568825" y="0"/>
            <a:ext cx="2286000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H="1">
            <a:off x="2282825" y="0"/>
            <a:ext cx="2286000" cy="179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3175" y="0"/>
            <a:ext cx="2286000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30"/>
          <p:cNvSpPr>
            <a:spLocks noChangeArrowheads="1"/>
          </p:cNvSpPr>
          <p:nvPr/>
        </p:nvSpPr>
        <p:spPr bwMode="auto">
          <a:xfrm>
            <a:off x="4" y="3398839"/>
            <a:ext cx="2232025" cy="188912"/>
          </a:xfrm>
          <a:prstGeom prst="rect">
            <a:avLst/>
          </a:prstGeom>
          <a:solidFill>
            <a:srgbClr val="DCAB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1" name="矩形 33"/>
          <p:cNvSpPr>
            <a:spLocks noChangeArrowheads="1"/>
          </p:cNvSpPr>
          <p:nvPr/>
        </p:nvSpPr>
        <p:spPr bwMode="auto">
          <a:xfrm>
            <a:off x="2301879" y="2462215"/>
            <a:ext cx="2232025" cy="188912"/>
          </a:xfrm>
          <a:prstGeom prst="rect">
            <a:avLst/>
          </a:prstGeom>
          <a:solidFill>
            <a:srgbClr val="DCAB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2" name="矩形 36"/>
          <p:cNvSpPr>
            <a:spLocks noChangeArrowheads="1"/>
          </p:cNvSpPr>
          <p:nvPr/>
        </p:nvSpPr>
        <p:spPr bwMode="auto">
          <a:xfrm>
            <a:off x="4605342" y="3398839"/>
            <a:ext cx="2232025" cy="188912"/>
          </a:xfrm>
          <a:prstGeom prst="rect">
            <a:avLst/>
          </a:prstGeom>
          <a:solidFill>
            <a:srgbClr val="DCAB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" name="矩形 39"/>
          <p:cNvSpPr>
            <a:spLocks noChangeArrowheads="1"/>
          </p:cNvSpPr>
          <p:nvPr/>
        </p:nvSpPr>
        <p:spPr bwMode="auto">
          <a:xfrm>
            <a:off x="6907217" y="2462215"/>
            <a:ext cx="2232025" cy="188912"/>
          </a:xfrm>
          <a:prstGeom prst="rect">
            <a:avLst/>
          </a:prstGeom>
          <a:solidFill>
            <a:srgbClr val="DCAB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矩形 43"/>
          <p:cNvSpPr>
            <a:spLocks noChangeArrowheads="1"/>
          </p:cNvSpPr>
          <p:nvPr/>
        </p:nvSpPr>
        <p:spPr bwMode="auto">
          <a:xfrm>
            <a:off x="4" y="3614740"/>
            <a:ext cx="2232025" cy="1111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rIns="180000"/>
          <a:lstStyle/>
          <a:p>
            <a:pPr algn="ctr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mealtime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4"/>
          <p:cNvSpPr>
            <a:spLocks noChangeArrowheads="1"/>
          </p:cNvSpPr>
          <p:nvPr/>
        </p:nvSpPr>
        <p:spPr bwMode="auto">
          <a:xfrm>
            <a:off x="4605342" y="3614740"/>
            <a:ext cx="2232025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rIns="180000"/>
          <a:lstStyle/>
          <a:p>
            <a:pPr algn="ctr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to say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5"/>
          <p:cNvSpPr>
            <a:spLocks noChangeArrowheads="1"/>
          </p:cNvSpPr>
          <p:nvPr/>
        </p:nvSpPr>
        <p:spPr bwMode="auto">
          <a:xfrm>
            <a:off x="2297116" y="2663827"/>
            <a:ext cx="2232025" cy="1336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rIns="180000"/>
          <a:lstStyle/>
          <a:p>
            <a:pPr algn="ctr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utensils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6"/>
          <p:cNvSpPr>
            <a:spLocks noChangeArrowheads="1"/>
          </p:cNvSpPr>
          <p:nvPr/>
        </p:nvSpPr>
        <p:spPr bwMode="auto">
          <a:xfrm>
            <a:off x="6902454" y="2663827"/>
            <a:ext cx="2232025" cy="1336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rIns="180000"/>
          <a:lstStyle/>
          <a:p>
            <a:pPr algn="ctr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to do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34" name="图片 21" descr="u=3380794696,2452838494&amp;fm=21&amp;gp=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4500"/>
            <a:ext cx="22177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图片 22" descr="b868e6cf248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714375"/>
            <a:ext cx="22860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图片 23" descr="B427AC2275A70392AB5A581FAB6F0CAD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25975" y="1857375"/>
            <a:ext cx="21971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图片 24" descr="433bd24a3b7ad28b5a035fb4c7432b9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857252"/>
            <a:ext cx="2286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714375" y="357188"/>
            <a:ext cx="588803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Details about Western eating customs</a:t>
            </a:r>
            <a:endParaRPr lang="zh-CN" altLang="en-US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0829" y="339727"/>
            <a:ext cx="373063" cy="373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34975" y="538163"/>
            <a:ext cx="249238" cy="249237"/>
          </a:xfrm>
          <a:prstGeom prst="rect">
            <a:avLst/>
          </a:prstGeom>
          <a:solidFill>
            <a:srgbClr val="DCA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7" grpId="0"/>
      <p:bldP spid="21" grpId="0"/>
      <p:bldP spid="26" grpId="0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964115"/>
            <a:ext cx="2286000" cy="1793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86000" y="4964115"/>
            <a:ext cx="2286000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72000" y="4964115"/>
            <a:ext cx="2286000" cy="17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58000" y="4964115"/>
            <a:ext cx="2286000" cy="179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H="1">
            <a:off x="6854825" y="0"/>
            <a:ext cx="2286000" cy="179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4568825" y="0"/>
            <a:ext cx="2286000" cy="179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H="1">
            <a:off x="2282825" y="0"/>
            <a:ext cx="2286000" cy="179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H="1">
            <a:off x="-3175" y="0"/>
            <a:ext cx="2286000" cy="179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24"/>
          <p:cNvSpPr>
            <a:spLocks noChangeArrowheads="1"/>
          </p:cNvSpPr>
          <p:nvPr/>
        </p:nvSpPr>
        <p:spPr bwMode="auto">
          <a:xfrm>
            <a:off x="2857500" y="1071565"/>
            <a:ext cx="2998788" cy="29987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" name="Picture 2"/>
          <p:cNvPicPr>
            <a:picLocks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428992" y="857239"/>
            <a:ext cx="1785950" cy="1837124"/>
          </a:xfrm>
          <a:prstGeom prst="ellips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428992" y="2714626"/>
            <a:ext cx="1857388" cy="1714512"/>
          </a:xfrm>
          <a:prstGeom prst="ellips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8" name="矩形 16"/>
          <p:cNvSpPr>
            <a:spLocks noChangeArrowheads="1"/>
          </p:cNvSpPr>
          <p:nvPr/>
        </p:nvSpPr>
        <p:spPr bwMode="auto">
          <a:xfrm>
            <a:off x="285754" y="2286000"/>
            <a:ext cx="271462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rIns="180000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altLang="zh-CN" sz="4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6"/>
          <p:cNvSpPr>
            <a:spLocks noChangeArrowheads="1"/>
          </p:cNvSpPr>
          <p:nvPr/>
        </p:nvSpPr>
        <p:spPr bwMode="auto">
          <a:xfrm>
            <a:off x="5786442" y="857252"/>
            <a:ext cx="22558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altLang="zh-CN" sz="20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1 pm.</a:t>
            </a:r>
            <a:endParaRPr lang="zh-CN" altLang="en-US" sz="20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6"/>
          <p:cNvSpPr>
            <a:spLocks noChangeArrowheads="1"/>
          </p:cNvSpPr>
          <p:nvPr/>
        </p:nvSpPr>
        <p:spPr bwMode="auto">
          <a:xfrm>
            <a:off x="5786442" y="3214690"/>
            <a:ext cx="26257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altLang="zh-CN" sz="20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around 7 pm or even later</a:t>
            </a:r>
            <a:endParaRPr lang="zh-CN" altLang="en-US" sz="20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643313" y="1428751"/>
            <a:ext cx="1314784" cy="732508"/>
          </a:xfrm>
          <a:prstGeom prst="rect">
            <a:avLst/>
          </a:prstGeom>
          <a:solidFill>
            <a:schemeClr val="bg2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3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lunch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643313" y="3286127"/>
            <a:ext cx="1524776" cy="732508"/>
          </a:xfrm>
          <a:prstGeom prst="rect">
            <a:avLst/>
          </a:prstGeom>
          <a:solidFill>
            <a:schemeClr val="bg2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3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dinner</a:t>
            </a:r>
          </a:p>
        </p:txBody>
      </p:sp>
      <p:sp>
        <p:nvSpPr>
          <p:cNvPr id="23" name="矩形 22"/>
          <p:cNvSpPr/>
          <p:nvPr/>
        </p:nvSpPr>
        <p:spPr>
          <a:xfrm>
            <a:off x="4816478" y="357188"/>
            <a:ext cx="4328173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some Western countries</a:t>
            </a:r>
          </a:p>
        </p:txBody>
      </p:sp>
      <p:sp>
        <p:nvSpPr>
          <p:cNvPr id="24" name="矩形 23"/>
          <p:cNvSpPr/>
          <p:nvPr/>
        </p:nvSpPr>
        <p:spPr>
          <a:xfrm>
            <a:off x="1500191" y="357188"/>
            <a:ext cx="1421799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Spain</a:t>
            </a:r>
          </a:p>
        </p:txBody>
      </p:sp>
      <p:pic>
        <p:nvPicPr>
          <p:cNvPr id="25" name="图片 24" descr="2012032209502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9" y="214313"/>
            <a:ext cx="12858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 descr="u=719032507,613836849&amp;fm=21&amp;gp=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8" y="1214440"/>
            <a:ext cx="13001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16"/>
          <p:cNvSpPr>
            <a:spLocks noChangeArrowheads="1"/>
          </p:cNvSpPr>
          <p:nvPr/>
        </p:nvSpPr>
        <p:spPr bwMode="auto">
          <a:xfrm>
            <a:off x="1714504" y="1143001"/>
            <a:ext cx="15716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 3 pm</a:t>
            </a:r>
            <a:endParaRPr lang="zh-CN" altLang="en-US" sz="2000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642685" y="3500439"/>
            <a:ext cx="120090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altLang="zh-CN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 10 pm</a:t>
            </a:r>
            <a:endParaRPr lang="zh-CN" altLang="en-US" sz="160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857875" y="1785938"/>
            <a:ext cx="1714500" cy="1587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714375" y="4429127"/>
            <a:ext cx="17287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mealtime</a:t>
            </a: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09554" y="4305302"/>
            <a:ext cx="373063" cy="3730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93700" y="4503740"/>
            <a:ext cx="249238" cy="249237"/>
          </a:xfrm>
          <a:prstGeom prst="rect">
            <a:avLst/>
          </a:prstGeom>
          <a:solidFill>
            <a:srgbClr val="DCA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1785938" y="1785938"/>
            <a:ext cx="1071562" cy="1587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929313" y="3786188"/>
            <a:ext cx="2786062" cy="1587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571625" y="3929063"/>
            <a:ext cx="1714500" cy="1587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16"/>
          <p:cNvSpPr>
            <a:spLocks noChangeArrowheads="1"/>
          </p:cNvSpPr>
          <p:nvPr/>
        </p:nvSpPr>
        <p:spPr bwMode="auto">
          <a:xfrm>
            <a:off x="285750" y="2214563"/>
            <a:ext cx="264318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rIns="180000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 late</a:t>
            </a:r>
          </a:p>
        </p:txBody>
      </p:sp>
      <p:sp>
        <p:nvSpPr>
          <p:cNvPr id="45" name="矩形 16"/>
          <p:cNvSpPr>
            <a:spLocks noChangeArrowheads="1"/>
          </p:cNvSpPr>
          <p:nvPr/>
        </p:nvSpPr>
        <p:spPr bwMode="auto">
          <a:xfrm>
            <a:off x="6572254" y="2214563"/>
            <a:ext cx="242887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0" rIns="180000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why?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7" grpId="0"/>
      <p:bldP spid="28" grpId="0"/>
      <p:bldP spid="32" grpId="0"/>
      <p:bldP spid="33" grpId="0" animBg="1"/>
      <p:bldP spid="34" grpId="0" animBg="1"/>
      <p:bldP spid="44" grpId="0"/>
      <p:bldP spid="4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全屏显示(16:9)</PresentationFormat>
  <Paragraphs>161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Malgun Gothic</vt:lpstr>
      <vt:lpstr>宋体</vt:lpstr>
      <vt:lpstr>微软雅黑</vt:lpstr>
      <vt:lpstr>Agency FB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2014-10-27T15:34:00Z</dcterms:created>
  <dcterms:modified xsi:type="dcterms:W3CDTF">2023-01-16T17:51:45Z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0F96045CE4084FFFB17A09B95AEE6710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