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256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1.emf"/><Relationship Id="rId1" Type="http://schemas.openxmlformats.org/officeDocument/2006/relationships/image" Target="../media/image38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B9A1-046C-4C70-9B48-E4A2EBA1401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A91B5-C2A9-496B-9448-A087C415C1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91B5-C2A9-496B-9448-A087C415C11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48794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0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45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emf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46.emf"/><Relationship Id="rId9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6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95258" y="3429000"/>
            <a:ext cx="6234400" cy="1195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65048" bIns="165048" anchor="ctr">
            <a:spAutoFit/>
          </a:bodyPr>
          <a:lstStyle/>
          <a:p>
            <a:pPr algn="ctr"/>
            <a:r>
              <a:rPr lang="en-US" altLang="zh-CN" sz="2800" b="0" dirty="0">
                <a:latin typeface="Times New Roman" panose="02020603050405020304" pitchFamily="18" charset="0"/>
              </a:rPr>
              <a:t>Section </a:t>
            </a:r>
            <a:r>
              <a:rPr lang="en-US" altLang="zh-CN" sz="2800" b="0" dirty="0" smtClean="0">
                <a:latin typeface="Times New Roman" panose="02020603050405020304" pitchFamily="18" charset="0"/>
              </a:rPr>
              <a:t>Ⅱ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800" b="0" dirty="0" smtClean="0">
                <a:latin typeface="Times New Roman" panose="02020603050405020304" pitchFamily="18" charset="0"/>
              </a:rPr>
              <a:t>Discovering </a:t>
            </a:r>
            <a:r>
              <a:rPr lang="en-US" altLang="zh-CN" sz="2800" b="0" dirty="0">
                <a:latin typeface="Times New Roman" panose="02020603050405020304" pitchFamily="18" charset="0"/>
              </a:rPr>
              <a:t>Useful Structures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</a:rPr>
              <a:t>Grammar —— </a:t>
            </a:r>
            <a:r>
              <a:rPr lang="zh-CN" altLang="en-US" sz="2800" dirty="0">
                <a:latin typeface="Times New Roman" panose="02020603050405020304" pitchFamily="18" charset="0"/>
              </a:rPr>
              <a:t>定语从句</a:t>
            </a:r>
            <a:r>
              <a:rPr lang="en-US" altLang="zh-CN" sz="2800" b="0" dirty="0">
                <a:latin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</a:rPr>
              <a:t>Ⅰ)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7420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/>
              <a:t>Friends forever</a:t>
            </a:r>
          </a:p>
        </p:txBody>
      </p:sp>
      <p:sp>
        <p:nvSpPr>
          <p:cNvPr id="4" name="矩形 3"/>
          <p:cNvSpPr/>
          <p:nvPr/>
        </p:nvSpPr>
        <p:spPr>
          <a:xfrm>
            <a:off x="9500" y="5373216"/>
            <a:ext cx="91345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1054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765926" y="231521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6" y="231521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0480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53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416290" imgH="4519930" progId="Word.Document.8">
                  <p:embed/>
                </p:oleObj>
              </mc:Choice>
              <mc:Fallback>
                <p:oleObj name="文档" r:id="rId3" imgW="8416290" imgH="45199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53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777456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181601" y="16921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16921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90600" y="29726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26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8768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260726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6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394326" y="231521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6" y="231521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0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416290" imgH="4168775" progId="Word.Document.8">
                  <p:embed/>
                </p:oleObj>
              </mc:Choice>
              <mc:Fallback>
                <p:oleObj name="文档" r:id="rId3" imgW="8416290" imgH="41687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08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327526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6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696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8768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1" y="685991"/>
          <a:ext cx="8207375" cy="543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Document" r:id="rId3" imgW="8418830" imgH="4648200" progId="Word.Document.8">
                  <p:embed/>
                </p:oleObj>
              </mc:Choice>
              <mc:Fallback>
                <p:oleObj name="Document" r:id="rId3" imgW="8418830" imgH="4648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1"/>
                        <a:ext cx="8207375" cy="543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413126" y="1766427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6" y="1766427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851526" y="222375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6" y="222375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9624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6994526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526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391401" y="480193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480193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Document" r:id="rId3" imgW="8418830" imgH="4081145" progId="Word.Document.8">
                  <p:embed/>
                </p:oleObj>
              </mc:Choice>
              <mc:Fallback>
                <p:oleObj name="Document" r:id="rId3" imgW="8418830" imgH="40811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4008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5146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5814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495801" y="361288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61288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870326" y="45275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45275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27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文档" r:id="rId3" imgW="8416290" imgH="4475480" progId="Word.Document.8">
                  <p:embed/>
                </p:oleObj>
              </mc:Choice>
              <mc:Fallback>
                <p:oleObj name="文档" r:id="rId3" imgW="8416290" imgH="44754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27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667001" y="7774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7774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276601" y="123478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123478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276601" y="2132288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2132288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184526" y="29726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6" y="29726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191001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72390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1" y="868922"/>
          <a:ext cx="8266113" cy="53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文档" r:id="rId3" imgW="8416290" imgH="4519930" progId="Word.Document.8">
                  <p:embed/>
                </p:oleObj>
              </mc:Choice>
              <mc:Fallback>
                <p:oleObj name="文档" r:id="rId3" imgW="8416290" imgH="45199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868922"/>
                        <a:ext cx="8266113" cy="53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419601" y="2149437"/>
          <a:ext cx="5273675" cy="95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文档" r:id="rId5" imgW="5274310" imgH="792480" progId="Word.Document.8">
                  <p:embed/>
                </p:oleObj>
              </mc:Choice>
              <mc:Fallback>
                <p:oleObj name="文档" r:id="rId5" imgW="5274310" imgH="7924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149437"/>
                        <a:ext cx="5273675" cy="95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066801" y="26067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26067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1910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81001" y="525926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25926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562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667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57201" y="416167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16167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516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8418830" imgH="4385945" progId="Word.Document.8">
                  <p:embed/>
                </p:oleObj>
              </mc:Choice>
              <mc:Fallback>
                <p:oleObj name="Document" r:id="rId3" imgW="8418830" imgH="43859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516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1001" y="872733"/>
          <a:ext cx="8251825" cy="566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文档" r:id="rId3" imgW="8403590" imgH="4806950" progId="Word.Document.8">
                  <p:embed/>
                </p:oleObj>
              </mc:Choice>
              <mc:Fallback>
                <p:oleObj name="文档" r:id="rId3" imgW="8403590" imgH="48069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872733"/>
                        <a:ext cx="8251825" cy="5661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495801" y="132434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132434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419601" y="25152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5152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352801" y="361288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361288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648201" y="48933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48933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685990"/>
          <a:ext cx="8266113" cy="554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418830" imgH="4700270" progId="Word.Document.8">
                  <p:embed/>
                </p:oleObj>
              </mc:Choice>
              <mc:Fallback>
                <p:oleObj name="Document" r:id="rId4" imgW="8418830" imgH="47002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0"/>
                        <a:ext cx="8266113" cy="554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556126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6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2098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0386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全屏显示(4:3)</PresentationFormat>
  <Paragraphs>5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2023-01-16T17:51:59Z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39BF33152B064684AC01EEB10B56707F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