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28" r:id="rId2"/>
    <p:sldId id="477" r:id="rId3"/>
    <p:sldId id="501" r:id="rId4"/>
    <p:sldId id="489" r:id="rId5"/>
    <p:sldId id="507" r:id="rId6"/>
    <p:sldId id="503" r:id="rId7"/>
    <p:sldId id="506" r:id="rId8"/>
    <p:sldId id="500" r:id="rId9"/>
    <p:sldId id="505" r:id="rId10"/>
    <p:sldId id="479" r:id="rId11"/>
    <p:sldId id="490" r:id="rId12"/>
    <p:sldId id="504" r:id="rId13"/>
    <p:sldId id="499" r:id="rId14"/>
    <p:sldId id="345" r:id="rId15"/>
  </p:sldIdLst>
  <p:sldSz cx="9144000" cy="6858000" type="screen4x3"/>
  <p:notesSz cx="6858000" cy="9144000"/>
  <p:custDataLst>
    <p:tags r:id="rId18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CC00FF"/>
    <a:srgbClr val="F8ADC6"/>
    <a:srgbClr val="DA674A"/>
    <a:srgbClr val="235134"/>
    <a:srgbClr val="D9E18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43" autoAdjust="0"/>
    <p:restoredTop sz="96044" autoAdjust="0"/>
  </p:normalViewPr>
  <p:slideViewPr>
    <p:cSldViewPr>
      <p:cViewPr>
        <p:scale>
          <a:sx n="100" d="100"/>
          <a:sy n="100" d="100"/>
        </p:scale>
        <p:origin x="-13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A0779E9-7372-40FA-AC34-D63F920019A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C5D221E-A676-4216-9F00-0A9018A0DBE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90224C67-A085-4FFD-B141-3F51BBC44BE1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2846A6C5-0C7E-4344-8BB7-A0D8D666E18B}" type="slidenum">
              <a:rPr lang="zh-CN" altLang="en-US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84B06BCE-4727-497E-AB74-C2017291B01F}" type="slidenum">
              <a:rPr lang="zh-CN" altLang="en-US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BA506C4D-E3E4-44CB-9767-4D34F0308872}" type="slidenum">
              <a:rPr lang="zh-CN" altLang="en-US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435F0FBF-FF39-47B4-8B70-8F2D247FFE71}" type="slidenum">
              <a:rPr lang="zh-CN" altLang="en-US">
                <a:latin typeface="Calibri" panose="020F0502020204030204" pitchFamily="34" charset="0"/>
              </a:rPr>
              <a:t>13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6277E3E2-6FA1-493C-9842-B2B21E1BECAB}" type="slidenum">
              <a:rPr lang="zh-CN" altLang="en-US">
                <a:latin typeface="Calibri" panose="020F0502020204030204" pitchFamily="34" charset="0"/>
              </a:rPr>
              <a:t>14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02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8BF67606-8E06-4CAC-AFE5-807EAA509F54}" type="slidenum">
              <a:rPr lang="zh-CN" altLang="en-US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50F94A70-DB72-4AA6-A40C-891378E81765}" type="slidenum">
              <a:rPr lang="zh-CN" altLang="en-US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dirty="0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FD711201-9AE4-4812-879B-78DEC3D716AB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63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4F55180B-8823-4DD2-AE77-D4153A8EB304}" type="slidenum">
              <a:rPr lang="zh-CN" altLang="en-US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302A6404-93A7-4003-A34C-3BF4B9884697}" type="slidenum">
              <a:rPr lang="zh-CN"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6F40B6CE-0ABA-43F0-A9FC-71E84DFEBAD9}" type="slidenum">
              <a:rPr lang="zh-CN" altLang="en-US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817F54AB-F073-4212-925A-BA585DCE12A4}" type="slidenum">
              <a:rPr lang="zh-CN" altLang="en-US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6573A118-C1AF-453F-A063-0214DB31A24F}" type="slidenum">
              <a:rPr lang="zh-CN"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5292080" y="620688"/>
            <a:ext cx="2850640" cy="2017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Freeform 2"/>
          <p:cNvSpPr/>
          <p:nvPr/>
        </p:nvSpPr>
        <p:spPr bwMode="gray">
          <a:xfrm>
            <a:off x="-12700" y="2695575"/>
            <a:ext cx="9156700" cy="3660775"/>
          </a:xfrm>
          <a:custGeom>
            <a:avLst/>
            <a:gdLst>
              <a:gd name="T0" fmla="*/ 2147483646 w 9991"/>
              <a:gd name="T1" fmla="*/ 2147483646 h 9927"/>
              <a:gd name="T2" fmla="*/ 2147483646 w 9991"/>
              <a:gd name="T3" fmla="*/ 2147483646 h 9927"/>
              <a:gd name="T4" fmla="*/ 2147483646 w 9991"/>
              <a:gd name="T5" fmla="*/ 2147483646 h 9927"/>
              <a:gd name="T6" fmla="*/ 2147483646 w 9991"/>
              <a:gd name="T7" fmla="*/ 2147483646 h 9927"/>
              <a:gd name="T8" fmla="*/ 2147483646 w 9991"/>
              <a:gd name="T9" fmla="*/ 2147483646 h 9927"/>
              <a:gd name="T10" fmla="*/ 2147483646 w 9991"/>
              <a:gd name="T11" fmla="*/ 2147483646 h 9927"/>
              <a:gd name="T12" fmla="*/ 2147483646 w 9991"/>
              <a:gd name="T13" fmla="*/ 2147483646 h 9927"/>
              <a:gd name="T14" fmla="*/ 2147483646 w 9991"/>
              <a:gd name="T15" fmla="*/ 2147483646 h 9927"/>
              <a:gd name="T16" fmla="*/ 2147483646 w 9991"/>
              <a:gd name="T17" fmla="*/ 2147483646 h 99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991" h="9927">
                <a:moveTo>
                  <a:pt x="12" y="470"/>
                </a:moveTo>
                <a:cubicBezTo>
                  <a:pt x="251" y="271"/>
                  <a:pt x="997" y="-44"/>
                  <a:pt x="2383" y="6"/>
                </a:cubicBezTo>
                <a:cubicBezTo>
                  <a:pt x="3769" y="51"/>
                  <a:pt x="5829" y="1766"/>
                  <a:pt x="7031" y="2363"/>
                </a:cubicBezTo>
                <a:cubicBezTo>
                  <a:pt x="8233" y="2959"/>
                  <a:pt x="9752" y="863"/>
                  <a:pt x="9991" y="445"/>
                </a:cubicBezTo>
                <a:cubicBezTo>
                  <a:pt x="9987" y="3252"/>
                  <a:pt x="9993" y="6085"/>
                  <a:pt x="9989" y="8892"/>
                </a:cubicBezTo>
                <a:cubicBezTo>
                  <a:pt x="8652" y="9952"/>
                  <a:pt x="7961" y="9510"/>
                  <a:pt x="6861" y="9330"/>
                </a:cubicBezTo>
                <a:cubicBezTo>
                  <a:pt x="5761" y="9150"/>
                  <a:pt x="4694" y="7715"/>
                  <a:pt x="3391" y="7814"/>
                </a:cubicBezTo>
                <a:cubicBezTo>
                  <a:pt x="2252" y="7798"/>
                  <a:pt x="-9" y="9906"/>
                  <a:pt x="1" y="9927"/>
                </a:cubicBezTo>
                <a:cubicBezTo>
                  <a:pt x="12" y="9956"/>
                  <a:pt x="12" y="2309"/>
                  <a:pt x="12" y="470"/>
                </a:cubicBezTo>
                <a:close/>
              </a:path>
            </a:pathLst>
          </a:custGeom>
          <a:solidFill>
            <a:schemeClr val="accent5">
              <a:alpha val="39999"/>
            </a:schemeClr>
          </a:solidFill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" name="Freeform 3"/>
          <p:cNvSpPr/>
          <p:nvPr/>
        </p:nvSpPr>
        <p:spPr bwMode="gray">
          <a:xfrm>
            <a:off x="-4763" y="3013075"/>
            <a:ext cx="9153526" cy="3025775"/>
          </a:xfrm>
          <a:custGeom>
            <a:avLst/>
            <a:gdLst>
              <a:gd name="T0" fmla="*/ 2147483646 w 10000"/>
              <a:gd name="T1" fmla="*/ 2147483646 h 9999"/>
              <a:gd name="T2" fmla="*/ 2147483646 w 10000"/>
              <a:gd name="T3" fmla="*/ 2147483646 h 9999"/>
              <a:gd name="T4" fmla="*/ 2147483646 w 10000"/>
              <a:gd name="T5" fmla="*/ 2147483646 h 9999"/>
              <a:gd name="T6" fmla="*/ 2147483646 w 10000"/>
              <a:gd name="T7" fmla="*/ 2147483646 h 9999"/>
              <a:gd name="T8" fmla="*/ 2147483646 w 10000"/>
              <a:gd name="T9" fmla="*/ 2147483646 h 9999"/>
              <a:gd name="T10" fmla="*/ 2147483646 w 10000"/>
              <a:gd name="T11" fmla="*/ 2147483646 h 9999"/>
              <a:gd name="T12" fmla="*/ 2147483646 w 10000"/>
              <a:gd name="T13" fmla="*/ 2147483646 h 9999"/>
              <a:gd name="T14" fmla="*/ 2147483646 w 10000"/>
              <a:gd name="T15" fmla="*/ 2147483646 h 9999"/>
              <a:gd name="T16" fmla="*/ 2147483646 w 10000"/>
              <a:gd name="T17" fmla="*/ 2147483646 h 999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0000" h="9999">
                <a:moveTo>
                  <a:pt x="1" y="1304"/>
                </a:moveTo>
                <a:cubicBezTo>
                  <a:pt x="241" y="1111"/>
                  <a:pt x="1129" y="-48"/>
                  <a:pt x="2512" y="2"/>
                </a:cubicBezTo>
                <a:cubicBezTo>
                  <a:pt x="3895" y="51"/>
                  <a:pt x="5997" y="2229"/>
                  <a:pt x="7245" y="2348"/>
                </a:cubicBezTo>
                <a:cubicBezTo>
                  <a:pt x="8493" y="2467"/>
                  <a:pt x="9761" y="1130"/>
                  <a:pt x="10000" y="718"/>
                </a:cubicBezTo>
                <a:lnTo>
                  <a:pt x="10000" y="8931"/>
                </a:lnTo>
                <a:cubicBezTo>
                  <a:pt x="8534" y="10154"/>
                  <a:pt x="8060" y="10101"/>
                  <a:pt x="6938" y="9866"/>
                </a:cubicBezTo>
                <a:cubicBezTo>
                  <a:pt x="5816" y="9631"/>
                  <a:pt x="4571" y="7420"/>
                  <a:pt x="3272" y="7519"/>
                </a:cubicBezTo>
                <a:cubicBezTo>
                  <a:pt x="2132" y="7505"/>
                  <a:pt x="-9" y="9706"/>
                  <a:pt x="1" y="9731"/>
                </a:cubicBezTo>
                <a:cubicBezTo>
                  <a:pt x="12" y="9757"/>
                  <a:pt x="1" y="3139"/>
                  <a:pt x="1" y="130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标题 1"/>
          <p:cNvSpPr txBox="1"/>
          <p:nvPr userDrawn="1"/>
        </p:nvSpPr>
        <p:spPr bwMode="auto">
          <a:xfrm>
            <a:off x="1260475" y="875941"/>
            <a:ext cx="331152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2800" dirty="0" smtClean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陕旅版五年级下册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395536" y="3691393"/>
            <a:ext cx="6696744" cy="1720077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lnSpc>
                <a:spcPct val="110000"/>
              </a:lnSpc>
              <a:defRPr sz="4200" b="0" baseline="0">
                <a:solidFill>
                  <a:schemeClr val="bg1"/>
                </a:solidFill>
                <a:effectLst>
                  <a:outerShdw blurRad="50800" dist="38100" dir="2700000" sx="99000" sy="99000" algn="tl" rotWithShape="0">
                    <a:schemeClr val="accent1">
                      <a:alpha val="40000"/>
                    </a:schemeClr>
                  </a:outerShdw>
                </a:effectLst>
                <a:latin typeface="+mj-lt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9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903E4-B5E6-4445-AA90-0DC2BFAE43A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0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F47F8-45C8-4165-9618-A76625EBF40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A2935-A71E-4A0D-B792-506B5767CBC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37B4-8C36-4F32-879B-F7F2D413BC9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 txBox="1"/>
          <p:nvPr userDrawn="1"/>
        </p:nvSpPr>
        <p:spPr bwMode="auto">
          <a:xfrm>
            <a:off x="539750" y="836613"/>
            <a:ext cx="5903913" cy="576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zh-CN" altLang="en-US" sz="4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419100" y="161925"/>
            <a:ext cx="8291513" cy="700088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 hasCustomPrompt="1"/>
          </p:nvPr>
        </p:nvSpPr>
        <p:spPr>
          <a:xfrm>
            <a:off x="628650" y="1070846"/>
            <a:ext cx="8291513" cy="5192712"/>
          </a:xfrm>
          <a:prstGeom prst="rect">
            <a:avLst/>
          </a:prstGeom>
        </p:spPr>
        <p:txBody>
          <a:bodyPr/>
          <a:lstStyle>
            <a:lvl1pPr marL="447675" indent="-361950">
              <a:buFont typeface="Wingdings" panose="05000000000000000000" pitchFamily="2" charset="2"/>
              <a:buChar char="R"/>
              <a:defRPr/>
            </a:lvl1pPr>
            <a:lvl2pPr marL="447675" indent="-447675">
              <a:defRPr/>
            </a:lvl2pPr>
          </a:lstStyle>
          <a:p>
            <a:pPr lvl="0"/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B75E5-18BC-45E9-AE80-911B4F446A9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C9A3F-58C6-425D-BA06-1912C80A71A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350AF-7DA8-4601-8099-299285FC798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1A2D2-3CB3-4EDE-A215-32CED336557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419100" y="161925"/>
            <a:ext cx="8291513" cy="700088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0"/>
            <a:ext cx="3810000" cy="4932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499" y="1244600"/>
            <a:ext cx="3820587" cy="4932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2441A-FD28-448A-A12B-B620953497E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50686-DE5E-4DE9-BA52-30EC3FE7D39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2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6" y="1376362"/>
            <a:ext cx="3868340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6" y="2200274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4" y="1376362"/>
            <a:ext cx="3887391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4" y="2200274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AEBBB-50AA-4DF0-B663-3FABFCB577E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E9994-BC4D-4EA7-8768-6EFC1925AB2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419100" y="161925"/>
            <a:ext cx="8291513" cy="700088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A74C6-E1BC-48AC-8CDF-85006B613E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2168D-8B86-447E-8295-C7FFAAED9A7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419100" y="161925"/>
            <a:ext cx="8291513" cy="700088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-2068757" y="2052782"/>
            <a:ext cx="8291513" cy="5192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7C6AB-7257-4441-8B7C-820A9BD9A92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CFFD1-6254-4C33-A3D0-CD88986E981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SO_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3832761A-6811-498A-B662-C29322E3211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ea typeface="幼圆" panose="02010509060101010101" pitchFamily="49" charset="-122"/>
              </a:defRPr>
            </a:lvl1pPr>
          </a:lstStyle>
          <a:p>
            <a:fld id="{76D2BEF1-514D-44F9-BFC3-4A5E3A25E5C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图片 1"/>
          <p:cNvSpPr>
            <a:spLocks noChangeAspect="1"/>
          </p:cNvSpPr>
          <p:nvPr userDrawn="1"/>
        </p:nvSpPr>
        <p:spPr bwMode="auto">
          <a:xfrm>
            <a:off x="142875" y="4786313"/>
            <a:ext cx="3028950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sp>
        <p:nvSpPr>
          <p:cNvPr id="1027" name="任意多边形 15"/>
          <p:cNvSpPr/>
          <p:nvPr/>
        </p:nvSpPr>
        <p:spPr bwMode="gray">
          <a:xfrm>
            <a:off x="0" y="-100013"/>
            <a:ext cx="9164638" cy="1216026"/>
          </a:xfrm>
          <a:custGeom>
            <a:avLst/>
            <a:gdLst>
              <a:gd name="T0" fmla="*/ 9159739 w 9164371"/>
              <a:gd name="T1" fmla="*/ 3 h 1402412"/>
              <a:gd name="T2" fmla="*/ 9169277 w 9164371"/>
              <a:gd name="T3" fmla="*/ 294 h 1402412"/>
              <a:gd name="T4" fmla="*/ 9153948 w 9164371"/>
              <a:gd name="T5" fmla="*/ 281 h 1402412"/>
              <a:gd name="T6" fmla="*/ 6508120 w 9164371"/>
              <a:gd name="T7" fmla="*/ 279 h 1402412"/>
              <a:gd name="T8" fmla="*/ 3118161 w 9164371"/>
              <a:gd name="T9" fmla="*/ 224 h 1402412"/>
              <a:gd name="T10" fmla="*/ 8750 w 9164371"/>
              <a:gd name="T11" fmla="*/ 310 h 1402412"/>
              <a:gd name="T12" fmla="*/ 0 w 9164371"/>
              <a:gd name="T13" fmla="*/ 311 h 1402412"/>
              <a:gd name="T14" fmla="*/ 0 w 9164371"/>
              <a:gd name="T15" fmla="*/ 23 h 1402412"/>
              <a:gd name="T16" fmla="*/ 6435 w 9164371"/>
              <a:gd name="T17" fmla="*/ 42 h 1402412"/>
              <a:gd name="T18" fmla="*/ 2210766 w 9164371"/>
              <a:gd name="T19" fmla="*/ 3 h 1402412"/>
              <a:gd name="T20" fmla="*/ 6454376 w 9164371"/>
              <a:gd name="T21" fmla="*/ 76 h 1402412"/>
              <a:gd name="T22" fmla="*/ 9180124 w 9164371"/>
              <a:gd name="T23" fmla="*/ 0 h 1402412"/>
              <a:gd name="T24" fmla="*/ 9159739 w 9164371"/>
              <a:gd name="T25" fmla="*/ 3 h 14024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164371" h="1402412">
                <a:moveTo>
                  <a:pt x="9143999" y="7114"/>
                </a:moveTo>
                <a:lnTo>
                  <a:pt x="9153524" y="1327097"/>
                </a:lnTo>
                <a:lnTo>
                  <a:pt x="9138229" y="1266501"/>
                </a:lnTo>
                <a:cubicBezTo>
                  <a:pt x="8118814" y="1354137"/>
                  <a:pt x="7501188" y="1301225"/>
                  <a:pt x="6496949" y="1258323"/>
                </a:cubicBezTo>
                <a:cubicBezTo>
                  <a:pt x="5492710" y="1215421"/>
                  <a:pt x="4194158" y="985696"/>
                  <a:pt x="3112792" y="1009086"/>
                </a:cubicBezTo>
                <a:cubicBezTo>
                  <a:pt x="2031426" y="1032476"/>
                  <a:pt x="456202" y="1253638"/>
                  <a:pt x="8750" y="1398665"/>
                </a:cubicBezTo>
                <a:lnTo>
                  <a:pt x="0" y="1402412"/>
                </a:lnTo>
                <a:lnTo>
                  <a:pt x="0" y="100989"/>
                </a:lnTo>
                <a:lnTo>
                  <a:pt x="6435" y="188191"/>
                </a:lnTo>
                <a:cubicBezTo>
                  <a:pt x="324619" y="155765"/>
                  <a:pt x="1067215" y="6580"/>
                  <a:pt x="2206990" y="12136"/>
                </a:cubicBezTo>
                <a:cubicBezTo>
                  <a:pt x="3509588" y="18486"/>
                  <a:pt x="5287044" y="294711"/>
                  <a:pt x="6443284" y="343923"/>
                </a:cubicBezTo>
                <a:cubicBezTo>
                  <a:pt x="7453571" y="386984"/>
                  <a:pt x="8737712" y="155358"/>
                  <a:pt x="9164371" y="0"/>
                </a:cubicBezTo>
                <a:lnTo>
                  <a:pt x="9143999" y="7114"/>
                </a:lnTo>
                <a:close/>
              </a:path>
            </a:pathLst>
          </a:custGeom>
          <a:solidFill>
            <a:schemeClr val="accent5">
              <a:alpha val="40784"/>
            </a:schemeClr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8" name="任意多边形 13"/>
          <p:cNvSpPr/>
          <p:nvPr/>
        </p:nvSpPr>
        <p:spPr bwMode="gray">
          <a:xfrm>
            <a:off x="0" y="115888"/>
            <a:ext cx="9144000" cy="731837"/>
          </a:xfrm>
          <a:custGeom>
            <a:avLst/>
            <a:gdLst>
              <a:gd name="T0" fmla="*/ 2248413 w 9144000"/>
              <a:gd name="T1" fmla="*/ 2 h 965363"/>
              <a:gd name="T2" fmla="*/ 6686052 w 9144000"/>
              <a:gd name="T3" fmla="*/ 2 h 965363"/>
              <a:gd name="T4" fmla="*/ 8995103 w 9144000"/>
              <a:gd name="T5" fmla="*/ 2 h 965363"/>
              <a:gd name="T6" fmla="*/ 9144000 w 9144000"/>
              <a:gd name="T7" fmla="*/ 2 h 965363"/>
              <a:gd name="T8" fmla="*/ 9144000 w 9144000"/>
              <a:gd name="T9" fmla="*/ 2 h 965363"/>
              <a:gd name="T10" fmla="*/ 8848319 w 9144000"/>
              <a:gd name="T11" fmla="*/ 2 h 965363"/>
              <a:gd name="T12" fmla="*/ 6345199 w 9144000"/>
              <a:gd name="T13" fmla="*/ 2 h 965363"/>
              <a:gd name="T14" fmla="*/ 2898982 w 9144000"/>
              <a:gd name="T15" fmla="*/ 2 h 965363"/>
              <a:gd name="T16" fmla="*/ 209006 w 9144000"/>
              <a:gd name="T17" fmla="*/ 2 h 965363"/>
              <a:gd name="T18" fmla="*/ 0 w 9144000"/>
              <a:gd name="T19" fmla="*/ 2 h 965363"/>
              <a:gd name="T20" fmla="*/ 0 w 9144000"/>
              <a:gd name="T21" fmla="*/ 2 h 965363"/>
              <a:gd name="T22" fmla="*/ 102745 w 9144000"/>
              <a:gd name="T23" fmla="*/ 2 h 965363"/>
              <a:gd name="T24" fmla="*/ 2248413 w 9144000"/>
              <a:gd name="T25" fmla="*/ 2 h 96536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144000" h="965363">
                <a:moveTo>
                  <a:pt x="2248413" y="97"/>
                </a:moveTo>
                <a:cubicBezTo>
                  <a:pt x="3554467" y="4859"/>
                  <a:pt x="5527480" y="190597"/>
                  <a:pt x="6686052" y="230284"/>
                </a:cubicBezTo>
                <a:cubicBezTo>
                  <a:pt x="7556209" y="260050"/>
                  <a:pt x="8488126" y="169265"/>
                  <a:pt x="8995103" y="104599"/>
                </a:cubicBezTo>
                <a:lnTo>
                  <a:pt x="9144000" y="84263"/>
                </a:lnTo>
                <a:lnTo>
                  <a:pt x="9144000" y="895147"/>
                </a:lnTo>
                <a:lnTo>
                  <a:pt x="8848319" y="918357"/>
                </a:lnTo>
                <a:cubicBezTo>
                  <a:pt x="7751831" y="993127"/>
                  <a:pt x="7033459" y="962915"/>
                  <a:pt x="6345199" y="935134"/>
                </a:cubicBezTo>
                <a:cubicBezTo>
                  <a:pt x="5560254" y="903384"/>
                  <a:pt x="4126379" y="709709"/>
                  <a:pt x="2898982" y="719234"/>
                </a:cubicBezTo>
                <a:cubicBezTo>
                  <a:pt x="2091505" y="718043"/>
                  <a:pt x="800095" y="863300"/>
                  <a:pt x="209006" y="937342"/>
                </a:cubicBezTo>
                <a:lnTo>
                  <a:pt x="0" y="964474"/>
                </a:lnTo>
                <a:lnTo>
                  <a:pt x="0" y="156255"/>
                </a:lnTo>
                <a:lnTo>
                  <a:pt x="102745" y="141409"/>
                </a:lnTo>
                <a:cubicBezTo>
                  <a:pt x="453405" y="92965"/>
                  <a:pt x="1268871" y="-3475"/>
                  <a:pt x="2248413" y="9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0EA2935-A71E-4A0D-B792-506B5767CBC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9D9D9D"/>
                </a:solidFill>
              </a:defRPr>
            </a:lvl1pPr>
          </a:lstStyle>
          <a:p>
            <a:fld id="{ED6F37B4-8C36-4F32-879B-F7F2D413BC9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447675" indent="-361950" algn="just" rtl="0" eaLnBrk="0" fontAlgn="base" hangingPunct="0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"/>
        <a:defRPr sz="2000" kern="1200">
          <a:solidFill>
            <a:srgbClr val="6EAA2E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1pPr>
      <a:lvl2pPr marL="447675" indent="-447675" algn="just" rtl="0" eaLnBrk="0" fontAlgn="base" hangingPunct="0">
        <a:lnSpc>
          <a:spcPct val="130000"/>
        </a:lnSpc>
        <a:spcBef>
          <a:spcPct val="0"/>
        </a:spcBef>
        <a:spcAft>
          <a:spcPts val="600"/>
        </a:spcAft>
        <a:buClr>
          <a:srgbClr val="9FD47C"/>
        </a:buClr>
        <a:buFont typeface="幼圆" panose="02010509060101010101" pitchFamily="49" charset="-122"/>
        <a:buChar char=" "/>
        <a:defRPr sz="1600" kern="12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35838;&#21069;&#23548;&#20837;&#27468;&#26354;Seasons.sw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E:\&#38485;&#26053;&#29256;\5&#19979;\Unit3%20&#31532;2&#35838;&#26102;&#25945;&#23398;&#35838;&#20214;\Unit3_PartA_Let&#8217;s_talk&#35838;&#25991;&#24405;&#38899;_128k.mp3" TargetMode="External"/><Relationship Id="rId1" Type="http://schemas.microsoft.com/office/2007/relationships/media" Target="file:///E:\&#38485;&#26053;&#29256;\5&#19979;\Unit3%20&#31532;2&#35838;&#26102;&#25945;&#23398;&#35838;&#20214;\Unit3_PartA_Let&#8217;s_talk&#35838;&#25991;&#24405;&#38899;_128k.mp3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E:\&#38485;&#26053;&#29256;\5&#19979;\&#12304;&#32039;&#24613;&#20248;&#21270;&#12305;2016.06.01&#23567;&#23398;&#33521;&#35821;&#38485;&#26053;&#29256;&#65288;&#19977;&#36215;&#28857;&#65289;5&#19979;&#36164;&#28304;&#31574;&#21010;&#21333;-&#23385;&#29734;&#65288;&#26032;&#22686;2&#26465;&#65289;\Unit3%20Spring%20Begins%20from%20March\Unit3%20&#31532;2&#35838;&#26102;&#25945;&#23398;&#35838;&#20214;\Unit3_PartA_Let&#8217;s_talk&#35838;&#25991;&#24405;&#38899;_128k.mp3" TargetMode="External"/><Relationship Id="rId1" Type="http://schemas.microsoft.com/office/2007/relationships/media" Target="file:///E:\&#38485;&#26053;&#29256;\5&#19979;\&#12304;&#32039;&#24613;&#20248;&#21270;&#12305;2016.06.01&#23567;&#23398;&#33521;&#35821;&#38485;&#26053;&#29256;&#65288;&#19977;&#36215;&#28857;&#65289;5&#19979;&#36164;&#28304;&#31574;&#21010;&#21333;-&#23385;&#29734;&#65288;&#26032;&#22686;2&#26465;&#65289;\Unit3%20Spring%20Begins%20from%20March\Unit3%20&#31532;2&#35838;&#26102;&#25945;&#23398;&#35838;&#20214;\Unit3_PartA_Let&#8217;s_talk&#35838;&#25991;&#24405;&#38899;_128k.mp3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E:\&#38485;&#26053;&#29256;\5&#19979;\Unit3%20&#31532;2&#35838;&#26102;&#25945;&#23398;&#35838;&#20214;\Unit3_PartA_Let&#8217;s_talk&#35838;&#25991;&#24405;&#38899;_128k.mp3" TargetMode="External"/><Relationship Id="rId1" Type="http://schemas.microsoft.com/office/2007/relationships/media" Target="file:///E:\&#38485;&#26053;&#29256;\5&#19979;\Unit3%20&#31532;2&#35838;&#26102;&#25945;&#23398;&#35838;&#20214;\Unit3_PartA_Let&#8217;s_talk&#35838;&#25991;&#24405;&#38899;_128k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file:///E:\&#38485;&#26053;&#29256;\5&#19979;\Unit3%20&#31532;2&#35838;&#26102;&#25945;&#23398;&#35838;&#20214;\04_128k.mp3" TargetMode="External"/><Relationship Id="rId3" Type="http://schemas.microsoft.com/office/2007/relationships/media" Target="file:///E:\&#38485;&#26053;&#29256;\5&#19979;\Unit3%20&#31532;2&#35838;&#26102;&#25945;&#23398;&#35838;&#20214;\02_128k.mp3" TargetMode="External"/><Relationship Id="rId7" Type="http://schemas.microsoft.com/office/2007/relationships/media" Target="file:///E:\&#38485;&#26053;&#29256;\5&#19979;\Unit3%20&#31532;2&#35838;&#26102;&#25945;&#23398;&#35838;&#20214;\04_128k.mp3" TargetMode="External"/><Relationship Id="rId2" Type="http://schemas.openxmlformats.org/officeDocument/2006/relationships/audio" Target="file:///E:\&#38485;&#26053;&#29256;\5&#19979;\Unit3%20&#31532;2&#35838;&#26102;&#25945;&#23398;&#35838;&#20214;\01_128k.mp3" TargetMode="External"/><Relationship Id="rId1" Type="http://schemas.microsoft.com/office/2007/relationships/media" Target="file:///E:\&#38485;&#26053;&#29256;\5&#19979;\Unit3%20&#31532;2&#35838;&#26102;&#25945;&#23398;&#35838;&#20214;\01_128k.mp3" TargetMode="External"/><Relationship Id="rId6" Type="http://schemas.openxmlformats.org/officeDocument/2006/relationships/audio" Target="file:///E:\&#38485;&#26053;&#29256;\5&#19979;\Unit3%20&#31532;2&#35838;&#26102;&#25945;&#23398;&#35838;&#20214;\03_128k.mp3" TargetMode="External"/><Relationship Id="rId11" Type="http://schemas.openxmlformats.org/officeDocument/2006/relationships/image" Target="../media/image4.png"/><Relationship Id="rId5" Type="http://schemas.microsoft.com/office/2007/relationships/media" Target="file:///E:\&#38485;&#26053;&#29256;\5&#19979;\Unit3%20&#31532;2&#35838;&#26102;&#25945;&#23398;&#35838;&#20214;\03_128k.mp3" TargetMode="External"/><Relationship Id="rId10" Type="http://schemas.openxmlformats.org/officeDocument/2006/relationships/notesSlide" Target="../notesSlides/notesSlide7.xml"/><Relationship Id="rId4" Type="http://schemas.openxmlformats.org/officeDocument/2006/relationships/audio" Target="file:///E:\&#38485;&#26053;&#29256;\5&#19979;\Unit3%20&#31532;2&#35838;&#26102;&#25945;&#23398;&#35838;&#20214;\02_128k.mp3" TargetMode="External"/><Relationship Id="rId9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3" Type="http://schemas.microsoft.com/office/2007/relationships/media" Target="file:///E:\&#38485;&#26053;&#29256;\5&#19979;\Unit3%20&#31532;2&#35838;&#26102;&#25945;&#23398;&#35838;&#20214;\06_128k.mp3" TargetMode="External"/><Relationship Id="rId7" Type="http://schemas.openxmlformats.org/officeDocument/2006/relationships/slideLayout" Target="../slideLayouts/slideLayout2.xml"/><Relationship Id="rId2" Type="http://schemas.openxmlformats.org/officeDocument/2006/relationships/audio" Target="file:///E:\&#38485;&#26053;&#29256;\5&#19979;\Unit3%20&#31532;2&#35838;&#26102;&#25945;&#23398;&#35838;&#20214;\05_128k.mp3" TargetMode="External"/><Relationship Id="rId1" Type="http://schemas.microsoft.com/office/2007/relationships/media" Target="file:///E:\&#38485;&#26053;&#29256;\5&#19979;\Unit3%20&#31532;2&#35838;&#26102;&#25945;&#23398;&#35838;&#20214;\05_128k.mp3" TargetMode="External"/><Relationship Id="rId6" Type="http://schemas.openxmlformats.org/officeDocument/2006/relationships/audio" Target="file:///E:\&#38485;&#26053;&#29256;\5&#19979;\Unit3%20&#31532;2&#35838;&#26102;&#25945;&#23398;&#35838;&#20214;\07_128k.mp3" TargetMode="External"/><Relationship Id="rId5" Type="http://schemas.microsoft.com/office/2007/relationships/media" Target="file:///E:\&#38485;&#26053;&#29256;\5&#19979;\Unit3%20&#31532;2&#35838;&#26102;&#25945;&#23398;&#35838;&#20214;\07_128k.mp3" TargetMode="External"/><Relationship Id="rId4" Type="http://schemas.openxmlformats.org/officeDocument/2006/relationships/audio" Target="file:///E:\&#38485;&#26053;&#29256;\5&#19979;\Unit3%20&#31532;2&#35838;&#26102;&#25945;&#23398;&#35838;&#20214;\06_128k.mp3" TargetMode="External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95288" y="765175"/>
            <a:ext cx="7848600" cy="54721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0" y="3717032"/>
            <a:ext cx="9144000" cy="962025"/>
          </a:xfrm>
        </p:spPr>
        <p:txBody>
          <a:bodyPr/>
          <a:lstStyle/>
          <a:p>
            <a:pPr>
              <a:defRPr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Unit3 Spring Begins from March?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594928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组合 7"/>
          <p:cNvGrpSpPr/>
          <p:nvPr/>
        </p:nvGrpSpPr>
        <p:grpSpPr bwMode="auto">
          <a:xfrm>
            <a:off x="419100" y="960438"/>
            <a:ext cx="2055813" cy="1963737"/>
            <a:chOff x="491168" y="452472"/>
            <a:chExt cx="2055084" cy="1964134"/>
          </a:xfrm>
        </p:grpSpPr>
        <p:pic>
          <p:nvPicPr>
            <p:cNvPr id="11" name="图片 3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91168" y="452472"/>
              <a:ext cx="2055084" cy="196413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1" name="文本框 7"/>
            <p:cNvSpPr txBox="1">
              <a:spLocks noChangeArrowheads="1"/>
            </p:cNvSpPr>
            <p:nvPr/>
          </p:nvSpPr>
          <p:spPr bwMode="auto">
            <a:xfrm>
              <a:off x="545318" y="755884"/>
              <a:ext cx="18288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 dirty="0">
                  <a:solidFill>
                    <a:srgbClr val="FFFF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序数词</a:t>
              </a:r>
            </a:p>
          </p:txBody>
        </p:sp>
      </p:grpSp>
      <p:sp>
        <p:nvSpPr>
          <p:cNvPr id="25603" name="标题 2"/>
          <p:cNvSpPr>
            <a:spLocks noGrp="1"/>
          </p:cNvSpPr>
          <p:nvPr>
            <p:ph type="title"/>
          </p:nvPr>
        </p:nvSpPr>
        <p:spPr bwMode="auto">
          <a:xfrm>
            <a:off x="419100" y="260350"/>
            <a:ext cx="8291513" cy="700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400" i="1" dirty="0" smtClean="0"/>
              <a:t>&gt;&gt;Presentation</a:t>
            </a:r>
            <a:endParaRPr lang="zh-CN" altLang="en-US" sz="2400" i="1" dirty="0" smtClean="0"/>
          </a:p>
        </p:txBody>
      </p:sp>
      <p:sp>
        <p:nvSpPr>
          <p:cNvPr id="13" name="文本框 12"/>
          <p:cNvSpPr txBox="1"/>
          <p:nvPr/>
        </p:nvSpPr>
        <p:spPr>
          <a:xfrm>
            <a:off x="2124075" y="1970088"/>
            <a:ext cx="6397625" cy="3046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en-US" altLang="zh-CN" sz="3200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first        second       third 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3200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fourth      fifth         sixth    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3200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seventh     eighth       ninth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2124075" y="5202238"/>
            <a:ext cx="74231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200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tenth       eleventh     twelfth </a:t>
            </a:r>
            <a:endParaRPr lang="zh-CN" altLang="en-US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4346075" y="3209477"/>
            <a:ext cx="1474839" cy="648929"/>
          </a:xfrm>
          <a:prstGeom prst="roundRect">
            <a:avLst/>
          </a:prstGeom>
          <a:noFill/>
          <a:ln w="28575">
            <a:solidFill>
              <a:srgbClr val="FFFF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圆角矩形 15"/>
          <p:cNvSpPr/>
          <p:nvPr/>
        </p:nvSpPr>
        <p:spPr>
          <a:xfrm>
            <a:off x="4377497" y="4270501"/>
            <a:ext cx="1574437" cy="648929"/>
          </a:xfrm>
          <a:prstGeom prst="roundRect">
            <a:avLst/>
          </a:prstGeom>
          <a:noFill/>
          <a:ln w="28575">
            <a:solidFill>
              <a:srgbClr val="FFFF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圆角矩形 16"/>
          <p:cNvSpPr/>
          <p:nvPr/>
        </p:nvSpPr>
        <p:spPr>
          <a:xfrm>
            <a:off x="6804248" y="4221088"/>
            <a:ext cx="1474839" cy="648929"/>
          </a:xfrm>
          <a:prstGeom prst="roundRect">
            <a:avLst/>
          </a:prstGeom>
          <a:noFill/>
          <a:ln w="28575">
            <a:solidFill>
              <a:srgbClr val="FFFF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6876256" y="5229200"/>
            <a:ext cx="1719742" cy="648929"/>
          </a:xfrm>
          <a:prstGeom prst="roundRect">
            <a:avLst/>
          </a:prstGeom>
          <a:noFill/>
          <a:ln w="28575">
            <a:solidFill>
              <a:srgbClr val="FFFF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占位符 2"/>
          <p:cNvSpPr txBox="1"/>
          <p:nvPr/>
        </p:nvSpPr>
        <p:spPr bwMode="auto">
          <a:xfrm>
            <a:off x="539750" y="893763"/>
            <a:ext cx="26828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Learn to say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651" name="标题 2"/>
          <p:cNvSpPr>
            <a:spLocks noGrp="1"/>
          </p:cNvSpPr>
          <p:nvPr>
            <p:ph type="title"/>
          </p:nvPr>
        </p:nvSpPr>
        <p:spPr bwMode="auto">
          <a:xfrm>
            <a:off x="419100" y="260350"/>
            <a:ext cx="8291513" cy="700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400" i="1" smtClean="0"/>
              <a:t>&gt;&gt;Presentation</a:t>
            </a:r>
            <a:endParaRPr lang="zh-CN" altLang="en-US" sz="2400" i="1" smtClean="0"/>
          </a:p>
        </p:txBody>
      </p:sp>
      <p:cxnSp>
        <p:nvCxnSpPr>
          <p:cNvPr id="23" name="直接连接符 22"/>
          <p:cNvCxnSpPr/>
          <p:nvPr/>
        </p:nvCxnSpPr>
        <p:spPr>
          <a:xfrm>
            <a:off x="611188" y="1484313"/>
            <a:ext cx="2124075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073150" y="1622425"/>
            <a:ext cx="29527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3200" b="1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February 2nd </a:t>
            </a:r>
            <a:endParaRPr lang="en-US" altLang="zh-CN" sz="32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7654" name="Text Box 8"/>
          <p:cNvSpPr txBox="1">
            <a:spLocks noChangeArrowheads="1"/>
          </p:cNvSpPr>
          <p:nvPr/>
        </p:nvSpPr>
        <p:spPr bwMode="auto">
          <a:xfrm>
            <a:off x="1403350" y="2171700"/>
            <a:ext cx="20462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FF0066"/>
                </a:solidFill>
                <a:cs typeface="Arial" panose="020B0604020202020204" pitchFamily="34" charset="0"/>
              </a:rPr>
              <a:t>(second)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222875" y="1628775"/>
            <a:ext cx="29527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3200" b="1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March 3rd </a:t>
            </a:r>
            <a:endParaRPr lang="en-US" altLang="zh-CN" sz="32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5684838" y="2165350"/>
            <a:ext cx="15621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b="1">
                <a:solidFill>
                  <a:srgbClr val="FF0066"/>
                </a:solidFill>
                <a:cs typeface="Arial" panose="020B0604020202020204" pitchFamily="34" charset="0"/>
              </a:rPr>
              <a:t>(third)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512888" y="3387725"/>
            <a:ext cx="18716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3200" b="1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May 4th </a:t>
            </a:r>
            <a:endParaRPr lang="en-US" altLang="zh-CN" sz="32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7658" name="Text Box 8"/>
          <p:cNvSpPr txBox="1">
            <a:spLocks noChangeArrowheads="1"/>
          </p:cNvSpPr>
          <p:nvPr/>
        </p:nvSpPr>
        <p:spPr bwMode="auto">
          <a:xfrm>
            <a:off x="3686175" y="5516563"/>
            <a:ext cx="20462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b="1">
                <a:solidFill>
                  <a:srgbClr val="FF0066"/>
                </a:solidFill>
                <a:cs typeface="Arial" panose="020B0604020202020204" pitchFamily="34" charset="0"/>
              </a:rPr>
              <a:t>(eighth)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375275" y="3355975"/>
            <a:ext cx="18716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3200" b="1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July 5th </a:t>
            </a:r>
            <a:endParaRPr lang="en-US" altLang="zh-CN" sz="32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7660" name="Text Box 8"/>
          <p:cNvSpPr txBox="1">
            <a:spLocks noChangeArrowheads="1"/>
          </p:cNvSpPr>
          <p:nvPr/>
        </p:nvSpPr>
        <p:spPr bwMode="auto">
          <a:xfrm>
            <a:off x="5699125" y="3965575"/>
            <a:ext cx="14017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b="1">
                <a:solidFill>
                  <a:srgbClr val="FF0066"/>
                </a:solidFill>
                <a:cs typeface="Arial" panose="020B0604020202020204" pitchFamily="34" charset="0"/>
              </a:rPr>
              <a:t>(fifth)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392488" y="4959350"/>
            <a:ext cx="25781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3200" b="1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August 8th </a:t>
            </a:r>
            <a:endParaRPr lang="en-US" altLang="zh-CN" sz="32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7662" name="Text Box 8"/>
          <p:cNvSpPr txBox="1">
            <a:spLocks noChangeArrowheads="1"/>
          </p:cNvSpPr>
          <p:nvPr/>
        </p:nvSpPr>
        <p:spPr bwMode="auto">
          <a:xfrm>
            <a:off x="1573213" y="4027488"/>
            <a:ext cx="16494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b="1">
                <a:solidFill>
                  <a:srgbClr val="FF0066"/>
                </a:solidFill>
                <a:cs typeface="Arial" panose="020B0604020202020204" pitchFamily="34" charset="0"/>
              </a:rPr>
              <a:t>(fourth)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占位符 2"/>
          <p:cNvSpPr txBox="1"/>
          <p:nvPr/>
        </p:nvSpPr>
        <p:spPr bwMode="auto">
          <a:xfrm>
            <a:off x="539750" y="893763"/>
            <a:ext cx="47529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Learn to say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699" name="标题 2"/>
          <p:cNvSpPr>
            <a:spLocks noGrp="1"/>
          </p:cNvSpPr>
          <p:nvPr>
            <p:ph type="title"/>
          </p:nvPr>
        </p:nvSpPr>
        <p:spPr bwMode="auto">
          <a:xfrm>
            <a:off x="419100" y="260350"/>
            <a:ext cx="8291513" cy="700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400" i="1" smtClean="0"/>
              <a:t>&gt;&gt;Presentation</a:t>
            </a:r>
            <a:endParaRPr lang="zh-CN" altLang="en-US" sz="2400" i="1" smtClean="0"/>
          </a:p>
        </p:txBody>
      </p:sp>
      <p:cxnSp>
        <p:nvCxnSpPr>
          <p:cNvPr id="23" name="直接连接符 22"/>
          <p:cNvCxnSpPr/>
          <p:nvPr/>
        </p:nvCxnSpPr>
        <p:spPr>
          <a:xfrm>
            <a:off x="611188" y="1484313"/>
            <a:ext cx="2124075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292725" y="2027238"/>
            <a:ext cx="29527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32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October</a:t>
            </a:r>
            <a:r>
              <a:rPr lang="en-US" altLang="zh-CN" sz="3200" b="1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12th </a:t>
            </a:r>
            <a:endParaRPr lang="en-US" altLang="zh-CN" sz="32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5746750" y="2762250"/>
            <a:ext cx="20447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b="1">
                <a:solidFill>
                  <a:srgbClr val="FF0066"/>
                </a:solidFill>
                <a:cs typeface="Arial" panose="020B0604020202020204" pitchFamily="34" charset="0"/>
              </a:rPr>
              <a:t>(twelfth)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047750" y="4035425"/>
            <a:ext cx="3506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3200" b="1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November 20th</a:t>
            </a:r>
            <a:endParaRPr lang="en-US" altLang="zh-CN" sz="32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385888" y="4852988"/>
            <a:ext cx="2465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b="1">
                <a:solidFill>
                  <a:srgbClr val="FF0066"/>
                </a:solidFill>
                <a:cs typeface="Arial" panose="020B0604020202020204" pitchFamily="34" charset="0"/>
              </a:rPr>
              <a:t>(twentieth)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5249863" y="4038600"/>
            <a:ext cx="38036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3200" b="1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December 25th</a:t>
            </a:r>
            <a:endParaRPr lang="en-US" altLang="zh-CN" sz="32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9706" name="Text Box 8"/>
          <p:cNvSpPr txBox="1">
            <a:spLocks noChangeArrowheads="1"/>
          </p:cNvSpPr>
          <p:nvPr/>
        </p:nvSpPr>
        <p:spPr bwMode="auto">
          <a:xfrm>
            <a:off x="5372100" y="4856163"/>
            <a:ext cx="29448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b="1">
                <a:solidFill>
                  <a:srgbClr val="FF0066"/>
                </a:solidFill>
                <a:cs typeface="Arial" panose="020B0604020202020204" pitchFamily="34" charset="0"/>
              </a:rPr>
              <a:t>(twenty-fifth)</a:t>
            </a: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1012825" y="2008188"/>
            <a:ext cx="33242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3200" b="1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September 9th </a:t>
            </a:r>
            <a:endParaRPr lang="en-US" altLang="zh-CN" sz="32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9708" name="Text Box 8"/>
          <p:cNvSpPr txBox="1">
            <a:spLocks noChangeArrowheads="1"/>
          </p:cNvSpPr>
          <p:nvPr/>
        </p:nvSpPr>
        <p:spPr bwMode="auto">
          <a:xfrm>
            <a:off x="1654175" y="2767013"/>
            <a:ext cx="15351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b="1">
                <a:solidFill>
                  <a:srgbClr val="FF0066"/>
                </a:solidFill>
                <a:cs typeface="Arial" panose="020B0604020202020204" pitchFamily="34" charset="0"/>
              </a:rPr>
              <a:t>(ninth)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图片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49813" y="3490913"/>
            <a:ext cx="2817812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标题 19"/>
          <p:cNvSpPr txBox="1"/>
          <p:nvPr/>
        </p:nvSpPr>
        <p:spPr bwMode="auto">
          <a:xfrm>
            <a:off x="900113" y="719138"/>
            <a:ext cx="2808287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3200" b="1">
                <a:solidFill>
                  <a:srgbClr val="1A93C8"/>
                </a:solidFill>
                <a:ea typeface="黑体" panose="02010609060101010101" pitchFamily="49" charset="-122"/>
              </a:rPr>
              <a:t>Group work</a:t>
            </a:r>
            <a:endParaRPr lang="zh-CN" altLang="en-US" sz="3200" b="1">
              <a:solidFill>
                <a:srgbClr val="1A93C8"/>
              </a:solidFill>
              <a:ea typeface="黑体" panose="02010609060101010101" pitchFamily="49" charset="-122"/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744538" y="1600200"/>
            <a:ext cx="4105275" cy="1295400"/>
          </a:xfrm>
          <a:prstGeom prst="wedgeRoundRectCallout">
            <a:avLst>
              <a:gd name="adj1" fmla="val -19049"/>
              <a:gd name="adj2" fmla="val 84390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your </a:t>
            </a:r>
            <a:r>
              <a:rPr lang="en-US" altLang="zh-CN" sz="3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favourite</a:t>
            </a:r>
            <a:r>
              <a:rPr lang="en-US" altLang="zh-CN" sz="3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season?</a:t>
            </a:r>
          </a:p>
        </p:txBody>
      </p:sp>
      <p:sp>
        <p:nvSpPr>
          <p:cNvPr id="15" name="圆角矩形标注 14"/>
          <p:cNvSpPr/>
          <p:nvPr/>
        </p:nvSpPr>
        <p:spPr>
          <a:xfrm>
            <a:off x="5549900" y="1382713"/>
            <a:ext cx="3132138" cy="1612900"/>
          </a:xfrm>
          <a:prstGeom prst="wedgeRoundRectCallout">
            <a:avLst>
              <a:gd name="adj1" fmla="val -31929"/>
              <a:gd name="adj2" fmla="val 75778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</a:t>
            </a:r>
            <a:r>
              <a:rPr lang="en-US" altLang="zh-CN" sz="3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favourite</a:t>
            </a:r>
            <a:r>
              <a:rPr lang="en-US" altLang="zh-CN" sz="3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season is …</a:t>
            </a:r>
            <a:endParaRPr lang="zh-CN" altLang="en-US" sz="3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50" name="标题 2"/>
          <p:cNvSpPr txBox="1"/>
          <p:nvPr/>
        </p:nvSpPr>
        <p:spPr bwMode="auto">
          <a:xfrm>
            <a:off x="419100" y="260350"/>
            <a:ext cx="829151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400" i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&gt;&gt;Practice</a:t>
            </a:r>
            <a:endParaRPr lang="zh-CN" altLang="en-US" sz="2400" i="1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31751" name="图片 1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11250" y="3644900"/>
            <a:ext cx="2884488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96188" y="5229225"/>
            <a:ext cx="129381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1"/>
          <p:cNvSpPr>
            <a:spLocks noChangeArrowheads="1"/>
          </p:cNvSpPr>
          <p:nvPr/>
        </p:nvSpPr>
        <p:spPr bwMode="auto">
          <a:xfrm>
            <a:off x="900113" y="1916832"/>
            <a:ext cx="7558881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  1.</a:t>
            </a:r>
            <a:r>
              <a:rPr lang="zh-CN" altLang="zh-CN" sz="28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观看课文动画，按照正确的语音、语调朗读课文对话。</a:t>
            </a:r>
            <a:endParaRPr lang="en-US" altLang="zh-CN" sz="2800" dirty="0" smtClean="0">
              <a:solidFill>
                <a:schemeClr val="tx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 2.</a:t>
            </a:r>
            <a:r>
              <a:rPr lang="zh-CN" altLang="en-US" sz="28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运用本课所学主要句型：</a:t>
            </a:r>
            <a:r>
              <a:rPr lang="en-US" altLang="zh-CN" sz="2800" dirty="0" smtClean="0">
                <a:solidFill>
                  <a:srgbClr val="0000FF"/>
                </a:solidFill>
                <a:ea typeface="微软雅黑" panose="020B0503020204020204" pitchFamily="34" charset="-122"/>
              </a:rPr>
              <a:t>Which </a:t>
            </a:r>
            <a:r>
              <a:rPr lang="en-US" altLang="zh-CN" sz="2800" dirty="0">
                <a:solidFill>
                  <a:srgbClr val="0000FF"/>
                </a:solidFill>
                <a:ea typeface="微软雅黑" panose="020B0503020204020204" pitchFamily="34" charset="-122"/>
              </a:rPr>
              <a:t>is your </a:t>
            </a:r>
            <a:endParaRPr lang="en-US" altLang="zh-CN" sz="2800" dirty="0" smtClean="0">
              <a:solidFill>
                <a:srgbClr val="0000FF"/>
              </a:solidFill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FF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solidFill>
                  <a:srgbClr val="0000FF"/>
                </a:solidFill>
                <a:ea typeface="微软雅黑" panose="020B0503020204020204" pitchFamily="34" charset="-122"/>
              </a:rPr>
              <a:t>      </a:t>
            </a:r>
            <a:r>
              <a:rPr lang="en-US" altLang="zh-CN" sz="2800" dirty="0" err="1" smtClean="0">
                <a:solidFill>
                  <a:srgbClr val="0000FF"/>
                </a:solidFill>
                <a:ea typeface="微软雅黑" panose="020B0503020204020204" pitchFamily="34" charset="-122"/>
              </a:rPr>
              <a:t>favourite</a:t>
            </a:r>
            <a:r>
              <a:rPr lang="en-US" altLang="zh-CN" sz="2800" dirty="0" smtClean="0">
                <a:solidFill>
                  <a:srgbClr val="0000FF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solidFill>
                  <a:srgbClr val="0000FF"/>
                </a:solidFill>
                <a:ea typeface="微软雅黑" panose="020B0503020204020204" pitchFamily="34" charset="-122"/>
              </a:rPr>
              <a:t>season</a:t>
            </a:r>
            <a:r>
              <a:rPr lang="en-US" altLang="zh-CN" sz="2800" dirty="0" smtClean="0">
                <a:solidFill>
                  <a:srgbClr val="0000FF"/>
                </a:solidFill>
                <a:ea typeface="微软雅黑" panose="020B0503020204020204" pitchFamily="34" charset="-122"/>
              </a:rPr>
              <a:t>? </a:t>
            </a:r>
            <a:r>
              <a:rPr lang="en-US" altLang="zh-CN" sz="2800" dirty="0">
                <a:solidFill>
                  <a:srgbClr val="0000FF"/>
                </a:solidFill>
                <a:ea typeface="微软雅黑" panose="020B0503020204020204" pitchFamily="34" charset="-122"/>
              </a:rPr>
              <a:t>My </a:t>
            </a:r>
            <a:r>
              <a:rPr lang="en-US" altLang="zh-CN" sz="2800" dirty="0" err="1">
                <a:solidFill>
                  <a:srgbClr val="0000FF"/>
                </a:solidFill>
                <a:ea typeface="微软雅黑" panose="020B0503020204020204" pitchFamily="34" charset="-122"/>
              </a:rPr>
              <a:t>favourite</a:t>
            </a:r>
            <a:r>
              <a:rPr lang="en-US" altLang="zh-CN" sz="2800" dirty="0">
                <a:solidFill>
                  <a:srgbClr val="0000FF"/>
                </a:solidFill>
                <a:ea typeface="微软雅黑" panose="020B0503020204020204" pitchFamily="34" charset="-122"/>
              </a:rPr>
              <a:t> season is </a:t>
            </a:r>
            <a:r>
              <a:rPr lang="en-US" altLang="zh-CN" sz="2800" dirty="0" smtClean="0">
                <a:solidFill>
                  <a:srgbClr val="0000FF"/>
                </a:solidFill>
                <a:ea typeface="微软雅黑" panose="020B0503020204020204" pitchFamily="34" charset="-122"/>
              </a:rPr>
              <a:t>  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FF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solidFill>
                  <a:srgbClr val="0000FF"/>
                </a:solidFill>
                <a:ea typeface="微软雅黑" panose="020B0503020204020204" pitchFamily="34" charset="-122"/>
              </a:rPr>
              <a:t>      …</a:t>
            </a:r>
            <a:r>
              <a:rPr lang="zh-CN" altLang="en-US" sz="28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做对话练习。</a:t>
            </a:r>
            <a:endParaRPr lang="en-US" altLang="zh-CN" sz="2800" dirty="0" smtClean="0">
              <a:solidFill>
                <a:schemeClr val="tx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  3.</a:t>
            </a:r>
            <a:r>
              <a:rPr lang="zh-CN" altLang="zh-CN" sz="28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预习</a:t>
            </a:r>
            <a:r>
              <a:rPr lang="zh-CN" altLang="en-US" sz="28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“</a:t>
            </a:r>
            <a:r>
              <a:rPr lang="en-US" altLang="zh-CN" sz="2800" dirty="0" smtClean="0">
                <a:solidFill>
                  <a:srgbClr val="0000FF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Learn to say</a:t>
            </a:r>
            <a:r>
              <a:rPr lang="zh-CN" altLang="en-US" sz="2800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Arial" panose="020B0604020202020204" pitchFamily="34" charset="0"/>
              </a:rPr>
              <a:t>”。 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endParaRPr lang="zh-CN" altLang="zh-CN" sz="2800" dirty="0">
              <a:solidFill>
                <a:schemeClr val="tx2">
                  <a:lumMod val="50000"/>
                </a:schemeClr>
              </a:solidFill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7" name="圆角矩形 16">
            <a:hlinkClick r:id="" action="ppaction://hlinkshowjump?jump=endshow"/>
          </p:cNvPr>
          <p:cNvSpPr/>
          <p:nvPr/>
        </p:nvSpPr>
        <p:spPr>
          <a:xfrm>
            <a:off x="6407943" y="6093296"/>
            <a:ext cx="1223963" cy="50435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close</a:t>
            </a:r>
            <a:endParaRPr lang="zh-CN" altLang="en-US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9" name="标题 1"/>
          <p:cNvSpPr>
            <a:spLocks noGrp="1"/>
          </p:cNvSpPr>
          <p:nvPr>
            <p:ph type="title"/>
          </p:nvPr>
        </p:nvSpPr>
        <p:spPr bwMode="auto">
          <a:xfrm>
            <a:off x="419100" y="207963"/>
            <a:ext cx="8291513" cy="700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400" i="1" dirty="0" smtClean="0"/>
              <a:t>&gt;&gt;Homework</a:t>
            </a:r>
            <a:endParaRPr lang="zh-CN" altLang="en-US" sz="2400" i="1" dirty="0" smtClean="0"/>
          </a:p>
        </p:txBody>
      </p:sp>
      <p:sp>
        <p:nvSpPr>
          <p:cNvPr id="16" name="圆角矩形 15"/>
          <p:cNvSpPr/>
          <p:nvPr/>
        </p:nvSpPr>
        <p:spPr>
          <a:xfrm>
            <a:off x="900113" y="1412875"/>
            <a:ext cx="7343775" cy="4679950"/>
          </a:xfrm>
          <a:prstGeom prst="roundRect">
            <a:avLst/>
          </a:prstGeom>
          <a:noFill/>
          <a:ln w="5715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1171394">
            <a:off x="258763" y="442913"/>
            <a:ext cx="2185987" cy="1416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5"/>
          <p:cNvSpPr>
            <a:spLocks noChangeArrowheads="1"/>
          </p:cNvSpPr>
          <p:nvPr/>
        </p:nvSpPr>
        <p:spPr bwMode="auto">
          <a:xfrm>
            <a:off x="6329363" y="6373813"/>
            <a:ext cx="2235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zh-CN" altLang="en-US" sz="1600"/>
              <a:t>（单击图片播放动画）</a:t>
            </a:r>
          </a:p>
        </p:txBody>
      </p:sp>
      <p:sp>
        <p:nvSpPr>
          <p:cNvPr id="11" name="文本占位符 2"/>
          <p:cNvSpPr txBox="1"/>
          <p:nvPr/>
        </p:nvSpPr>
        <p:spPr bwMode="auto">
          <a:xfrm>
            <a:off x="539750" y="893763"/>
            <a:ext cx="47529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Listen and enjoy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220" name="标题 2"/>
          <p:cNvSpPr>
            <a:spLocks noGrp="1"/>
          </p:cNvSpPr>
          <p:nvPr>
            <p:ph type="title"/>
          </p:nvPr>
        </p:nvSpPr>
        <p:spPr bwMode="auto">
          <a:xfrm>
            <a:off x="419100" y="260350"/>
            <a:ext cx="8291513" cy="700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400" i="1" smtClean="0"/>
              <a:t>&gt;&gt;Lead-in</a:t>
            </a:r>
            <a:endParaRPr lang="zh-CN" altLang="en-US" sz="2400" i="1" smtClean="0"/>
          </a:p>
        </p:txBody>
      </p:sp>
      <p:cxnSp>
        <p:nvCxnSpPr>
          <p:cNvPr id="13" name="直接连接符 12"/>
          <p:cNvCxnSpPr/>
          <p:nvPr/>
        </p:nvCxnSpPr>
        <p:spPr>
          <a:xfrm>
            <a:off x="611188" y="1484313"/>
            <a:ext cx="2881312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6872" y="1772816"/>
            <a:ext cx="6330256" cy="43204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2"/>
          <p:cNvSpPr txBox="1"/>
          <p:nvPr/>
        </p:nvSpPr>
        <p:spPr bwMode="auto">
          <a:xfrm>
            <a:off x="539750" y="893763"/>
            <a:ext cx="47529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Let’s sing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67" name="标题 2"/>
          <p:cNvSpPr>
            <a:spLocks noGrp="1"/>
          </p:cNvSpPr>
          <p:nvPr>
            <p:ph type="title"/>
          </p:nvPr>
        </p:nvSpPr>
        <p:spPr bwMode="auto">
          <a:xfrm>
            <a:off x="419100" y="260350"/>
            <a:ext cx="8291513" cy="700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400" i="1" dirty="0" smtClean="0"/>
              <a:t>&gt;&gt;Lead-in</a:t>
            </a:r>
            <a:endParaRPr lang="zh-CN" altLang="en-US" sz="2400" i="1" dirty="0" smtClean="0"/>
          </a:p>
        </p:txBody>
      </p:sp>
      <p:cxnSp>
        <p:nvCxnSpPr>
          <p:cNvPr id="13" name="直接连接符 12"/>
          <p:cNvCxnSpPr/>
          <p:nvPr/>
        </p:nvCxnSpPr>
        <p:spPr>
          <a:xfrm>
            <a:off x="611188" y="1484313"/>
            <a:ext cx="1728787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111250" y="1544638"/>
            <a:ext cx="759936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32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January, </a:t>
            </a: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February, </a:t>
            </a:r>
            <a:r>
              <a:rPr lang="en-US" altLang="zh-CN" sz="32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one and two.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2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March, </a:t>
            </a: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April, three </a:t>
            </a:r>
            <a:r>
              <a:rPr lang="en-US" altLang="zh-CN" sz="32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and four</a:t>
            </a: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.</a:t>
            </a:r>
            <a:endParaRPr lang="en-US" altLang="zh-CN" sz="32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32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May, </a:t>
            </a: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June, five </a:t>
            </a:r>
            <a:r>
              <a:rPr lang="en-US" altLang="zh-CN" sz="32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and six.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2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July, </a:t>
            </a: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August, seven </a:t>
            </a:r>
            <a:r>
              <a:rPr lang="en-US" altLang="zh-CN" sz="32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and eight</a:t>
            </a: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September, October, nine and ten.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November</a:t>
            </a:r>
            <a:r>
              <a:rPr lang="en-US" altLang="zh-CN" sz="32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December, the </a:t>
            </a:r>
            <a:r>
              <a:rPr lang="en-US" altLang="zh-CN" sz="32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year is done</a:t>
            </a: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.</a:t>
            </a:r>
            <a:endParaRPr lang="en-US" altLang="zh-CN" sz="32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占位符 2"/>
          <p:cNvSpPr txBox="1"/>
          <p:nvPr/>
        </p:nvSpPr>
        <p:spPr bwMode="auto">
          <a:xfrm>
            <a:off x="539750" y="893763"/>
            <a:ext cx="47529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Read and answer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315" name="标题 2"/>
          <p:cNvSpPr>
            <a:spLocks noGrp="1"/>
          </p:cNvSpPr>
          <p:nvPr>
            <p:ph type="title"/>
          </p:nvPr>
        </p:nvSpPr>
        <p:spPr bwMode="auto">
          <a:xfrm>
            <a:off x="419100" y="260350"/>
            <a:ext cx="8291513" cy="700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400" i="1" smtClean="0"/>
              <a:t>&gt;&gt;Presentation</a:t>
            </a:r>
            <a:endParaRPr lang="zh-CN" altLang="en-US" sz="2400" i="1" smtClean="0"/>
          </a:p>
        </p:txBody>
      </p:sp>
      <p:cxnSp>
        <p:nvCxnSpPr>
          <p:cNvPr id="23" name="直接连接符 22"/>
          <p:cNvCxnSpPr/>
          <p:nvPr/>
        </p:nvCxnSpPr>
        <p:spPr>
          <a:xfrm>
            <a:off x="611188" y="1484313"/>
            <a:ext cx="3240087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17" name="组合 5"/>
          <p:cNvGrpSpPr/>
          <p:nvPr/>
        </p:nvGrpSpPr>
        <p:grpSpPr bwMode="auto">
          <a:xfrm>
            <a:off x="1187450" y="1557338"/>
            <a:ext cx="6985000" cy="3906837"/>
            <a:chOff x="1187624" y="1556792"/>
            <a:chExt cx="6984776" cy="3907016"/>
          </a:xfrm>
        </p:grpSpPr>
        <p:sp>
          <p:nvSpPr>
            <p:cNvPr id="24" name="Text Box 8"/>
            <p:cNvSpPr txBox="1">
              <a:spLocks noChangeArrowheads="1"/>
            </p:cNvSpPr>
            <p:nvPr/>
          </p:nvSpPr>
          <p:spPr bwMode="auto">
            <a:xfrm>
              <a:off x="1187624" y="1556792"/>
              <a:ext cx="6984776" cy="738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defRPr/>
              </a:pPr>
              <a:r>
                <a:rPr lang="en-US" altLang="zh-CN" sz="2800" dirty="0" smtClean="0">
                  <a:solidFill>
                    <a:schemeClr val="tx2">
                      <a:lumMod val="50000"/>
                    </a:schemeClr>
                  </a:solidFill>
                  <a:cs typeface="Arial" panose="020B0604020202020204" pitchFamily="34" charset="0"/>
                </a:rPr>
                <a:t>1. Which is Li Shan’s </a:t>
              </a:r>
              <a:r>
                <a:rPr lang="en-US" altLang="zh-CN" sz="2800" dirty="0" err="1" smtClean="0">
                  <a:solidFill>
                    <a:schemeClr val="tx2">
                      <a:lumMod val="50000"/>
                    </a:schemeClr>
                  </a:solidFill>
                  <a:cs typeface="Arial" panose="020B0604020202020204" pitchFamily="34" charset="0"/>
                </a:rPr>
                <a:t>favourite</a:t>
              </a:r>
              <a:r>
                <a:rPr lang="en-US" altLang="zh-CN" sz="2800" dirty="0" smtClean="0">
                  <a:solidFill>
                    <a:schemeClr val="tx2">
                      <a:lumMod val="50000"/>
                    </a:schemeClr>
                  </a:solidFill>
                  <a:cs typeface="Arial" panose="020B0604020202020204" pitchFamily="34" charset="0"/>
                </a:rPr>
                <a:t> season?</a:t>
              </a:r>
              <a:endParaRPr lang="en-US" altLang="zh-CN" sz="28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187624" y="3069748"/>
              <a:ext cx="6192639" cy="738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defRPr/>
              </a:pPr>
              <a:r>
                <a:rPr lang="en-US" altLang="zh-CN" sz="2800" dirty="0" smtClean="0">
                  <a:solidFill>
                    <a:schemeClr val="tx2">
                      <a:lumMod val="50000"/>
                    </a:schemeClr>
                  </a:solidFill>
                  <a:cs typeface="Arial" panose="020B0604020202020204" pitchFamily="34" charset="0"/>
                </a:rPr>
                <a:t>2. When does autumn begin?</a:t>
              </a:r>
              <a:endParaRPr lang="en-US" altLang="zh-CN" sz="28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187624" y="4725587"/>
              <a:ext cx="5616395" cy="738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defRPr/>
              </a:pPr>
              <a:r>
                <a:rPr lang="en-US" altLang="zh-CN" sz="2800" dirty="0" smtClean="0">
                  <a:solidFill>
                    <a:schemeClr val="tx2">
                      <a:lumMod val="50000"/>
                    </a:schemeClr>
                  </a:solidFill>
                  <a:cs typeface="Arial" panose="020B0604020202020204" pitchFamily="34" charset="0"/>
                </a:rPr>
                <a:t>3. Is it cool in autumn?</a:t>
              </a:r>
              <a:endParaRPr lang="en-US" altLang="zh-CN" sz="28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619250" y="2336800"/>
            <a:ext cx="1708150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Autumn. 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619250" y="3860800"/>
            <a:ext cx="54737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Autumn begins from September. 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620838" y="5499100"/>
            <a:ext cx="23749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Yes, it is.</a:t>
            </a:r>
          </a:p>
        </p:txBody>
      </p:sp>
      <p:pic>
        <p:nvPicPr>
          <p:cNvPr id="12" name="Unit3_PartA_Let’s_talk课文录音_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850" y="97313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2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占位符 2"/>
          <p:cNvSpPr txBox="1"/>
          <p:nvPr/>
        </p:nvSpPr>
        <p:spPr bwMode="auto">
          <a:xfrm>
            <a:off x="539750" y="893763"/>
            <a:ext cx="47529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Read and answer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363" name="标题 2"/>
          <p:cNvSpPr>
            <a:spLocks noGrp="1"/>
          </p:cNvSpPr>
          <p:nvPr>
            <p:ph type="title"/>
          </p:nvPr>
        </p:nvSpPr>
        <p:spPr bwMode="auto">
          <a:xfrm>
            <a:off x="419100" y="260350"/>
            <a:ext cx="8291513" cy="700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400" i="1" smtClean="0"/>
              <a:t>&gt;&gt;Presentation</a:t>
            </a:r>
            <a:endParaRPr lang="zh-CN" altLang="en-US" sz="2400" i="1" smtClean="0"/>
          </a:p>
        </p:txBody>
      </p:sp>
      <p:cxnSp>
        <p:nvCxnSpPr>
          <p:cNvPr id="23" name="直接连接符 22"/>
          <p:cNvCxnSpPr/>
          <p:nvPr/>
        </p:nvCxnSpPr>
        <p:spPr>
          <a:xfrm>
            <a:off x="611188" y="1484313"/>
            <a:ext cx="3240087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65" name="组合 1"/>
          <p:cNvGrpSpPr/>
          <p:nvPr/>
        </p:nvGrpSpPr>
        <p:grpSpPr bwMode="auto">
          <a:xfrm>
            <a:off x="512763" y="1608138"/>
            <a:ext cx="7553325" cy="3933825"/>
            <a:chOff x="513090" y="1608832"/>
            <a:chExt cx="7552364" cy="3932523"/>
          </a:xfrm>
        </p:grpSpPr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513090" y="1608832"/>
              <a:ext cx="5614273" cy="737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defRPr/>
              </a:pPr>
              <a:r>
                <a:rPr lang="en-US" altLang="zh-CN" sz="2800" dirty="0" smtClean="0">
                  <a:solidFill>
                    <a:schemeClr val="tx2">
                      <a:lumMod val="50000"/>
                    </a:schemeClr>
                  </a:solidFill>
                  <a:cs typeface="Arial" panose="020B0604020202020204" pitchFamily="34" charset="0"/>
                </a:rPr>
                <a:t>4. Does Alice like winter? Why?</a:t>
              </a:r>
              <a:endParaRPr lang="en-US" altLang="zh-CN" sz="28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513090" y="4803411"/>
              <a:ext cx="7552364" cy="737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defRPr/>
              </a:pPr>
              <a:r>
                <a:rPr lang="en-US" altLang="zh-CN" sz="2800" dirty="0" smtClean="0">
                  <a:solidFill>
                    <a:schemeClr val="tx2">
                      <a:lumMod val="50000"/>
                    </a:schemeClr>
                  </a:solidFill>
                  <a:cs typeface="Arial" panose="020B0604020202020204" pitchFamily="34" charset="0"/>
                </a:rPr>
                <a:t>5. When are Christmas and New Year?</a:t>
              </a:r>
              <a:endParaRPr lang="en-US" altLang="zh-CN" sz="28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900113" y="2205038"/>
            <a:ext cx="8064500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Yes, she does. Because we have Christmas on December 25th and New Year on January 1st. We can have much good time together with our family and friends.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882650" y="5365750"/>
            <a:ext cx="80645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cs typeface="Arial" panose="020B0604020202020204" pitchFamily="34" charset="0"/>
              </a:rPr>
              <a:t>Christmas on December 25th and New Year on January 1st. </a:t>
            </a:r>
          </a:p>
        </p:txBody>
      </p:sp>
      <p:pic>
        <p:nvPicPr>
          <p:cNvPr id="10" name="Unit3_PartA_Let’s_talk课文录音_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94773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14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2"/>
          <p:cNvSpPr txBox="1"/>
          <p:nvPr/>
        </p:nvSpPr>
        <p:spPr bwMode="auto">
          <a:xfrm>
            <a:off x="539750" y="893763"/>
            <a:ext cx="47529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Let’s talk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611188" y="1484313"/>
            <a:ext cx="1657350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12152" y="1988840"/>
            <a:ext cx="5519696" cy="39062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Unit3_PartA_Let’s_talk课文录音_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438" y="97472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标题 2"/>
          <p:cNvSpPr txBox="1"/>
          <p:nvPr/>
        </p:nvSpPr>
        <p:spPr bwMode="auto">
          <a:xfrm>
            <a:off x="419100" y="260350"/>
            <a:ext cx="829151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400" i="1">
                <a:solidFill>
                  <a:schemeClr val="bg1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&gt;&gt;Presentation</a:t>
            </a:r>
            <a:endParaRPr lang="zh-CN" altLang="en-US" sz="2400" i="1">
              <a:solidFill>
                <a:schemeClr val="bg1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占位符 2"/>
          <p:cNvSpPr txBox="1"/>
          <p:nvPr/>
        </p:nvSpPr>
        <p:spPr bwMode="auto">
          <a:xfrm>
            <a:off x="539750" y="893763"/>
            <a:ext cx="47529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Read and answer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459" name="标题 2"/>
          <p:cNvSpPr>
            <a:spLocks noGrp="1"/>
          </p:cNvSpPr>
          <p:nvPr>
            <p:ph type="title"/>
          </p:nvPr>
        </p:nvSpPr>
        <p:spPr bwMode="auto">
          <a:xfrm>
            <a:off x="419100" y="260350"/>
            <a:ext cx="8291513" cy="700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400" i="1" smtClean="0"/>
              <a:t>&gt;&gt;Presentation</a:t>
            </a:r>
            <a:endParaRPr lang="zh-CN" altLang="en-US" sz="2400" i="1" smtClean="0"/>
          </a:p>
        </p:txBody>
      </p:sp>
      <p:cxnSp>
        <p:nvCxnSpPr>
          <p:cNvPr id="23" name="直接连接符 22"/>
          <p:cNvCxnSpPr/>
          <p:nvPr/>
        </p:nvCxnSpPr>
        <p:spPr>
          <a:xfrm>
            <a:off x="611188" y="1484313"/>
            <a:ext cx="3240087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042988" y="1479550"/>
            <a:ext cx="7993062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rgbClr val="FF0066"/>
                </a:solidFill>
                <a:cs typeface="Arial" panose="020B0604020202020204" pitchFamily="34" charset="0"/>
              </a:rPr>
              <a:t>Alice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 Which is your </a:t>
            </a:r>
            <a:r>
              <a:rPr lang="en-US" altLang="zh-CN" sz="2800" dirty="0" err="1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favourite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season, Li Shan?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rgbClr val="0000FF"/>
                </a:solidFill>
                <a:cs typeface="Arial" panose="020B0604020202020204" pitchFamily="34" charset="0"/>
              </a:rPr>
              <a:t>Li Shan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 Autumn.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rgbClr val="FF0066"/>
                </a:solidFill>
                <a:cs typeface="Arial" panose="020B0604020202020204" pitchFamily="34" charset="0"/>
              </a:rPr>
              <a:t>Alice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 Why?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FF"/>
                </a:solidFill>
                <a:cs typeface="Arial" panose="020B0604020202020204" pitchFamily="34" charset="0"/>
              </a:rPr>
              <a:t>Li </a:t>
            </a:r>
            <a:r>
              <a:rPr lang="en-US" altLang="zh-CN" sz="2800" dirty="0" smtClean="0">
                <a:solidFill>
                  <a:srgbClr val="0000FF"/>
                </a:solidFill>
                <a:cs typeface="Arial" panose="020B0604020202020204" pitchFamily="34" charset="0"/>
              </a:rPr>
              <a:t>Shan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 Because autumn begins from September here. In September and October,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it is cool and the mountains become very beautiful.</a:t>
            </a:r>
            <a:endParaRPr lang="en-US" altLang="zh-CN" sz="28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2" name="01_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15938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02_128k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227012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03_128k.mp3">
            <a:hlinkClick r:id="" action="ppaction://media"/>
          </p:cNvPr>
          <p:cNvPicPr>
            <a:picLocks noRot="1"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291941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04_128k.mp3">
            <a:hlinkClick r:id="" action="ppaction://media"/>
          </p:cNvPr>
          <p:cNvPicPr>
            <a:picLocks noRot="1"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link="rId7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355441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占位符 2"/>
          <p:cNvSpPr txBox="1"/>
          <p:nvPr/>
        </p:nvSpPr>
        <p:spPr bwMode="auto">
          <a:xfrm>
            <a:off x="539750" y="893763"/>
            <a:ext cx="47529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Read and answer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507" name="标题 2"/>
          <p:cNvSpPr>
            <a:spLocks noGrp="1"/>
          </p:cNvSpPr>
          <p:nvPr>
            <p:ph type="title"/>
          </p:nvPr>
        </p:nvSpPr>
        <p:spPr bwMode="auto">
          <a:xfrm>
            <a:off x="419100" y="260350"/>
            <a:ext cx="8291513" cy="700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400" i="1" smtClean="0"/>
              <a:t>&gt;&gt;Presentation</a:t>
            </a:r>
            <a:endParaRPr lang="zh-CN" altLang="en-US" sz="2400" i="1" smtClean="0"/>
          </a:p>
        </p:txBody>
      </p:sp>
      <p:cxnSp>
        <p:nvCxnSpPr>
          <p:cNvPr id="23" name="直接连接符 22"/>
          <p:cNvCxnSpPr/>
          <p:nvPr/>
        </p:nvCxnSpPr>
        <p:spPr>
          <a:xfrm>
            <a:off x="611188" y="1484313"/>
            <a:ext cx="3240087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074738" y="1471613"/>
            <a:ext cx="8069262" cy="461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rgbClr val="FF0066"/>
                </a:solidFill>
                <a:cs typeface="Arial" panose="020B0604020202020204" pitchFamily="34" charset="0"/>
              </a:rPr>
              <a:t>Alice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 Oh, really?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rgbClr val="0000FF"/>
                </a:solidFill>
                <a:cs typeface="Arial" panose="020B0604020202020204" pitchFamily="34" charset="0"/>
              </a:rPr>
              <a:t>Li Shan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 Yes. The sky is b</a:t>
            </a:r>
            <a:r>
              <a:rPr lang="en-US" altLang="zh-CN" sz="28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l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ue. And the trees become red and yellow.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rgbClr val="FF0066"/>
                </a:solidFill>
                <a:cs typeface="Arial" panose="020B0604020202020204" pitchFamily="34" charset="0"/>
              </a:rPr>
              <a:t>Alice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 But I like winter better. Because we have Christmas on December 25</a:t>
            </a:r>
            <a:r>
              <a:rPr lang="en-US" altLang="zh-CN" sz="2800" baseline="300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th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and New Year on January 1</a:t>
            </a:r>
            <a:r>
              <a:rPr lang="en-US" altLang="zh-CN" sz="2800" baseline="300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st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. We can have much good time together with our family and friends.</a:t>
            </a:r>
            <a:endParaRPr lang="en-US" altLang="zh-CN" sz="28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2" name="05_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56686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06_128k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228123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07_128k.mp3">
            <a:hlinkClick r:id="" action="ppaction://media"/>
          </p:cNvPr>
          <p:cNvPicPr>
            <a:picLocks noRot="1"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34813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占位符 2"/>
          <p:cNvSpPr txBox="1"/>
          <p:nvPr/>
        </p:nvSpPr>
        <p:spPr bwMode="auto">
          <a:xfrm>
            <a:off x="539750" y="893763"/>
            <a:ext cx="47529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Let’s learn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555" name="标题 2"/>
          <p:cNvSpPr>
            <a:spLocks noGrp="1"/>
          </p:cNvSpPr>
          <p:nvPr>
            <p:ph type="title"/>
          </p:nvPr>
        </p:nvSpPr>
        <p:spPr bwMode="auto">
          <a:xfrm>
            <a:off x="419100" y="260350"/>
            <a:ext cx="8291513" cy="700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400" i="1" smtClean="0"/>
              <a:t>&gt;&gt;Presentation</a:t>
            </a:r>
            <a:endParaRPr lang="zh-CN" altLang="en-US" sz="2400" i="1" smtClean="0"/>
          </a:p>
        </p:txBody>
      </p:sp>
      <p:cxnSp>
        <p:nvCxnSpPr>
          <p:cNvPr id="23" name="直接连接符 22"/>
          <p:cNvCxnSpPr/>
          <p:nvPr/>
        </p:nvCxnSpPr>
        <p:spPr>
          <a:xfrm>
            <a:off x="611188" y="1484313"/>
            <a:ext cx="1944687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2339975" y="1758950"/>
            <a:ext cx="55848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Which is your </a:t>
            </a:r>
            <a:r>
              <a:rPr lang="en-US" altLang="zh-CN" sz="2800" dirty="0" err="1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favourite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season?</a:t>
            </a:r>
            <a:endParaRPr lang="en-US" altLang="zh-CN" sz="28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827088" y="3721100"/>
            <a:ext cx="684053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My </a:t>
            </a:r>
            <a:r>
              <a:rPr lang="en-US" altLang="zh-CN" sz="2800" dirty="0" err="1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favourite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season is … Because … It is … The trees … The flowers … The mountains … I can …</a:t>
            </a:r>
            <a:endParaRPr lang="en-US" altLang="zh-CN" sz="28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23559" name="图片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5360988"/>
            <a:ext cx="14859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016" y="1760453"/>
            <a:ext cx="1466850" cy="1685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圆角矩形标注 7"/>
          <p:cNvSpPr/>
          <p:nvPr/>
        </p:nvSpPr>
        <p:spPr>
          <a:xfrm>
            <a:off x="684213" y="3722688"/>
            <a:ext cx="7056437" cy="2038350"/>
          </a:xfrm>
          <a:prstGeom prst="wedgeRoundRectCallout">
            <a:avLst>
              <a:gd name="adj1" fmla="val 39197"/>
              <a:gd name="adj2" fmla="val 58423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圆角矩形标注 13"/>
          <p:cNvSpPr/>
          <p:nvPr/>
        </p:nvSpPr>
        <p:spPr>
          <a:xfrm>
            <a:off x="2190750" y="1758950"/>
            <a:ext cx="5489575" cy="773113"/>
          </a:xfrm>
          <a:prstGeom prst="wedgeRoundRectCallout">
            <a:avLst>
              <a:gd name="adj1" fmla="val -52685"/>
              <a:gd name="adj2" fmla="val 14935"/>
              <a:gd name="adj3" fmla="val 16667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5d9bd043f82637ddbc699569e221ec07ef5"/>
  <p:tag name="ISPRING_RESOURCE_PATHS_HASH_PRESENTER" val="bed2a67f51ed6fa3769656f86d75bd4a3eb81f"/>
</p:tagLst>
</file>

<file path=ppt/theme/theme1.xml><?xml version="1.0" encoding="utf-8"?>
<a:theme xmlns:a="http://schemas.openxmlformats.org/drawingml/2006/main" name="WWW.2PPT.COM&#10;">
  <a:themeElements>
    <a:clrScheme name="自定义 92">
      <a:dk1>
        <a:srgbClr val="5F5F5F"/>
      </a:dk1>
      <a:lt1>
        <a:sysClr val="window" lastClr="FFFFFF"/>
      </a:lt1>
      <a:dk2>
        <a:srgbClr val="4D4D4D"/>
      </a:dk2>
      <a:lt2>
        <a:srgbClr val="FFFFFF"/>
      </a:lt2>
      <a:accent1>
        <a:srgbClr val="92D050"/>
      </a:accent1>
      <a:accent2>
        <a:srgbClr val="63A537"/>
      </a:accent2>
      <a:accent3>
        <a:srgbClr val="37A76F"/>
      </a:accent3>
      <a:accent4>
        <a:srgbClr val="43C1A3"/>
      </a:accent4>
      <a:accent5>
        <a:srgbClr val="36B7F8"/>
      </a:accent5>
      <a:accent6>
        <a:srgbClr val="FFC000"/>
      </a:accent6>
      <a:hlink>
        <a:srgbClr val="2998E3"/>
      </a:hlink>
      <a:folHlink>
        <a:srgbClr val="7F723D"/>
      </a:folHlink>
    </a:clrScheme>
    <a:fontScheme name="自定义 2">
      <a:majorFont>
        <a:latin typeface="Arial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lnSpc>
            <a:spcPct val="130000"/>
          </a:lnSpc>
          <a:defRPr sz="4000" b="1" dirty="0" smtClean="0">
            <a:solidFill>
              <a:schemeClr val="tx1">
                <a:lumMod val="50000"/>
              </a:schemeClr>
            </a:solidFill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53b61e80c50d6</Template>
  <TotalTime>0</TotalTime>
  <Words>486</Words>
  <Application>Microsoft Office PowerPoint</Application>
  <PresentationFormat>全屏显示(4:3)</PresentationFormat>
  <Paragraphs>98</Paragraphs>
  <Slides>14</Slides>
  <Notes>14</Notes>
  <HiddenSlides>0</HiddenSlides>
  <MMClips>10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黑体</vt:lpstr>
      <vt:lpstr>华文新魏</vt:lpstr>
      <vt:lpstr>宋体</vt:lpstr>
      <vt:lpstr>微软雅黑</vt:lpstr>
      <vt:lpstr>幼圆</vt:lpstr>
      <vt:lpstr>Arial</vt:lpstr>
      <vt:lpstr>Arial Black</vt:lpstr>
      <vt:lpstr>Calibri</vt:lpstr>
      <vt:lpstr>Comic Sans MS</vt:lpstr>
      <vt:lpstr>Wingdings</vt:lpstr>
      <vt:lpstr>WWW.2PPT.COM
</vt:lpstr>
      <vt:lpstr>Unit3 Spring Begins from March?</vt:lpstr>
      <vt:lpstr>&gt;&gt;Lead-in</vt:lpstr>
      <vt:lpstr>&gt;&gt;Lead-in</vt:lpstr>
      <vt:lpstr>&gt;&gt;Presentation</vt:lpstr>
      <vt:lpstr>&gt;&gt;Presentation</vt:lpstr>
      <vt:lpstr>PowerPoint 演示文稿</vt:lpstr>
      <vt:lpstr>&gt;&gt;Presentation</vt:lpstr>
      <vt:lpstr>&gt;&gt;Presentation</vt:lpstr>
      <vt:lpstr>&gt;&gt;Presentation</vt:lpstr>
      <vt:lpstr>&gt;&gt;Presentation</vt:lpstr>
      <vt:lpstr>&gt;&gt;Presentation</vt:lpstr>
      <vt:lpstr>&gt;&gt;Presentation</vt:lpstr>
      <vt:lpstr>PowerPoint 演示文稿</vt:lpstr>
      <vt:lpstr>&gt;&gt;Homework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2014-11-17T10:58:00Z</dcterms:created>
  <dcterms:modified xsi:type="dcterms:W3CDTF">2023-01-16T17:52:50Z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2DBED012BC4F431EBAD23EC553500698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