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88" r:id="rId3"/>
    <p:sldId id="296" r:id="rId4"/>
    <p:sldId id="295" r:id="rId5"/>
    <p:sldId id="294" r:id="rId6"/>
    <p:sldId id="293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EDFFB9"/>
    <a:srgbClr val="FF66FF"/>
    <a:srgbClr val="FF99FF"/>
    <a:srgbClr val="FFCC66"/>
    <a:srgbClr val="FFCCFF"/>
    <a:srgbClr val="FF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AF19-BACF-495A-9162-CC203C921FA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11C72-4C3C-4E27-8A32-6552952536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1C72-4C3C-4E27-8A32-6552952536A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82C68-6FF7-4523-9422-8730DC7BE0B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CC066-D686-4900-80FF-BCD7C2C139C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089150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115050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8B26A-9277-4416-A231-A1AEAD1BE83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4200" y="0"/>
            <a:ext cx="8229600" cy="56991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811D-F8F1-4A32-8EF7-EAEC00D5A51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B87A8-EA8B-4D7D-9AE0-CBF14F20E9A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903A2-A374-41C9-9562-1B83A8E0E85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870DC-B881-46BA-839A-E9E11314328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9E62-BB74-473B-A143-04863C621BF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DAABE-B06B-44BC-8D89-E79E6B737A7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85553-93B3-443F-85F6-971D9AA0512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5141-A5CE-4902-B76F-D83CC123C15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763A-B731-4ABF-9307-415261BD79D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0"/>
            <a:ext cx="82296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F826E1C-6F70-424A-A3AB-FD87E8CF0DC8}" type="slidenum">
              <a:rPr lang="zh-CN" altLang="zh-CN"/>
              <a:t>‹#›</a:t>
            </a:fld>
            <a:endParaRPr lang="zh-CN" altLang="zh-CN"/>
          </a:p>
        </p:txBody>
      </p:sp>
      <p:grpSp>
        <p:nvGrpSpPr>
          <p:cNvPr id="1033" name="Group 18"/>
          <p:cNvGrpSpPr/>
          <p:nvPr userDrawn="1"/>
        </p:nvGrpSpPr>
        <p:grpSpPr bwMode="auto">
          <a:xfrm>
            <a:off x="7810500" y="0"/>
            <a:ext cx="1160463" cy="558800"/>
            <a:chOff x="0" y="0"/>
            <a:chExt cx="731" cy="352"/>
          </a:xfrm>
        </p:grpSpPr>
        <p:grpSp>
          <p:nvGrpSpPr>
            <p:cNvPr id="1034" name="Group 19"/>
            <p:cNvGrpSpPr/>
            <p:nvPr/>
          </p:nvGrpSpPr>
          <p:grpSpPr bwMode="auto">
            <a:xfrm>
              <a:off x="0" y="0"/>
              <a:ext cx="235" cy="352"/>
              <a:chOff x="0" y="0"/>
              <a:chExt cx="451" cy="676"/>
            </a:xfrm>
          </p:grpSpPr>
          <p:sp>
            <p:nvSpPr>
              <p:cNvPr id="1044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5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5" name="Group 23"/>
            <p:cNvGrpSpPr/>
            <p:nvPr/>
          </p:nvGrpSpPr>
          <p:grpSpPr bwMode="auto">
            <a:xfrm>
              <a:off x="248" y="0"/>
              <a:ext cx="235" cy="352"/>
              <a:chOff x="0" y="0"/>
              <a:chExt cx="451" cy="676"/>
            </a:xfrm>
          </p:grpSpPr>
          <p:sp>
            <p:nvSpPr>
              <p:cNvPr id="1048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9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6" name="Group 27"/>
            <p:cNvGrpSpPr/>
            <p:nvPr/>
          </p:nvGrpSpPr>
          <p:grpSpPr bwMode="auto">
            <a:xfrm>
              <a:off x="496" y="0"/>
              <a:ext cx="235" cy="352"/>
              <a:chOff x="0" y="0"/>
              <a:chExt cx="451" cy="676"/>
            </a:xfrm>
          </p:grpSpPr>
          <p:sp>
            <p:nvSpPr>
              <p:cNvPr id="1052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3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Unit6PartBLetssing&#35838;&#25991;&#24405;&#38899;.mp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Unit6PartC&#35838;&#25991;&#24405;&#38899;.mp3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584200" y="1158875"/>
            <a:ext cx="82677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>
                <a:solidFill>
                  <a:schemeClr val="tx2"/>
                </a:solidFill>
              </a:rPr>
              <a:t>陕旅版小学英</a:t>
            </a:r>
            <a:r>
              <a:rPr lang="zh-CN" altLang="en-US" sz="3600" dirty="0" smtClean="0">
                <a:solidFill>
                  <a:schemeClr val="tx2"/>
                </a:solidFill>
              </a:rPr>
              <a:t>语三</a:t>
            </a:r>
            <a:r>
              <a:rPr lang="zh-CN" altLang="en-US" sz="3600" dirty="0">
                <a:solidFill>
                  <a:schemeClr val="tx2"/>
                </a:solidFill>
              </a:rPr>
              <a:t>年级下</a:t>
            </a:r>
            <a:r>
              <a:rPr lang="zh-CN" altLang="en-US" sz="3600" dirty="0" smtClean="0">
                <a:solidFill>
                  <a:schemeClr val="tx2"/>
                </a:solidFill>
              </a:rPr>
              <a:t>册</a:t>
            </a:r>
            <a:endParaRPr lang="en-US" altLang="zh-CN" sz="3600" dirty="0" smtClean="0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zh-CN" sz="4800" dirty="0">
                <a:solidFill>
                  <a:schemeClr val="tx2"/>
                </a:solidFill>
              </a:rPr>
              <a:t/>
            </a:r>
            <a:br>
              <a:rPr lang="en-US" altLang="zh-CN" sz="4800" dirty="0">
                <a:solidFill>
                  <a:schemeClr val="tx2"/>
                </a:solidFill>
              </a:rPr>
            </a:br>
            <a:r>
              <a:rPr lang="en-US" altLang="zh-CN" sz="4800" dirty="0">
                <a:solidFill>
                  <a:schemeClr val="tx2"/>
                </a:solidFill>
              </a:rPr>
              <a:t> Unit6 </a:t>
            </a:r>
            <a:r>
              <a:rPr lang="en-US" altLang="zh-CN" sz="4800" dirty="0"/>
              <a:t>Where Is My Eraser</a:t>
            </a:r>
            <a:r>
              <a:rPr lang="en-US" altLang="zh-CN" sz="4800" dirty="0">
                <a:solidFill>
                  <a:schemeClr val="tx2"/>
                </a:solidFill>
              </a:rPr>
              <a:t>?</a:t>
            </a:r>
          </a:p>
          <a:p>
            <a:pPr algn="ctr" eaLnBrk="1" hangingPunct="1"/>
            <a:r>
              <a:rPr lang="zh-CN" altLang="en-US" sz="4800" dirty="0">
                <a:solidFill>
                  <a:schemeClr val="tx2"/>
                </a:solidFill>
              </a:rPr>
              <a:t>第</a:t>
            </a:r>
            <a:r>
              <a:rPr lang="en-US" altLang="zh-CN" sz="4800" dirty="0">
                <a:solidFill>
                  <a:schemeClr val="tx2"/>
                </a:solidFill>
              </a:rPr>
              <a:t>4</a:t>
            </a:r>
            <a:r>
              <a:rPr lang="zh-CN" altLang="en-US" sz="4800" dirty="0">
                <a:solidFill>
                  <a:schemeClr val="tx2"/>
                </a:solidFill>
              </a:rPr>
              <a:t>课时</a:t>
            </a:r>
            <a:endParaRPr lang="zh-CN" altLang="en-US" sz="4800" dirty="0"/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sp>
        <p:nvSpPr>
          <p:cNvPr id="14" name="矩形 13"/>
          <p:cNvSpPr/>
          <p:nvPr/>
        </p:nvSpPr>
        <p:spPr>
          <a:xfrm>
            <a:off x="3070804" y="56019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338263" y="1093788"/>
            <a:ext cx="6797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dirty="0"/>
              <a:t>学习目标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grpSp>
        <p:nvGrpSpPr>
          <p:cNvPr id="4102" name="Group 16"/>
          <p:cNvGrpSpPr/>
          <p:nvPr/>
        </p:nvGrpSpPr>
        <p:grpSpPr bwMode="auto">
          <a:xfrm>
            <a:off x="474663" y="5972175"/>
            <a:ext cx="419100" cy="423863"/>
            <a:chOff x="0" y="0"/>
            <a:chExt cx="264" cy="267"/>
          </a:xfrm>
        </p:grpSpPr>
        <p:sp>
          <p:nvSpPr>
            <p:cNvPr id="3" name="Oval 17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9" name="Text Box 18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grpSp>
        <p:nvGrpSpPr>
          <p:cNvPr id="4103" name="Group 21"/>
          <p:cNvGrpSpPr/>
          <p:nvPr/>
        </p:nvGrpSpPr>
        <p:grpSpPr bwMode="auto">
          <a:xfrm>
            <a:off x="1624013" y="6434138"/>
            <a:ext cx="419100" cy="423862"/>
            <a:chOff x="0" y="0"/>
            <a:chExt cx="264" cy="267"/>
          </a:xfrm>
        </p:grpSpPr>
        <p:sp>
          <p:nvSpPr>
            <p:cNvPr id="4106" name="Oval 22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7" name="Text Box 23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sp>
        <p:nvSpPr>
          <p:cNvPr id="4108" name="矩形 37"/>
          <p:cNvSpPr>
            <a:spLocks noChangeArrowheads="1"/>
          </p:cNvSpPr>
          <p:nvPr/>
        </p:nvSpPr>
        <p:spPr bwMode="auto">
          <a:xfrm>
            <a:off x="904875" y="2057400"/>
            <a:ext cx="791845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latin typeface="+mn-lt"/>
                <a:ea typeface="宋体" panose="02010600030101010101" pitchFamily="2" charset="-122"/>
              </a:rPr>
              <a:t>（一）做游戏，做练习，巩固本单元所学单 词和句型。</a:t>
            </a:r>
          </a:p>
          <a:p>
            <a:pPr>
              <a:defRPr/>
            </a:pPr>
            <a:r>
              <a:rPr lang="zh-CN" altLang="en-US" sz="3200" dirty="0">
                <a:latin typeface="+mn-lt"/>
                <a:ea typeface="宋体" panose="02010600030101010101" pitchFamily="2" charset="-122"/>
              </a:rPr>
              <a:t>（二）唱歌曲，体会其中的教育意义</a:t>
            </a:r>
            <a:r>
              <a:rPr lang="zh-CN" altLang="en-US" sz="3200" dirty="0" smtClean="0">
                <a:latin typeface="+mn-lt"/>
                <a:ea typeface="宋体" panose="02010600030101010101" pitchFamily="2" charset="-122"/>
              </a:rPr>
              <a:t>。</a:t>
            </a:r>
            <a:endParaRPr lang="zh-CN" altLang="en-US" sz="3200" dirty="0">
              <a:latin typeface="+mn-lt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8"/>
          <p:cNvSpPr txBox="1">
            <a:spLocks noChangeArrowheads="1"/>
          </p:cNvSpPr>
          <p:nvPr/>
        </p:nvSpPr>
        <p:spPr bwMode="auto">
          <a:xfrm>
            <a:off x="3533775" y="528638"/>
            <a:ext cx="2603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/>
              <a:t>对话复习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8913" y="1282700"/>
            <a:ext cx="4254500" cy="2671763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71988" y="3940175"/>
            <a:ext cx="4540250" cy="2671763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451100" y="671513"/>
            <a:ext cx="3686175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/>
              <a:t>Part B</a:t>
            </a:r>
            <a:r>
              <a:rPr lang="zh-CN" altLang="en-US" sz="3600"/>
              <a:t> </a:t>
            </a:r>
            <a:r>
              <a:rPr lang="en-US" altLang="zh-CN" sz="3600">
                <a:hlinkClick r:id="rId3" action="ppaction://hlinkfile"/>
              </a:rPr>
              <a:t>Let’s sing</a:t>
            </a:r>
            <a:endParaRPr lang="zh-CN" altLang="en-US" sz="360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66938" y="1514475"/>
            <a:ext cx="4186237" cy="4951413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336925" y="765175"/>
            <a:ext cx="1828800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hlinkClick r:id="rId2" action="ppaction://hlinkfile"/>
              </a:rPr>
              <a:t>Part C</a:t>
            </a:r>
            <a:endParaRPr lang="zh-CN" altLang="en-US" sz="3600" dirty="0"/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1196975" y="1554163"/>
            <a:ext cx="7315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Listen and put them in the right places.</a:t>
            </a:r>
            <a:endParaRPr lang="zh-CN" altLang="en-US" sz="3200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6588" y="2328863"/>
            <a:ext cx="5253037" cy="3370262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1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1797050" y="1392238"/>
            <a:ext cx="67246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Read and tick or cross.</a:t>
            </a:r>
            <a:endParaRPr lang="zh-CN" altLang="en-US" sz="3200" dirty="0"/>
          </a:p>
          <a:p>
            <a:pPr eaLnBrk="1" hangingPunct="1"/>
            <a:endParaRPr lang="zh-CN" altLang="en-US" sz="3200" dirty="0"/>
          </a:p>
          <a:p>
            <a:pPr eaLnBrk="1" hangingPunct="1"/>
            <a:r>
              <a:rPr lang="en-US" altLang="zh-CN" sz="3200" dirty="0"/>
              <a:t>	</a:t>
            </a:r>
            <a:endParaRPr lang="zh-CN" altLang="en-US" sz="3200" dirty="0"/>
          </a:p>
          <a:p>
            <a:pPr eaLnBrk="1" hangingPunct="1"/>
            <a:r>
              <a:rPr lang="en-US" altLang="zh-CN" sz="3200" dirty="0" smtClean="0">
                <a:solidFill>
                  <a:srgbClr val="00B050"/>
                </a:solidFill>
              </a:rPr>
              <a:t> </a:t>
            </a:r>
            <a:endParaRPr lang="zh-CN" altLang="en-US" sz="32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309938" y="681038"/>
            <a:ext cx="1830387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Part C</a:t>
            </a:r>
            <a:endParaRPr lang="zh-CN" altLang="en-US" sz="36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0538" y="1985963"/>
            <a:ext cx="5507037" cy="364807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36763" y="2197100"/>
            <a:ext cx="6397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65338" y="4827588"/>
            <a:ext cx="641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98663" y="3111500"/>
            <a:ext cx="3762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×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00250" y="3998913"/>
            <a:ext cx="3762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×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3" grpId="0" animBg="1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华文细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全屏显示(4:3)</PresentationFormat>
  <Paragraphs>21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华文细黑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2009-10-02T06:06:00Z</dcterms:created>
  <dcterms:modified xsi:type="dcterms:W3CDTF">2023-01-16T17:53:03Z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2E525B406687497396796B4AFFA35A0F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