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56" r:id="rId2"/>
    <p:sldId id="257" r:id="rId3"/>
    <p:sldId id="272" r:id="rId4"/>
    <p:sldId id="271" r:id="rId5"/>
    <p:sldId id="258" r:id="rId6"/>
    <p:sldId id="260" r:id="rId7"/>
    <p:sldId id="259" r:id="rId8"/>
    <p:sldId id="278" r:id="rId9"/>
    <p:sldId id="261" r:id="rId10"/>
    <p:sldId id="262" r:id="rId11"/>
    <p:sldId id="263" r:id="rId12"/>
    <p:sldId id="266" r:id="rId13"/>
    <p:sldId id="264" r:id="rId14"/>
    <p:sldId id="279" r:id="rId15"/>
    <p:sldId id="265" r:id="rId16"/>
    <p:sldId id="269" r:id="rId17"/>
    <p:sldId id="280" r:id="rId18"/>
    <p:sldId id="268" r:id="rId19"/>
    <p:sldId id="270" r:id="rId20"/>
    <p:sldId id="277"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2">
          <p15:clr>
            <a:srgbClr val="A4A3A4"/>
          </p15:clr>
        </p15:guide>
        <p15:guide id="2" pos="37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D2F"/>
    <a:srgbClr val="FA3D32"/>
    <a:srgbClr val="FDB89F"/>
    <a:srgbClr val="D2C8E3"/>
    <a:srgbClr val="FF646E"/>
    <a:srgbClr val="947EBC"/>
    <a:srgbClr val="FFFFCA"/>
    <a:srgbClr val="FEF0DF"/>
    <a:srgbClr val="FBBBCF"/>
    <a:srgbClr val="FFF9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showGuides="1">
      <p:cViewPr varScale="1">
        <p:scale>
          <a:sx n="92" d="100"/>
          <a:sy n="92" d="100"/>
        </p:scale>
        <p:origin x="84" y="762"/>
      </p:cViewPr>
      <p:guideLst>
        <p:guide orient="horz" pos="2192"/>
        <p:guide pos="379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B8920-FC78-44A6-BE63-1D9F993583F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CFB090-CEEC-465E-9413-1D2C9E92698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CFB090-CEEC-465E-9413-1D2C9E92698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CFB090-CEEC-465E-9413-1D2C9E92698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CFB090-CEEC-465E-9413-1D2C9E92698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CFB090-CEEC-465E-9413-1D2C9E92698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CFB090-CEEC-465E-9413-1D2C9E92698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CFB090-CEEC-465E-9413-1D2C9E92698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CFB090-CEEC-465E-9413-1D2C9E92698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CFB090-CEEC-465E-9413-1D2C9E92698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CFB090-CEEC-465E-9413-1D2C9E92698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CFB090-CEEC-465E-9413-1D2C9E92698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CFB090-CEEC-465E-9413-1D2C9E92698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CFB090-CEEC-465E-9413-1D2C9E92698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CFB090-CEEC-465E-9413-1D2C9E926988}"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CFB090-CEEC-465E-9413-1D2C9E92698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CFB090-CEEC-465E-9413-1D2C9E92698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CFB090-CEEC-465E-9413-1D2C9E92698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CFB090-CEEC-465E-9413-1D2C9E92698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CFB090-CEEC-465E-9413-1D2C9E92698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CFB090-CEEC-465E-9413-1D2C9E92698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CFB090-CEEC-465E-9413-1D2C9E92698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FC065D4-CBD7-445F-A06F-1CCB0E89804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535D71-414D-4238-A4A5-26B94121C8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FC065D4-CBD7-445F-A06F-1CCB0E89804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535D71-414D-4238-A4A5-26B94121C8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FC065D4-CBD7-445F-A06F-1CCB0E89804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535D71-414D-4238-A4A5-26B94121C8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FC065D4-CBD7-445F-A06F-1CCB0E89804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535D71-414D-4238-A4A5-26B94121C8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FC065D4-CBD7-445F-A06F-1CCB0E89804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535D71-414D-4238-A4A5-26B94121C8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FC065D4-CBD7-445F-A06F-1CCB0E898049}"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535D71-414D-4238-A4A5-26B94121C8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FC065D4-CBD7-445F-A06F-1CCB0E898049}"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535D71-414D-4238-A4A5-26B94121C8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FC065D4-CBD7-445F-A06F-1CCB0E89804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535D71-414D-4238-A4A5-26B94121C8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FC065D4-CBD7-445F-A06F-1CCB0E89804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535D71-414D-4238-A4A5-26B94121C8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FC065D4-CBD7-445F-A06F-1CCB0E89804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535D71-414D-4238-A4A5-26B94121C8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065D4-CBD7-445F-A06F-1CCB0E898049}"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535D71-414D-4238-A4A5-26B94121C8B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2.xml"/><Relationship Id="rId18" Type="http://schemas.openxmlformats.org/officeDocument/2006/relationships/image" Target="../media/image18.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17.png"/><Relationship Id="rId2" Type="http://schemas.openxmlformats.org/officeDocument/2006/relationships/tags" Target="../tags/tag2.xml"/><Relationship Id="rId16" Type="http://schemas.openxmlformats.org/officeDocument/2006/relationships/image" Target="../media/image16.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15.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椭圆 22"/>
          <p:cNvSpPr/>
          <p:nvPr/>
        </p:nvSpPr>
        <p:spPr>
          <a:xfrm>
            <a:off x="1657349" y="1638300"/>
            <a:ext cx="9096376" cy="3448050"/>
          </a:xfrm>
          <a:prstGeom prst="ellipse">
            <a:avLst/>
          </a:prstGeom>
          <a:solidFill>
            <a:schemeClr val="bg1"/>
          </a:solidFill>
          <a:ln w="762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408579" y="2659559"/>
            <a:ext cx="7574866" cy="769441"/>
          </a:xfrm>
          <a:prstGeom prst="rect">
            <a:avLst/>
          </a:prstGeom>
          <a:noFill/>
        </p:spPr>
        <p:txBody>
          <a:bodyPr wrap="square" rtlCol="0">
            <a:spAutoFit/>
          </a:bodyPr>
          <a:lstStyle/>
          <a:p>
            <a:pPr algn="ctr"/>
            <a:r>
              <a:rPr lang="zh-CN" altLang="en-US" sz="4400" b="1" dirty="0">
                <a:solidFill>
                  <a:srgbClr val="FF646E"/>
                </a:solidFill>
                <a:latin typeface="微软雅黑" panose="020B0503020204020204" pitchFamily="34" charset="-122"/>
                <a:ea typeface="微软雅黑" panose="020B0503020204020204" pitchFamily="34" charset="-122"/>
              </a:rPr>
              <a:t>小清新</a:t>
            </a:r>
            <a:r>
              <a:rPr lang="zh-CN" altLang="en-US" sz="4400" b="1" dirty="0">
                <a:solidFill>
                  <a:srgbClr val="FACD2F"/>
                </a:solidFill>
                <a:latin typeface="微软雅黑" panose="020B0503020204020204" pitchFamily="34" charset="-122"/>
                <a:ea typeface="微软雅黑" panose="020B0503020204020204" pitchFamily="34" charset="-122"/>
              </a:rPr>
              <a:t>手绘水果</a:t>
            </a:r>
            <a:r>
              <a:rPr lang="zh-CN" altLang="en-US" sz="4400" b="1" dirty="0">
                <a:solidFill>
                  <a:srgbClr val="947EBC"/>
                </a:solidFill>
                <a:latin typeface="微软雅黑" panose="020B0503020204020204" pitchFamily="34" charset="-122"/>
                <a:ea typeface="微软雅黑" panose="020B0503020204020204" pitchFamily="34" charset="-122"/>
              </a:rPr>
              <a:t>工作汇报模板</a:t>
            </a:r>
          </a:p>
        </p:txBody>
      </p:sp>
      <p:sp>
        <p:nvSpPr>
          <p:cNvPr id="20" name="文本框 19"/>
          <p:cNvSpPr txBox="1"/>
          <p:nvPr/>
        </p:nvSpPr>
        <p:spPr>
          <a:xfrm>
            <a:off x="4530748" y="4136320"/>
            <a:ext cx="3130503" cy="306705"/>
          </a:xfrm>
          <a:prstGeom prst="rect">
            <a:avLst/>
          </a:prstGeom>
          <a:noFill/>
        </p:spPr>
        <p:txBody>
          <a:bodyPr wrap="square" rtlCol="0">
            <a:spAutoFit/>
          </a:bodyPr>
          <a:lstStyle/>
          <a:p>
            <a:pPr algn="ctr"/>
            <a:r>
              <a:rPr lang="en-US" altLang="zh-CN" sz="1400" b="1" smtClean="0">
                <a:solidFill>
                  <a:srgbClr val="FA3D32"/>
                </a:solidFill>
                <a:latin typeface="微软雅黑" panose="020B0503020204020204" pitchFamily="34" charset="-122"/>
                <a:ea typeface="微软雅黑" panose="020B0503020204020204" pitchFamily="34" charset="-122"/>
              </a:rPr>
              <a:t>BY</a:t>
            </a:r>
            <a:r>
              <a:rPr lang="zh-CN" altLang="en-US" sz="1400" b="1" smtClean="0">
                <a:solidFill>
                  <a:srgbClr val="FA3D32"/>
                </a:solidFill>
                <a:latin typeface="微软雅黑" panose="020B0503020204020204" pitchFamily="34" charset="-122"/>
                <a:ea typeface="微软雅黑" panose="020B0503020204020204" pitchFamily="34" charset="-122"/>
              </a:rPr>
              <a:t>：</a:t>
            </a:r>
            <a:r>
              <a:rPr lang="en-US" altLang="zh-CN" sz="1400" b="1" smtClean="0">
                <a:solidFill>
                  <a:srgbClr val="FA3D32"/>
                </a:solidFill>
                <a:latin typeface="微软雅黑" panose="020B0503020204020204" pitchFamily="34" charset="-122"/>
                <a:ea typeface="微软雅黑" panose="020B0503020204020204" pitchFamily="34" charset="-122"/>
              </a:rPr>
              <a:t>PPT818  </a:t>
            </a:r>
            <a:r>
              <a:rPr lang="zh-CN" altLang="en-US" sz="1400" b="1" smtClean="0">
                <a:solidFill>
                  <a:srgbClr val="FA3D32"/>
                </a:solidFill>
                <a:latin typeface="微软雅黑" panose="020B0503020204020204" pitchFamily="34" charset="-122"/>
                <a:ea typeface="微软雅黑" panose="020B0503020204020204" pitchFamily="34" charset="-122"/>
              </a:rPr>
              <a:t>汇报时间：</a:t>
            </a:r>
            <a:r>
              <a:rPr lang="en-US" altLang="zh-CN" sz="1400" b="1" smtClean="0">
                <a:solidFill>
                  <a:srgbClr val="FA3D32"/>
                </a:solidFill>
                <a:latin typeface="微软雅黑" panose="020B0503020204020204" pitchFamily="34" charset="-122"/>
                <a:ea typeface="微软雅黑" panose="020B0503020204020204" pitchFamily="34" charset="-122"/>
              </a:rPr>
              <a:t>XX</a:t>
            </a:r>
            <a:r>
              <a:rPr lang="zh-CN" altLang="en-US" sz="1400" b="1" smtClean="0">
                <a:solidFill>
                  <a:srgbClr val="FA3D32"/>
                </a:solidFill>
                <a:latin typeface="微软雅黑" panose="020B0503020204020204" pitchFamily="34" charset="-122"/>
                <a:ea typeface="微软雅黑" panose="020B0503020204020204" pitchFamily="34" charset="-122"/>
              </a:rPr>
              <a:t>年</a:t>
            </a:r>
            <a:r>
              <a:rPr lang="en-US" altLang="zh-CN" sz="1400" b="1" smtClean="0">
                <a:solidFill>
                  <a:srgbClr val="FA3D32"/>
                </a:solidFill>
                <a:latin typeface="微软雅黑" panose="020B0503020204020204" pitchFamily="34" charset="-122"/>
                <a:ea typeface="微软雅黑" panose="020B0503020204020204" pitchFamily="34" charset="-122"/>
              </a:rPr>
              <a:t>XX</a:t>
            </a:r>
            <a:r>
              <a:rPr lang="zh-CN" altLang="en-US" sz="1400" b="1" smtClean="0">
                <a:solidFill>
                  <a:srgbClr val="FA3D32"/>
                </a:solidFill>
                <a:latin typeface="微软雅黑" panose="020B0503020204020204" pitchFamily="34" charset="-122"/>
                <a:ea typeface="微软雅黑" panose="020B0503020204020204" pitchFamily="34" charset="-122"/>
              </a:rPr>
              <a:t>月</a:t>
            </a:r>
            <a:endParaRPr lang="zh-CN" altLang="en-US" sz="1400" b="1" dirty="0">
              <a:solidFill>
                <a:srgbClr val="FA3D3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76"/>
          <p:cNvSpPr txBox="1"/>
          <p:nvPr/>
        </p:nvSpPr>
        <p:spPr>
          <a:xfrm>
            <a:off x="5288617" y="359901"/>
            <a:ext cx="1620957" cy="523220"/>
          </a:xfrm>
          <a:prstGeom prst="rect">
            <a:avLst/>
          </a:prstGeom>
          <a:noFill/>
        </p:spPr>
        <p:txBody>
          <a:bodyPr wrap="none" rtlCol="0">
            <a:spAutoFit/>
          </a:bodyPr>
          <a:lstStyle/>
          <a:p>
            <a:pPr algn="ctr"/>
            <a:r>
              <a:rPr lang="zh-CN" altLang="en-US" sz="280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1" name="Freeform 8"/>
          <p:cNvSpPr/>
          <p:nvPr/>
        </p:nvSpPr>
        <p:spPr bwMode="auto">
          <a:xfrm>
            <a:off x="5309021" y="2686659"/>
            <a:ext cx="1025219" cy="1185661"/>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FF646E"/>
          </a:solidFill>
          <a:ln w="19050">
            <a:noFill/>
          </a:ln>
          <a:effec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12" name="Freeform 8"/>
          <p:cNvSpPr/>
          <p:nvPr/>
        </p:nvSpPr>
        <p:spPr bwMode="auto">
          <a:xfrm>
            <a:off x="6411822" y="2686659"/>
            <a:ext cx="1025219" cy="1185661"/>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FDB89F"/>
          </a:solidFill>
          <a:ln w="19050">
            <a:noFill/>
          </a:ln>
          <a:effec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16" name="Freeform 8"/>
          <p:cNvSpPr/>
          <p:nvPr/>
        </p:nvSpPr>
        <p:spPr bwMode="auto">
          <a:xfrm>
            <a:off x="4754960" y="3632504"/>
            <a:ext cx="1025219" cy="1185661"/>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FDB89F"/>
          </a:solidFill>
          <a:ln w="19050">
            <a:noFill/>
          </a:ln>
          <a:effec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17" name="Freeform 8"/>
          <p:cNvSpPr/>
          <p:nvPr/>
        </p:nvSpPr>
        <p:spPr bwMode="auto">
          <a:xfrm>
            <a:off x="5857761" y="3632504"/>
            <a:ext cx="1025219" cy="1185661"/>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FF646E"/>
          </a:solidFill>
          <a:ln w="19050">
            <a:noFill/>
          </a:ln>
          <a:effec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18" name="Freeform 14"/>
          <p:cNvSpPr>
            <a:spLocks noEditPoints="1"/>
          </p:cNvSpPr>
          <p:nvPr/>
        </p:nvSpPr>
        <p:spPr bwMode="auto">
          <a:xfrm>
            <a:off x="5655005" y="3002314"/>
            <a:ext cx="327928" cy="447732"/>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chemeClr val="bg1"/>
          </a:solidFill>
          <a:ln>
            <a:noFill/>
          </a:ln>
          <a:effectLst/>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grpSp>
        <p:nvGrpSpPr>
          <p:cNvPr id="19" name="组合 18"/>
          <p:cNvGrpSpPr/>
          <p:nvPr/>
        </p:nvGrpSpPr>
        <p:grpSpPr>
          <a:xfrm>
            <a:off x="5063754" y="4003342"/>
            <a:ext cx="348221" cy="380748"/>
            <a:chOff x="697828" y="4453123"/>
            <a:chExt cx="229831" cy="251300"/>
          </a:xfrm>
          <a:solidFill>
            <a:schemeClr val="bg1"/>
          </a:solidFill>
          <a:effectLst/>
        </p:grpSpPr>
        <p:sp>
          <p:nvSpPr>
            <p:cNvPr id="20" name="Freeform 665"/>
            <p:cNvSpPr/>
            <p:nvPr/>
          </p:nvSpPr>
          <p:spPr bwMode="auto">
            <a:xfrm>
              <a:off x="697828" y="4453123"/>
              <a:ext cx="229831" cy="17745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grpFill/>
            <a:ln>
              <a:noFill/>
            </a:ln>
          </p:spPr>
          <p:txBody>
            <a:bodyPr vert="horz" wrap="square" lIns="68589" tIns="34295" rIns="68589" bIns="34295" numCol="1" anchor="t" anchorCtr="0" compatLnSpc="1"/>
            <a:lstStyle/>
            <a:p>
              <a:endParaRPr lang="zh-CN" altLang="en-US">
                <a:solidFill>
                  <a:schemeClr val="tx1">
                    <a:lumMod val="75000"/>
                    <a:lumOff val="25000"/>
                  </a:schemeClr>
                </a:solidFill>
              </a:endParaRPr>
            </a:p>
          </p:txBody>
        </p:sp>
        <p:sp>
          <p:nvSpPr>
            <p:cNvPr id="22" name="Rectangle 666"/>
            <p:cNvSpPr>
              <a:spLocks noChangeArrowheads="1"/>
            </p:cNvSpPr>
            <p:nvPr/>
          </p:nvSpPr>
          <p:spPr bwMode="auto">
            <a:xfrm>
              <a:off x="718073" y="4643682"/>
              <a:ext cx="33343" cy="60741"/>
            </a:xfrm>
            <a:prstGeom prst="rect">
              <a:avLst/>
            </a:prstGeom>
            <a:grpFill/>
            <a:ln>
              <a:noFill/>
            </a:ln>
          </p:spPr>
          <p:txBody>
            <a:bodyPr vert="horz" wrap="square" lIns="68589" tIns="34295" rIns="68589" bIns="34295" numCol="1" anchor="t" anchorCtr="0" compatLnSpc="1"/>
            <a:lstStyle/>
            <a:p>
              <a:endParaRPr lang="zh-CN" altLang="en-US">
                <a:solidFill>
                  <a:schemeClr val="tx1">
                    <a:lumMod val="75000"/>
                    <a:lumOff val="25000"/>
                  </a:schemeClr>
                </a:solidFill>
              </a:endParaRPr>
            </a:p>
          </p:txBody>
        </p:sp>
        <p:sp>
          <p:nvSpPr>
            <p:cNvPr id="23" name="Rectangle 667"/>
            <p:cNvSpPr>
              <a:spLocks noChangeArrowheads="1"/>
            </p:cNvSpPr>
            <p:nvPr/>
          </p:nvSpPr>
          <p:spPr bwMode="auto">
            <a:xfrm>
              <a:off x="772851" y="4613906"/>
              <a:ext cx="33343" cy="90515"/>
            </a:xfrm>
            <a:prstGeom prst="rect">
              <a:avLst/>
            </a:prstGeom>
            <a:grpFill/>
            <a:ln>
              <a:noFill/>
            </a:ln>
          </p:spPr>
          <p:txBody>
            <a:bodyPr vert="horz" wrap="square" lIns="68589" tIns="34295" rIns="68589" bIns="34295" numCol="1" anchor="t" anchorCtr="0" compatLnSpc="1"/>
            <a:lstStyle/>
            <a:p>
              <a:endParaRPr lang="zh-CN" altLang="en-US">
                <a:solidFill>
                  <a:schemeClr val="tx1">
                    <a:lumMod val="75000"/>
                    <a:lumOff val="25000"/>
                  </a:schemeClr>
                </a:solidFill>
              </a:endParaRPr>
            </a:p>
          </p:txBody>
        </p:sp>
        <p:sp>
          <p:nvSpPr>
            <p:cNvPr id="24" name="Rectangle 668"/>
            <p:cNvSpPr>
              <a:spLocks noChangeArrowheads="1"/>
            </p:cNvSpPr>
            <p:nvPr/>
          </p:nvSpPr>
          <p:spPr bwMode="auto">
            <a:xfrm>
              <a:off x="828820" y="4584131"/>
              <a:ext cx="33343" cy="120291"/>
            </a:xfrm>
            <a:prstGeom prst="rect">
              <a:avLst/>
            </a:prstGeom>
            <a:grpFill/>
            <a:ln>
              <a:noFill/>
            </a:ln>
          </p:spPr>
          <p:txBody>
            <a:bodyPr vert="horz" wrap="square" lIns="68589" tIns="34295" rIns="68589" bIns="34295" numCol="1" anchor="t" anchorCtr="0" compatLnSpc="1"/>
            <a:lstStyle/>
            <a:p>
              <a:endParaRPr lang="zh-CN" altLang="en-US">
                <a:solidFill>
                  <a:schemeClr val="tx1">
                    <a:lumMod val="75000"/>
                    <a:lumOff val="25000"/>
                  </a:schemeClr>
                </a:solidFill>
              </a:endParaRPr>
            </a:p>
          </p:txBody>
        </p:sp>
        <p:sp>
          <p:nvSpPr>
            <p:cNvPr id="25" name="Rectangle 669"/>
            <p:cNvSpPr>
              <a:spLocks noChangeArrowheads="1"/>
            </p:cNvSpPr>
            <p:nvPr/>
          </p:nvSpPr>
          <p:spPr bwMode="auto">
            <a:xfrm>
              <a:off x="883598" y="4554357"/>
              <a:ext cx="33343" cy="150065"/>
            </a:xfrm>
            <a:prstGeom prst="rect">
              <a:avLst/>
            </a:prstGeom>
            <a:grpFill/>
            <a:ln>
              <a:noFill/>
            </a:ln>
          </p:spPr>
          <p:txBody>
            <a:bodyPr vert="horz" wrap="square" lIns="68589" tIns="34295" rIns="68589" bIns="34295" numCol="1" anchor="t" anchorCtr="0" compatLnSpc="1"/>
            <a:lstStyle/>
            <a:p>
              <a:endParaRPr lang="zh-CN" altLang="en-US">
                <a:solidFill>
                  <a:schemeClr val="tx1">
                    <a:lumMod val="75000"/>
                    <a:lumOff val="25000"/>
                  </a:schemeClr>
                </a:solidFill>
              </a:endParaRPr>
            </a:p>
          </p:txBody>
        </p:sp>
      </p:grpSp>
      <p:sp>
        <p:nvSpPr>
          <p:cNvPr id="26" name="Freeform 5"/>
          <p:cNvSpPr>
            <a:spLocks noEditPoints="1"/>
          </p:cNvSpPr>
          <p:nvPr/>
        </p:nvSpPr>
        <p:spPr bwMode="auto">
          <a:xfrm>
            <a:off x="6704219" y="3123996"/>
            <a:ext cx="440424" cy="310986"/>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bg1"/>
          </a:solidFill>
          <a:ln>
            <a:noFill/>
          </a:ln>
        </p:spPr>
        <p:txBody>
          <a:bodyPr vert="horz" wrap="square" lIns="121920" tIns="60960" rIns="121920" bIns="60960" numCol="1" anchor="t" anchorCtr="0" compatLnSpc="1"/>
          <a:lstStyle/>
          <a:p>
            <a:endParaRPr lang="id-ID" sz="1800">
              <a:solidFill>
                <a:schemeClr val="tx1">
                  <a:lumMod val="75000"/>
                  <a:lumOff val="25000"/>
                </a:schemeClr>
              </a:solidFill>
              <a:latin typeface="Impact" panose="020B0806030902050204" pitchFamily="34" charset="0"/>
            </a:endParaRPr>
          </a:p>
        </p:txBody>
      </p:sp>
      <p:sp>
        <p:nvSpPr>
          <p:cNvPr id="27" name="Freeform 61"/>
          <p:cNvSpPr/>
          <p:nvPr/>
        </p:nvSpPr>
        <p:spPr bwMode="auto">
          <a:xfrm>
            <a:off x="6136077" y="4019549"/>
            <a:ext cx="396326" cy="411571"/>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4 h 142"/>
              <a:gd name="T16" fmla="*/ 62 w 137"/>
              <a:gd name="T17" fmla="*/ 5 h 142"/>
              <a:gd name="T18" fmla="*/ 43 w 137"/>
              <a:gd name="T19" fmla="*/ 57 h 142"/>
              <a:gd name="T20" fmla="*/ 64 w 137"/>
              <a:gd name="T21" fmla="*/ 57 h 142"/>
              <a:gd name="T22" fmla="*/ 64 w 137"/>
              <a:gd name="T23" fmla="*/ 122 h 142"/>
              <a:gd name="T24" fmla="*/ 64 w 137"/>
              <a:gd name="T25" fmla="*/ 125 h 142"/>
              <a:gd name="T26" fmla="*/ 64 w 137"/>
              <a:gd name="T27" fmla="*/ 130 h 142"/>
              <a:gd name="T28" fmla="*/ 76 w 137"/>
              <a:gd name="T29" fmla="*/ 142 h 142"/>
              <a:gd name="T30" fmla="*/ 87 w 137"/>
              <a:gd name="T31" fmla="*/ 130 h 142"/>
              <a:gd name="T32" fmla="*/ 87 w 137"/>
              <a:gd name="T33" fmla="*/ 125 h 142"/>
              <a:gd name="T34" fmla="*/ 79 w 137"/>
              <a:gd name="T35" fmla="*/ 125 h 142"/>
              <a:gd name="T36" fmla="*/ 79 w 137"/>
              <a:gd name="T37" fmla="*/ 127 h 142"/>
              <a:gd name="T38" fmla="*/ 79 w 137"/>
              <a:gd name="T39" fmla="*/ 129 h 142"/>
              <a:gd name="T40" fmla="*/ 76 w 137"/>
              <a:gd name="T41" fmla="*/ 133 h 142"/>
              <a:gd name="T42" fmla="*/ 72 w 137"/>
              <a:gd name="T43" fmla="*/ 129 h 142"/>
              <a:gd name="T44" fmla="*/ 72 w 137"/>
              <a:gd name="T45" fmla="*/ 127 h 142"/>
              <a:gd name="T46" fmla="*/ 72 w 137"/>
              <a:gd name="T47" fmla="*/ 125 h 142"/>
              <a:gd name="T48" fmla="*/ 72 w 137"/>
              <a:gd name="T49" fmla="*/ 111 h 142"/>
              <a:gd name="T50" fmla="*/ 72 w 137"/>
              <a:gd name="T51" fmla="*/ 57 h 142"/>
              <a:gd name="T52" fmla="*/ 94 w 137"/>
              <a:gd name="T53" fmla="*/ 57 h 142"/>
              <a:gd name="T54" fmla="*/ 76 w 137"/>
              <a:gd name="T55" fmla="*/ 5 h 142"/>
              <a:gd name="T56" fmla="*/ 76 w 137"/>
              <a:gd name="T57" fmla="*/ 4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bg1"/>
          </a:solidFill>
          <a:ln>
            <a:noFill/>
          </a:ln>
        </p:spPr>
        <p:txBody>
          <a:bodyPr vert="horz" wrap="square" lIns="121920" tIns="60960" rIns="121920" bIns="60960" numCol="1" anchor="t" anchorCtr="0" compatLnSpc="1"/>
          <a:lstStyle/>
          <a:p>
            <a:pPr algn="ctr"/>
            <a:endParaRPr lang="en-US" sz="2400">
              <a:solidFill>
                <a:schemeClr val="tx1">
                  <a:lumMod val="75000"/>
                  <a:lumOff val="25000"/>
                </a:schemeClr>
              </a:solidFill>
              <a:latin typeface="Impact" panose="020B0806030902050204" pitchFamily="34" charset="0"/>
            </a:endParaRPr>
          </a:p>
        </p:txBody>
      </p:sp>
      <p:sp>
        <p:nvSpPr>
          <p:cNvPr id="28" name="TextBox 76"/>
          <p:cNvSpPr txBox="1"/>
          <p:nvPr/>
        </p:nvSpPr>
        <p:spPr>
          <a:xfrm>
            <a:off x="8064846" y="4194488"/>
            <a:ext cx="1201198" cy="369332"/>
          </a:xfrm>
          <a:prstGeom prst="rect">
            <a:avLst/>
          </a:prstGeom>
          <a:noFill/>
        </p:spPr>
        <p:txBody>
          <a:bodyPr wrap="square" rtlCol="0">
            <a:spAutoFit/>
          </a:bodyPr>
          <a:lstStyle/>
          <a:p>
            <a:pPr algn="ctr"/>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29" name="文本框 28"/>
          <p:cNvSpPr txBox="1"/>
          <p:nvPr/>
        </p:nvSpPr>
        <p:spPr>
          <a:xfrm>
            <a:off x="7305773" y="4551240"/>
            <a:ext cx="2719346" cy="1410970"/>
          </a:xfrm>
          <a:prstGeom prst="rect">
            <a:avLst/>
          </a:prstGeom>
          <a:noFill/>
        </p:spPr>
        <p:txBody>
          <a:bodyPr wrap="square" rtlCol="0">
            <a:spAutoFit/>
          </a:bodyPr>
          <a:lstStyle/>
          <a:p>
            <a:pPr algn="ctr">
              <a:lnSpc>
                <a:spcPct val="130000"/>
              </a:lnSpc>
            </a:pP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content.here you can directly modify the content.here you can directly modify the content.here you can directly modify the content.here you can directly modify the content.</a:t>
            </a:r>
            <a:r>
              <a:rPr lang="en-US" altLang="zh-CN" sz="1100" dirty="0">
                <a:solidFill>
                  <a:srgbClr val="5A5A5A"/>
                </a:solidFill>
                <a:latin typeface="微软雅黑" panose="020B0503020204020204" pitchFamily="34" charset="-122"/>
                <a:ea typeface="微软雅黑" panose="020B0503020204020204" pitchFamily="34" charset="-122"/>
              </a:rPr>
              <a:t> </a:t>
            </a:r>
          </a:p>
        </p:txBody>
      </p:sp>
      <p:sp>
        <p:nvSpPr>
          <p:cNvPr id="30" name="TextBox 76"/>
          <p:cNvSpPr txBox="1"/>
          <p:nvPr/>
        </p:nvSpPr>
        <p:spPr>
          <a:xfrm>
            <a:off x="9200113" y="2170224"/>
            <a:ext cx="1201198" cy="369332"/>
          </a:xfrm>
          <a:prstGeom prst="rect">
            <a:avLst/>
          </a:prstGeom>
          <a:noFill/>
        </p:spPr>
        <p:txBody>
          <a:bodyPr wrap="square" rtlCol="0">
            <a:spAutoFit/>
          </a:bodyPr>
          <a:lstStyle/>
          <a:p>
            <a:pPr algn="ctr"/>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31" name="文本框 30"/>
          <p:cNvSpPr txBox="1"/>
          <p:nvPr/>
        </p:nvSpPr>
        <p:spPr>
          <a:xfrm>
            <a:off x="8441040" y="2526976"/>
            <a:ext cx="2719346" cy="1410970"/>
          </a:xfrm>
          <a:prstGeom prst="rect">
            <a:avLst/>
          </a:prstGeom>
          <a:noFill/>
        </p:spPr>
        <p:txBody>
          <a:bodyPr wrap="square" rtlCol="0">
            <a:spAutoFit/>
          </a:bodyPr>
          <a:lstStyle/>
          <a:p>
            <a:pPr algn="just">
              <a:lnSpc>
                <a:spcPct val="130000"/>
              </a:lnSpc>
            </a:pP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content.here you can directly modify the content.here you can directly modify the content.here you can directly modify the content.here you can directly modify the content.</a:t>
            </a:r>
            <a:endParaRPr lang="en-US" altLang="zh-CN" sz="1100" dirty="0">
              <a:solidFill>
                <a:srgbClr val="5A5A5A"/>
              </a:solidFill>
              <a:latin typeface="微软雅黑" panose="020B0503020204020204" pitchFamily="34" charset="-122"/>
              <a:ea typeface="微软雅黑" panose="020B0503020204020204" pitchFamily="34" charset="-122"/>
            </a:endParaRPr>
          </a:p>
        </p:txBody>
      </p:sp>
      <p:sp>
        <p:nvSpPr>
          <p:cNvPr id="33" name="TextBox 76"/>
          <p:cNvSpPr txBox="1"/>
          <p:nvPr/>
        </p:nvSpPr>
        <p:spPr>
          <a:xfrm>
            <a:off x="1790688" y="4194488"/>
            <a:ext cx="1201198" cy="369332"/>
          </a:xfrm>
          <a:prstGeom prst="rect">
            <a:avLst/>
          </a:prstGeom>
          <a:noFill/>
        </p:spPr>
        <p:txBody>
          <a:bodyPr wrap="square" rtlCol="0">
            <a:spAutoFit/>
          </a:bodyPr>
          <a:lstStyle/>
          <a:p>
            <a:pPr algn="ctr"/>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34" name="文本框 33"/>
          <p:cNvSpPr txBox="1"/>
          <p:nvPr/>
        </p:nvSpPr>
        <p:spPr>
          <a:xfrm>
            <a:off x="1031615" y="4551240"/>
            <a:ext cx="2719346" cy="1410970"/>
          </a:xfrm>
          <a:prstGeom prst="rect">
            <a:avLst/>
          </a:prstGeom>
          <a:noFill/>
        </p:spPr>
        <p:txBody>
          <a:bodyPr wrap="square" rtlCol="0">
            <a:spAutoFit/>
          </a:bodyPr>
          <a:lstStyle/>
          <a:p>
            <a:pPr algn="just">
              <a:lnSpc>
                <a:spcPct val="130000"/>
              </a:lnSpc>
            </a:pP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content.here you can directly modify the content.here you can directly modify the content.here you can directly modify the content.here you can directly modify the content.</a:t>
            </a:r>
            <a:endParaRPr lang="en-US" altLang="zh-CN" sz="1100" dirty="0">
              <a:solidFill>
                <a:srgbClr val="5A5A5A"/>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2166882" y="2526976"/>
            <a:ext cx="2719346" cy="1410970"/>
          </a:xfrm>
          <a:prstGeom prst="rect">
            <a:avLst/>
          </a:prstGeom>
          <a:noFill/>
        </p:spPr>
        <p:txBody>
          <a:bodyPr wrap="square" rtlCol="0">
            <a:spAutoFit/>
          </a:bodyPr>
          <a:lstStyle/>
          <a:p>
            <a:pPr algn="just">
              <a:lnSpc>
                <a:spcPct val="130000"/>
              </a:lnSpc>
            </a:pP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content.here you can directly modify the content.here you can directly modify the content.here you can directly modify the content.here you can directly modify the content.</a:t>
            </a:r>
            <a:endParaRPr lang="en-US" altLang="zh-CN" sz="1100" dirty="0">
              <a:solidFill>
                <a:srgbClr val="5A5A5A"/>
              </a:solidFill>
              <a:latin typeface="微软雅黑" panose="020B0503020204020204" pitchFamily="34" charset="-122"/>
              <a:ea typeface="微软雅黑" panose="020B0503020204020204" pitchFamily="34" charset="-122"/>
            </a:endParaRPr>
          </a:p>
        </p:txBody>
      </p:sp>
      <p:pic>
        <p:nvPicPr>
          <p:cNvPr id="32" name="图片 31"/>
          <p:cNvPicPr>
            <a:picLocks noChangeAspect="1"/>
          </p:cNvPicPr>
          <p:nvPr/>
        </p:nvPicPr>
        <p:blipFill>
          <a:blip r:embed="rId3"/>
          <a:stretch>
            <a:fillRect/>
          </a:stretch>
        </p:blipFill>
        <p:spPr>
          <a:xfrm>
            <a:off x="10249385" y="5064060"/>
            <a:ext cx="1942615" cy="1829681"/>
          </a:xfrm>
          <a:prstGeom prst="rect">
            <a:avLst/>
          </a:prstGeom>
        </p:spPr>
      </p:pic>
      <p:pic>
        <p:nvPicPr>
          <p:cNvPr id="37" name="图片 36"/>
          <p:cNvPicPr>
            <a:picLocks noChangeAspect="1"/>
          </p:cNvPicPr>
          <p:nvPr/>
        </p:nvPicPr>
        <p:blipFill>
          <a:blip r:embed="rId4"/>
          <a:stretch>
            <a:fillRect/>
          </a:stretch>
        </p:blipFill>
        <p:spPr>
          <a:xfrm>
            <a:off x="163789" y="95249"/>
            <a:ext cx="1172164" cy="1329557"/>
          </a:xfrm>
          <a:prstGeom prst="rect">
            <a:avLst/>
          </a:prstGeom>
        </p:spPr>
      </p:pic>
      <p:pic>
        <p:nvPicPr>
          <p:cNvPr id="38" name="图片 37"/>
          <p:cNvPicPr>
            <a:picLocks noChangeAspect="1"/>
          </p:cNvPicPr>
          <p:nvPr/>
        </p:nvPicPr>
        <p:blipFill>
          <a:blip r:embed="rId5"/>
          <a:stretch>
            <a:fillRect/>
          </a:stretch>
        </p:blipFill>
        <p:spPr>
          <a:xfrm rot="6602957">
            <a:off x="310211" y="108289"/>
            <a:ext cx="1926312" cy="1444734"/>
          </a:xfrm>
          <a:prstGeom prst="rect">
            <a:avLst/>
          </a:prstGeom>
        </p:spPr>
      </p:pic>
      <p:pic>
        <p:nvPicPr>
          <p:cNvPr id="39" name="图片 38"/>
          <p:cNvPicPr>
            <a:picLocks noChangeAspect="1"/>
          </p:cNvPicPr>
          <p:nvPr/>
        </p:nvPicPr>
        <p:blipFill>
          <a:blip r:embed="rId6"/>
          <a:stretch>
            <a:fillRect/>
          </a:stretch>
        </p:blipFill>
        <p:spPr>
          <a:xfrm>
            <a:off x="10005519" y="5610662"/>
            <a:ext cx="1285925" cy="1283079"/>
          </a:xfrm>
          <a:prstGeom prst="rect">
            <a:avLst/>
          </a:prstGeom>
        </p:spPr>
      </p:pic>
      <p:sp>
        <p:nvSpPr>
          <p:cNvPr id="35" name="TextBox 76"/>
          <p:cNvSpPr txBox="1"/>
          <p:nvPr/>
        </p:nvSpPr>
        <p:spPr>
          <a:xfrm>
            <a:off x="2976426" y="2083727"/>
            <a:ext cx="1201198" cy="369332"/>
          </a:xfrm>
          <a:prstGeom prst="rect">
            <a:avLst/>
          </a:prstGeom>
          <a:noFill/>
        </p:spPr>
        <p:txBody>
          <a:bodyPr wrap="square" rtlCol="0">
            <a:spAutoFit/>
          </a:bodyPr>
          <a:lstStyle/>
          <a:p>
            <a:pPr algn="ctr"/>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barn(inVertical)">
                                      <p:cBhvr>
                                        <p:cTn id="23" dur="500"/>
                                        <p:tgtEl>
                                          <p:spTgt spid="3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barn(inVertical)">
                                      <p:cBhvr>
                                        <p:cTn id="26" dur="500"/>
                                        <p:tgtEl>
                                          <p:spTgt spid="3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arn(inVertical)">
                                      <p:cBhvr>
                                        <p:cTn id="35" dur="500"/>
                                        <p:tgtEl>
                                          <p:spTgt spid="3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barn(inVertical)">
                                      <p:cBhvr>
                                        <p:cTn id="38" dur="500"/>
                                        <p:tgtEl>
                                          <p:spTgt spid="34"/>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arn(inVertical)">
                                      <p:cBhvr>
                                        <p:cTn id="41" dur="500"/>
                                        <p:tgtEl>
                                          <p:spTgt spid="28"/>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barn(inVertical)">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P spid="17" grpId="0" animBg="1"/>
      <p:bldP spid="28" grpId="0"/>
      <p:bldP spid="29" grpId="0"/>
      <p:bldP spid="30" grpId="0"/>
      <p:bldP spid="31" grpId="0"/>
      <p:bldP spid="33" grpId="0"/>
      <p:bldP spid="34" grpId="0"/>
      <p:bldP spid="36"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76"/>
          <p:cNvSpPr txBox="1"/>
          <p:nvPr/>
        </p:nvSpPr>
        <p:spPr>
          <a:xfrm>
            <a:off x="5285442" y="446261"/>
            <a:ext cx="1620957" cy="523220"/>
          </a:xfrm>
          <a:prstGeom prst="rect">
            <a:avLst/>
          </a:prstGeom>
          <a:noFill/>
        </p:spPr>
        <p:txBody>
          <a:bodyPr wrap="none" rtlCol="0">
            <a:spAutoFit/>
          </a:bodyPr>
          <a:lstStyle/>
          <a:p>
            <a:pPr algn="ctr"/>
            <a:r>
              <a:rPr lang="zh-CN" altLang="en-US" sz="280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2" name="MH_SubTitle_1"/>
          <p:cNvSpPr/>
          <p:nvPr>
            <p:custDataLst>
              <p:tags r:id="rId1"/>
            </p:custDataLst>
          </p:nvPr>
        </p:nvSpPr>
        <p:spPr>
          <a:xfrm>
            <a:off x="1581401" y="1754042"/>
            <a:ext cx="819038" cy="819038"/>
          </a:xfrm>
          <a:prstGeom prst="rect">
            <a:avLst/>
          </a:prstGeom>
          <a:solidFill>
            <a:srgbClr val="D2C8E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angal" panose="02040503050203030202" pitchFamily="18" charset="0"/>
              </a:rPr>
              <a:t>标题</a:t>
            </a:r>
          </a:p>
        </p:txBody>
      </p:sp>
      <p:sp>
        <p:nvSpPr>
          <p:cNvPr id="16" name="MH_Other_2"/>
          <p:cNvSpPr/>
          <p:nvPr>
            <p:custDataLst>
              <p:tags r:id="rId2"/>
            </p:custDataLst>
          </p:nvPr>
        </p:nvSpPr>
        <p:spPr>
          <a:xfrm rot="10800000" flipH="1">
            <a:off x="2738684" y="2015448"/>
            <a:ext cx="218752" cy="296226"/>
          </a:xfrm>
          <a:prstGeom prst="chevron">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0F2F5"/>
              </a:solidFill>
            </a:endParaRPr>
          </a:p>
        </p:txBody>
      </p:sp>
      <p:sp>
        <p:nvSpPr>
          <p:cNvPr id="17" name="MH_Other_2"/>
          <p:cNvSpPr/>
          <p:nvPr>
            <p:custDataLst>
              <p:tags r:id="rId3"/>
            </p:custDataLst>
          </p:nvPr>
        </p:nvSpPr>
        <p:spPr>
          <a:xfrm rot="10800000" flipH="1">
            <a:off x="3028327" y="2015448"/>
            <a:ext cx="218752" cy="296226"/>
          </a:xfrm>
          <a:prstGeom prst="chevron">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0F2F5"/>
              </a:solidFill>
            </a:endParaRPr>
          </a:p>
        </p:txBody>
      </p:sp>
      <p:sp>
        <p:nvSpPr>
          <p:cNvPr id="18" name="MH_Other_2"/>
          <p:cNvSpPr/>
          <p:nvPr>
            <p:custDataLst>
              <p:tags r:id="rId4"/>
            </p:custDataLst>
          </p:nvPr>
        </p:nvSpPr>
        <p:spPr>
          <a:xfrm rot="10800000" flipH="1">
            <a:off x="3317970" y="2015448"/>
            <a:ext cx="218752" cy="296226"/>
          </a:xfrm>
          <a:prstGeom prst="chevron">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0F2F5"/>
              </a:solidFill>
            </a:endParaRPr>
          </a:p>
        </p:txBody>
      </p:sp>
      <p:sp>
        <p:nvSpPr>
          <p:cNvPr id="19" name="文本框 18"/>
          <p:cNvSpPr txBox="1"/>
          <p:nvPr/>
        </p:nvSpPr>
        <p:spPr>
          <a:xfrm>
            <a:off x="3874968" y="1757296"/>
            <a:ext cx="6735632" cy="810260"/>
          </a:xfrm>
          <a:prstGeom prst="rect">
            <a:avLst/>
          </a:prstGeom>
          <a:noFill/>
        </p:spPr>
        <p:txBody>
          <a:bodyPr wrap="square" rtlCol="0">
            <a:spAutoFit/>
          </a:bodyPr>
          <a:lstStyle/>
          <a:p>
            <a:pPr algn="just">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content.here you can directly modify the content.here you can directly modify the content.here you can directly modify the content.here you can directly modify the content.</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MH_SubTitle_1"/>
          <p:cNvSpPr/>
          <p:nvPr>
            <p:custDataLst>
              <p:tags r:id="rId5"/>
            </p:custDataLst>
          </p:nvPr>
        </p:nvSpPr>
        <p:spPr>
          <a:xfrm>
            <a:off x="1581401" y="3341400"/>
            <a:ext cx="819038" cy="819038"/>
          </a:xfrm>
          <a:prstGeom prst="rect">
            <a:avLst/>
          </a:prstGeom>
          <a:solidFill>
            <a:srgbClr val="FDB89F"/>
          </a:solidFill>
          <a:ln w="28575">
            <a:solidFill>
              <a:srgbClr val="FDB89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angal" panose="02040503050203030202" pitchFamily="18" charset="0"/>
              </a:rPr>
              <a:t>标题</a:t>
            </a:r>
          </a:p>
        </p:txBody>
      </p:sp>
      <p:sp>
        <p:nvSpPr>
          <p:cNvPr id="22" name="MH_Other_2"/>
          <p:cNvSpPr/>
          <p:nvPr>
            <p:custDataLst>
              <p:tags r:id="rId6"/>
            </p:custDataLst>
          </p:nvPr>
        </p:nvSpPr>
        <p:spPr>
          <a:xfrm rot="10800000" flipH="1">
            <a:off x="2738684" y="3602805"/>
            <a:ext cx="218752" cy="296226"/>
          </a:xfrm>
          <a:prstGeom prst="chevron">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0F2F5"/>
              </a:solidFill>
            </a:endParaRPr>
          </a:p>
        </p:txBody>
      </p:sp>
      <p:sp>
        <p:nvSpPr>
          <p:cNvPr id="23" name="MH_Other_2"/>
          <p:cNvSpPr/>
          <p:nvPr>
            <p:custDataLst>
              <p:tags r:id="rId7"/>
            </p:custDataLst>
          </p:nvPr>
        </p:nvSpPr>
        <p:spPr>
          <a:xfrm rot="10800000" flipH="1">
            <a:off x="3028327" y="3602805"/>
            <a:ext cx="218752" cy="296226"/>
          </a:xfrm>
          <a:prstGeom prst="chevron">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0F2F5"/>
              </a:solidFill>
            </a:endParaRPr>
          </a:p>
        </p:txBody>
      </p:sp>
      <p:sp>
        <p:nvSpPr>
          <p:cNvPr id="24" name="MH_Other_2"/>
          <p:cNvSpPr/>
          <p:nvPr>
            <p:custDataLst>
              <p:tags r:id="rId8"/>
            </p:custDataLst>
          </p:nvPr>
        </p:nvSpPr>
        <p:spPr>
          <a:xfrm rot="10800000" flipH="1">
            <a:off x="3317970" y="3602805"/>
            <a:ext cx="218752" cy="296226"/>
          </a:xfrm>
          <a:prstGeom prst="chevron">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0F2F5"/>
              </a:solidFill>
            </a:endParaRPr>
          </a:p>
        </p:txBody>
      </p:sp>
      <p:sp>
        <p:nvSpPr>
          <p:cNvPr id="25" name="文本框 24"/>
          <p:cNvSpPr txBox="1"/>
          <p:nvPr/>
        </p:nvSpPr>
        <p:spPr>
          <a:xfrm>
            <a:off x="3874968" y="3344653"/>
            <a:ext cx="6735632" cy="810260"/>
          </a:xfrm>
          <a:prstGeom prst="rect">
            <a:avLst/>
          </a:prstGeom>
          <a:noFill/>
        </p:spPr>
        <p:txBody>
          <a:bodyPr wrap="square" rtlCol="0">
            <a:spAutoFit/>
          </a:bodyPr>
          <a:lstStyle/>
          <a:p>
            <a:pPr algn="just">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content.here you can directly modify the content.here you can directly modify the content.here you can directly modify the content.here you can directly modify the content.</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MH_SubTitle_1"/>
          <p:cNvSpPr/>
          <p:nvPr>
            <p:custDataLst>
              <p:tags r:id="rId9"/>
            </p:custDataLst>
          </p:nvPr>
        </p:nvSpPr>
        <p:spPr>
          <a:xfrm>
            <a:off x="1581401" y="4928757"/>
            <a:ext cx="819038" cy="819038"/>
          </a:xfrm>
          <a:prstGeom prst="rect">
            <a:avLst/>
          </a:prstGeom>
          <a:solidFill>
            <a:srgbClr val="D2C8E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angal" panose="02040503050203030202" pitchFamily="18" charset="0"/>
              </a:rPr>
              <a:t>标题</a:t>
            </a:r>
          </a:p>
        </p:txBody>
      </p:sp>
      <p:sp>
        <p:nvSpPr>
          <p:cNvPr id="27" name="MH_Other_2"/>
          <p:cNvSpPr/>
          <p:nvPr>
            <p:custDataLst>
              <p:tags r:id="rId10"/>
            </p:custDataLst>
          </p:nvPr>
        </p:nvSpPr>
        <p:spPr>
          <a:xfrm rot="10800000" flipH="1">
            <a:off x="2738684" y="5190162"/>
            <a:ext cx="218752" cy="296226"/>
          </a:xfrm>
          <a:prstGeom prst="chevron">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0F2F5"/>
              </a:solidFill>
            </a:endParaRPr>
          </a:p>
        </p:txBody>
      </p:sp>
      <p:sp>
        <p:nvSpPr>
          <p:cNvPr id="28" name="MH_Other_2"/>
          <p:cNvSpPr/>
          <p:nvPr>
            <p:custDataLst>
              <p:tags r:id="rId11"/>
            </p:custDataLst>
          </p:nvPr>
        </p:nvSpPr>
        <p:spPr>
          <a:xfrm rot="10800000" flipH="1">
            <a:off x="3028327" y="5190162"/>
            <a:ext cx="218752" cy="296226"/>
          </a:xfrm>
          <a:prstGeom prst="chevron">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0F2F5"/>
              </a:solidFill>
            </a:endParaRPr>
          </a:p>
        </p:txBody>
      </p:sp>
      <p:sp>
        <p:nvSpPr>
          <p:cNvPr id="29" name="MH_Other_2"/>
          <p:cNvSpPr/>
          <p:nvPr>
            <p:custDataLst>
              <p:tags r:id="rId12"/>
            </p:custDataLst>
          </p:nvPr>
        </p:nvSpPr>
        <p:spPr>
          <a:xfrm rot="10800000" flipH="1">
            <a:off x="3317970" y="5190162"/>
            <a:ext cx="218752" cy="296226"/>
          </a:xfrm>
          <a:prstGeom prst="chevron">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0F2F5"/>
              </a:solidFill>
            </a:endParaRPr>
          </a:p>
        </p:txBody>
      </p:sp>
      <p:sp>
        <p:nvSpPr>
          <p:cNvPr id="30" name="文本框 29"/>
          <p:cNvSpPr txBox="1"/>
          <p:nvPr/>
        </p:nvSpPr>
        <p:spPr>
          <a:xfrm>
            <a:off x="3874968" y="4932010"/>
            <a:ext cx="6735632" cy="810260"/>
          </a:xfrm>
          <a:prstGeom prst="rect">
            <a:avLst/>
          </a:prstGeom>
          <a:noFill/>
        </p:spPr>
        <p:txBody>
          <a:bodyPr wrap="square" rtlCol="0">
            <a:spAutoFit/>
          </a:bodyPr>
          <a:lstStyle/>
          <a:p>
            <a:pPr algn="just">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content.here you can directly modify the content.here you can directly modify the content.here you can directly modify the content.here you can directly modify the content.</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1" name="图片 30"/>
          <p:cNvPicPr>
            <a:picLocks noChangeAspect="1"/>
          </p:cNvPicPr>
          <p:nvPr/>
        </p:nvPicPr>
        <p:blipFill>
          <a:blip r:embed="rId15"/>
          <a:stretch>
            <a:fillRect/>
          </a:stretch>
        </p:blipFill>
        <p:spPr>
          <a:xfrm>
            <a:off x="10249385" y="5064060"/>
            <a:ext cx="1942615" cy="1829681"/>
          </a:xfrm>
          <a:prstGeom prst="rect">
            <a:avLst/>
          </a:prstGeom>
        </p:spPr>
      </p:pic>
      <p:pic>
        <p:nvPicPr>
          <p:cNvPr id="32" name="图片 31"/>
          <p:cNvPicPr>
            <a:picLocks noChangeAspect="1"/>
          </p:cNvPicPr>
          <p:nvPr/>
        </p:nvPicPr>
        <p:blipFill>
          <a:blip r:embed="rId16"/>
          <a:stretch>
            <a:fillRect/>
          </a:stretch>
        </p:blipFill>
        <p:spPr>
          <a:xfrm>
            <a:off x="163789" y="95249"/>
            <a:ext cx="1172164" cy="1329557"/>
          </a:xfrm>
          <a:prstGeom prst="rect">
            <a:avLst/>
          </a:prstGeom>
        </p:spPr>
      </p:pic>
      <p:pic>
        <p:nvPicPr>
          <p:cNvPr id="33" name="图片 32"/>
          <p:cNvPicPr>
            <a:picLocks noChangeAspect="1"/>
          </p:cNvPicPr>
          <p:nvPr/>
        </p:nvPicPr>
        <p:blipFill>
          <a:blip r:embed="rId17"/>
          <a:stretch>
            <a:fillRect/>
          </a:stretch>
        </p:blipFill>
        <p:spPr>
          <a:xfrm rot="6602957">
            <a:off x="310211" y="108289"/>
            <a:ext cx="1926312" cy="1444734"/>
          </a:xfrm>
          <a:prstGeom prst="rect">
            <a:avLst/>
          </a:prstGeom>
        </p:spPr>
      </p:pic>
      <p:pic>
        <p:nvPicPr>
          <p:cNvPr id="34" name="图片 33"/>
          <p:cNvPicPr>
            <a:picLocks noChangeAspect="1"/>
          </p:cNvPicPr>
          <p:nvPr/>
        </p:nvPicPr>
        <p:blipFill>
          <a:blip r:embed="rId18"/>
          <a:stretch>
            <a:fillRect/>
          </a:stretch>
        </p:blipFill>
        <p:spPr>
          <a:xfrm>
            <a:off x="10005519" y="5610662"/>
            <a:ext cx="1285925" cy="12830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P spid="18" grpId="0" animBg="1"/>
      <p:bldP spid="19" grpId="0"/>
      <p:bldP spid="20" grpId="0" animBg="1"/>
      <p:bldP spid="22" grpId="0" animBg="1"/>
      <p:bldP spid="23" grpId="0" animBg="1"/>
      <p:bldP spid="24" grpId="0" animBg="1"/>
      <p:bldP spid="25" grpId="0"/>
      <p:bldP spid="26" grpId="0" animBg="1"/>
      <p:bldP spid="27" grpId="0" animBg="1"/>
      <p:bldP spid="28" grpId="0" animBg="1"/>
      <p:bldP spid="29" grpId="0" animBg="1"/>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76"/>
          <p:cNvSpPr txBox="1"/>
          <p:nvPr/>
        </p:nvSpPr>
        <p:spPr>
          <a:xfrm>
            <a:off x="5285442" y="446261"/>
            <a:ext cx="1620957" cy="523220"/>
          </a:xfrm>
          <a:prstGeom prst="rect">
            <a:avLst/>
          </a:prstGeom>
          <a:noFill/>
        </p:spPr>
        <p:txBody>
          <a:bodyPr wrap="none" rtlCol="0">
            <a:spAutoFit/>
          </a:bodyPr>
          <a:lstStyle/>
          <a:p>
            <a:pPr algn="ctr"/>
            <a:r>
              <a:rPr lang="zh-CN" altLang="en-US" sz="280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1" name="Rectangle 5"/>
          <p:cNvSpPr/>
          <p:nvPr/>
        </p:nvSpPr>
        <p:spPr>
          <a:xfrm>
            <a:off x="4735512" y="1557902"/>
            <a:ext cx="6516688" cy="2884488"/>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12" name="Rectangle 4"/>
          <p:cNvSpPr/>
          <p:nvPr/>
        </p:nvSpPr>
        <p:spPr>
          <a:xfrm>
            <a:off x="914400" y="1557902"/>
            <a:ext cx="3654936" cy="2884488"/>
          </a:xfrm>
          <a:prstGeom prst="rect">
            <a:avLst/>
          </a:prstGeom>
          <a:solidFill>
            <a:srgbClr val="FDB8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16" name="TextBox 76"/>
          <p:cNvSpPr txBox="1"/>
          <p:nvPr/>
        </p:nvSpPr>
        <p:spPr>
          <a:xfrm>
            <a:off x="2004104" y="2240044"/>
            <a:ext cx="1475529" cy="461665"/>
          </a:xfrm>
          <a:prstGeom prst="rect">
            <a:avLst/>
          </a:prstGeom>
          <a:noFill/>
        </p:spPr>
        <p:txBody>
          <a:bodyPr wrap="squar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7" name="文本框 16"/>
          <p:cNvSpPr txBox="1"/>
          <p:nvPr/>
        </p:nvSpPr>
        <p:spPr>
          <a:xfrm>
            <a:off x="1127493" y="2931227"/>
            <a:ext cx="3228750" cy="929640"/>
          </a:xfrm>
          <a:prstGeom prst="rect">
            <a:avLst/>
          </a:prstGeom>
          <a:noFill/>
        </p:spPr>
        <p:txBody>
          <a:bodyPr wrap="square" rtlCol="0">
            <a:spAutoFit/>
          </a:bodyPr>
          <a:lstStyle/>
          <a:p>
            <a:pPr algn="ctr">
              <a:lnSpc>
                <a:spcPct val="130000"/>
              </a:lnSpc>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content.here you can directly modify the content.</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 </a:t>
            </a:r>
          </a:p>
        </p:txBody>
      </p:sp>
      <p:sp>
        <p:nvSpPr>
          <p:cNvPr id="18" name="文本框 17"/>
          <p:cNvSpPr txBox="1"/>
          <p:nvPr/>
        </p:nvSpPr>
        <p:spPr>
          <a:xfrm>
            <a:off x="1291117" y="4630653"/>
            <a:ext cx="9609764" cy="1290320"/>
          </a:xfrm>
          <a:prstGeom prst="rect">
            <a:avLst/>
          </a:prstGeom>
          <a:noFill/>
        </p:spPr>
        <p:txBody>
          <a:bodyPr wrap="square" rtlCol="0">
            <a:spAutoFit/>
          </a:bodyPr>
          <a:lstStyle/>
          <a:p>
            <a:pPr algn="just">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content.here you can directly modify the content.here you can directly modify the content.here you can directly modify the content.here you can directly modify the content.here you can directly modify the content.here you can directly modify the content.here you can directly modify the content.here you can directly modify the content.here you can directly modify the content.here you can directly modify the content.here you can directly modify the content.here you can directly modify the content.</a:t>
            </a:r>
            <a:endParaRPr lang="en-US" altLang="zh-CN" sz="1200" dirty="0">
              <a:solidFill>
                <a:srgbClr val="5A5A5A"/>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4"/>
          <a:stretch>
            <a:fillRect/>
          </a:stretch>
        </p:blipFill>
        <p:spPr>
          <a:xfrm>
            <a:off x="10249385" y="5064060"/>
            <a:ext cx="1942615" cy="1829681"/>
          </a:xfrm>
          <a:prstGeom prst="rect">
            <a:avLst/>
          </a:prstGeom>
        </p:spPr>
      </p:pic>
      <p:pic>
        <p:nvPicPr>
          <p:cNvPr id="19" name="图片 18"/>
          <p:cNvPicPr>
            <a:picLocks noChangeAspect="1"/>
          </p:cNvPicPr>
          <p:nvPr/>
        </p:nvPicPr>
        <p:blipFill>
          <a:blip r:embed="rId5"/>
          <a:stretch>
            <a:fillRect/>
          </a:stretch>
        </p:blipFill>
        <p:spPr>
          <a:xfrm>
            <a:off x="163789" y="95249"/>
            <a:ext cx="1172164" cy="1329557"/>
          </a:xfrm>
          <a:prstGeom prst="rect">
            <a:avLst/>
          </a:prstGeom>
        </p:spPr>
      </p:pic>
      <p:pic>
        <p:nvPicPr>
          <p:cNvPr id="20" name="图片 19"/>
          <p:cNvPicPr>
            <a:picLocks noChangeAspect="1"/>
          </p:cNvPicPr>
          <p:nvPr/>
        </p:nvPicPr>
        <p:blipFill>
          <a:blip r:embed="rId6"/>
          <a:stretch>
            <a:fillRect/>
          </a:stretch>
        </p:blipFill>
        <p:spPr>
          <a:xfrm rot="6602957">
            <a:off x="310211" y="108289"/>
            <a:ext cx="1926312" cy="1444734"/>
          </a:xfrm>
          <a:prstGeom prst="rect">
            <a:avLst/>
          </a:prstGeom>
        </p:spPr>
      </p:pic>
      <p:pic>
        <p:nvPicPr>
          <p:cNvPr id="21" name="图片 20"/>
          <p:cNvPicPr>
            <a:picLocks noChangeAspect="1"/>
          </p:cNvPicPr>
          <p:nvPr/>
        </p:nvPicPr>
        <p:blipFill>
          <a:blip r:embed="rId7"/>
          <a:stretch>
            <a:fillRect/>
          </a:stretch>
        </p:blipFill>
        <p:spPr>
          <a:xfrm>
            <a:off x="10005519" y="5610662"/>
            <a:ext cx="1285925" cy="12830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animBg="1"/>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76"/>
          <p:cNvSpPr txBox="1"/>
          <p:nvPr/>
        </p:nvSpPr>
        <p:spPr>
          <a:xfrm>
            <a:off x="5285442" y="446261"/>
            <a:ext cx="1620957" cy="523220"/>
          </a:xfrm>
          <a:prstGeom prst="rect">
            <a:avLst/>
          </a:prstGeom>
          <a:noFill/>
        </p:spPr>
        <p:txBody>
          <a:bodyPr wrap="none" rtlCol="0">
            <a:spAutoFit/>
          </a:bodyPr>
          <a:lstStyle/>
          <a:p>
            <a:pPr algn="ctr"/>
            <a:r>
              <a:rPr lang="zh-CN" altLang="en-US" sz="280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1" name="Oval 21"/>
          <p:cNvSpPr>
            <a:spLocks noChangeArrowheads="1"/>
          </p:cNvSpPr>
          <p:nvPr/>
        </p:nvSpPr>
        <p:spPr bwMode="auto">
          <a:xfrm>
            <a:off x="3383281" y="1767608"/>
            <a:ext cx="589230" cy="589230"/>
          </a:xfrm>
          <a:prstGeom prst="ellipse">
            <a:avLst/>
          </a:prstGeom>
          <a:noFill/>
          <a:ln w="25400">
            <a:solidFill>
              <a:schemeClr val="bg1">
                <a:lumMod val="50000"/>
              </a:schemeClr>
            </a:solidFill>
          </a:ln>
          <a:effectLst/>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en-US" sz="3100">
              <a:solidFill>
                <a:schemeClr val="tx1">
                  <a:lumMod val="75000"/>
                  <a:lumOff val="25000"/>
                </a:schemeClr>
              </a:solidFill>
              <a:latin typeface="微软雅黑" panose="020B0503020204020204" pitchFamily="34" charset="-122"/>
            </a:endParaRPr>
          </a:p>
        </p:txBody>
      </p:sp>
      <p:sp>
        <p:nvSpPr>
          <p:cNvPr id="12" name="Freeform 12"/>
          <p:cNvSpPr>
            <a:spLocks noEditPoints="1"/>
          </p:cNvSpPr>
          <p:nvPr/>
        </p:nvSpPr>
        <p:spPr bwMode="auto">
          <a:xfrm>
            <a:off x="3539831" y="1973885"/>
            <a:ext cx="276130" cy="168486"/>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rgbClr val="5A5A5A"/>
          </a:solidFill>
          <a:ln>
            <a:noFill/>
          </a:ln>
          <a:effectLst/>
        </p:spPr>
        <p:txBody>
          <a:bodyPr lIns="121682" tIns="60841" rIns="121682" bIns="60841"/>
          <a:lstStyle/>
          <a:p>
            <a:pPr algn="ctr"/>
            <a:endParaRPr lang="zh-CN" altLang="en-US">
              <a:solidFill>
                <a:schemeClr val="tx1">
                  <a:lumMod val="75000"/>
                  <a:lumOff val="25000"/>
                </a:schemeClr>
              </a:solidFill>
            </a:endParaRPr>
          </a:p>
        </p:txBody>
      </p:sp>
      <p:sp>
        <p:nvSpPr>
          <p:cNvPr id="16" name="Oval 24"/>
          <p:cNvSpPr>
            <a:spLocks noChangeArrowheads="1"/>
          </p:cNvSpPr>
          <p:nvPr/>
        </p:nvSpPr>
        <p:spPr bwMode="auto">
          <a:xfrm>
            <a:off x="8219488" y="1767188"/>
            <a:ext cx="589232" cy="588028"/>
          </a:xfrm>
          <a:prstGeom prst="ellipse">
            <a:avLst/>
          </a:prstGeom>
          <a:noFill/>
          <a:ln w="25400">
            <a:solidFill>
              <a:schemeClr val="bg1">
                <a:lumMod val="50000"/>
              </a:schemeClr>
            </a:solidFill>
          </a:ln>
          <a:effectLst/>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en-US" sz="3100">
              <a:solidFill>
                <a:schemeClr val="tx1">
                  <a:lumMod val="75000"/>
                  <a:lumOff val="25000"/>
                </a:schemeClr>
              </a:solidFill>
              <a:latin typeface="微软雅黑" panose="020B0503020204020204" pitchFamily="34" charset="-122"/>
            </a:endParaRPr>
          </a:p>
        </p:txBody>
      </p:sp>
      <p:sp>
        <p:nvSpPr>
          <p:cNvPr id="17" name="TextBox 76"/>
          <p:cNvSpPr txBox="1"/>
          <p:nvPr/>
        </p:nvSpPr>
        <p:spPr>
          <a:xfrm>
            <a:off x="3042089" y="2484137"/>
            <a:ext cx="1271614" cy="369332"/>
          </a:xfrm>
          <a:prstGeom prst="rect">
            <a:avLst/>
          </a:prstGeom>
          <a:noFill/>
          <a:effectLst/>
        </p:spPr>
        <p:txBody>
          <a:bodyPr wrap="square" rtlCol="0">
            <a:spAutoFit/>
          </a:bodyPr>
          <a:lstStyle/>
          <a:p>
            <a:pPr algn="ctr"/>
            <a:r>
              <a:rPr lang="zh-CN" altLang="en-US" dirty="0">
                <a:solidFill>
                  <a:srgbClr val="5A5A5A"/>
                </a:solidFill>
                <a:latin typeface="微软雅黑" panose="020B0503020204020204" pitchFamily="34" charset="-122"/>
                <a:ea typeface="微软雅黑" panose="020B0503020204020204" pitchFamily="34" charset="-122"/>
              </a:rPr>
              <a:t>添加标题</a:t>
            </a:r>
          </a:p>
        </p:txBody>
      </p:sp>
      <p:sp>
        <p:nvSpPr>
          <p:cNvPr id="18" name="文本框 17"/>
          <p:cNvSpPr txBox="1"/>
          <p:nvPr/>
        </p:nvSpPr>
        <p:spPr>
          <a:xfrm>
            <a:off x="2049692" y="2821465"/>
            <a:ext cx="3256409" cy="810260"/>
          </a:xfrm>
          <a:prstGeom prst="rect">
            <a:avLst/>
          </a:prstGeom>
          <a:noFill/>
          <a:effectLst/>
        </p:spPr>
        <p:txBody>
          <a:bodyPr wrap="square" rtlCol="0">
            <a:spAutoFit/>
          </a:bodyPr>
          <a:lstStyle/>
          <a:p>
            <a:pPr algn="just">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content.here you can directly modify the content.</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TextBox 76"/>
          <p:cNvSpPr txBox="1"/>
          <p:nvPr/>
        </p:nvSpPr>
        <p:spPr>
          <a:xfrm>
            <a:off x="7878297" y="2484137"/>
            <a:ext cx="1271614" cy="369332"/>
          </a:xfrm>
          <a:prstGeom prst="rect">
            <a:avLst/>
          </a:prstGeom>
          <a:noFill/>
          <a:effectLst/>
        </p:spPr>
        <p:txBody>
          <a:bodyPr wrap="square" rtlCol="0">
            <a:spAutoFit/>
          </a:bodyPr>
          <a:lstStyle/>
          <a:p>
            <a:pPr algn="ctr"/>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20" name="文本框 19"/>
          <p:cNvSpPr txBox="1"/>
          <p:nvPr/>
        </p:nvSpPr>
        <p:spPr>
          <a:xfrm>
            <a:off x="6885900" y="2821465"/>
            <a:ext cx="3256409" cy="810260"/>
          </a:xfrm>
          <a:prstGeom prst="rect">
            <a:avLst/>
          </a:prstGeom>
          <a:noFill/>
          <a:effectLst/>
        </p:spPr>
        <p:txBody>
          <a:bodyPr wrap="square" rtlCol="0">
            <a:spAutoFit/>
          </a:bodyPr>
          <a:lstStyle/>
          <a:p>
            <a:pPr algn="just">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content.here you can directly modify the content.</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Oval 21"/>
          <p:cNvSpPr>
            <a:spLocks noChangeArrowheads="1"/>
          </p:cNvSpPr>
          <p:nvPr/>
        </p:nvSpPr>
        <p:spPr bwMode="auto">
          <a:xfrm>
            <a:off x="3383281" y="4054626"/>
            <a:ext cx="589230" cy="589230"/>
          </a:xfrm>
          <a:prstGeom prst="ellipse">
            <a:avLst/>
          </a:prstGeom>
          <a:noFill/>
          <a:ln w="25400">
            <a:solidFill>
              <a:schemeClr val="bg1">
                <a:lumMod val="50000"/>
              </a:schemeClr>
            </a:solidFill>
          </a:ln>
          <a:effectLst/>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en-US" sz="3100">
              <a:solidFill>
                <a:schemeClr val="tx1">
                  <a:lumMod val="75000"/>
                  <a:lumOff val="25000"/>
                </a:schemeClr>
              </a:solidFill>
              <a:latin typeface="微软雅黑" panose="020B0503020204020204" pitchFamily="34" charset="-122"/>
            </a:endParaRPr>
          </a:p>
        </p:txBody>
      </p:sp>
      <p:sp>
        <p:nvSpPr>
          <p:cNvPr id="23" name="Oval 24"/>
          <p:cNvSpPr>
            <a:spLocks noChangeArrowheads="1"/>
          </p:cNvSpPr>
          <p:nvPr/>
        </p:nvSpPr>
        <p:spPr bwMode="auto">
          <a:xfrm>
            <a:off x="8219488" y="4051132"/>
            <a:ext cx="589232" cy="588028"/>
          </a:xfrm>
          <a:prstGeom prst="ellipse">
            <a:avLst/>
          </a:prstGeom>
          <a:noFill/>
          <a:ln w="25400">
            <a:solidFill>
              <a:schemeClr val="bg1">
                <a:lumMod val="50000"/>
              </a:schemeClr>
            </a:solidFill>
          </a:ln>
          <a:effectLst/>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en-US" sz="3100">
              <a:solidFill>
                <a:schemeClr val="tx1">
                  <a:lumMod val="75000"/>
                  <a:lumOff val="25000"/>
                </a:schemeClr>
              </a:solidFill>
              <a:latin typeface="微软雅黑" panose="020B0503020204020204" pitchFamily="34" charset="-122"/>
            </a:endParaRPr>
          </a:p>
        </p:txBody>
      </p:sp>
      <p:sp>
        <p:nvSpPr>
          <p:cNvPr id="24" name="TextBox 76"/>
          <p:cNvSpPr txBox="1"/>
          <p:nvPr/>
        </p:nvSpPr>
        <p:spPr>
          <a:xfrm>
            <a:off x="3042089" y="4771155"/>
            <a:ext cx="1271614" cy="369332"/>
          </a:xfrm>
          <a:prstGeom prst="rect">
            <a:avLst/>
          </a:prstGeom>
          <a:noFill/>
          <a:effectLst/>
        </p:spPr>
        <p:txBody>
          <a:bodyPr wrap="square" rtlCol="0">
            <a:spAutoFit/>
          </a:bodyPr>
          <a:lstStyle/>
          <a:p>
            <a:pPr algn="ctr"/>
            <a:r>
              <a:rPr lang="zh-CN" altLang="en-US" dirty="0">
                <a:solidFill>
                  <a:srgbClr val="DE4B5D"/>
                </a:solidFill>
                <a:latin typeface="微软雅黑" panose="020B0503020204020204" pitchFamily="34" charset="-122"/>
                <a:ea typeface="微软雅黑" panose="020B0503020204020204" pitchFamily="34" charset="-122"/>
              </a:rPr>
              <a:t>添加标题</a:t>
            </a:r>
          </a:p>
        </p:txBody>
      </p:sp>
      <p:sp>
        <p:nvSpPr>
          <p:cNvPr id="25" name="文本框 24"/>
          <p:cNvSpPr txBox="1"/>
          <p:nvPr/>
        </p:nvSpPr>
        <p:spPr>
          <a:xfrm>
            <a:off x="2049692" y="5108483"/>
            <a:ext cx="3256409" cy="810260"/>
          </a:xfrm>
          <a:prstGeom prst="rect">
            <a:avLst/>
          </a:prstGeom>
          <a:noFill/>
          <a:effectLst/>
        </p:spPr>
        <p:txBody>
          <a:bodyPr wrap="square" rtlCol="0">
            <a:spAutoFit/>
          </a:bodyPr>
          <a:lstStyle/>
          <a:p>
            <a:pPr algn="just">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content.here you can directly modify the content.</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TextBox 76"/>
          <p:cNvSpPr txBox="1"/>
          <p:nvPr/>
        </p:nvSpPr>
        <p:spPr>
          <a:xfrm>
            <a:off x="7878297" y="4771155"/>
            <a:ext cx="1271614" cy="369332"/>
          </a:xfrm>
          <a:prstGeom prst="rect">
            <a:avLst/>
          </a:prstGeom>
          <a:noFill/>
          <a:effectLst/>
        </p:spPr>
        <p:txBody>
          <a:bodyPr wrap="square" rtlCol="0">
            <a:spAutoFit/>
          </a:bodyPr>
          <a:lstStyle/>
          <a:p>
            <a:pPr algn="ctr"/>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27" name="文本框 26"/>
          <p:cNvSpPr txBox="1"/>
          <p:nvPr/>
        </p:nvSpPr>
        <p:spPr>
          <a:xfrm>
            <a:off x="6885900" y="5108483"/>
            <a:ext cx="3256409" cy="810260"/>
          </a:xfrm>
          <a:prstGeom prst="rect">
            <a:avLst/>
          </a:prstGeom>
          <a:noFill/>
          <a:effectLst/>
        </p:spPr>
        <p:txBody>
          <a:bodyPr wrap="square" rtlCol="0">
            <a:spAutoFit/>
          </a:bodyPr>
          <a:lstStyle/>
          <a:p>
            <a:pPr algn="just">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content.here you can directly modify the content.</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8397096" y="4227938"/>
            <a:ext cx="234016" cy="234416"/>
            <a:chOff x="7143757" y="2666996"/>
            <a:chExt cx="488067" cy="488901"/>
          </a:xfrm>
          <a:solidFill>
            <a:srgbClr val="5A5A5A"/>
          </a:solidFill>
          <a:effectLst/>
        </p:grpSpPr>
        <p:sp>
          <p:nvSpPr>
            <p:cNvPr id="29" name="AutoShape 18"/>
            <p:cNvSpPr/>
            <p:nvPr/>
          </p:nvSpPr>
          <p:spPr bwMode="auto">
            <a:xfrm>
              <a:off x="7143757" y="2666996"/>
              <a:ext cx="488067"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lIns="50800" tIns="50800" rIns="50800" bIns="50800" anchor="ctr"/>
            <a:lstStyle/>
            <a:p>
              <a:pPr algn="ct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30" name="AutoShape 19"/>
            <p:cNvSpPr/>
            <p:nvPr/>
          </p:nvSpPr>
          <p:spPr bwMode="auto">
            <a:xfrm>
              <a:off x="7250548" y="2850544"/>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algn="ct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31" name="AutoShape 20"/>
            <p:cNvSpPr/>
            <p:nvPr/>
          </p:nvSpPr>
          <p:spPr bwMode="auto">
            <a:xfrm>
              <a:off x="7250548" y="2926466"/>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algn="ct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32" name="AutoShape 21"/>
            <p:cNvSpPr/>
            <p:nvPr/>
          </p:nvSpPr>
          <p:spPr bwMode="auto">
            <a:xfrm>
              <a:off x="7250548" y="3003222"/>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algn="ct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33" name="AutoShape 22"/>
            <p:cNvSpPr/>
            <p:nvPr/>
          </p:nvSpPr>
          <p:spPr bwMode="auto">
            <a:xfrm>
              <a:off x="7357338" y="3003222"/>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algn="ct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34" name="AutoShape 23"/>
            <p:cNvSpPr/>
            <p:nvPr/>
          </p:nvSpPr>
          <p:spPr bwMode="auto">
            <a:xfrm>
              <a:off x="7357338" y="2926466"/>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algn="ct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35" name="AutoShape 24"/>
            <p:cNvSpPr/>
            <p:nvPr/>
          </p:nvSpPr>
          <p:spPr bwMode="auto">
            <a:xfrm>
              <a:off x="7357338" y="2850544"/>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algn="ct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36" name="AutoShape 25"/>
            <p:cNvSpPr/>
            <p:nvPr/>
          </p:nvSpPr>
          <p:spPr bwMode="auto">
            <a:xfrm>
              <a:off x="7464131" y="3003222"/>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algn="ct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37" name="AutoShape 26"/>
            <p:cNvSpPr/>
            <p:nvPr/>
          </p:nvSpPr>
          <p:spPr bwMode="auto">
            <a:xfrm>
              <a:off x="7464131" y="2926466"/>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algn="ct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38" name="AutoShape 27"/>
            <p:cNvSpPr/>
            <p:nvPr/>
          </p:nvSpPr>
          <p:spPr bwMode="auto">
            <a:xfrm>
              <a:off x="7464131" y="2850544"/>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algn="ctr" defTabSz="608965"/>
              <a:endParaRPr lang="en-US" sz="4000">
                <a:solidFill>
                  <a:schemeClr val="tx1">
                    <a:lumMod val="75000"/>
                    <a:lumOff val="25000"/>
                  </a:schemeClr>
                </a:solidFill>
                <a:effectLst>
                  <a:outerShdw blurRad="38100" dist="38100" dir="2700000" algn="tl">
                    <a:srgbClr val="000000"/>
                  </a:outerShdw>
                </a:effectLst>
              </a:endParaRPr>
            </a:p>
          </p:txBody>
        </p:sp>
      </p:grpSp>
      <p:sp>
        <p:nvSpPr>
          <p:cNvPr id="39" name="AutoShape 28"/>
          <p:cNvSpPr/>
          <p:nvPr/>
        </p:nvSpPr>
        <p:spPr bwMode="auto">
          <a:xfrm>
            <a:off x="3560688" y="4222086"/>
            <a:ext cx="234416" cy="23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lumMod val="50000"/>
            </a:schemeClr>
          </a:solidFill>
          <a:ln>
            <a:noFill/>
          </a:ln>
          <a:effectLst/>
        </p:spPr>
        <p:txBody>
          <a:bodyPr lIns="50800" tIns="50800" rIns="50800" bIns="50800" anchor="ctr"/>
          <a:lstStyle/>
          <a:p>
            <a:pPr algn="ct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40" name="Freeform 7"/>
          <p:cNvSpPr>
            <a:spLocks noEditPoints="1"/>
          </p:cNvSpPr>
          <p:nvPr/>
        </p:nvSpPr>
        <p:spPr bwMode="auto">
          <a:xfrm>
            <a:off x="8370961" y="1915278"/>
            <a:ext cx="286286" cy="285700"/>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lumMod val="50000"/>
            </a:schemeClr>
          </a:solidFill>
          <a:ln>
            <a:noFill/>
          </a:ln>
          <a:effectLst/>
        </p:spPr>
        <p:txBody>
          <a:bodyPr lIns="121682" tIns="60841" rIns="121682" bIns="60841"/>
          <a:lstStyle/>
          <a:p>
            <a:pPr algn="ctr"/>
            <a:endParaRPr lang="zh-CN" altLang="en-US">
              <a:solidFill>
                <a:schemeClr val="tx1">
                  <a:lumMod val="75000"/>
                  <a:lumOff val="25000"/>
                </a:schemeClr>
              </a:solidFill>
            </a:endParaRPr>
          </a:p>
        </p:txBody>
      </p:sp>
      <p:sp>
        <p:nvSpPr>
          <p:cNvPr id="4" name="Freeform 12"/>
          <p:cNvSpPr>
            <a:spLocks noEditPoints="1"/>
          </p:cNvSpPr>
          <p:nvPr/>
        </p:nvSpPr>
        <p:spPr bwMode="auto">
          <a:xfrm>
            <a:off x="3539831" y="1974520"/>
            <a:ext cx="276130" cy="168486"/>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bg1">
              <a:lumMod val="50000"/>
            </a:schemeClr>
          </a:solidFill>
          <a:ln>
            <a:noFill/>
          </a:ln>
          <a:effectLst/>
        </p:spPr>
        <p:txBody>
          <a:bodyPr lIns="121682" tIns="60841" rIns="121682" bIns="60841"/>
          <a:lstStyle/>
          <a:p>
            <a:pPr algn="ctr"/>
            <a:endParaRPr lang="zh-CN" altLang="en-US">
              <a:solidFill>
                <a:schemeClr val="tx1">
                  <a:lumMod val="75000"/>
                  <a:lumOff val="25000"/>
                </a:schemeClr>
              </a:solidFill>
            </a:endParaRPr>
          </a:p>
        </p:txBody>
      </p:sp>
      <p:grpSp>
        <p:nvGrpSpPr>
          <p:cNvPr id="5" name="组合 4"/>
          <p:cNvGrpSpPr/>
          <p:nvPr/>
        </p:nvGrpSpPr>
        <p:grpSpPr>
          <a:xfrm>
            <a:off x="8397096" y="4228573"/>
            <a:ext cx="234016" cy="234416"/>
            <a:chOff x="7143757" y="2666996"/>
            <a:chExt cx="488067" cy="488901"/>
          </a:xfrm>
          <a:solidFill>
            <a:schemeClr val="bg1">
              <a:lumMod val="50000"/>
            </a:schemeClr>
          </a:solidFill>
          <a:effectLst/>
        </p:grpSpPr>
        <p:sp>
          <p:nvSpPr>
            <p:cNvPr id="6" name="AutoShape 18"/>
            <p:cNvSpPr/>
            <p:nvPr/>
          </p:nvSpPr>
          <p:spPr bwMode="auto">
            <a:xfrm>
              <a:off x="7143757" y="2666996"/>
              <a:ext cx="488067"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lIns="50800" tIns="50800" rIns="50800" bIns="50800" anchor="ctr"/>
            <a:lstStyle/>
            <a:p>
              <a:pPr algn="ct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7" name="AutoShape 19"/>
            <p:cNvSpPr/>
            <p:nvPr/>
          </p:nvSpPr>
          <p:spPr bwMode="auto">
            <a:xfrm>
              <a:off x="7250548" y="2850544"/>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algn="ct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41" name="AutoShape 20"/>
            <p:cNvSpPr/>
            <p:nvPr/>
          </p:nvSpPr>
          <p:spPr bwMode="auto">
            <a:xfrm>
              <a:off x="7250548" y="2926466"/>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algn="ct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42" name="AutoShape 21"/>
            <p:cNvSpPr/>
            <p:nvPr/>
          </p:nvSpPr>
          <p:spPr bwMode="auto">
            <a:xfrm>
              <a:off x="7250548" y="3003222"/>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algn="ct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43" name="AutoShape 22"/>
            <p:cNvSpPr/>
            <p:nvPr/>
          </p:nvSpPr>
          <p:spPr bwMode="auto">
            <a:xfrm>
              <a:off x="7357338" y="3003222"/>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algn="ct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44" name="AutoShape 23"/>
            <p:cNvSpPr/>
            <p:nvPr/>
          </p:nvSpPr>
          <p:spPr bwMode="auto">
            <a:xfrm>
              <a:off x="7357338" y="2926466"/>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algn="ct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45" name="AutoShape 24"/>
            <p:cNvSpPr/>
            <p:nvPr/>
          </p:nvSpPr>
          <p:spPr bwMode="auto">
            <a:xfrm>
              <a:off x="7357338" y="2850544"/>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algn="ct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46" name="AutoShape 25"/>
            <p:cNvSpPr/>
            <p:nvPr/>
          </p:nvSpPr>
          <p:spPr bwMode="auto">
            <a:xfrm>
              <a:off x="7464131" y="3003222"/>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algn="ct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47" name="AutoShape 26"/>
            <p:cNvSpPr/>
            <p:nvPr/>
          </p:nvSpPr>
          <p:spPr bwMode="auto">
            <a:xfrm>
              <a:off x="7464131" y="2926466"/>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algn="ct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48" name="AutoShape 27"/>
            <p:cNvSpPr/>
            <p:nvPr/>
          </p:nvSpPr>
          <p:spPr bwMode="auto">
            <a:xfrm>
              <a:off x="7464131" y="2850544"/>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algn="ctr" defTabSz="608965"/>
              <a:endParaRPr lang="en-US" sz="4000">
                <a:solidFill>
                  <a:schemeClr val="tx1">
                    <a:lumMod val="75000"/>
                    <a:lumOff val="25000"/>
                  </a:schemeClr>
                </a:solidFill>
                <a:effectLst>
                  <a:outerShdw blurRad="38100" dist="38100" dir="2700000" algn="tl">
                    <a:srgbClr val="000000"/>
                  </a:outerShdw>
                </a:effectLst>
              </a:endParaRPr>
            </a:p>
          </p:txBody>
        </p:sp>
      </p:grpSp>
      <p:sp>
        <p:nvSpPr>
          <p:cNvPr id="49" name="TextBox 76"/>
          <p:cNvSpPr txBox="1"/>
          <p:nvPr/>
        </p:nvSpPr>
        <p:spPr>
          <a:xfrm>
            <a:off x="3042089" y="2484772"/>
            <a:ext cx="1271614" cy="369332"/>
          </a:xfrm>
          <a:prstGeom prst="rect">
            <a:avLst/>
          </a:prstGeom>
          <a:noFill/>
          <a:effectLst/>
        </p:spPr>
        <p:txBody>
          <a:bodyPr wrap="square" rtlCol="0">
            <a:spAutoFit/>
          </a:bodyPr>
          <a:lstStyle/>
          <a:p>
            <a:pPr algn="ctr"/>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50" name="TextBox 76"/>
          <p:cNvSpPr txBox="1"/>
          <p:nvPr/>
        </p:nvSpPr>
        <p:spPr>
          <a:xfrm>
            <a:off x="3042089" y="4771790"/>
            <a:ext cx="1271614" cy="369332"/>
          </a:xfrm>
          <a:prstGeom prst="rect">
            <a:avLst/>
          </a:prstGeom>
          <a:noFill/>
          <a:effectLst/>
        </p:spPr>
        <p:txBody>
          <a:bodyPr wrap="square" rtlCol="0">
            <a:spAutoFit/>
          </a:bodyPr>
          <a:lstStyle/>
          <a:p>
            <a:pPr algn="ctr"/>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p>
        </p:txBody>
      </p:sp>
      <p:pic>
        <p:nvPicPr>
          <p:cNvPr id="51" name="图片 50"/>
          <p:cNvPicPr>
            <a:picLocks noChangeAspect="1"/>
          </p:cNvPicPr>
          <p:nvPr/>
        </p:nvPicPr>
        <p:blipFill>
          <a:blip r:embed="rId3"/>
          <a:stretch>
            <a:fillRect/>
          </a:stretch>
        </p:blipFill>
        <p:spPr>
          <a:xfrm>
            <a:off x="10249385" y="5064060"/>
            <a:ext cx="1942615" cy="1829681"/>
          </a:xfrm>
          <a:prstGeom prst="rect">
            <a:avLst/>
          </a:prstGeom>
        </p:spPr>
      </p:pic>
      <p:pic>
        <p:nvPicPr>
          <p:cNvPr id="52" name="图片 51"/>
          <p:cNvPicPr>
            <a:picLocks noChangeAspect="1"/>
          </p:cNvPicPr>
          <p:nvPr/>
        </p:nvPicPr>
        <p:blipFill>
          <a:blip r:embed="rId4"/>
          <a:stretch>
            <a:fillRect/>
          </a:stretch>
        </p:blipFill>
        <p:spPr>
          <a:xfrm>
            <a:off x="163789" y="95249"/>
            <a:ext cx="1172164" cy="1329557"/>
          </a:xfrm>
          <a:prstGeom prst="rect">
            <a:avLst/>
          </a:prstGeom>
        </p:spPr>
      </p:pic>
      <p:pic>
        <p:nvPicPr>
          <p:cNvPr id="53" name="图片 52"/>
          <p:cNvPicPr>
            <a:picLocks noChangeAspect="1"/>
          </p:cNvPicPr>
          <p:nvPr/>
        </p:nvPicPr>
        <p:blipFill>
          <a:blip r:embed="rId5"/>
          <a:stretch>
            <a:fillRect/>
          </a:stretch>
        </p:blipFill>
        <p:spPr>
          <a:xfrm rot="6602957">
            <a:off x="310211" y="108289"/>
            <a:ext cx="1926312" cy="1444734"/>
          </a:xfrm>
          <a:prstGeom prst="rect">
            <a:avLst/>
          </a:prstGeom>
        </p:spPr>
      </p:pic>
      <p:pic>
        <p:nvPicPr>
          <p:cNvPr id="54" name="图片 53"/>
          <p:cNvPicPr>
            <a:picLocks noChangeAspect="1"/>
          </p:cNvPicPr>
          <p:nvPr/>
        </p:nvPicPr>
        <p:blipFill>
          <a:blip r:embed="rId6"/>
          <a:stretch>
            <a:fillRect/>
          </a:stretch>
        </p:blipFill>
        <p:spPr>
          <a:xfrm>
            <a:off x="10005519" y="5610662"/>
            <a:ext cx="1285925" cy="12830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ppt_w</p:attrName>
                                        </p:attrNameLst>
                                      </p:cBhvr>
                                      <p:tavLst>
                                        <p:tav tm="0">
                                          <p:val>
                                            <p:fltVal val="0"/>
                                          </p:val>
                                        </p:tav>
                                        <p:tav tm="100000">
                                          <p:val>
                                            <p:strVal val="#ppt_w"/>
                                          </p:val>
                                        </p:tav>
                                      </p:tavLst>
                                    </p:anim>
                                    <p:anim calcmode="lin" valueType="num">
                                      <p:cBhvr>
                                        <p:cTn id="33" dur="500" fill="hold"/>
                                        <p:tgtEl>
                                          <p:spTgt spid="49"/>
                                        </p:tgtEl>
                                        <p:attrNameLst>
                                          <p:attrName>ppt_h</p:attrName>
                                        </p:attrNameLst>
                                      </p:cBhvr>
                                      <p:tavLst>
                                        <p:tav tm="0">
                                          <p:val>
                                            <p:fltVal val="0"/>
                                          </p:val>
                                        </p:tav>
                                        <p:tav tm="100000">
                                          <p:val>
                                            <p:strVal val="#ppt_h"/>
                                          </p:val>
                                        </p:tav>
                                      </p:tavLst>
                                    </p:anim>
                                    <p:animEffect transition="in" filter="fade">
                                      <p:cBhvr>
                                        <p:cTn id="34" dur="500"/>
                                        <p:tgtEl>
                                          <p:spTgt spid="49"/>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ppt_w</p:attrName>
                                        </p:attrNameLst>
                                      </p:cBhvr>
                                      <p:tavLst>
                                        <p:tav tm="0">
                                          <p:val>
                                            <p:fltVal val="0"/>
                                          </p:val>
                                        </p:tav>
                                        <p:tav tm="100000">
                                          <p:val>
                                            <p:strVal val="#ppt_w"/>
                                          </p:val>
                                        </p:tav>
                                      </p:tavLst>
                                    </p:anim>
                                    <p:anim calcmode="lin" valueType="num">
                                      <p:cBhvr>
                                        <p:cTn id="54" dur="500" fill="hold"/>
                                        <p:tgtEl>
                                          <p:spTgt spid="40"/>
                                        </p:tgtEl>
                                        <p:attrNameLst>
                                          <p:attrName>ppt_h</p:attrName>
                                        </p:attrNameLst>
                                      </p:cBhvr>
                                      <p:tavLst>
                                        <p:tav tm="0">
                                          <p:val>
                                            <p:fltVal val="0"/>
                                          </p:val>
                                        </p:tav>
                                        <p:tav tm="100000">
                                          <p:val>
                                            <p:strVal val="#ppt_h"/>
                                          </p:val>
                                        </p:tav>
                                      </p:tavLst>
                                    </p:anim>
                                    <p:animEffect transition="in" filter="fade">
                                      <p:cBhvr>
                                        <p:cTn id="55" dur="500"/>
                                        <p:tgtEl>
                                          <p:spTgt spid="40"/>
                                        </p:tgtEl>
                                      </p:cBhvr>
                                    </p:animEffect>
                                  </p:childTnLst>
                                </p:cTn>
                              </p:par>
                            </p:childTnLst>
                          </p:cTn>
                        </p:par>
                        <p:par>
                          <p:cTn id="56" fill="hold">
                            <p:stCondLst>
                              <p:cond delay="1000"/>
                            </p:stCondLst>
                            <p:childTnLst>
                              <p:par>
                                <p:cTn id="57" presetID="53" presetClass="entr" presetSubtype="16"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Effect transition="in" filter="fade">
                                      <p:cBhvr>
                                        <p:cTn id="71" dur="500"/>
                                        <p:tgtEl>
                                          <p:spTgt spid="25"/>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9"/>
                                        </p:tgtEl>
                                        <p:attrNameLst>
                                          <p:attrName>style.visibility</p:attrName>
                                        </p:attrNameLst>
                                      </p:cBhvr>
                                      <p:to>
                                        <p:strVal val="visible"/>
                                      </p:to>
                                    </p:set>
                                    <p:anim calcmode="lin" valueType="num">
                                      <p:cBhvr>
                                        <p:cTn id="74" dur="500" fill="hold"/>
                                        <p:tgtEl>
                                          <p:spTgt spid="39"/>
                                        </p:tgtEl>
                                        <p:attrNameLst>
                                          <p:attrName>ppt_w</p:attrName>
                                        </p:attrNameLst>
                                      </p:cBhvr>
                                      <p:tavLst>
                                        <p:tav tm="0">
                                          <p:val>
                                            <p:fltVal val="0"/>
                                          </p:val>
                                        </p:tav>
                                        <p:tav tm="100000">
                                          <p:val>
                                            <p:strVal val="#ppt_w"/>
                                          </p:val>
                                        </p:tav>
                                      </p:tavLst>
                                    </p:anim>
                                    <p:anim calcmode="lin" valueType="num">
                                      <p:cBhvr>
                                        <p:cTn id="75" dur="500" fill="hold"/>
                                        <p:tgtEl>
                                          <p:spTgt spid="39"/>
                                        </p:tgtEl>
                                        <p:attrNameLst>
                                          <p:attrName>ppt_h</p:attrName>
                                        </p:attrNameLst>
                                      </p:cBhvr>
                                      <p:tavLst>
                                        <p:tav tm="0">
                                          <p:val>
                                            <p:fltVal val="0"/>
                                          </p:val>
                                        </p:tav>
                                        <p:tav tm="100000">
                                          <p:val>
                                            <p:strVal val="#ppt_h"/>
                                          </p:val>
                                        </p:tav>
                                      </p:tavLst>
                                    </p:anim>
                                    <p:animEffect transition="in" filter="fade">
                                      <p:cBhvr>
                                        <p:cTn id="76" dur="500"/>
                                        <p:tgtEl>
                                          <p:spTgt spid="39"/>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childTnLst>
                          </p:cTn>
                        </p:par>
                        <p:par>
                          <p:cTn id="82" fill="hold">
                            <p:stCondLst>
                              <p:cond delay="1500"/>
                            </p:stCondLst>
                            <p:childTnLst>
                              <p:par>
                                <p:cTn id="83" presetID="53" presetClass="entr" presetSubtype="16"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500" fill="hold"/>
                                        <p:tgtEl>
                                          <p:spTgt spid="23"/>
                                        </p:tgtEl>
                                        <p:attrNameLst>
                                          <p:attrName>ppt_w</p:attrName>
                                        </p:attrNameLst>
                                      </p:cBhvr>
                                      <p:tavLst>
                                        <p:tav tm="0">
                                          <p:val>
                                            <p:fltVal val="0"/>
                                          </p:val>
                                        </p:tav>
                                        <p:tav tm="100000">
                                          <p:val>
                                            <p:strVal val="#ppt_w"/>
                                          </p:val>
                                        </p:tav>
                                      </p:tavLst>
                                    </p:anim>
                                    <p:anim calcmode="lin" valueType="num">
                                      <p:cBhvr>
                                        <p:cTn id="86" dur="500" fill="hold"/>
                                        <p:tgtEl>
                                          <p:spTgt spid="23"/>
                                        </p:tgtEl>
                                        <p:attrNameLst>
                                          <p:attrName>ppt_h</p:attrName>
                                        </p:attrNameLst>
                                      </p:cBhvr>
                                      <p:tavLst>
                                        <p:tav tm="0">
                                          <p:val>
                                            <p:fltVal val="0"/>
                                          </p:val>
                                        </p:tav>
                                        <p:tav tm="100000">
                                          <p:val>
                                            <p:strVal val="#ppt_h"/>
                                          </p:val>
                                        </p:tav>
                                      </p:tavLst>
                                    </p:anim>
                                    <p:animEffect transition="in" filter="fade">
                                      <p:cBhvr>
                                        <p:cTn id="87" dur="500"/>
                                        <p:tgtEl>
                                          <p:spTgt spid="23"/>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p:cTn id="95" dur="500" fill="hold"/>
                                        <p:tgtEl>
                                          <p:spTgt spid="28"/>
                                        </p:tgtEl>
                                        <p:attrNameLst>
                                          <p:attrName>ppt_w</p:attrName>
                                        </p:attrNameLst>
                                      </p:cBhvr>
                                      <p:tavLst>
                                        <p:tav tm="0">
                                          <p:val>
                                            <p:fltVal val="0"/>
                                          </p:val>
                                        </p:tav>
                                        <p:tav tm="100000">
                                          <p:val>
                                            <p:strVal val="#ppt_w"/>
                                          </p:val>
                                        </p:tav>
                                      </p:tavLst>
                                    </p:anim>
                                    <p:anim calcmode="lin" valueType="num">
                                      <p:cBhvr>
                                        <p:cTn id="96" dur="500" fill="hold"/>
                                        <p:tgtEl>
                                          <p:spTgt spid="28"/>
                                        </p:tgtEl>
                                        <p:attrNameLst>
                                          <p:attrName>ppt_h</p:attrName>
                                        </p:attrNameLst>
                                      </p:cBhvr>
                                      <p:tavLst>
                                        <p:tav tm="0">
                                          <p:val>
                                            <p:fltVal val="0"/>
                                          </p:val>
                                        </p:tav>
                                        <p:tav tm="100000">
                                          <p:val>
                                            <p:strVal val="#ppt_h"/>
                                          </p:val>
                                        </p:tav>
                                      </p:tavLst>
                                    </p:anim>
                                    <p:animEffect transition="in" filter="fade">
                                      <p:cBhvr>
                                        <p:cTn id="97" dur="500"/>
                                        <p:tgtEl>
                                          <p:spTgt spid="28"/>
                                        </p:tgtEl>
                                      </p:cBhvr>
                                    </p:animEffect>
                                  </p:childTnLst>
                                </p:cTn>
                              </p:par>
                              <p:par>
                                <p:cTn id="98" presetID="53" presetClass="entr" presetSubtype="16" fill="hold" nodeType="withEffect">
                                  <p:stCondLst>
                                    <p:cond delay="0"/>
                                  </p:stCondLst>
                                  <p:childTnLst>
                                    <p:set>
                                      <p:cBhvr>
                                        <p:cTn id="99" dur="1" fill="hold">
                                          <p:stCondLst>
                                            <p:cond delay="0"/>
                                          </p:stCondLst>
                                        </p:cTn>
                                        <p:tgtEl>
                                          <p:spTgt spid="5"/>
                                        </p:tgtEl>
                                        <p:attrNameLst>
                                          <p:attrName>style.visibility</p:attrName>
                                        </p:attrNameLst>
                                      </p:cBhvr>
                                      <p:to>
                                        <p:strVal val="visible"/>
                                      </p:to>
                                    </p:set>
                                    <p:anim calcmode="lin" valueType="num">
                                      <p:cBhvr>
                                        <p:cTn id="100" dur="500" fill="hold"/>
                                        <p:tgtEl>
                                          <p:spTgt spid="5"/>
                                        </p:tgtEl>
                                        <p:attrNameLst>
                                          <p:attrName>ppt_w</p:attrName>
                                        </p:attrNameLst>
                                      </p:cBhvr>
                                      <p:tavLst>
                                        <p:tav tm="0">
                                          <p:val>
                                            <p:fltVal val="0"/>
                                          </p:val>
                                        </p:tav>
                                        <p:tav tm="100000">
                                          <p:val>
                                            <p:strVal val="#ppt_w"/>
                                          </p:val>
                                        </p:tav>
                                      </p:tavLst>
                                    </p:anim>
                                    <p:anim calcmode="lin" valueType="num">
                                      <p:cBhvr>
                                        <p:cTn id="101" dur="500" fill="hold"/>
                                        <p:tgtEl>
                                          <p:spTgt spid="5"/>
                                        </p:tgtEl>
                                        <p:attrNameLst>
                                          <p:attrName>ppt_h</p:attrName>
                                        </p:attrNameLst>
                                      </p:cBhvr>
                                      <p:tavLst>
                                        <p:tav tm="0">
                                          <p:val>
                                            <p:fltVal val="0"/>
                                          </p:val>
                                        </p:tav>
                                        <p:tav tm="100000">
                                          <p:val>
                                            <p:strVal val="#ppt_h"/>
                                          </p:val>
                                        </p:tav>
                                      </p:tavLst>
                                    </p:anim>
                                    <p:animEffect transition="in" filter="fade">
                                      <p:cBhvr>
                                        <p:cTn id="102" dur="500"/>
                                        <p:tgtEl>
                                          <p:spTgt spid="5"/>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500" fill="hold"/>
                                        <p:tgtEl>
                                          <p:spTgt spid="27"/>
                                        </p:tgtEl>
                                        <p:attrNameLst>
                                          <p:attrName>ppt_w</p:attrName>
                                        </p:attrNameLst>
                                      </p:cBhvr>
                                      <p:tavLst>
                                        <p:tav tm="0">
                                          <p:val>
                                            <p:fltVal val="0"/>
                                          </p:val>
                                        </p:tav>
                                        <p:tav tm="100000">
                                          <p:val>
                                            <p:strVal val="#ppt_w"/>
                                          </p:val>
                                        </p:tav>
                                      </p:tavLst>
                                    </p:anim>
                                    <p:anim calcmode="lin" valueType="num">
                                      <p:cBhvr>
                                        <p:cTn id="106" dur="500" fill="hold"/>
                                        <p:tgtEl>
                                          <p:spTgt spid="27"/>
                                        </p:tgtEl>
                                        <p:attrNameLst>
                                          <p:attrName>ppt_h</p:attrName>
                                        </p:attrNameLst>
                                      </p:cBhvr>
                                      <p:tavLst>
                                        <p:tav tm="0">
                                          <p:val>
                                            <p:fltVal val="0"/>
                                          </p:val>
                                        </p:tav>
                                        <p:tav tm="100000">
                                          <p:val>
                                            <p:strVal val="#ppt_h"/>
                                          </p:val>
                                        </p:tav>
                                      </p:tavLst>
                                    </p:anim>
                                    <p:animEffect transition="in" filter="fade">
                                      <p:cBhvr>
                                        <p:cTn id="10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P spid="17" grpId="0"/>
      <p:bldP spid="18" grpId="0"/>
      <p:bldP spid="19" grpId="0"/>
      <p:bldP spid="20" grpId="0"/>
      <p:bldP spid="22" grpId="0" animBg="1"/>
      <p:bldP spid="23" grpId="0" animBg="1"/>
      <p:bldP spid="24" grpId="0"/>
      <p:bldP spid="25" grpId="0"/>
      <p:bldP spid="26" grpId="0"/>
      <p:bldP spid="27" grpId="0"/>
      <p:bldP spid="39" grpId="0" animBg="1"/>
      <p:bldP spid="40" grpId="0" animBg="1"/>
      <p:bldP spid="4" grpId="0" animBg="1"/>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2806488" y="1335542"/>
            <a:ext cx="1905692" cy="1956708"/>
          </a:xfrm>
          <a:prstGeom prst="rect">
            <a:avLst/>
          </a:prstGeom>
        </p:spPr>
      </p:pic>
      <p:sp>
        <p:nvSpPr>
          <p:cNvPr id="24" name="矩形 23"/>
          <p:cNvSpPr/>
          <p:nvPr/>
        </p:nvSpPr>
        <p:spPr>
          <a:xfrm>
            <a:off x="4712180" y="3919488"/>
            <a:ext cx="2861617" cy="369332"/>
          </a:xfrm>
          <a:prstGeom prst="rect">
            <a:avLst/>
          </a:prstGeom>
        </p:spPr>
        <p:txBody>
          <a:bodyPr wrap="none">
            <a:spAutoFit/>
          </a:bodyPr>
          <a:lstStyle/>
          <a:p>
            <a:pPr algn="ctr">
              <a:spcBef>
                <a:spcPct val="0"/>
              </a:spcBef>
            </a:pPr>
            <a:r>
              <a:rPr lang="en-US" altLang="zh-CN" dirty="0">
                <a:solidFill>
                  <a:srgbClr val="5A5A5A"/>
                </a:solidFill>
                <a:latin typeface="微软雅黑" panose="020B0503020204020204" pitchFamily="34" charset="-122"/>
                <a:ea typeface="微软雅黑" panose="020B0503020204020204" pitchFamily="34" charset="-122"/>
              </a:rPr>
              <a:t>Please add the title here</a:t>
            </a:r>
          </a:p>
        </p:txBody>
      </p:sp>
      <p:sp>
        <p:nvSpPr>
          <p:cNvPr id="25" name="TextBox 76"/>
          <p:cNvSpPr txBox="1"/>
          <p:nvPr/>
        </p:nvSpPr>
        <p:spPr>
          <a:xfrm>
            <a:off x="4323047" y="3186842"/>
            <a:ext cx="3545903" cy="523220"/>
          </a:xfrm>
          <a:prstGeom prst="rect">
            <a:avLst/>
          </a:prstGeom>
          <a:noFill/>
        </p:spPr>
        <p:txBody>
          <a:bodyPr wrap="square" rtlCol="0">
            <a:spAutoFit/>
          </a:bodyPr>
          <a:lstStyle/>
          <a:p>
            <a:pPr algn="ctr"/>
            <a:r>
              <a:rPr lang="zh-CN" altLang="en-US" sz="2800" dirty="0">
                <a:solidFill>
                  <a:srgbClr val="5A5A5A"/>
                </a:solidFill>
                <a:latin typeface="微软雅黑" panose="020B0503020204020204" pitchFamily="34" charset="-122"/>
                <a:ea typeface="微软雅黑" panose="020B0503020204020204" pitchFamily="34" charset="-122"/>
              </a:rPr>
              <a:t>请在此添加标题</a:t>
            </a:r>
          </a:p>
        </p:txBody>
      </p:sp>
      <p:sp>
        <p:nvSpPr>
          <p:cNvPr id="26" name="TextBox 76"/>
          <p:cNvSpPr txBox="1"/>
          <p:nvPr/>
        </p:nvSpPr>
        <p:spPr>
          <a:xfrm>
            <a:off x="3886835" y="2285270"/>
            <a:ext cx="4544988" cy="923330"/>
          </a:xfrm>
          <a:prstGeom prst="rect">
            <a:avLst/>
          </a:prstGeom>
          <a:noFill/>
        </p:spPr>
        <p:txBody>
          <a:bodyPr wrap="square" rtlCol="0">
            <a:spAutoFit/>
          </a:bodyPr>
          <a:lstStyle/>
          <a:p>
            <a:pPr algn="ctr"/>
            <a:r>
              <a:rPr lang="en-US" altLang="zh-CN" sz="5400" dirty="0">
                <a:solidFill>
                  <a:schemeClr val="bg1">
                    <a:lumMod val="50000"/>
                  </a:schemeClr>
                </a:solidFill>
                <a:latin typeface="微软雅黑" panose="020B0503020204020204" pitchFamily="34" charset="-122"/>
                <a:ea typeface="微软雅黑" panose="020B0503020204020204" pitchFamily="34" charset="-122"/>
              </a:rPr>
              <a:t>PART </a:t>
            </a:r>
            <a:r>
              <a:rPr lang="en-US" altLang="zh-CN" sz="5400" dirty="0" smtClean="0">
                <a:solidFill>
                  <a:schemeClr val="bg1">
                    <a:lumMod val="50000"/>
                  </a:schemeClr>
                </a:solidFill>
                <a:latin typeface="微软雅黑" panose="020B0503020204020204" pitchFamily="34" charset="-122"/>
                <a:ea typeface="微软雅黑" panose="020B0503020204020204" pitchFamily="34" charset="-122"/>
              </a:rPr>
              <a:t>THREE</a:t>
            </a:r>
            <a:endParaRPr lang="en-US" altLang="zh-CN" sz="54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4"/>
          <a:stretch>
            <a:fillRect/>
          </a:stretch>
        </p:blipFill>
        <p:spPr>
          <a:xfrm rot="1240718">
            <a:off x="7256144" y="2318438"/>
            <a:ext cx="2130247" cy="3615765"/>
          </a:xfrm>
          <a:prstGeom prst="rect">
            <a:avLst/>
          </a:prstGeom>
        </p:spPr>
      </p:pic>
      <p:pic>
        <p:nvPicPr>
          <p:cNvPr id="5" name="图片 4"/>
          <p:cNvPicPr>
            <a:picLocks noChangeAspect="1"/>
          </p:cNvPicPr>
          <p:nvPr/>
        </p:nvPicPr>
        <p:blipFill>
          <a:blip r:embed="rId5"/>
          <a:stretch>
            <a:fillRect/>
          </a:stretch>
        </p:blipFill>
        <p:spPr>
          <a:xfrm>
            <a:off x="7317686" y="523196"/>
            <a:ext cx="1578717" cy="1790700"/>
          </a:xfrm>
          <a:prstGeom prst="rect">
            <a:avLst/>
          </a:prstGeom>
        </p:spPr>
      </p:pic>
      <p:pic>
        <p:nvPicPr>
          <p:cNvPr id="7" name="图片 6"/>
          <p:cNvPicPr>
            <a:picLocks noChangeAspect="1"/>
          </p:cNvPicPr>
          <p:nvPr/>
        </p:nvPicPr>
        <p:blipFill>
          <a:blip r:embed="rId6"/>
          <a:stretch>
            <a:fillRect/>
          </a:stretch>
        </p:blipFill>
        <p:spPr>
          <a:xfrm>
            <a:off x="4113231" y="4544193"/>
            <a:ext cx="1963854" cy="1524000"/>
          </a:xfrm>
          <a:prstGeom prst="rect">
            <a:avLst/>
          </a:prstGeom>
        </p:spPr>
      </p:pic>
      <p:pic>
        <p:nvPicPr>
          <p:cNvPr id="15" name="图片 14"/>
          <p:cNvPicPr>
            <a:picLocks noChangeAspect="1"/>
          </p:cNvPicPr>
          <p:nvPr/>
        </p:nvPicPr>
        <p:blipFill>
          <a:blip r:embed="rId7"/>
          <a:stretch>
            <a:fillRect/>
          </a:stretch>
        </p:blipFill>
        <p:spPr>
          <a:xfrm>
            <a:off x="1900904" y="3015737"/>
            <a:ext cx="2902441" cy="2176831"/>
          </a:xfrm>
          <a:prstGeom prst="rect">
            <a:avLst/>
          </a:prstGeom>
        </p:spPr>
      </p:pic>
      <p:pic>
        <p:nvPicPr>
          <p:cNvPr id="17" name="图片 16"/>
          <p:cNvPicPr>
            <a:picLocks noChangeAspect="1"/>
          </p:cNvPicPr>
          <p:nvPr/>
        </p:nvPicPr>
        <p:blipFill>
          <a:blip r:embed="rId8"/>
          <a:stretch>
            <a:fillRect/>
          </a:stretch>
        </p:blipFill>
        <p:spPr>
          <a:xfrm>
            <a:off x="5218936" y="664145"/>
            <a:ext cx="1670308" cy="1790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animEffect transition="in" filter="fade">
                                      <p:cBhvr>
                                        <p:cTn id="40" dur="50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fltVal val="0"/>
                                          </p:val>
                                        </p:tav>
                                        <p:tav tm="100000">
                                          <p:val>
                                            <p:strVal val="#ppt_w"/>
                                          </p:val>
                                        </p:tav>
                                      </p:tavLst>
                                    </p:anim>
                                    <p:anim calcmode="lin" valueType="num">
                                      <p:cBhvr>
                                        <p:cTn id="49" dur="500" fill="hold"/>
                                        <p:tgtEl>
                                          <p:spTgt spid="24"/>
                                        </p:tgtEl>
                                        <p:attrNameLst>
                                          <p:attrName>ppt_h</p:attrName>
                                        </p:attrNameLst>
                                      </p:cBhvr>
                                      <p:tavLst>
                                        <p:tav tm="0">
                                          <p:val>
                                            <p:fltVal val="0"/>
                                          </p:val>
                                        </p:tav>
                                        <p:tav tm="100000">
                                          <p:val>
                                            <p:strVal val="#ppt_h"/>
                                          </p:val>
                                        </p:tav>
                                      </p:tavLst>
                                    </p:anim>
                                    <p:animEffect transition="in" filter="fade">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76"/>
          <p:cNvSpPr txBox="1"/>
          <p:nvPr/>
        </p:nvSpPr>
        <p:spPr>
          <a:xfrm>
            <a:off x="5296872" y="432291"/>
            <a:ext cx="1620957" cy="523220"/>
          </a:xfrm>
          <a:prstGeom prst="rect">
            <a:avLst/>
          </a:prstGeom>
          <a:noFill/>
        </p:spPr>
        <p:txBody>
          <a:bodyPr wrap="none" rtlCol="0">
            <a:spAutoFit/>
          </a:bodyPr>
          <a:lstStyle/>
          <a:p>
            <a:pPr algn="ctr"/>
            <a:r>
              <a:rPr lang="zh-CN" altLang="en-US" sz="280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1" name="圆角矩形 10"/>
          <p:cNvSpPr/>
          <p:nvPr/>
        </p:nvSpPr>
        <p:spPr>
          <a:xfrm>
            <a:off x="2091368" y="4066815"/>
            <a:ext cx="1233890" cy="1233890"/>
          </a:xfrm>
          <a:prstGeom prst="roundRect">
            <a:avLst/>
          </a:prstGeom>
          <a:solidFill>
            <a:srgbClr val="FDB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lumMod val="50000"/>
                  </a:schemeClr>
                </a:solidFill>
              </a:rPr>
              <a:t>85%</a:t>
            </a:r>
          </a:p>
        </p:txBody>
      </p:sp>
      <p:sp>
        <p:nvSpPr>
          <p:cNvPr id="12" name="圆角矩形 11"/>
          <p:cNvSpPr/>
          <p:nvPr/>
        </p:nvSpPr>
        <p:spPr>
          <a:xfrm>
            <a:off x="5479055" y="4066815"/>
            <a:ext cx="1233890" cy="1233890"/>
          </a:xfrm>
          <a:prstGeom prst="roundRect">
            <a:avLst/>
          </a:prstGeom>
          <a:solidFill>
            <a:srgbClr val="FA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75%</a:t>
            </a:r>
            <a:endParaRPr lang="zh-CN" altLang="en-US" sz="2400" dirty="0"/>
          </a:p>
        </p:txBody>
      </p:sp>
      <p:sp>
        <p:nvSpPr>
          <p:cNvPr id="16" name="圆角矩形 15"/>
          <p:cNvSpPr/>
          <p:nvPr/>
        </p:nvSpPr>
        <p:spPr>
          <a:xfrm>
            <a:off x="8866742" y="4066815"/>
            <a:ext cx="1233890" cy="1233890"/>
          </a:xfrm>
          <a:prstGeom prst="roundRect">
            <a:avLst/>
          </a:prstGeom>
          <a:solidFill>
            <a:srgbClr val="FDB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lumMod val="50000"/>
                  </a:schemeClr>
                </a:solidFill>
              </a:rPr>
              <a:t>99%</a:t>
            </a:r>
          </a:p>
        </p:txBody>
      </p:sp>
      <p:cxnSp>
        <p:nvCxnSpPr>
          <p:cNvPr id="17" name="直接连接符 16"/>
          <p:cNvCxnSpPr/>
          <p:nvPr/>
        </p:nvCxnSpPr>
        <p:spPr>
          <a:xfrm>
            <a:off x="4318612" y="1828624"/>
            <a:ext cx="0" cy="3548267"/>
          </a:xfrm>
          <a:prstGeom prst="line">
            <a:avLst/>
          </a:prstGeom>
          <a:ln w="25400">
            <a:solidFill>
              <a:srgbClr val="FFF11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810959" y="1828624"/>
            <a:ext cx="0" cy="3548267"/>
          </a:xfrm>
          <a:prstGeom prst="line">
            <a:avLst/>
          </a:prstGeom>
          <a:ln w="25400">
            <a:solidFill>
              <a:srgbClr val="FFF113"/>
            </a:solidFill>
          </a:ln>
        </p:spPr>
        <p:style>
          <a:lnRef idx="1">
            <a:schemeClr val="accent1"/>
          </a:lnRef>
          <a:fillRef idx="0">
            <a:schemeClr val="accent1"/>
          </a:fillRef>
          <a:effectRef idx="0">
            <a:schemeClr val="accent1"/>
          </a:effectRef>
          <a:fontRef idx="minor">
            <a:schemeClr val="tx1"/>
          </a:fontRef>
        </p:style>
      </p:cxnSp>
      <p:sp>
        <p:nvSpPr>
          <p:cNvPr id="19" name="TextBox 76"/>
          <p:cNvSpPr txBox="1"/>
          <p:nvPr/>
        </p:nvSpPr>
        <p:spPr>
          <a:xfrm>
            <a:off x="2217903" y="2259483"/>
            <a:ext cx="1098541" cy="369332"/>
          </a:xfrm>
          <a:prstGeom prst="rect">
            <a:avLst/>
          </a:prstGeom>
          <a:noFill/>
        </p:spPr>
        <p:txBody>
          <a:bodyPr wrap="square" rtlCol="0">
            <a:spAutoFit/>
          </a:bodyPr>
          <a:lstStyle/>
          <a:p>
            <a:pPr algn="ctr"/>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20" name="文本框 19"/>
          <p:cNvSpPr txBox="1"/>
          <p:nvPr/>
        </p:nvSpPr>
        <p:spPr>
          <a:xfrm>
            <a:off x="1552027" y="2705200"/>
            <a:ext cx="2430293" cy="810260"/>
          </a:xfrm>
          <a:prstGeom prst="rect">
            <a:avLst/>
          </a:prstGeom>
          <a:noFill/>
        </p:spPr>
        <p:txBody>
          <a:bodyPr wrap="square" rtlCol="0">
            <a:spAutoFit/>
          </a:bodyPr>
          <a:lstStyle/>
          <a:p>
            <a:pPr algn="just">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content.here you can directly modify the content.</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TextBox 76"/>
          <p:cNvSpPr txBox="1"/>
          <p:nvPr/>
        </p:nvSpPr>
        <p:spPr>
          <a:xfrm>
            <a:off x="2217903" y="1828624"/>
            <a:ext cx="1098541" cy="461665"/>
          </a:xfrm>
          <a:prstGeom prst="rect">
            <a:avLst/>
          </a:prstGeom>
          <a:noFill/>
        </p:spPr>
        <p:txBody>
          <a:bodyPr wrap="square" rtlCol="0">
            <a:spAutoFit/>
          </a:bodyPr>
          <a:lstStyle/>
          <a:p>
            <a:pPr algn="ctr"/>
            <a:r>
              <a:rPr lang="en-US" altLang="zh-CN" sz="2400" i="1" dirty="0">
                <a:solidFill>
                  <a:schemeClr val="bg1">
                    <a:lumMod val="50000"/>
                  </a:schemeClr>
                </a:solidFill>
                <a:latin typeface="微软雅黑" panose="020B0503020204020204" pitchFamily="34" charset="-122"/>
                <a:ea typeface="微软雅黑" panose="020B0503020204020204" pitchFamily="34" charset="-122"/>
              </a:rPr>
              <a:t>01</a:t>
            </a:r>
          </a:p>
        </p:txBody>
      </p:sp>
      <p:sp>
        <p:nvSpPr>
          <p:cNvPr id="23" name="TextBox 76"/>
          <p:cNvSpPr txBox="1"/>
          <p:nvPr/>
        </p:nvSpPr>
        <p:spPr>
          <a:xfrm>
            <a:off x="5546729" y="2259483"/>
            <a:ext cx="1098541" cy="369332"/>
          </a:xfrm>
          <a:prstGeom prst="rect">
            <a:avLst/>
          </a:prstGeom>
          <a:noFill/>
        </p:spPr>
        <p:txBody>
          <a:bodyPr wrap="square" rtlCol="0">
            <a:spAutoFit/>
          </a:bodyPr>
          <a:lstStyle/>
          <a:p>
            <a:pPr algn="ctr"/>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24" name="文本框 23"/>
          <p:cNvSpPr txBox="1"/>
          <p:nvPr/>
        </p:nvSpPr>
        <p:spPr>
          <a:xfrm>
            <a:off x="4880853" y="2705200"/>
            <a:ext cx="2430293" cy="810260"/>
          </a:xfrm>
          <a:prstGeom prst="rect">
            <a:avLst/>
          </a:prstGeom>
          <a:noFill/>
        </p:spPr>
        <p:txBody>
          <a:bodyPr wrap="square" rtlCol="0">
            <a:spAutoFit/>
          </a:bodyPr>
          <a:lstStyle/>
          <a:p>
            <a:pPr algn="just">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content.here you can directly modify the content.</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TextBox 76"/>
          <p:cNvSpPr txBox="1"/>
          <p:nvPr/>
        </p:nvSpPr>
        <p:spPr>
          <a:xfrm>
            <a:off x="5546729" y="1828624"/>
            <a:ext cx="1098541" cy="461665"/>
          </a:xfrm>
          <a:prstGeom prst="rect">
            <a:avLst/>
          </a:prstGeom>
          <a:noFill/>
        </p:spPr>
        <p:txBody>
          <a:bodyPr wrap="square" rtlCol="0">
            <a:spAutoFit/>
          </a:bodyPr>
          <a:lstStyle/>
          <a:p>
            <a:pPr algn="ctr"/>
            <a:r>
              <a:rPr lang="en-US" altLang="zh-CN" sz="2400" i="1" dirty="0">
                <a:solidFill>
                  <a:schemeClr val="bg1">
                    <a:lumMod val="50000"/>
                  </a:schemeClr>
                </a:solidFill>
                <a:latin typeface="微软雅黑" panose="020B0503020204020204" pitchFamily="34" charset="-122"/>
                <a:ea typeface="微软雅黑" panose="020B0503020204020204" pitchFamily="34" charset="-122"/>
              </a:rPr>
              <a:t>02</a:t>
            </a:r>
          </a:p>
        </p:txBody>
      </p:sp>
      <p:sp>
        <p:nvSpPr>
          <p:cNvPr id="26" name="TextBox 76"/>
          <p:cNvSpPr txBox="1"/>
          <p:nvPr/>
        </p:nvSpPr>
        <p:spPr>
          <a:xfrm>
            <a:off x="8875555" y="2259483"/>
            <a:ext cx="1098541" cy="369332"/>
          </a:xfrm>
          <a:prstGeom prst="rect">
            <a:avLst/>
          </a:prstGeom>
          <a:noFill/>
        </p:spPr>
        <p:txBody>
          <a:bodyPr wrap="square" rtlCol="0">
            <a:spAutoFit/>
          </a:bodyPr>
          <a:lstStyle/>
          <a:p>
            <a:pPr algn="ctr"/>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27" name="文本框 26"/>
          <p:cNvSpPr txBox="1"/>
          <p:nvPr/>
        </p:nvSpPr>
        <p:spPr>
          <a:xfrm>
            <a:off x="8209679" y="2705200"/>
            <a:ext cx="2430293" cy="810260"/>
          </a:xfrm>
          <a:prstGeom prst="rect">
            <a:avLst/>
          </a:prstGeom>
          <a:noFill/>
        </p:spPr>
        <p:txBody>
          <a:bodyPr wrap="square" rtlCol="0">
            <a:spAutoFit/>
          </a:bodyPr>
          <a:lstStyle/>
          <a:p>
            <a:pPr algn="just">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content.here you can directly modify the content.</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Box 76"/>
          <p:cNvSpPr txBox="1"/>
          <p:nvPr/>
        </p:nvSpPr>
        <p:spPr>
          <a:xfrm>
            <a:off x="8875555" y="1828624"/>
            <a:ext cx="1098541" cy="461665"/>
          </a:xfrm>
          <a:prstGeom prst="rect">
            <a:avLst/>
          </a:prstGeom>
          <a:noFill/>
        </p:spPr>
        <p:txBody>
          <a:bodyPr wrap="square" rtlCol="0">
            <a:spAutoFit/>
          </a:bodyPr>
          <a:lstStyle/>
          <a:p>
            <a:pPr algn="ctr"/>
            <a:r>
              <a:rPr lang="en-US" altLang="zh-CN" sz="2400" i="1" dirty="0">
                <a:solidFill>
                  <a:schemeClr val="bg1">
                    <a:lumMod val="50000"/>
                  </a:schemeClr>
                </a:solidFill>
                <a:latin typeface="微软雅黑" panose="020B0503020204020204" pitchFamily="34" charset="-122"/>
                <a:ea typeface="微软雅黑" panose="020B0503020204020204" pitchFamily="34" charset="-122"/>
              </a:rPr>
              <a:t>03</a:t>
            </a:r>
          </a:p>
        </p:txBody>
      </p:sp>
      <p:pic>
        <p:nvPicPr>
          <p:cNvPr id="29" name="图片 28"/>
          <p:cNvPicPr>
            <a:picLocks noChangeAspect="1"/>
          </p:cNvPicPr>
          <p:nvPr/>
        </p:nvPicPr>
        <p:blipFill>
          <a:blip r:embed="rId3"/>
          <a:stretch>
            <a:fillRect/>
          </a:stretch>
        </p:blipFill>
        <p:spPr>
          <a:xfrm>
            <a:off x="10249385" y="5064060"/>
            <a:ext cx="1942615" cy="1829681"/>
          </a:xfrm>
          <a:prstGeom prst="rect">
            <a:avLst/>
          </a:prstGeom>
        </p:spPr>
      </p:pic>
      <p:pic>
        <p:nvPicPr>
          <p:cNvPr id="30" name="图片 29"/>
          <p:cNvPicPr>
            <a:picLocks noChangeAspect="1"/>
          </p:cNvPicPr>
          <p:nvPr/>
        </p:nvPicPr>
        <p:blipFill>
          <a:blip r:embed="rId4"/>
          <a:stretch>
            <a:fillRect/>
          </a:stretch>
        </p:blipFill>
        <p:spPr>
          <a:xfrm>
            <a:off x="163789" y="95249"/>
            <a:ext cx="1172164" cy="1329557"/>
          </a:xfrm>
          <a:prstGeom prst="rect">
            <a:avLst/>
          </a:prstGeom>
        </p:spPr>
      </p:pic>
      <p:pic>
        <p:nvPicPr>
          <p:cNvPr id="31" name="图片 30"/>
          <p:cNvPicPr>
            <a:picLocks noChangeAspect="1"/>
          </p:cNvPicPr>
          <p:nvPr/>
        </p:nvPicPr>
        <p:blipFill>
          <a:blip r:embed="rId5"/>
          <a:stretch>
            <a:fillRect/>
          </a:stretch>
        </p:blipFill>
        <p:spPr>
          <a:xfrm rot="6602957">
            <a:off x="310211" y="108289"/>
            <a:ext cx="1926312" cy="1444734"/>
          </a:xfrm>
          <a:prstGeom prst="rect">
            <a:avLst/>
          </a:prstGeom>
        </p:spPr>
      </p:pic>
      <p:pic>
        <p:nvPicPr>
          <p:cNvPr id="32" name="图片 31"/>
          <p:cNvPicPr>
            <a:picLocks noChangeAspect="1"/>
          </p:cNvPicPr>
          <p:nvPr/>
        </p:nvPicPr>
        <p:blipFill>
          <a:blip r:embed="rId6"/>
          <a:stretch>
            <a:fillRect/>
          </a:stretch>
        </p:blipFill>
        <p:spPr>
          <a:xfrm>
            <a:off x="10005519" y="5610662"/>
            <a:ext cx="1285925" cy="12830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P spid="19" grpId="0"/>
      <p:bldP spid="20"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76"/>
          <p:cNvSpPr txBox="1"/>
          <p:nvPr/>
        </p:nvSpPr>
        <p:spPr>
          <a:xfrm>
            <a:off x="5340687" y="446261"/>
            <a:ext cx="1620957" cy="523220"/>
          </a:xfrm>
          <a:prstGeom prst="rect">
            <a:avLst/>
          </a:prstGeom>
          <a:noFill/>
        </p:spPr>
        <p:txBody>
          <a:bodyPr wrap="none" rtlCol="0">
            <a:spAutoFit/>
          </a:bodyPr>
          <a:lstStyle/>
          <a:p>
            <a:pPr algn="ctr"/>
            <a:r>
              <a:rPr lang="zh-CN" altLang="en-US" sz="280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24" name="文本框 23"/>
          <p:cNvSpPr txBox="1"/>
          <p:nvPr/>
        </p:nvSpPr>
        <p:spPr>
          <a:xfrm>
            <a:off x="2620010" y="1727835"/>
            <a:ext cx="8383270" cy="570865"/>
          </a:xfrm>
          <a:prstGeom prst="rect">
            <a:avLst/>
          </a:prstGeom>
          <a:noFill/>
          <a:effectLst/>
        </p:spPr>
        <p:txBody>
          <a:bodyPr wrap="square" rtlCol="0">
            <a:spAutoFit/>
          </a:bodyPr>
          <a:lstStyle/>
          <a:p>
            <a:pPr algn="just">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content.here you can directly modify the content.here you can directly modify the content.</a:t>
            </a:r>
            <a:endParaRPr lang="en-US" altLang="zh-CN" sz="1200" dirty="0">
              <a:solidFill>
                <a:srgbClr val="5A5A5A"/>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2620010" y="2861945"/>
            <a:ext cx="8383270" cy="570865"/>
          </a:xfrm>
          <a:prstGeom prst="rect">
            <a:avLst/>
          </a:prstGeom>
          <a:noFill/>
          <a:effectLst/>
        </p:spPr>
        <p:txBody>
          <a:bodyPr wrap="square" rtlCol="0">
            <a:spAutoFit/>
          </a:bodyPr>
          <a:lstStyle/>
          <a:p>
            <a:pPr algn="just">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content.here you can directly modify the content.here you can directly modify the content.</a:t>
            </a:r>
            <a:endParaRPr lang="en-US" altLang="zh-CN" sz="1200" dirty="0">
              <a:solidFill>
                <a:srgbClr val="5A5A5A"/>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2620010" y="3996055"/>
            <a:ext cx="8383270" cy="570865"/>
          </a:xfrm>
          <a:prstGeom prst="rect">
            <a:avLst/>
          </a:prstGeom>
          <a:noFill/>
          <a:effectLst/>
        </p:spPr>
        <p:txBody>
          <a:bodyPr wrap="square" rtlCol="0">
            <a:spAutoFit/>
          </a:bodyPr>
          <a:lstStyle/>
          <a:p>
            <a:pPr algn="just">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content.here you can directly modify the content.here you can directly modify the content.</a:t>
            </a:r>
            <a:endParaRPr lang="en-US" altLang="zh-CN" sz="1200" dirty="0">
              <a:solidFill>
                <a:srgbClr val="5A5A5A"/>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2620010" y="5130165"/>
            <a:ext cx="8383270" cy="570865"/>
          </a:xfrm>
          <a:prstGeom prst="rect">
            <a:avLst/>
          </a:prstGeom>
          <a:noFill/>
          <a:effectLst/>
        </p:spPr>
        <p:txBody>
          <a:bodyPr wrap="square" rtlCol="0">
            <a:spAutoFit/>
          </a:bodyPr>
          <a:lstStyle/>
          <a:p>
            <a:pPr algn="just">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content.here you can directly modify the content.here you can directly modify the content.</a:t>
            </a:r>
            <a:endParaRPr lang="en-US" altLang="zh-CN" sz="1200" dirty="0">
              <a:solidFill>
                <a:srgbClr val="5A5A5A"/>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247775" y="1734185"/>
            <a:ext cx="678180" cy="4080510"/>
            <a:chOff x="8734" y="2628"/>
            <a:chExt cx="1068" cy="6426"/>
          </a:xfrm>
        </p:grpSpPr>
        <p:sp>
          <p:nvSpPr>
            <p:cNvPr id="16" name="矩形 15"/>
            <p:cNvSpPr/>
            <p:nvPr/>
          </p:nvSpPr>
          <p:spPr>
            <a:xfrm>
              <a:off x="8734" y="2628"/>
              <a:ext cx="1068" cy="1068"/>
            </a:xfrm>
            <a:prstGeom prst="rect">
              <a:avLst/>
            </a:prstGeom>
            <a:solidFill>
              <a:srgbClr val="FF646E"/>
            </a:solidFill>
            <a:ln w="25400">
              <a:solidFill>
                <a:srgbClr val="FF6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9054" y="2928"/>
              <a:ext cx="427" cy="467"/>
              <a:chOff x="930276" y="5935664"/>
              <a:chExt cx="306388" cy="334963"/>
            </a:xfrm>
            <a:solidFill>
              <a:srgbClr val="FFF113"/>
            </a:solidFill>
            <a:effectLst/>
          </p:grpSpPr>
          <p:sp>
            <p:nvSpPr>
              <p:cNvPr id="18" name="Freeform 665"/>
              <p:cNvSpPr/>
              <p:nvPr/>
            </p:nvSpPr>
            <p:spPr bwMode="auto">
              <a:xfrm>
                <a:off x="930276" y="5935664"/>
                <a:ext cx="306388" cy="23653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9" name="Rectangle 666"/>
              <p:cNvSpPr>
                <a:spLocks noChangeArrowheads="1"/>
              </p:cNvSpPr>
              <p:nvPr/>
            </p:nvSpPr>
            <p:spPr bwMode="auto">
              <a:xfrm>
                <a:off x="957264" y="6189664"/>
                <a:ext cx="44450" cy="80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0" name="Rectangle 667"/>
              <p:cNvSpPr>
                <a:spLocks noChangeArrowheads="1"/>
              </p:cNvSpPr>
              <p:nvPr/>
            </p:nvSpPr>
            <p:spPr bwMode="auto">
              <a:xfrm>
                <a:off x="1030289" y="6149976"/>
                <a:ext cx="4445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2" name="Rectangle 668"/>
              <p:cNvSpPr>
                <a:spLocks noChangeArrowheads="1"/>
              </p:cNvSpPr>
              <p:nvPr/>
            </p:nvSpPr>
            <p:spPr bwMode="auto">
              <a:xfrm>
                <a:off x="1104901" y="6110289"/>
                <a:ext cx="44450" cy="160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3" name="Rectangle 669"/>
              <p:cNvSpPr>
                <a:spLocks noChangeArrowheads="1"/>
              </p:cNvSpPr>
              <p:nvPr/>
            </p:nvSpPr>
            <p:spPr bwMode="auto">
              <a:xfrm>
                <a:off x="1177926" y="6070601"/>
                <a:ext cx="44450" cy="200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26" name="矩形 25"/>
            <p:cNvSpPr/>
            <p:nvPr/>
          </p:nvSpPr>
          <p:spPr>
            <a:xfrm>
              <a:off x="8734" y="4414"/>
              <a:ext cx="1068" cy="1068"/>
            </a:xfrm>
            <a:prstGeom prst="rect">
              <a:avLst/>
            </a:prstGeom>
            <a:solidFill>
              <a:srgbClr val="FA3D32"/>
            </a:solidFill>
            <a:ln w="25400">
              <a:solidFill>
                <a:srgbClr val="FA3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8734" y="6200"/>
              <a:ext cx="1068" cy="1068"/>
            </a:xfrm>
            <a:prstGeom prst="rect">
              <a:avLst/>
            </a:prstGeom>
            <a:solidFill>
              <a:srgbClr val="FF646E"/>
            </a:solidFill>
            <a:ln w="25400">
              <a:solidFill>
                <a:srgbClr val="FF6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8734" y="7986"/>
              <a:ext cx="1068" cy="1068"/>
            </a:xfrm>
            <a:prstGeom prst="rect">
              <a:avLst/>
            </a:prstGeom>
            <a:solidFill>
              <a:srgbClr val="FA3D32"/>
            </a:solidFill>
            <a:ln w="25400">
              <a:solidFill>
                <a:srgbClr val="FA3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9030" y="8299"/>
              <a:ext cx="477" cy="421"/>
              <a:chOff x="6424429" y="2862185"/>
              <a:chExt cx="250094" cy="221125"/>
            </a:xfrm>
            <a:solidFill>
              <a:srgbClr val="FFF113"/>
            </a:solidFill>
            <a:effectLst/>
          </p:grpSpPr>
          <p:sp>
            <p:nvSpPr>
              <p:cNvPr id="35" name="Freeform 1044"/>
              <p:cNvSpPr>
                <a:spLocks noEditPoints="1"/>
              </p:cNvSpPr>
              <p:nvPr/>
            </p:nvSpPr>
            <p:spPr bwMode="auto">
              <a:xfrm>
                <a:off x="6424429" y="2862185"/>
                <a:ext cx="171879" cy="221125"/>
              </a:xfrm>
              <a:custGeom>
                <a:avLst/>
                <a:gdLst>
                  <a:gd name="T0" fmla="*/ 55 w 110"/>
                  <a:gd name="T1" fmla="*/ 62 h 142"/>
                  <a:gd name="T2" fmla="*/ 0 w 110"/>
                  <a:gd name="T3" fmla="*/ 138 h 142"/>
                  <a:gd name="T4" fmla="*/ 0 w 110"/>
                  <a:gd name="T5" fmla="*/ 142 h 142"/>
                  <a:gd name="T6" fmla="*/ 110 w 110"/>
                  <a:gd name="T7" fmla="*/ 142 h 142"/>
                  <a:gd name="T8" fmla="*/ 110 w 110"/>
                  <a:gd name="T9" fmla="*/ 138 h 142"/>
                  <a:gd name="T10" fmla="*/ 55 w 110"/>
                  <a:gd name="T11" fmla="*/ 62 h 142"/>
                  <a:gd name="T12" fmla="*/ 56 w 110"/>
                  <a:gd name="T13" fmla="*/ 55 h 142"/>
                  <a:gd name="T14" fmla="*/ 84 w 110"/>
                  <a:gd name="T15" fmla="*/ 27 h 142"/>
                  <a:gd name="T16" fmla="*/ 56 w 110"/>
                  <a:gd name="T17" fmla="*/ 0 h 142"/>
                  <a:gd name="T18" fmla="*/ 28 w 110"/>
                  <a:gd name="T19" fmla="*/ 27 h 142"/>
                  <a:gd name="T20" fmla="*/ 56 w 110"/>
                  <a:gd name="T21"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42">
                    <a:moveTo>
                      <a:pt x="55" y="62"/>
                    </a:moveTo>
                    <a:cubicBezTo>
                      <a:pt x="25" y="62"/>
                      <a:pt x="0" y="96"/>
                      <a:pt x="0" y="138"/>
                    </a:cubicBezTo>
                    <a:cubicBezTo>
                      <a:pt x="0" y="139"/>
                      <a:pt x="0" y="140"/>
                      <a:pt x="0" y="142"/>
                    </a:cubicBezTo>
                    <a:cubicBezTo>
                      <a:pt x="110" y="142"/>
                      <a:pt x="110" y="142"/>
                      <a:pt x="110" y="142"/>
                    </a:cubicBezTo>
                    <a:cubicBezTo>
                      <a:pt x="110" y="140"/>
                      <a:pt x="110" y="139"/>
                      <a:pt x="110" y="138"/>
                    </a:cubicBezTo>
                    <a:cubicBezTo>
                      <a:pt x="110" y="96"/>
                      <a:pt x="86" y="62"/>
                      <a:pt x="55" y="62"/>
                    </a:cubicBezTo>
                    <a:close/>
                    <a:moveTo>
                      <a:pt x="56" y="55"/>
                    </a:moveTo>
                    <a:cubicBezTo>
                      <a:pt x="71" y="55"/>
                      <a:pt x="84" y="42"/>
                      <a:pt x="84" y="27"/>
                    </a:cubicBezTo>
                    <a:cubicBezTo>
                      <a:pt x="84" y="12"/>
                      <a:pt x="71" y="0"/>
                      <a:pt x="56" y="0"/>
                    </a:cubicBezTo>
                    <a:cubicBezTo>
                      <a:pt x="40" y="0"/>
                      <a:pt x="28" y="12"/>
                      <a:pt x="28" y="27"/>
                    </a:cubicBezTo>
                    <a:cubicBezTo>
                      <a:pt x="28" y="42"/>
                      <a:pt x="40" y="55"/>
                      <a:pt x="56"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6" name="Freeform 1045"/>
              <p:cNvSpPr>
                <a:spLocks noEditPoints="1"/>
              </p:cNvSpPr>
              <p:nvPr/>
            </p:nvSpPr>
            <p:spPr bwMode="auto">
              <a:xfrm>
                <a:off x="6588583" y="2934606"/>
                <a:ext cx="85940" cy="148704"/>
              </a:xfrm>
              <a:custGeom>
                <a:avLst/>
                <a:gdLst>
                  <a:gd name="T0" fmla="*/ 18 w 55"/>
                  <a:gd name="T1" fmla="*/ 42 h 95"/>
                  <a:gd name="T2" fmla="*/ 10 w 55"/>
                  <a:gd name="T3" fmla="*/ 43 h 95"/>
                  <a:gd name="T4" fmla="*/ 21 w 55"/>
                  <a:gd name="T5" fmla="*/ 91 h 95"/>
                  <a:gd name="T6" fmla="*/ 21 w 55"/>
                  <a:gd name="T7" fmla="*/ 95 h 95"/>
                  <a:gd name="T8" fmla="*/ 55 w 55"/>
                  <a:gd name="T9" fmla="*/ 95 h 95"/>
                  <a:gd name="T10" fmla="*/ 55 w 55"/>
                  <a:gd name="T11" fmla="*/ 92 h 95"/>
                  <a:gd name="T12" fmla="*/ 18 w 55"/>
                  <a:gd name="T13" fmla="*/ 42 h 95"/>
                  <a:gd name="T14" fmla="*/ 37 w 55"/>
                  <a:gd name="T15" fmla="*/ 18 h 95"/>
                  <a:gd name="T16" fmla="*/ 18 w 55"/>
                  <a:gd name="T17" fmla="*/ 0 h 95"/>
                  <a:gd name="T18" fmla="*/ 0 w 55"/>
                  <a:gd name="T19" fmla="*/ 18 h 95"/>
                  <a:gd name="T20" fmla="*/ 18 w 55"/>
                  <a:gd name="T21" fmla="*/ 37 h 95"/>
                  <a:gd name="T22" fmla="*/ 37 w 55"/>
                  <a:gd name="T23" fmla="*/ 1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95">
                    <a:moveTo>
                      <a:pt x="18" y="42"/>
                    </a:moveTo>
                    <a:cubicBezTo>
                      <a:pt x="15" y="42"/>
                      <a:pt x="13" y="42"/>
                      <a:pt x="10" y="43"/>
                    </a:cubicBezTo>
                    <a:cubicBezTo>
                      <a:pt x="17" y="56"/>
                      <a:pt x="21" y="73"/>
                      <a:pt x="21" y="91"/>
                    </a:cubicBezTo>
                    <a:cubicBezTo>
                      <a:pt x="21" y="92"/>
                      <a:pt x="21" y="93"/>
                      <a:pt x="21" y="95"/>
                    </a:cubicBezTo>
                    <a:cubicBezTo>
                      <a:pt x="55" y="95"/>
                      <a:pt x="55" y="95"/>
                      <a:pt x="55" y="95"/>
                    </a:cubicBezTo>
                    <a:cubicBezTo>
                      <a:pt x="55" y="94"/>
                      <a:pt x="55" y="93"/>
                      <a:pt x="55" y="92"/>
                    </a:cubicBezTo>
                    <a:cubicBezTo>
                      <a:pt x="55" y="64"/>
                      <a:pt x="38" y="42"/>
                      <a:pt x="18" y="42"/>
                    </a:cubicBezTo>
                    <a:close/>
                    <a:moveTo>
                      <a:pt x="37" y="18"/>
                    </a:moveTo>
                    <a:cubicBezTo>
                      <a:pt x="37" y="8"/>
                      <a:pt x="29" y="0"/>
                      <a:pt x="18" y="0"/>
                    </a:cubicBezTo>
                    <a:cubicBezTo>
                      <a:pt x="8" y="0"/>
                      <a:pt x="0" y="8"/>
                      <a:pt x="0" y="18"/>
                    </a:cubicBezTo>
                    <a:cubicBezTo>
                      <a:pt x="0" y="28"/>
                      <a:pt x="8" y="37"/>
                      <a:pt x="18" y="37"/>
                    </a:cubicBezTo>
                    <a:cubicBezTo>
                      <a:pt x="29" y="37"/>
                      <a:pt x="37" y="28"/>
                      <a:pt x="3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37" name="Freeform 698"/>
            <p:cNvSpPr>
              <a:spLocks noEditPoints="1"/>
            </p:cNvSpPr>
            <p:nvPr/>
          </p:nvSpPr>
          <p:spPr bwMode="auto">
            <a:xfrm>
              <a:off x="8997" y="4718"/>
              <a:ext cx="542" cy="518"/>
            </a:xfrm>
            <a:custGeom>
              <a:avLst/>
              <a:gdLst>
                <a:gd name="T0" fmla="*/ 313 w 313"/>
                <a:gd name="T1" fmla="*/ 8 h 297"/>
                <a:gd name="T2" fmla="*/ 206 w 313"/>
                <a:gd name="T3" fmla="*/ 13 h 297"/>
                <a:gd name="T4" fmla="*/ 61 w 313"/>
                <a:gd name="T5" fmla="*/ 45 h 297"/>
                <a:gd name="T6" fmla="*/ 61 w 313"/>
                <a:gd name="T7" fmla="*/ 225 h 297"/>
                <a:gd name="T8" fmla="*/ 25 w 313"/>
                <a:gd name="T9" fmla="*/ 278 h 297"/>
                <a:gd name="T10" fmla="*/ 38 w 313"/>
                <a:gd name="T11" fmla="*/ 297 h 297"/>
                <a:gd name="T12" fmla="*/ 91 w 313"/>
                <a:gd name="T13" fmla="*/ 254 h 297"/>
                <a:gd name="T14" fmla="*/ 169 w 313"/>
                <a:gd name="T15" fmla="*/ 285 h 297"/>
                <a:gd name="T16" fmla="*/ 310 w 313"/>
                <a:gd name="T17" fmla="*/ 162 h 297"/>
                <a:gd name="T18" fmla="*/ 313 w 313"/>
                <a:gd name="T19" fmla="*/ 8 h 297"/>
                <a:gd name="T20" fmla="*/ 267 w 313"/>
                <a:gd name="T21" fmla="*/ 63 h 297"/>
                <a:gd name="T22" fmla="*/ 192 w 313"/>
                <a:gd name="T23" fmla="*/ 136 h 297"/>
                <a:gd name="T24" fmla="*/ 101 w 313"/>
                <a:gd name="T25" fmla="*/ 222 h 297"/>
                <a:gd name="T26" fmla="*/ 98 w 313"/>
                <a:gd name="T27" fmla="*/ 223 h 297"/>
                <a:gd name="T28" fmla="*/ 95 w 313"/>
                <a:gd name="T29" fmla="*/ 222 h 297"/>
                <a:gd name="T30" fmla="*/ 95 w 313"/>
                <a:gd name="T31" fmla="*/ 217 h 297"/>
                <a:gd name="T32" fmla="*/ 172 w 313"/>
                <a:gd name="T33" fmla="*/ 116 h 297"/>
                <a:gd name="T34" fmla="*/ 263 w 313"/>
                <a:gd name="T35" fmla="*/ 56 h 297"/>
                <a:gd name="T36" fmla="*/ 268 w 313"/>
                <a:gd name="T37" fmla="*/ 58 h 297"/>
                <a:gd name="T38" fmla="*/ 267 w 313"/>
                <a:gd name="T39" fmla="*/ 6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3" h="297">
                  <a:moveTo>
                    <a:pt x="313" y="8"/>
                  </a:moveTo>
                  <a:cubicBezTo>
                    <a:pt x="313" y="8"/>
                    <a:pt x="295" y="27"/>
                    <a:pt x="206" y="13"/>
                  </a:cubicBezTo>
                  <a:cubicBezTo>
                    <a:pt x="124" y="0"/>
                    <a:pt x="91" y="15"/>
                    <a:pt x="61" y="45"/>
                  </a:cubicBezTo>
                  <a:cubicBezTo>
                    <a:pt x="32" y="74"/>
                    <a:pt x="0" y="164"/>
                    <a:pt x="61" y="225"/>
                  </a:cubicBezTo>
                  <a:cubicBezTo>
                    <a:pt x="71" y="235"/>
                    <a:pt x="25" y="278"/>
                    <a:pt x="25" y="278"/>
                  </a:cubicBezTo>
                  <a:cubicBezTo>
                    <a:pt x="38" y="297"/>
                    <a:pt x="38" y="297"/>
                    <a:pt x="38" y="297"/>
                  </a:cubicBezTo>
                  <a:cubicBezTo>
                    <a:pt x="91" y="254"/>
                    <a:pt x="91" y="254"/>
                    <a:pt x="91" y="254"/>
                  </a:cubicBezTo>
                  <a:cubicBezTo>
                    <a:pt x="91" y="254"/>
                    <a:pt x="123" y="285"/>
                    <a:pt x="169" y="285"/>
                  </a:cubicBezTo>
                  <a:cubicBezTo>
                    <a:pt x="233" y="285"/>
                    <a:pt x="306" y="258"/>
                    <a:pt x="310" y="162"/>
                  </a:cubicBezTo>
                  <a:cubicBezTo>
                    <a:pt x="313" y="101"/>
                    <a:pt x="297" y="58"/>
                    <a:pt x="313" y="8"/>
                  </a:cubicBezTo>
                  <a:close/>
                  <a:moveTo>
                    <a:pt x="267" y="63"/>
                  </a:moveTo>
                  <a:cubicBezTo>
                    <a:pt x="267" y="63"/>
                    <a:pt x="239" y="89"/>
                    <a:pt x="192" y="136"/>
                  </a:cubicBezTo>
                  <a:cubicBezTo>
                    <a:pt x="150" y="178"/>
                    <a:pt x="101" y="222"/>
                    <a:pt x="101" y="222"/>
                  </a:cubicBezTo>
                  <a:cubicBezTo>
                    <a:pt x="100" y="223"/>
                    <a:pt x="99" y="223"/>
                    <a:pt x="98" y="223"/>
                  </a:cubicBezTo>
                  <a:cubicBezTo>
                    <a:pt x="97" y="223"/>
                    <a:pt x="96" y="223"/>
                    <a:pt x="95" y="222"/>
                  </a:cubicBezTo>
                  <a:cubicBezTo>
                    <a:pt x="94" y="221"/>
                    <a:pt x="94" y="219"/>
                    <a:pt x="95" y="217"/>
                  </a:cubicBezTo>
                  <a:cubicBezTo>
                    <a:pt x="95" y="217"/>
                    <a:pt x="138" y="148"/>
                    <a:pt x="172" y="116"/>
                  </a:cubicBezTo>
                  <a:cubicBezTo>
                    <a:pt x="209" y="83"/>
                    <a:pt x="263" y="57"/>
                    <a:pt x="263" y="56"/>
                  </a:cubicBezTo>
                  <a:cubicBezTo>
                    <a:pt x="265" y="56"/>
                    <a:pt x="267" y="56"/>
                    <a:pt x="268" y="58"/>
                  </a:cubicBezTo>
                  <a:cubicBezTo>
                    <a:pt x="269" y="59"/>
                    <a:pt x="269" y="62"/>
                    <a:pt x="267" y="63"/>
                  </a:cubicBezTo>
                  <a:close/>
                </a:path>
              </a:pathLst>
            </a:custGeom>
            <a:solidFill>
              <a:srgbClr val="FFF113"/>
            </a:solidFill>
            <a:ln>
              <a:noFill/>
            </a:ln>
            <a:effec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nvGrpSpPr>
            <p:cNvPr id="38" name="组合 37"/>
            <p:cNvGrpSpPr/>
            <p:nvPr/>
          </p:nvGrpSpPr>
          <p:grpSpPr>
            <a:xfrm>
              <a:off x="9049" y="6464"/>
              <a:ext cx="437" cy="521"/>
              <a:chOff x="277814" y="5935664"/>
              <a:chExt cx="279400" cy="333375"/>
            </a:xfrm>
            <a:solidFill>
              <a:srgbClr val="FFF113"/>
            </a:solidFill>
            <a:effectLst/>
          </p:grpSpPr>
          <p:sp>
            <p:nvSpPr>
              <p:cNvPr id="39" name="Freeform 829"/>
              <p:cNvSpPr>
                <a:spLocks noEditPoints="1"/>
              </p:cNvSpPr>
              <p:nvPr/>
            </p:nvSpPr>
            <p:spPr bwMode="auto">
              <a:xfrm>
                <a:off x="277814" y="5935664"/>
                <a:ext cx="279400" cy="333375"/>
              </a:xfrm>
              <a:custGeom>
                <a:avLst/>
                <a:gdLst>
                  <a:gd name="T0" fmla="*/ 241 w 241"/>
                  <a:gd name="T1" fmla="*/ 30 h 288"/>
                  <a:gd name="T2" fmla="*/ 129 w 241"/>
                  <a:gd name="T3" fmla="*/ 30 h 288"/>
                  <a:gd name="T4" fmla="*/ 129 w 241"/>
                  <a:gd name="T5" fmla="*/ 10 h 288"/>
                  <a:gd name="T6" fmla="*/ 119 w 241"/>
                  <a:gd name="T7" fmla="*/ 0 h 288"/>
                  <a:gd name="T8" fmla="*/ 109 w 241"/>
                  <a:gd name="T9" fmla="*/ 10 h 288"/>
                  <a:gd name="T10" fmla="*/ 109 w 241"/>
                  <a:gd name="T11" fmla="*/ 30 h 288"/>
                  <a:gd name="T12" fmla="*/ 0 w 241"/>
                  <a:gd name="T13" fmla="*/ 30 h 288"/>
                  <a:gd name="T14" fmla="*/ 0 w 241"/>
                  <a:gd name="T15" fmla="*/ 196 h 288"/>
                  <a:gd name="T16" fmla="*/ 75 w 241"/>
                  <a:gd name="T17" fmla="*/ 196 h 288"/>
                  <a:gd name="T18" fmla="*/ 45 w 241"/>
                  <a:gd name="T19" fmla="*/ 272 h 288"/>
                  <a:gd name="T20" fmla="*/ 52 w 241"/>
                  <a:gd name="T21" fmla="*/ 288 h 288"/>
                  <a:gd name="T22" fmla="*/ 56 w 241"/>
                  <a:gd name="T23" fmla="*/ 288 h 288"/>
                  <a:gd name="T24" fmla="*/ 67 w 241"/>
                  <a:gd name="T25" fmla="*/ 281 h 288"/>
                  <a:gd name="T26" fmla="*/ 100 w 241"/>
                  <a:gd name="T27" fmla="*/ 196 h 288"/>
                  <a:gd name="T28" fmla="*/ 138 w 241"/>
                  <a:gd name="T29" fmla="*/ 196 h 288"/>
                  <a:gd name="T30" fmla="*/ 171 w 241"/>
                  <a:gd name="T31" fmla="*/ 281 h 288"/>
                  <a:gd name="T32" fmla="*/ 182 w 241"/>
                  <a:gd name="T33" fmla="*/ 288 h 288"/>
                  <a:gd name="T34" fmla="*/ 186 w 241"/>
                  <a:gd name="T35" fmla="*/ 288 h 288"/>
                  <a:gd name="T36" fmla="*/ 193 w 241"/>
                  <a:gd name="T37" fmla="*/ 272 h 288"/>
                  <a:gd name="T38" fmla="*/ 164 w 241"/>
                  <a:gd name="T39" fmla="*/ 196 h 288"/>
                  <a:gd name="T40" fmla="*/ 241 w 241"/>
                  <a:gd name="T41" fmla="*/ 196 h 288"/>
                  <a:gd name="T42" fmla="*/ 241 w 241"/>
                  <a:gd name="T43" fmla="*/ 30 h 288"/>
                  <a:gd name="T44" fmla="*/ 218 w 241"/>
                  <a:gd name="T45" fmla="*/ 172 h 288"/>
                  <a:gd name="T46" fmla="*/ 23 w 241"/>
                  <a:gd name="T47" fmla="*/ 172 h 288"/>
                  <a:gd name="T48" fmla="*/ 23 w 241"/>
                  <a:gd name="T49" fmla="*/ 53 h 288"/>
                  <a:gd name="T50" fmla="*/ 218 w 241"/>
                  <a:gd name="T51" fmla="*/ 53 h 288"/>
                  <a:gd name="T52" fmla="*/ 218 w 241"/>
                  <a:gd name="T53" fmla="*/ 1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 h="288">
                    <a:moveTo>
                      <a:pt x="241" y="30"/>
                    </a:moveTo>
                    <a:cubicBezTo>
                      <a:pt x="129" y="30"/>
                      <a:pt x="129" y="30"/>
                      <a:pt x="129" y="30"/>
                    </a:cubicBezTo>
                    <a:cubicBezTo>
                      <a:pt x="129" y="10"/>
                      <a:pt x="129" y="10"/>
                      <a:pt x="129" y="10"/>
                    </a:cubicBezTo>
                    <a:cubicBezTo>
                      <a:pt x="129" y="5"/>
                      <a:pt x="125" y="0"/>
                      <a:pt x="119" y="0"/>
                    </a:cubicBezTo>
                    <a:cubicBezTo>
                      <a:pt x="114" y="0"/>
                      <a:pt x="109" y="5"/>
                      <a:pt x="109" y="10"/>
                    </a:cubicBezTo>
                    <a:cubicBezTo>
                      <a:pt x="109" y="30"/>
                      <a:pt x="109" y="30"/>
                      <a:pt x="109" y="30"/>
                    </a:cubicBezTo>
                    <a:cubicBezTo>
                      <a:pt x="0" y="30"/>
                      <a:pt x="0" y="30"/>
                      <a:pt x="0" y="30"/>
                    </a:cubicBezTo>
                    <a:cubicBezTo>
                      <a:pt x="0" y="196"/>
                      <a:pt x="0" y="196"/>
                      <a:pt x="0" y="196"/>
                    </a:cubicBezTo>
                    <a:cubicBezTo>
                      <a:pt x="75" y="196"/>
                      <a:pt x="75" y="196"/>
                      <a:pt x="75" y="196"/>
                    </a:cubicBezTo>
                    <a:cubicBezTo>
                      <a:pt x="45" y="272"/>
                      <a:pt x="45" y="272"/>
                      <a:pt x="45" y="272"/>
                    </a:cubicBezTo>
                    <a:cubicBezTo>
                      <a:pt x="43" y="278"/>
                      <a:pt x="46" y="285"/>
                      <a:pt x="52" y="288"/>
                    </a:cubicBezTo>
                    <a:cubicBezTo>
                      <a:pt x="53" y="288"/>
                      <a:pt x="55" y="288"/>
                      <a:pt x="56" y="288"/>
                    </a:cubicBezTo>
                    <a:cubicBezTo>
                      <a:pt x="61" y="288"/>
                      <a:pt x="65" y="286"/>
                      <a:pt x="67" y="281"/>
                    </a:cubicBezTo>
                    <a:cubicBezTo>
                      <a:pt x="100" y="196"/>
                      <a:pt x="100" y="196"/>
                      <a:pt x="100" y="196"/>
                    </a:cubicBezTo>
                    <a:cubicBezTo>
                      <a:pt x="138" y="196"/>
                      <a:pt x="138" y="196"/>
                      <a:pt x="138" y="196"/>
                    </a:cubicBezTo>
                    <a:cubicBezTo>
                      <a:pt x="171" y="281"/>
                      <a:pt x="171" y="281"/>
                      <a:pt x="171" y="281"/>
                    </a:cubicBezTo>
                    <a:cubicBezTo>
                      <a:pt x="173" y="286"/>
                      <a:pt x="177" y="288"/>
                      <a:pt x="182" y="288"/>
                    </a:cubicBezTo>
                    <a:cubicBezTo>
                      <a:pt x="184" y="288"/>
                      <a:pt x="185" y="288"/>
                      <a:pt x="186" y="288"/>
                    </a:cubicBezTo>
                    <a:cubicBezTo>
                      <a:pt x="193" y="285"/>
                      <a:pt x="196" y="278"/>
                      <a:pt x="193" y="272"/>
                    </a:cubicBezTo>
                    <a:cubicBezTo>
                      <a:pt x="164" y="196"/>
                      <a:pt x="164" y="196"/>
                      <a:pt x="164" y="196"/>
                    </a:cubicBezTo>
                    <a:cubicBezTo>
                      <a:pt x="241" y="196"/>
                      <a:pt x="241" y="196"/>
                      <a:pt x="241" y="196"/>
                    </a:cubicBezTo>
                    <a:lnTo>
                      <a:pt x="241" y="30"/>
                    </a:lnTo>
                    <a:close/>
                    <a:moveTo>
                      <a:pt x="218" y="172"/>
                    </a:moveTo>
                    <a:cubicBezTo>
                      <a:pt x="23" y="172"/>
                      <a:pt x="23" y="172"/>
                      <a:pt x="23" y="172"/>
                    </a:cubicBezTo>
                    <a:cubicBezTo>
                      <a:pt x="23" y="53"/>
                      <a:pt x="23" y="53"/>
                      <a:pt x="23" y="53"/>
                    </a:cubicBezTo>
                    <a:cubicBezTo>
                      <a:pt x="218" y="53"/>
                      <a:pt x="218" y="53"/>
                      <a:pt x="218" y="53"/>
                    </a:cubicBezTo>
                    <a:lnTo>
                      <a:pt x="218" y="1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0" name="Freeform 830"/>
              <p:cNvSpPr/>
              <p:nvPr/>
            </p:nvSpPr>
            <p:spPr bwMode="auto">
              <a:xfrm>
                <a:off x="323851" y="6018214"/>
                <a:ext cx="184150" cy="96838"/>
              </a:xfrm>
              <a:custGeom>
                <a:avLst/>
                <a:gdLst>
                  <a:gd name="T0" fmla="*/ 6 w 116"/>
                  <a:gd name="T1" fmla="*/ 61 h 61"/>
                  <a:gd name="T2" fmla="*/ 46 w 116"/>
                  <a:gd name="T3" fmla="*/ 34 h 61"/>
                  <a:gd name="T4" fmla="*/ 55 w 116"/>
                  <a:gd name="T5" fmla="*/ 48 h 61"/>
                  <a:gd name="T6" fmla="*/ 98 w 116"/>
                  <a:gd name="T7" fmla="*/ 20 h 61"/>
                  <a:gd name="T8" fmla="*/ 104 w 116"/>
                  <a:gd name="T9" fmla="*/ 28 h 61"/>
                  <a:gd name="T10" fmla="*/ 116 w 116"/>
                  <a:gd name="T11" fmla="*/ 0 h 61"/>
                  <a:gd name="T12" fmla="*/ 85 w 116"/>
                  <a:gd name="T13" fmla="*/ 2 h 61"/>
                  <a:gd name="T14" fmla="*/ 92 w 116"/>
                  <a:gd name="T15" fmla="*/ 10 h 61"/>
                  <a:gd name="T16" fmla="*/ 58 w 116"/>
                  <a:gd name="T17" fmla="*/ 33 h 61"/>
                  <a:gd name="T18" fmla="*/ 49 w 116"/>
                  <a:gd name="T19" fmla="*/ 18 h 61"/>
                  <a:gd name="T20" fmla="*/ 0 w 116"/>
                  <a:gd name="T21" fmla="*/ 51 h 61"/>
                  <a:gd name="T22" fmla="*/ 6 w 116"/>
                  <a:gd name="T23" fmla="*/ 61 h 61"/>
                  <a:gd name="T24" fmla="*/ 6 w 116"/>
                  <a:gd name="T2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61">
                    <a:moveTo>
                      <a:pt x="6" y="61"/>
                    </a:moveTo>
                    <a:lnTo>
                      <a:pt x="46" y="34"/>
                    </a:lnTo>
                    <a:lnTo>
                      <a:pt x="55" y="48"/>
                    </a:lnTo>
                    <a:lnTo>
                      <a:pt x="98" y="20"/>
                    </a:lnTo>
                    <a:lnTo>
                      <a:pt x="104" y="28"/>
                    </a:lnTo>
                    <a:lnTo>
                      <a:pt x="116" y="0"/>
                    </a:lnTo>
                    <a:lnTo>
                      <a:pt x="85" y="2"/>
                    </a:lnTo>
                    <a:lnTo>
                      <a:pt x="92" y="10"/>
                    </a:lnTo>
                    <a:lnTo>
                      <a:pt x="58" y="33"/>
                    </a:lnTo>
                    <a:lnTo>
                      <a:pt x="49" y="18"/>
                    </a:lnTo>
                    <a:lnTo>
                      <a:pt x="0" y="51"/>
                    </a:lnTo>
                    <a:lnTo>
                      <a:pt x="6" y="61"/>
                    </a:lnTo>
                    <a:lnTo>
                      <a:pt x="6"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pic>
        <p:nvPicPr>
          <p:cNvPr id="41" name="图片 40"/>
          <p:cNvPicPr>
            <a:picLocks noChangeAspect="1"/>
          </p:cNvPicPr>
          <p:nvPr/>
        </p:nvPicPr>
        <p:blipFill>
          <a:blip r:embed="rId3"/>
          <a:stretch>
            <a:fillRect/>
          </a:stretch>
        </p:blipFill>
        <p:spPr>
          <a:xfrm>
            <a:off x="10249385" y="5064060"/>
            <a:ext cx="1942615" cy="1829681"/>
          </a:xfrm>
          <a:prstGeom prst="rect">
            <a:avLst/>
          </a:prstGeom>
        </p:spPr>
      </p:pic>
      <p:pic>
        <p:nvPicPr>
          <p:cNvPr id="42" name="图片 41"/>
          <p:cNvPicPr>
            <a:picLocks noChangeAspect="1"/>
          </p:cNvPicPr>
          <p:nvPr/>
        </p:nvPicPr>
        <p:blipFill>
          <a:blip r:embed="rId4"/>
          <a:stretch>
            <a:fillRect/>
          </a:stretch>
        </p:blipFill>
        <p:spPr>
          <a:xfrm>
            <a:off x="163789" y="95249"/>
            <a:ext cx="1172164" cy="1329557"/>
          </a:xfrm>
          <a:prstGeom prst="rect">
            <a:avLst/>
          </a:prstGeom>
        </p:spPr>
      </p:pic>
      <p:pic>
        <p:nvPicPr>
          <p:cNvPr id="43" name="图片 42"/>
          <p:cNvPicPr>
            <a:picLocks noChangeAspect="1"/>
          </p:cNvPicPr>
          <p:nvPr/>
        </p:nvPicPr>
        <p:blipFill>
          <a:blip r:embed="rId5"/>
          <a:stretch>
            <a:fillRect/>
          </a:stretch>
        </p:blipFill>
        <p:spPr>
          <a:xfrm rot="6602957">
            <a:off x="310211" y="108289"/>
            <a:ext cx="1926312" cy="1444734"/>
          </a:xfrm>
          <a:prstGeom prst="rect">
            <a:avLst/>
          </a:prstGeom>
        </p:spPr>
      </p:pic>
      <p:pic>
        <p:nvPicPr>
          <p:cNvPr id="44" name="图片 43"/>
          <p:cNvPicPr>
            <a:picLocks noChangeAspect="1"/>
          </p:cNvPicPr>
          <p:nvPr/>
        </p:nvPicPr>
        <p:blipFill>
          <a:blip r:embed="rId6"/>
          <a:stretch>
            <a:fillRect/>
          </a:stretch>
        </p:blipFill>
        <p:spPr>
          <a:xfrm>
            <a:off x="10005519" y="5610662"/>
            <a:ext cx="1285925" cy="12830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30"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2806488" y="1335542"/>
            <a:ext cx="1905692" cy="1956708"/>
          </a:xfrm>
          <a:prstGeom prst="rect">
            <a:avLst/>
          </a:prstGeom>
        </p:spPr>
      </p:pic>
      <p:sp>
        <p:nvSpPr>
          <p:cNvPr id="24" name="矩形 23"/>
          <p:cNvSpPr/>
          <p:nvPr/>
        </p:nvSpPr>
        <p:spPr>
          <a:xfrm>
            <a:off x="4712180" y="3919488"/>
            <a:ext cx="2861617" cy="369332"/>
          </a:xfrm>
          <a:prstGeom prst="rect">
            <a:avLst/>
          </a:prstGeom>
        </p:spPr>
        <p:txBody>
          <a:bodyPr wrap="none">
            <a:spAutoFit/>
          </a:bodyPr>
          <a:lstStyle/>
          <a:p>
            <a:pPr algn="ctr">
              <a:spcBef>
                <a:spcPct val="0"/>
              </a:spcBef>
            </a:pPr>
            <a:r>
              <a:rPr lang="en-US" altLang="zh-CN" dirty="0">
                <a:solidFill>
                  <a:srgbClr val="5A5A5A"/>
                </a:solidFill>
                <a:latin typeface="微软雅黑" panose="020B0503020204020204" pitchFamily="34" charset="-122"/>
                <a:ea typeface="微软雅黑" panose="020B0503020204020204" pitchFamily="34" charset="-122"/>
              </a:rPr>
              <a:t>Please add the title here</a:t>
            </a:r>
          </a:p>
        </p:txBody>
      </p:sp>
      <p:sp>
        <p:nvSpPr>
          <p:cNvPr id="25" name="TextBox 76"/>
          <p:cNvSpPr txBox="1"/>
          <p:nvPr/>
        </p:nvSpPr>
        <p:spPr>
          <a:xfrm>
            <a:off x="4323047" y="3186842"/>
            <a:ext cx="3545903" cy="523220"/>
          </a:xfrm>
          <a:prstGeom prst="rect">
            <a:avLst/>
          </a:prstGeom>
          <a:noFill/>
        </p:spPr>
        <p:txBody>
          <a:bodyPr wrap="square" rtlCol="0">
            <a:spAutoFit/>
          </a:bodyPr>
          <a:lstStyle/>
          <a:p>
            <a:pPr algn="ctr"/>
            <a:r>
              <a:rPr lang="zh-CN" altLang="en-US" sz="2800" dirty="0">
                <a:solidFill>
                  <a:srgbClr val="5A5A5A"/>
                </a:solidFill>
                <a:latin typeface="微软雅黑" panose="020B0503020204020204" pitchFamily="34" charset="-122"/>
                <a:ea typeface="微软雅黑" panose="020B0503020204020204" pitchFamily="34" charset="-122"/>
              </a:rPr>
              <a:t>请在此添加标题</a:t>
            </a:r>
          </a:p>
        </p:txBody>
      </p:sp>
      <p:sp>
        <p:nvSpPr>
          <p:cNvPr id="26" name="TextBox 76"/>
          <p:cNvSpPr txBox="1"/>
          <p:nvPr/>
        </p:nvSpPr>
        <p:spPr>
          <a:xfrm>
            <a:off x="4001135" y="2214932"/>
            <a:ext cx="4105910" cy="922020"/>
          </a:xfrm>
          <a:prstGeom prst="rect">
            <a:avLst/>
          </a:prstGeom>
          <a:noFill/>
        </p:spPr>
        <p:txBody>
          <a:bodyPr wrap="square" rtlCol="0">
            <a:spAutoFit/>
          </a:bodyPr>
          <a:lstStyle/>
          <a:p>
            <a:pPr algn="ctr"/>
            <a:r>
              <a:rPr lang="en-US" altLang="zh-CN" sz="5400" dirty="0">
                <a:solidFill>
                  <a:schemeClr val="bg1">
                    <a:lumMod val="50000"/>
                  </a:schemeClr>
                </a:solidFill>
                <a:latin typeface="微软雅黑" panose="020B0503020204020204" pitchFamily="34" charset="-122"/>
                <a:ea typeface="微软雅黑" panose="020B0503020204020204" pitchFamily="34" charset="-122"/>
              </a:rPr>
              <a:t>PART </a:t>
            </a:r>
            <a:r>
              <a:rPr lang="en-US" altLang="zh-CN" sz="5400" dirty="0" smtClean="0">
                <a:solidFill>
                  <a:schemeClr val="bg1">
                    <a:lumMod val="50000"/>
                  </a:schemeClr>
                </a:solidFill>
                <a:latin typeface="微软雅黑" panose="020B0503020204020204" pitchFamily="34" charset="-122"/>
                <a:ea typeface="微软雅黑" panose="020B0503020204020204" pitchFamily="34" charset="-122"/>
              </a:rPr>
              <a:t>FOUR</a:t>
            </a:r>
            <a:endParaRPr lang="en-US" altLang="zh-CN" sz="54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4"/>
          <a:stretch>
            <a:fillRect/>
          </a:stretch>
        </p:blipFill>
        <p:spPr>
          <a:xfrm rot="1240718">
            <a:off x="7256144" y="2318438"/>
            <a:ext cx="2130247" cy="3615765"/>
          </a:xfrm>
          <a:prstGeom prst="rect">
            <a:avLst/>
          </a:prstGeom>
        </p:spPr>
      </p:pic>
      <p:pic>
        <p:nvPicPr>
          <p:cNvPr id="5" name="图片 4"/>
          <p:cNvPicPr>
            <a:picLocks noChangeAspect="1"/>
          </p:cNvPicPr>
          <p:nvPr/>
        </p:nvPicPr>
        <p:blipFill>
          <a:blip r:embed="rId5"/>
          <a:stretch>
            <a:fillRect/>
          </a:stretch>
        </p:blipFill>
        <p:spPr>
          <a:xfrm>
            <a:off x="7317686" y="523196"/>
            <a:ext cx="1578717" cy="1790700"/>
          </a:xfrm>
          <a:prstGeom prst="rect">
            <a:avLst/>
          </a:prstGeom>
        </p:spPr>
      </p:pic>
      <p:pic>
        <p:nvPicPr>
          <p:cNvPr id="7" name="图片 6"/>
          <p:cNvPicPr>
            <a:picLocks noChangeAspect="1"/>
          </p:cNvPicPr>
          <p:nvPr/>
        </p:nvPicPr>
        <p:blipFill>
          <a:blip r:embed="rId6"/>
          <a:stretch>
            <a:fillRect/>
          </a:stretch>
        </p:blipFill>
        <p:spPr>
          <a:xfrm>
            <a:off x="4113231" y="4544193"/>
            <a:ext cx="1963854" cy="1524000"/>
          </a:xfrm>
          <a:prstGeom prst="rect">
            <a:avLst/>
          </a:prstGeom>
        </p:spPr>
      </p:pic>
      <p:pic>
        <p:nvPicPr>
          <p:cNvPr id="15" name="图片 14"/>
          <p:cNvPicPr>
            <a:picLocks noChangeAspect="1"/>
          </p:cNvPicPr>
          <p:nvPr/>
        </p:nvPicPr>
        <p:blipFill>
          <a:blip r:embed="rId7"/>
          <a:stretch>
            <a:fillRect/>
          </a:stretch>
        </p:blipFill>
        <p:spPr>
          <a:xfrm>
            <a:off x="1900904" y="3015737"/>
            <a:ext cx="2902441" cy="2176831"/>
          </a:xfrm>
          <a:prstGeom prst="rect">
            <a:avLst/>
          </a:prstGeom>
        </p:spPr>
      </p:pic>
      <p:pic>
        <p:nvPicPr>
          <p:cNvPr id="17" name="图片 16"/>
          <p:cNvPicPr>
            <a:picLocks noChangeAspect="1"/>
          </p:cNvPicPr>
          <p:nvPr/>
        </p:nvPicPr>
        <p:blipFill>
          <a:blip r:embed="rId8"/>
          <a:stretch>
            <a:fillRect/>
          </a:stretch>
        </p:blipFill>
        <p:spPr>
          <a:xfrm>
            <a:off x="5218936" y="664145"/>
            <a:ext cx="1670308" cy="1790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animEffect transition="in" filter="fade">
                                      <p:cBhvr>
                                        <p:cTn id="40" dur="50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fltVal val="0"/>
                                          </p:val>
                                        </p:tav>
                                        <p:tav tm="100000">
                                          <p:val>
                                            <p:strVal val="#ppt_w"/>
                                          </p:val>
                                        </p:tav>
                                      </p:tavLst>
                                    </p:anim>
                                    <p:anim calcmode="lin" valueType="num">
                                      <p:cBhvr>
                                        <p:cTn id="49" dur="500" fill="hold"/>
                                        <p:tgtEl>
                                          <p:spTgt spid="24"/>
                                        </p:tgtEl>
                                        <p:attrNameLst>
                                          <p:attrName>ppt_h</p:attrName>
                                        </p:attrNameLst>
                                      </p:cBhvr>
                                      <p:tavLst>
                                        <p:tav tm="0">
                                          <p:val>
                                            <p:fltVal val="0"/>
                                          </p:val>
                                        </p:tav>
                                        <p:tav tm="100000">
                                          <p:val>
                                            <p:strVal val="#ppt_h"/>
                                          </p:val>
                                        </p:tav>
                                      </p:tavLst>
                                    </p:anim>
                                    <p:animEffect transition="in" filter="fade">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76"/>
          <p:cNvSpPr txBox="1"/>
          <p:nvPr/>
        </p:nvSpPr>
        <p:spPr>
          <a:xfrm>
            <a:off x="5293697" y="446261"/>
            <a:ext cx="1620957" cy="523220"/>
          </a:xfrm>
          <a:prstGeom prst="rect">
            <a:avLst/>
          </a:prstGeom>
          <a:noFill/>
        </p:spPr>
        <p:txBody>
          <a:bodyPr wrap="none" rtlCol="0">
            <a:spAutoFit/>
          </a:bodyPr>
          <a:lstStyle/>
          <a:p>
            <a:pPr algn="ctr"/>
            <a:r>
              <a:rPr lang="zh-CN" altLang="en-US" sz="280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1" name="文本框 10"/>
          <p:cNvSpPr txBox="1"/>
          <p:nvPr/>
        </p:nvSpPr>
        <p:spPr>
          <a:xfrm>
            <a:off x="939454" y="4767208"/>
            <a:ext cx="10329840" cy="810260"/>
          </a:xfrm>
          <a:prstGeom prst="rect">
            <a:avLst/>
          </a:prstGeom>
          <a:noFill/>
        </p:spPr>
        <p:txBody>
          <a:bodyPr wrap="square" rtlCol="0">
            <a:spAutoFit/>
          </a:bodyPr>
          <a:lstStyle/>
          <a:p>
            <a:pPr algn="just">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content.here you can directly modify the content.here you can directly modify the content.here you can directly modify the content.here you can directly modify the content.here you can directly modify the content.here you can directly modify the content.here you can directly modify the content.here you can directly modify the content.</a:t>
            </a:r>
            <a:endParaRPr lang="en-US" altLang="zh-CN" sz="1200" dirty="0">
              <a:solidFill>
                <a:srgbClr val="5A5A5A"/>
              </a:solidFill>
              <a:latin typeface="微软雅黑" panose="020B0503020204020204" pitchFamily="34" charset="-122"/>
              <a:ea typeface="微软雅黑" panose="020B0503020204020204" pitchFamily="34" charset="-122"/>
            </a:endParaRPr>
          </a:p>
        </p:txBody>
      </p:sp>
      <p:sp>
        <p:nvSpPr>
          <p:cNvPr id="12" name="TextBox 76"/>
          <p:cNvSpPr txBox="1"/>
          <p:nvPr/>
        </p:nvSpPr>
        <p:spPr>
          <a:xfrm>
            <a:off x="4578925" y="3965688"/>
            <a:ext cx="3049628" cy="461665"/>
          </a:xfrm>
          <a:prstGeom prst="rect">
            <a:avLst/>
          </a:prstGeom>
          <a:noFill/>
        </p:spPr>
        <p:txBody>
          <a:bodyPr wrap="square" rtlCol="0">
            <a:spAutoFit/>
          </a:bodyPr>
          <a:lstStyle/>
          <a:p>
            <a:pPr algn="ctr"/>
            <a:r>
              <a:rPr lang="zh-CN" altLang="en-US" sz="2400" dirty="0">
                <a:solidFill>
                  <a:srgbClr val="5A5A5A"/>
                </a:solidFill>
                <a:latin typeface="微软雅黑" panose="020B0503020204020204" pitchFamily="34" charset="-122"/>
                <a:ea typeface="微软雅黑" panose="020B0503020204020204" pitchFamily="34" charset="-122"/>
              </a:rPr>
              <a:t>在此添加标题</a:t>
            </a:r>
          </a:p>
        </p:txBody>
      </p:sp>
      <p:sp>
        <p:nvSpPr>
          <p:cNvPr id="16" name="Oval 5"/>
          <p:cNvSpPr>
            <a:spLocks noChangeArrowheads="1"/>
          </p:cNvSpPr>
          <p:nvPr/>
        </p:nvSpPr>
        <p:spPr bwMode="auto">
          <a:xfrm>
            <a:off x="3490846" y="2042974"/>
            <a:ext cx="1027212" cy="1025112"/>
          </a:xfrm>
          <a:prstGeom prst="diamond">
            <a:avLst/>
          </a:prstGeom>
          <a:solidFill>
            <a:srgbClr val="D2C8E3"/>
          </a:solidFill>
          <a:ln>
            <a:noFill/>
          </a:ln>
          <a:effectLst/>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sz="3100">
              <a:solidFill>
                <a:schemeClr val="bg2">
                  <a:lumMod val="25000"/>
                </a:schemeClr>
              </a:solidFill>
              <a:latin typeface="微软雅黑" panose="020B0503020204020204" pitchFamily="34" charset="-122"/>
            </a:endParaRPr>
          </a:p>
        </p:txBody>
      </p:sp>
      <p:sp>
        <p:nvSpPr>
          <p:cNvPr id="17" name="Freeform 7"/>
          <p:cNvSpPr>
            <a:spLocks noEditPoints="1"/>
          </p:cNvSpPr>
          <p:nvPr/>
        </p:nvSpPr>
        <p:spPr bwMode="auto">
          <a:xfrm>
            <a:off x="3828659" y="2380097"/>
            <a:ext cx="351584" cy="350866"/>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lIns="121682" tIns="60841" rIns="121682" bIns="60841"/>
          <a:lstStyle/>
          <a:p>
            <a:endParaRPr lang="zh-CN" altLang="en-US">
              <a:solidFill>
                <a:schemeClr val="bg2">
                  <a:lumMod val="25000"/>
                </a:schemeClr>
              </a:solidFill>
            </a:endParaRPr>
          </a:p>
        </p:txBody>
      </p:sp>
      <p:sp>
        <p:nvSpPr>
          <p:cNvPr id="18" name="Oval 21"/>
          <p:cNvSpPr>
            <a:spLocks noChangeArrowheads="1"/>
          </p:cNvSpPr>
          <p:nvPr/>
        </p:nvSpPr>
        <p:spPr bwMode="auto">
          <a:xfrm>
            <a:off x="5582394" y="2041924"/>
            <a:ext cx="1027212" cy="1027212"/>
          </a:xfrm>
          <a:prstGeom prst="diamond">
            <a:avLst/>
          </a:prstGeom>
          <a:solidFill>
            <a:srgbClr val="FACD2F"/>
          </a:solidFill>
          <a:ln>
            <a:noFill/>
          </a:ln>
          <a:effectLst/>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sz="3100">
              <a:solidFill>
                <a:schemeClr val="bg2">
                  <a:lumMod val="25000"/>
                </a:schemeClr>
              </a:solidFill>
              <a:latin typeface="微软雅黑" panose="020B0503020204020204" pitchFamily="34" charset="-122"/>
            </a:endParaRPr>
          </a:p>
        </p:txBody>
      </p:sp>
      <p:sp>
        <p:nvSpPr>
          <p:cNvPr id="19" name="Freeform 12"/>
          <p:cNvSpPr>
            <a:spLocks noEditPoints="1"/>
          </p:cNvSpPr>
          <p:nvPr/>
        </p:nvSpPr>
        <p:spPr bwMode="auto">
          <a:xfrm>
            <a:off x="5869606" y="2415592"/>
            <a:ext cx="458690" cy="279878"/>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bg1"/>
          </a:solidFill>
          <a:ln>
            <a:noFill/>
          </a:ln>
        </p:spPr>
        <p:txBody>
          <a:bodyPr lIns="121682" tIns="60841" rIns="121682" bIns="60841"/>
          <a:lstStyle/>
          <a:p>
            <a:endParaRPr lang="zh-CN" altLang="en-US">
              <a:solidFill>
                <a:schemeClr val="bg2">
                  <a:lumMod val="25000"/>
                </a:schemeClr>
              </a:solidFill>
            </a:endParaRPr>
          </a:p>
        </p:txBody>
      </p:sp>
      <p:sp>
        <p:nvSpPr>
          <p:cNvPr id="20" name="Oval 22"/>
          <p:cNvSpPr>
            <a:spLocks noChangeArrowheads="1"/>
          </p:cNvSpPr>
          <p:nvPr/>
        </p:nvSpPr>
        <p:spPr bwMode="auto">
          <a:xfrm>
            <a:off x="7673942" y="2042974"/>
            <a:ext cx="1027212" cy="1025112"/>
          </a:xfrm>
          <a:prstGeom prst="diamond">
            <a:avLst/>
          </a:prstGeom>
          <a:solidFill>
            <a:srgbClr val="D2C8E3"/>
          </a:solidFill>
          <a:ln>
            <a:noFill/>
          </a:ln>
          <a:effectLst/>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sz="3100">
              <a:solidFill>
                <a:schemeClr val="bg2">
                  <a:lumMod val="25000"/>
                </a:schemeClr>
              </a:solidFill>
              <a:latin typeface="微软雅黑" panose="020B0503020204020204" pitchFamily="34" charset="-122"/>
            </a:endParaRPr>
          </a:p>
        </p:txBody>
      </p:sp>
      <p:sp>
        <p:nvSpPr>
          <p:cNvPr id="22" name="Freeform 17"/>
          <p:cNvSpPr>
            <a:spLocks noEditPoints="1"/>
          </p:cNvSpPr>
          <p:nvPr/>
        </p:nvSpPr>
        <p:spPr bwMode="auto">
          <a:xfrm>
            <a:off x="7994864" y="2401862"/>
            <a:ext cx="385368" cy="307338"/>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bg1"/>
          </a:solidFill>
          <a:ln>
            <a:noFill/>
          </a:ln>
        </p:spPr>
        <p:txBody>
          <a:bodyPr lIns="121682" tIns="60841" rIns="121682" bIns="60841"/>
          <a:lstStyle/>
          <a:p>
            <a:endParaRPr lang="zh-CN" altLang="en-US">
              <a:solidFill>
                <a:schemeClr val="bg2">
                  <a:lumMod val="25000"/>
                </a:schemeClr>
              </a:solidFill>
            </a:endParaRPr>
          </a:p>
        </p:txBody>
      </p:sp>
      <p:pic>
        <p:nvPicPr>
          <p:cNvPr id="21" name="图片 20"/>
          <p:cNvPicPr>
            <a:picLocks noChangeAspect="1"/>
          </p:cNvPicPr>
          <p:nvPr/>
        </p:nvPicPr>
        <p:blipFill>
          <a:blip r:embed="rId3"/>
          <a:stretch>
            <a:fillRect/>
          </a:stretch>
        </p:blipFill>
        <p:spPr>
          <a:xfrm>
            <a:off x="10249385" y="5064060"/>
            <a:ext cx="1942615" cy="1829681"/>
          </a:xfrm>
          <a:prstGeom prst="rect">
            <a:avLst/>
          </a:prstGeom>
        </p:spPr>
      </p:pic>
      <p:pic>
        <p:nvPicPr>
          <p:cNvPr id="23" name="图片 22"/>
          <p:cNvPicPr>
            <a:picLocks noChangeAspect="1"/>
          </p:cNvPicPr>
          <p:nvPr/>
        </p:nvPicPr>
        <p:blipFill>
          <a:blip r:embed="rId4"/>
          <a:stretch>
            <a:fillRect/>
          </a:stretch>
        </p:blipFill>
        <p:spPr>
          <a:xfrm>
            <a:off x="163789" y="95249"/>
            <a:ext cx="1172164" cy="1329557"/>
          </a:xfrm>
          <a:prstGeom prst="rect">
            <a:avLst/>
          </a:prstGeom>
        </p:spPr>
      </p:pic>
      <p:pic>
        <p:nvPicPr>
          <p:cNvPr id="24" name="图片 23"/>
          <p:cNvPicPr>
            <a:picLocks noChangeAspect="1"/>
          </p:cNvPicPr>
          <p:nvPr/>
        </p:nvPicPr>
        <p:blipFill>
          <a:blip r:embed="rId5"/>
          <a:stretch>
            <a:fillRect/>
          </a:stretch>
        </p:blipFill>
        <p:spPr>
          <a:xfrm rot="6602957">
            <a:off x="310211" y="108289"/>
            <a:ext cx="1926312" cy="1444734"/>
          </a:xfrm>
          <a:prstGeom prst="rect">
            <a:avLst/>
          </a:prstGeom>
        </p:spPr>
      </p:pic>
      <p:pic>
        <p:nvPicPr>
          <p:cNvPr id="25" name="图片 24"/>
          <p:cNvPicPr>
            <a:picLocks noChangeAspect="1"/>
          </p:cNvPicPr>
          <p:nvPr/>
        </p:nvPicPr>
        <p:blipFill>
          <a:blip r:embed="rId6"/>
          <a:stretch>
            <a:fillRect/>
          </a:stretch>
        </p:blipFill>
        <p:spPr>
          <a:xfrm>
            <a:off x="10005519" y="5610662"/>
            <a:ext cx="1285925" cy="12830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animBg="1"/>
      <p:bldP spid="18"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76"/>
          <p:cNvSpPr txBox="1"/>
          <p:nvPr/>
        </p:nvSpPr>
        <p:spPr>
          <a:xfrm>
            <a:off x="5285442" y="446261"/>
            <a:ext cx="1620957" cy="523220"/>
          </a:xfrm>
          <a:prstGeom prst="rect">
            <a:avLst/>
          </a:prstGeom>
          <a:noFill/>
        </p:spPr>
        <p:txBody>
          <a:bodyPr wrap="none" rtlCol="0">
            <a:spAutoFit/>
          </a:bodyPr>
          <a:lstStyle/>
          <a:p>
            <a:pPr algn="ctr"/>
            <a:r>
              <a:rPr lang="zh-CN" altLang="en-US" sz="280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1" name="Rectangle 5"/>
          <p:cNvSpPr>
            <a:spLocks noChangeArrowheads="1"/>
          </p:cNvSpPr>
          <p:nvPr/>
        </p:nvSpPr>
        <p:spPr bwMode="auto">
          <a:xfrm>
            <a:off x="733513" y="2085084"/>
            <a:ext cx="2401792" cy="2919740"/>
          </a:xfrm>
          <a:prstGeom prst="rect">
            <a:avLst/>
          </a:prstGeom>
          <a:noFill/>
          <a:ln w="19050">
            <a:solidFill>
              <a:srgbClr val="FA3D32"/>
            </a:solid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2" name="Rectangle 6"/>
          <p:cNvSpPr>
            <a:spLocks noChangeArrowheads="1"/>
          </p:cNvSpPr>
          <p:nvPr/>
        </p:nvSpPr>
        <p:spPr bwMode="auto">
          <a:xfrm>
            <a:off x="733513" y="4462448"/>
            <a:ext cx="2401792" cy="540403"/>
          </a:xfrm>
          <a:prstGeom prst="rect">
            <a:avLst/>
          </a:prstGeom>
          <a:solidFill>
            <a:srgbClr val="FA3D32"/>
          </a:solidFill>
          <a:ln w="19050">
            <a:solidFill>
              <a:srgbClr val="FA3D32"/>
            </a:solid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6" name="Rectangle 5"/>
          <p:cNvSpPr>
            <a:spLocks noChangeArrowheads="1"/>
          </p:cNvSpPr>
          <p:nvPr/>
        </p:nvSpPr>
        <p:spPr bwMode="auto">
          <a:xfrm>
            <a:off x="3507907" y="2085084"/>
            <a:ext cx="2401792" cy="2919740"/>
          </a:xfrm>
          <a:prstGeom prst="rect">
            <a:avLst/>
          </a:prstGeom>
          <a:noFill/>
          <a:ln w="19050">
            <a:solidFill>
              <a:srgbClr val="FDB89F"/>
            </a:solid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7" name="Rectangle 6"/>
          <p:cNvSpPr>
            <a:spLocks noChangeArrowheads="1"/>
          </p:cNvSpPr>
          <p:nvPr/>
        </p:nvSpPr>
        <p:spPr bwMode="auto">
          <a:xfrm>
            <a:off x="3507907" y="4462448"/>
            <a:ext cx="2401792" cy="540403"/>
          </a:xfrm>
          <a:prstGeom prst="rect">
            <a:avLst/>
          </a:prstGeom>
          <a:solidFill>
            <a:srgbClr val="FDB89F"/>
          </a:solidFill>
          <a:ln w="19050">
            <a:solidFill>
              <a:srgbClr val="FDB89F"/>
            </a:solid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8" name="Rectangle 5"/>
          <p:cNvSpPr>
            <a:spLocks noChangeArrowheads="1"/>
          </p:cNvSpPr>
          <p:nvPr/>
        </p:nvSpPr>
        <p:spPr bwMode="auto">
          <a:xfrm>
            <a:off x="6282301" y="2085084"/>
            <a:ext cx="2401792" cy="2919740"/>
          </a:xfrm>
          <a:prstGeom prst="rect">
            <a:avLst/>
          </a:prstGeom>
          <a:noFill/>
          <a:ln w="19050">
            <a:solidFill>
              <a:srgbClr val="FA3D32"/>
            </a:solidFill>
          </a:ln>
        </p:spPr>
        <p:txBody>
          <a:bodyPr vert="horz" wrap="square" lIns="91440" tIns="45720" rIns="91440" bIns="45720" numCol="1" anchor="t" anchorCtr="0" compatLnSpc="1"/>
          <a:lstStyle/>
          <a:p>
            <a:endParaRPr lang="zh-CN" altLang="en-US" dirty="0">
              <a:solidFill>
                <a:schemeClr val="tx1">
                  <a:lumMod val="75000"/>
                  <a:lumOff val="25000"/>
                </a:schemeClr>
              </a:solidFill>
            </a:endParaRPr>
          </a:p>
        </p:txBody>
      </p:sp>
      <p:sp>
        <p:nvSpPr>
          <p:cNvPr id="19" name="Rectangle 6"/>
          <p:cNvSpPr>
            <a:spLocks noChangeArrowheads="1"/>
          </p:cNvSpPr>
          <p:nvPr/>
        </p:nvSpPr>
        <p:spPr bwMode="auto">
          <a:xfrm>
            <a:off x="6282301" y="4462448"/>
            <a:ext cx="2401792" cy="540403"/>
          </a:xfrm>
          <a:prstGeom prst="rect">
            <a:avLst/>
          </a:prstGeom>
          <a:solidFill>
            <a:srgbClr val="FA3D32"/>
          </a:solidFill>
          <a:ln w="19050">
            <a:solidFill>
              <a:srgbClr val="FA3D32"/>
            </a:solid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0" name="Rectangle 5"/>
          <p:cNvSpPr>
            <a:spLocks noChangeArrowheads="1"/>
          </p:cNvSpPr>
          <p:nvPr/>
        </p:nvSpPr>
        <p:spPr bwMode="auto">
          <a:xfrm>
            <a:off x="9056695" y="2085084"/>
            <a:ext cx="2401792" cy="2919740"/>
          </a:xfrm>
          <a:prstGeom prst="rect">
            <a:avLst/>
          </a:prstGeom>
          <a:noFill/>
          <a:ln w="19050">
            <a:solidFill>
              <a:srgbClr val="FDB89F"/>
            </a:solidFill>
          </a:ln>
        </p:spPr>
        <p:txBody>
          <a:bodyPr vert="horz" wrap="square" lIns="91440" tIns="45720" rIns="91440" bIns="45720" numCol="1" anchor="t" anchorCtr="0" compatLnSpc="1"/>
          <a:lstStyle/>
          <a:p>
            <a:endParaRPr lang="zh-CN" altLang="en-US" dirty="0">
              <a:solidFill>
                <a:schemeClr val="tx1">
                  <a:lumMod val="75000"/>
                  <a:lumOff val="25000"/>
                </a:schemeClr>
              </a:solidFill>
            </a:endParaRPr>
          </a:p>
        </p:txBody>
      </p:sp>
      <p:sp>
        <p:nvSpPr>
          <p:cNvPr id="22" name="Rectangle 6"/>
          <p:cNvSpPr>
            <a:spLocks noChangeArrowheads="1"/>
          </p:cNvSpPr>
          <p:nvPr/>
        </p:nvSpPr>
        <p:spPr bwMode="auto">
          <a:xfrm>
            <a:off x="9056695" y="4462448"/>
            <a:ext cx="2401792" cy="540403"/>
          </a:xfrm>
          <a:prstGeom prst="rect">
            <a:avLst/>
          </a:prstGeom>
          <a:solidFill>
            <a:srgbClr val="FDB89F"/>
          </a:solidFill>
          <a:ln w="19050">
            <a:solidFill>
              <a:srgbClr val="FDB89F"/>
            </a:solid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3" name="TextBox 76"/>
          <p:cNvSpPr txBox="1"/>
          <p:nvPr/>
        </p:nvSpPr>
        <p:spPr>
          <a:xfrm>
            <a:off x="1385139" y="4550241"/>
            <a:ext cx="1098541"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24" name="TextBox 76"/>
          <p:cNvSpPr txBox="1"/>
          <p:nvPr/>
        </p:nvSpPr>
        <p:spPr>
          <a:xfrm>
            <a:off x="4159533" y="4550241"/>
            <a:ext cx="1098541" cy="369332"/>
          </a:xfrm>
          <a:prstGeom prst="rect">
            <a:avLst/>
          </a:prstGeom>
          <a:noFill/>
        </p:spPr>
        <p:txBody>
          <a:bodyPr wrap="square" rtlCol="0">
            <a:spAutoFit/>
          </a:bodyPr>
          <a:lstStyle/>
          <a:p>
            <a:r>
              <a:rPr lang="zh-CN" altLang="en-US" dirty="0">
                <a:solidFill>
                  <a:srgbClr val="F0F2F5"/>
                </a:solidFill>
                <a:latin typeface="微软雅黑" panose="020B0503020204020204" pitchFamily="34" charset="-122"/>
                <a:ea typeface="微软雅黑" panose="020B0503020204020204" pitchFamily="34" charset="-122"/>
              </a:rPr>
              <a:t>添加标题</a:t>
            </a:r>
          </a:p>
        </p:txBody>
      </p:sp>
      <p:sp>
        <p:nvSpPr>
          <p:cNvPr id="25" name="TextBox 76"/>
          <p:cNvSpPr txBox="1"/>
          <p:nvPr/>
        </p:nvSpPr>
        <p:spPr>
          <a:xfrm>
            <a:off x="6933927" y="4550241"/>
            <a:ext cx="1098541" cy="369332"/>
          </a:xfrm>
          <a:prstGeom prst="rect">
            <a:avLst/>
          </a:prstGeom>
          <a:noFill/>
        </p:spPr>
        <p:txBody>
          <a:bodyPr wrap="square" rtlCol="0">
            <a:spAutoFit/>
          </a:bodyPr>
          <a:lstStyle/>
          <a:p>
            <a:r>
              <a:rPr lang="zh-CN" altLang="en-US" dirty="0">
                <a:solidFill>
                  <a:srgbClr val="F0F2F5"/>
                </a:solidFill>
                <a:latin typeface="微软雅黑" panose="020B0503020204020204" pitchFamily="34" charset="-122"/>
                <a:ea typeface="微软雅黑" panose="020B0503020204020204" pitchFamily="34" charset="-122"/>
              </a:rPr>
              <a:t>添加标题</a:t>
            </a:r>
          </a:p>
        </p:txBody>
      </p:sp>
      <p:sp>
        <p:nvSpPr>
          <p:cNvPr id="26" name="TextBox 76"/>
          <p:cNvSpPr txBox="1"/>
          <p:nvPr/>
        </p:nvSpPr>
        <p:spPr>
          <a:xfrm>
            <a:off x="9708321" y="4550241"/>
            <a:ext cx="1098541"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27" name="文本框 26"/>
          <p:cNvSpPr txBox="1"/>
          <p:nvPr/>
        </p:nvSpPr>
        <p:spPr>
          <a:xfrm>
            <a:off x="733514" y="2570096"/>
            <a:ext cx="2401792" cy="970915"/>
          </a:xfrm>
          <a:prstGeom prst="rect">
            <a:avLst/>
          </a:prstGeom>
          <a:noFill/>
        </p:spPr>
        <p:txBody>
          <a:bodyPr wrap="square" rtlCol="0">
            <a:spAutoFit/>
          </a:bodyPr>
          <a:lstStyle/>
          <a:p>
            <a:pPr algn="just">
              <a:lnSpc>
                <a:spcPct val="130000"/>
              </a:lnSpc>
            </a:pP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content.here you can directly modify the content.here you can directly modify the content.</a:t>
            </a:r>
          </a:p>
        </p:txBody>
      </p:sp>
      <p:sp>
        <p:nvSpPr>
          <p:cNvPr id="28" name="文本框 27"/>
          <p:cNvSpPr txBox="1"/>
          <p:nvPr/>
        </p:nvSpPr>
        <p:spPr>
          <a:xfrm>
            <a:off x="3507908" y="2570096"/>
            <a:ext cx="2401792" cy="970915"/>
          </a:xfrm>
          <a:prstGeom prst="rect">
            <a:avLst/>
          </a:prstGeom>
          <a:noFill/>
        </p:spPr>
        <p:txBody>
          <a:bodyPr wrap="square" rtlCol="0">
            <a:spAutoFit/>
          </a:bodyPr>
          <a:lstStyle/>
          <a:p>
            <a:pPr algn="just">
              <a:lnSpc>
                <a:spcPct val="130000"/>
              </a:lnSpc>
            </a:pP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content.here you can directly modify the content.here you can directly modify the content.</a:t>
            </a:r>
          </a:p>
        </p:txBody>
      </p:sp>
      <p:sp>
        <p:nvSpPr>
          <p:cNvPr id="29" name="文本框 28"/>
          <p:cNvSpPr txBox="1"/>
          <p:nvPr/>
        </p:nvSpPr>
        <p:spPr>
          <a:xfrm>
            <a:off x="6282302" y="2570096"/>
            <a:ext cx="2401792" cy="970915"/>
          </a:xfrm>
          <a:prstGeom prst="rect">
            <a:avLst/>
          </a:prstGeom>
          <a:noFill/>
        </p:spPr>
        <p:txBody>
          <a:bodyPr wrap="square" rtlCol="0">
            <a:spAutoFit/>
          </a:bodyPr>
          <a:lstStyle/>
          <a:p>
            <a:pPr algn="just">
              <a:lnSpc>
                <a:spcPct val="130000"/>
              </a:lnSpc>
            </a:pP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content.here you can directly modify the content.here you can directly modify the content.</a:t>
            </a:r>
          </a:p>
        </p:txBody>
      </p:sp>
      <p:sp>
        <p:nvSpPr>
          <p:cNvPr id="30" name="文本框 29"/>
          <p:cNvSpPr txBox="1"/>
          <p:nvPr/>
        </p:nvSpPr>
        <p:spPr>
          <a:xfrm>
            <a:off x="9056696" y="2570096"/>
            <a:ext cx="2401792" cy="970915"/>
          </a:xfrm>
          <a:prstGeom prst="rect">
            <a:avLst/>
          </a:prstGeom>
          <a:noFill/>
        </p:spPr>
        <p:txBody>
          <a:bodyPr wrap="square" rtlCol="0">
            <a:spAutoFit/>
          </a:bodyPr>
          <a:lstStyle/>
          <a:p>
            <a:pPr algn="just">
              <a:lnSpc>
                <a:spcPct val="130000"/>
              </a:lnSpc>
            </a:pP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content.here you can directly modify the content.here you can directly modify the content.</a:t>
            </a:r>
          </a:p>
        </p:txBody>
      </p:sp>
      <p:grpSp>
        <p:nvGrpSpPr>
          <p:cNvPr id="31" name="Group 21"/>
          <p:cNvGrpSpPr/>
          <p:nvPr/>
        </p:nvGrpSpPr>
        <p:grpSpPr>
          <a:xfrm>
            <a:off x="1638650" y="3661540"/>
            <a:ext cx="591519" cy="519450"/>
            <a:chOff x="7399338" y="4675188"/>
            <a:chExt cx="581024" cy="490537"/>
          </a:xfrm>
          <a:solidFill>
            <a:srgbClr val="FA3D32"/>
          </a:solidFill>
          <a:effectLst/>
        </p:grpSpPr>
        <p:sp>
          <p:nvSpPr>
            <p:cNvPr id="32" name="Freeform 22"/>
            <p:cNvSpPr/>
            <p:nvPr/>
          </p:nvSpPr>
          <p:spPr bwMode="auto">
            <a:xfrm>
              <a:off x="7556500" y="4922838"/>
              <a:ext cx="231775" cy="198437"/>
            </a:xfrm>
            <a:custGeom>
              <a:avLst/>
              <a:gdLst>
                <a:gd name="T0" fmla="*/ 59 w 62"/>
                <a:gd name="T1" fmla="*/ 41 h 53"/>
                <a:gd name="T2" fmla="*/ 61 w 62"/>
                <a:gd name="T3" fmla="*/ 14 h 53"/>
                <a:gd name="T4" fmla="*/ 45 w 62"/>
                <a:gd name="T5" fmla="*/ 0 h 53"/>
                <a:gd name="T6" fmla="*/ 37 w 62"/>
                <a:gd name="T7" fmla="*/ 0 h 53"/>
                <a:gd name="T8" fmla="*/ 35 w 62"/>
                <a:gd name="T9" fmla="*/ 6 h 53"/>
                <a:gd name="T10" fmla="*/ 37 w 62"/>
                <a:gd name="T11" fmla="*/ 30 h 53"/>
                <a:gd name="T12" fmla="*/ 31 w 62"/>
                <a:gd name="T13" fmla="*/ 38 h 53"/>
                <a:gd name="T14" fmla="*/ 25 w 62"/>
                <a:gd name="T15" fmla="*/ 30 h 53"/>
                <a:gd name="T16" fmla="*/ 29 w 62"/>
                <a:gd name="T17" fmla="*/ 6 h 53"/>
                <a:gd name="T18" fmla="*/ 26 w 62"/>
                <a:gd name="T19" fmla="*/ 0 h 53"/>
                <a:gd name="T20" fmla="*/ 17 w 62"/>
                <a:gd name="T21" fmla="*/ 0 h 53"/>
                <a:gd name="T22" fmla="*/ 17 w 62"/>
                <a:gd name="T23" fmla="*/ 0 h 53"/>
                <a:gd name="T24" fmla="*/ 1 w 62"/>
                <a:gd name="T25" fmla="*/ 14 h 53"/>
                <a:gd name="T26" fmla="*/ 3 w 62"/>
                <a:gd name="T27" fmla="*/ 41 h 53"/>
                <a:gd name="T28" fmla="*/ 31 w 62"/>
                <a:gd name="T29" fmla="*/ 53 h 53"/>
                <a:gd name="T30" fmla="*/ 59 w 62"/>
                <a:gd name="T31" fmla="*/ 4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53">
                  <a:moveTo>
                    <a:pt x="59" y="41"/>
                  </a:moveTo>
                  <a:cubicBezTo>
                    <a:pt x="61" y="14"/>
                    <a:pt x="61" y="14"/>
                    <a:pt x="61" y="14"/>
                  </a:cubicBezTo>
                  <a:cubicBezTo>
                    <a:pt x="62" y="7"/>
                    <a:pt x="54" y="0"/>
                    <a:pt x="45" y="0"/>
                  </a:cubicBezTo>
                  <a:cubicBezTo>
                    <a:pt x="37" y="0"/>
                    <a:pt x="37" y="0"/>
                    <a:pt x="37" y="0"/>
                  </a:cubicBezTo>
                  <a:cubicBezTo>
                    <a:pt x="37" y="1"/>
                    <a:pt x="37" y="5"/>
                    <a:pt x="35" y="6"/>
                  </a:cubicBezTo>
                  <a:cubicBezTo>
                    <a:pt x="35" y="6"/>
                    <a:pt x="38" y="24"/>
                    <a:pt x="37" y="30"/>
                  </a:cubicBezTo>
                  <a:cubicBezTo>
                    <a:pt x="36" y="32"/>
                    <a:pt x="34" y="39"/>
                    <a:pt x="31" y="38"/>
                  </a:cubicBezTo>
                  <a:cubicBezTo>
                    <a:pt x="28" y="38"/>
                    <a:pt x="26" y="32"/>
                    <a:pt x="25" y="30"/>
                  </a:cubicBezTo>
                  <a:cubicBezTo>
                    <a:pt x="24" y="24"/>
                    <a:pt x="29" y="6"/>
                    <a:pt x="29" y="6"/>
                  </a:cubicBezTo>
                  <a:cubicBezTo>
                    <a:pt x="28" y="6"/>
                    <a:pt x="27" y="5"/>
                    <a:pt x="26" y="0"/>
                  </a:cubicBezTo>
                  <a:cubicBezTo>
                    <a:pt x="17" y="0"/>
                    <a:pt x="17" y="0"/>
                    <a:pt x="17" y="0"/>
                  </a:cubicBezTo>
                  <a:cubicBezTo>
                    <a:pt x="17" y="0"/>
                    <a:pt x="17" y="0"/>
                    <a:pt x="17" y="0"/>
                  </a:cubicBezTo>
                  <a:cubicBezTo>
                    <a:pt x="8" y="0"/>
                    <a:pt x="0" y="7"/>
                    <a:pt x="1" y="14"/>
                  </a:cubicBezTo>
                  <a:cubicBezTo>
                    <a:pt x="3" y="41"/>
                    <a:pt x="3" y="41"/>
                    <a:pt x="3" y="41"/>
                  </a:cubicBezTo>
                  <a:cubicBezTo>
                    <a:pt x="10" y="48"/>
                    <a:pt x="21" y="53"/>
                    <a:pt x="31" y="53"/>
                  </a:cubicBezTo>
                  <a:cubicBezTo>
                    <a:pt x="42" y="53"/>
                    <a:pt x="53" y="47"/>
                    <a:pt x="59"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bg2">
                    <a:lumMod val="25000"/>
                  </a:schemeClr>
                </a:solidFill>
              </a:endParaRPr>
            </a:p>
          </p:txBody>
        </p:sp>
        <p:sp>
          <p:nvSpPr>
            <p:cNvPr id="33" name="Oval 23"/>
            <p:cNvSpPr>
              <a:spLocks noChangeArrowheads="1"/>
            </p:cNvSpPr>
            <p:nvPr/>
          </p:nvSpPr>
          <p:spPr bwMode="auto">
            <a:xfrm>
              <a:off x="7612063" y="4783138"/>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bg2">
                    <a:lumMod val="25000"/>
                  </a:schemeClr>
                </a:solidFill>
              </a:endParaRPr>
            </a:p>
          </p:txBody>
        </p:sp>
        <p:sp>
          <p:nvSpPr>
            <p:cNvPr id="34" name="Freeform 24"/>
            <p:cNvSpPr/>
            <p:nvPr/>
          </p:nvSpPr>
          <p:spPr bwMode="auto">
            <a:xfrm>
              <a:off x="7399338" y="4675188"/>
              <a:ext cx="581024" cy="490537"/>
            </a:xfrm>
            <a:custGeom>
              <a:avLst/>
              <a:gdLst>
                <a:gd name="T0" fmla="*/ 154 w 155"/>
                <a:gd name="T1" fmla="*/ 60 h 131"/>
                <a:gd name="T2" fmla="*/ 133 w 155"/>
                <a:gd name="T3" fmla="*/ 39 h 131"/>
                <a:gd name="T4" fmla="*/ 130 w 155"/>
                <a:gd name="T5" fmla="*/ 37 h 131"/>
                <a:gd name="T6" fmla="*/ 129 w 155"/>
                <a:gd name="T7" fmla="*/ 36 h 131"/>
                <a:gd name="T8" fmla="*/ 129 w 155"/>
                <a:gd name="T9" fmla="*/ 36 h 131"/>
                <a:gd name="T10" fmla="*/ 127 w 155"/>
                <a:gd name="T11" fmla="*/ 37 h 131"/>
                <a:gd name="T12" fmla="*/ 115 w 155"/>
                <a:gd name="T13" fmla="*/ 50 h 131"/>
                <a:gd name="T14" fmla="*/ 104 w 155"/>
                <a:gd name="T15" fmla="*/ 60 h 131"/>
                <a:gd name="T16" fmla="*/ 104 w 155"/>
                <a:gd name="T17" fmla="*/ 63 h 131"/>
                <a:gd name="T18" fmla="*/ 106 w 155"/>
                <a:gd name="T19" fmla="*/ 64 h 131"/>
                <a:gd name="T20" fmla="*/ 106 w 155"/>
                <a:gd name="T21" fmla="*/ 64 h 131"/>
                <a:gd name="T22" fmla="*/ 115 w 155"/>
                <a:gd name="T23" fmla="*/ 64 h 131"/>
                <a:gd name="T24" fmla="*/ 118 w 155"/>
                <a:gd name="T25" fmla="*/ 64 h 131"/>
                <a:gd name="T26" fmla="*/ 120 w 155"/>
                <a:gd name="T27" fmla="*/ 65 h 131"/>
                <a:gd name="T28" fmla="*/ 121 w 155"/>
                <a:gd name="T29" fmla="*/ 66 h 131"/>
                <a:gd name="T30" fmla="*/ 120 w 155"/>
                <a:gd name="T31" fmla="*/ 70 h 131"/>
                <a:gd name="T32" fmla="*/ 106 w 155"/>
                <a:gd name="T33" fmla="*/ 99 h 131"/>
                <a:gd name="T34" fmla="*/ 72 w 155"/>
                <a:gd name="T35" fmla="*/ 114 h 131"/>
                <a:gd name="T36" fmla="*/ 39 w 155"/>
                <a:gd name="T37" fmla="*/ 100 h 131"/>
                <a:gd name="T38" fmla="*/ 24 w 155"/>
                <a:gd name="T39" fmla="*/ 66 h 131"/>
                <a:gd name="T40" fmla="*/ 38 w 155"/>
                <a:gd name="T41" fmla="*/ 32 h 131"/>
                <a:gd name="T42" fmla="*/ 74 w 155"/>
                <a:gd name="T43" fmla="*/ 17 h 131"/>
                <a:gd name="T44" fmla="*/ 90 w 155"/>
                <a:gd name="T45" fmla="*/ 20 h 131"/>
                <a:gd name="T46" fmla="*/ 93 w 155"/>
                <a:gd name="T47" fmla="*/ 20 h 131"/>
                <a:gd name="T48" fmla="*/ 99 w 155"/>
                <a:gd name="T49" fmla="*/ 18 h 131"/>
                <a:gd name="T50" fmla="*/ 101 w 155"/>
                <a:gd name="T51" fmla="*/ 14 h 131"/>
                <a:gd name="T52" fmla="*/ 96 w 155"/>
                <a:gd name="T53" fmla="*/ 3 h 131"/>
                <a:gd name="T54" fmla="*/ 74 w 155"/>
                <a:gd name="T55" fmla="*/ 0 h 131"/>
                <a:gd name="T56" fmla="*/ 26 w 155"/>
                <a:gd name="T57" fmla="*/ 20 h 131"/>
                <a:gd name="T58" fmla="*/ 26 w 155"/>
                <a:gd name="T59" fmla="*/ 112 h 131"/>
                <a:gd name="T60" fmla="*/ 72 w 155"/>
                <a:gd name="T61" fmla="*/ 131 h 131"/>
                <a:gd name="T62" fmla="*/ 73 w 155"/>
                <a:gd name="T63" fmla="*/ 131 h 131"/>
                <a:gd name="T64" fmla="*/ 119 w 155"/>
                <a:gd name="T65" fmla="*/ 111 h 131"/>
                <a:gd name="T66" fmla="*/ 130 w 155"/>
                <a:gd name="T67" fmla="*/ 97 h 131"/>
                <a:gd name="T68" fmla="*/ 136 w 155"/>
                <a:gd name="T69" fmla="*/ 81 h 131"/>
                <a:gd name="T70" fmla="*/ 138 w 155"/>
                <a:gd name="T71" fmla="*/ 69 h 131"/>
                <a:gd name="T72" fmla="*/ 138 w 155"/>
                <a:gd name="T73" fmla="*/ 66 h 131"/>
                <a:gd name="T74" fmla="*/ 140 w 155"/>
                <a:gd name="T75" fmla="*/ 64 h 131"/>
                <a:gd name="T76" fmla="*/ 143 w 155"/>
                <a:gd name="T77" fmla="*/ 64 h 131"/>
                <a:gd name="T78" fmla="*/ 152 w 155"/>
                <a:gd name="T79" fmla="*/ 64 h 131"/>
                <a:gd name="T80" fmla="*/ 152 w 155"/>
                <a:gd name="T81" fmla="*/ 64 h 131"/>
                <a:gd name="T82" fmla="*/ 154 w 155"/>
                <a:gd name="T83" fmla="*/ 62 h 131"/>
                <a:gd name="T84" fmla="*/ 154 w 155"/>
                <a:gd name="T85" fmla="*/ 6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 h="131">
                  <a:moveTo>
                    <a:pt x="154" y="60"/>
                  </a:moveTo>
                  <a:cubicBezTo>
                    <a:pt x="133" y="39"/>
                    <a:pt x="133" y="39"/>
                    <a:pt x="133" y="39"/>
                  </a:cubicBezTo>
                  <a:cubicBezTo>
                    <a:pt x="130" y="37"/>
                    <a:pt x="130" y="37"/>
                    <a:pt x="130" y="37"/>
                  </a:cubicBezTo>
                  <a:cubicBezTo>
                    <a:pt x="130" y="36"/>
                    <a:pt x="130" y="36"/>
                    <a:pt x="129" y="36"/>
                  </a:cubicBezTo>
                  <a:cubicBezTo>
                    <a:pt x="129" y="36"/>
                    <a:pt x="129" y="36"/>
                    <a:pt x="129" y="36"/>
                  </a:cubicBezTo>
                  <a:cubicBezTo>
                    <a:pt x="128" y="36"/>
                    <a:pt x="128" y="36"/>
                    <a:pt x="127" y="37"/>
                  </a:cubicBezTo>
                  <a:cubicBezTo>
                    <a:pt x="115" y="50"/>
                    <a:pt x="115" y="50"/>
                    <a:pt x="115" y="50"/>
                  </a:cubicBezTo>
                  <a:cubicBezTo>
                    <a:pt x="104" y="60"/>
                    <a:pt x="104" y="60"/>
                    <a:pt x="104" y="60"/>
                  </a:cubicBezTo>
                  <a:cubicBezTo>
                    <a:pt x="104" y="61"/>
                    <a:pt x="103" y="62"/>
                    <a:pt x="104" y="63"/>
                  </a:cubicBezTo>
                  <a:cubicBezTo>
                    <a:pt x="104" y="63"/>
                    <a:pt x="105" y="64"/>
                    <a:pt x="106" y="64"/>
                  </a:cubicBezTo>
                  <a:cubicBezTo>
                    <a:pt x="106" y="64"/>
                    <a:pt x="106" y="64"/>
                    <a:pt x="106" y="64"/>
                  </a:cubicBezTo>
                  <a:cubicBezTo>
                    <a:pt x="115" y="64"/>
                    <a:pt x="115" y="64"/>
                    <a:pt x="115" y="64"/>
                  </a:cubicBezTo>
                  <a:cubicBezTo>
                    <a:pt x="118" y="64"/>
                    <a:pt x="118" y="64"/>
                    <a:pt x="118" y="64"/>
                  </a:cubicBezTo>
                  <a:cubicBezTo>
                    <a:pt x="119" y="64"/>
                    <a:pt x="120" y="64"/>
                    <a:pt x="120" y="65"/>
                  </a:cubicBezTo>
                  <a:cubicBezTo>
                    <a:pt x="120" y="65"/>
                    <a:pt x="121" y="66"/>
                    <a:pt x="121" y="66"/>
                  </a:cubicBezTo>
                  <a:cubicBezTo>
                    <a:pt x="120" y="70"/>
                    <a:pt x="120" y="70"/>
                    <a:pt x="120" y="70"/>
                  </a:cubicBezTo>
                  <a:cubicBezTo>
                    <a:pt x="119" y="81"/>
                    <a:pt x="114" y="91"/>
                    <a:pt x="106" y="99"/>
                  </a:cubicBezTo>
                  <a:cubicBezTo>
                    <a:pt x="97" y="109"/>
                    <a:pt x="85" y="114"/>
                    <a:pt x="72" y="114"/>
                  </a:cubicBezTo>
                  <a:cubicBezTo>
                    <a:pt x="59" y="114"/>
                    <a:pt x="48" y="109"/>
                    <a:pt x="39" y="100"/>
                  </a:cubicBezTo>
                  <a:cubicBezTo>
                    <a:pt x="29" y="91"/>
                    <a:pt x="24" y="79"/>
                    <a:pt x="24" y="66"/>
                  </a:cubicBezTo>
                  <a:cubicBezTo>
                    <a:pt x="24" y="53"/>
                    <a:pt x="29" y="41"/>
                    <a:pt x="38" y="32"/>
                  </a:cubicBezTo>
                  <a:cubicBezTo>
                    <a:pt x="48" y="22"/>
                    <a:pt x="61" y="17"/>
                    <a:pt x="74" y="17"/>
                  </a:cubicBezTo>
                  <a:cubicBezTo>
                    <a:pt x="80" y="17"/>
                    <a:pt x="85" y="18"/>
                    <a:pt x="90" y="20"/>
                  </a:cubicBezTo>
                  <a:cubicBezTo>
                    <a:pt x="91" y="20"/>
                    <a:pt x="92" y="20"/>
                    <a:pt x="93" y="20"/>
                  </a:cubicBezTo>
                  <a:cubicBezTo>
                    <a:pt x="95" y="20"/>
                    <a:pt x="97" y="19"/>
                    <a:pt x="99" y="18"/>
                  </a:cubicBezTo>
                  <a:cubicBezTo>
                    <a:pt x="100" y="17"/>
                    <a:pt x="100" y="16"/>
                    <a:pt x="101" y="14"/>
                  </a:cubicBezTo>
                  <a:cubicBezTo>
                    <a:pt x="103" y="10"/>
                    <a:pt x="100" y="5"/>
                    <a:pt x="96" y="3"/>
                  </a:cubicBezTo>
                  <a:cubicBezTo>
                    <a:pt x="89" y="1"/>
                    <a:pt x="82" y="0"/>
                    <a:pt x="74" y="0"/>
                  </a:cubicBezTo>
                  <a:cubicBezTo>
                    <a:pt x="56" y="0"/>
                    <a:pt x="39" y="7"/>
                    <a:pt x="26" y="20"/>
                  </a:cubicBezTo>
                  <a:cubicBezTo>
                    <a:pt x="0" y="45"/>
                    <a:pt x="1" y="87"/>
                    <a:pt x="26" y="112"/>
                  </a:cubicBezTo>
                  <a:cubicBezTo>
                    <a:pt x="39" y="125"/>
                    <a:pt x="55" y="131"/>
                    <a:pt x="72" y="131"/>
                  </a:cubicBezTo>
                  <a:cubicBezTo>
                    <a:pt x="72" y="131"/>
                    <a:pt x="72" y="131"/>
                    <a:pt x="73" y="131"/>
                  </a:cubicBezTo>
                  <a:cubicBezTo>
                    <a:pt x="90" y="131"/>
                    <a:pt x="106" y="124"/>
                    <a:pt x="119" y="111"/>
                  </a:cubicBezTo>
                  <a:cubicBezTo>
                    <a:pt x="123" y="107"/>
                    <a:pt x="127" y="102"/>
                    <a:pt x="130" y="97"/>
                  </a:cubicBezTo>
                  <a:cubicBezTo>
                    <a:pt x="133" y="92"/>
                    <a:pt x="135" y="87"/>
                    <a:pt x="136" y="81"/>
                  </a:cubicBezTo>
                  <a:cubicBezTo>
                    <a:pt x="137" y="77"/>
                    <a:pt x="138" y="73"/>
                    <a:pt x="138" y="69"/>
                  </a:cubicBezTo>
                  <a:cubicBezTo>
                    <a:pt x="138" y="66"/>
                    <a:pt x="138" y="66"/>
                    <a:pt x="138" y="66"/>
                  </a:cubicBezTo>
                  <a:cubicBezTo>
                    <a:pt x="138" y="64"/>
                    <a:pt x="139" y="64"/>
                    <a:pt x="140" y="64"/>
                  </a:cubicBezTo>
                  <a:cubicBezTo>
                    <a:pt x="143" y="64"/>
                    <a:pt x="143" y="64"/>
                    <a:pt x="143" y="64"/>
                  </a:cubicBezTo>
                  <a:cubicBezTo>
                    <a:pt x="152" y="64"/>
                    <a:pt x="152" y="64"/>
                    <a:pt x="152" y="64"/>
                  </a:cubicBezTo>
                  <a:cubicBezTo>
                    <a:pt x="152" y="64"/>
                    <a:pt x="152" y="64"/>
                    <a:pt x="152" y="64"/>
                  </a:cubicBezTo>
                  <a:cubicBezTo>
                    <a:pt x="153" y="64"/>
                    <a:pt x="154" y="63"/>
                    <a:pt x="154" y="62"/>
                  </a:cubicBezTo>
                  <a:cubicBezTo>
                    <a:pt x="155" y="61"/>
                    <a:pt x="155" y="60"/>
                    <a:pt x="15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bg2">
                    <a:lumMod val="25000"/>
                  </a:schemeClr>
                </a:solidFill>
              </a:endParaRPr>
            </a:p>
          </p:txBody>
        </p:sp>
      </p:grpSp>
      <p:grpSp>
        <p:nvGrpSpPr>
          <p:cNvPr id="35" name="Group 28"/>
          <p:cNvGrpSpPr/>
          <p:nvPr/>
        </p:nvGrpSpPr>
        <p:grpSpPr>
          <a:xfrm>
            <a:off x="10078875" y="3734316"/>
            <a:ext cx="357432" cy="373899"/>
            <a:chOff x="8385175" y="3870325"/>
            <a:chExt cx="473075" cy="473075"/>
          </a:xfrm>
          <a:solidFill>
            <a:srgbClr val="FDB89F"/>
          </a:solidFill>
          <a:effectLst/>
        </p:grpSpPr>
        <p:sp>
          <p:nvSpPr>
            <p:cNvPr id="36" name="Freeform 29"/>
            <p:cNvSpPr/>
            <p:nvPr/>
          </p:nvSpPr>
          <p:spPr bwMode="auto">
            <a:xfrm>
              <a:off x="8561388" y="3870325"/>
              <a:ext cx="288925" cy="241300"/>
            </a:xfrm>
            <a:custGeom>
              <a:avLst/>
              <a:gdLst>
                <a:gd name="T0" fmla="*/ 12 w 77"/>
                <a:gd name="T1" fmla="*/ 0 h 64"/>
                <a:gd name="T2" fmla="*/ 19 w 77"/>
                <a:gd name="T3" fmla="*/ 0 h 64"/>
                <a:gd name="T4" fmla="*/ 58 w 77"/>
                <a:gd name="T5" fmla="*/ 0 h 64"/>
                <a:gd name="T6" fmla="*/ 65 w 77"/>
                <a:gd name="T7" fmla="*/ 0 h 64"/>
                <a:gd name="T8" fmla="*/ 77 w 77"/>
                <a:gd name="T9" fmla="*/ 11 h 64"/>
                <a:gd name="T10" fmla="*/ 77 w 77"/>
                <a:gd name="T11" fmla="*/ 25 h 64"/>
                <a:gd name="T12" fmla="*/ 77 w 77"/>
                <a:gd name="T13" fmla="*/ 39 h 64"/>
                <a:gd name="T14" fmla="*/ 65 w 77"/>
                <a:gd name="T15" fmla="*/ 51 h 64"/>
                <a:gd name="T16" fmla="*/ 55 w 77"/>
                <a:gd name="T17" fmla="*/ 51 h 64"/>
                <a:gd name="T18" fmla="*/ 55 w 77"/>
                <a:gd name="T19" fmla="*/ 60 h 64"/>
                <a:gd name="T20" fmla="*/ 52 w 77"/>
                <a:gd name="T21" fmla="*/ 64 h 64"/>
                <a:gd name="T22" fmla="*/ 51 w 77"/>
                <a:gd name="T23" fmla="*/ 64 h 64"/>
                <a:gd name="T24" fmla="*/ 47 w 77"/>
                <a:gd name="T25" fmla="*/ 63 h 64"/>
                <a:gd name="T26" fmla="*/ 35 w 77"/>
                <a:gd name="T27" fmla="*/ 51 h 64"/>
                <a:gd name="T28" fmla="*/ 12 w 77"/>
                <a:gd name="T29" fmla="*/ 51 h 64"/>
                <a:gd name="T30" fmla="*/ 0 w 77"/>
                <a:gd name="T31" fmla="*/ 39 h 64"/>
                <a:gd name="T32" fmla="*/ 0 w 77"/>
                <a:gd name="T33" fmla="*/ 25 h 64"/>
                <a:gd name="T34" fmla="*/ 0 w 77"/>
                <a:gd name="T35" fmla="*/ 11 h 64"/>
                <a:gd name="T36" fmla="*/ 12 w 77"/>
                <a:gd name="T3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64">
                  <a:moveTo>
                    <a:pt x="12" y="0"/>
                  </a:moveTo>
                  <a:cubicBezTo>
                    <a:pt x="19" y="0"/>
                    <a:pt x="19" y="0"/>
                    <a:pt x="19" y="0"/>
                  </a:cubicBezTo>
                  <a:cubicBezTo>
                    <a:pt x="58" y="0"/>
                    <a:pt x="58" y="0"/>
                    <a:pt x="58" y="0"/>
                  </a:cubicBezTo>
                  <a:cubicBezTo>
                    <a:pt x="65" y="0"/>
                    <a:pt x="65" y="0"/>
                    <a:pt x="65" y="0"/>
                  </a:cubicBezTo>
                  <a:cubicBezTo>
                    <a:pt x="72" y="0"/>
                    <a:pt x="77" y="5"/>
                    <a:pt x="77" y="11"/>
                  </a:cubicBezTo>
                  <a:cubicBezTo>
                    <a:pt x="77" y="25"/>
                    <a:pt x="77" y="25"/>
                    <a:pt x="77" y="25"/>
                  </a:cubicBezTo>
                  <a:cubicBezTo>
                    <a:pt x="77" y="39"/>
                    <a:pt x="77" y="39"/>
                    <a:pt x="77" y="39"/>
                  </a:cubicBezTo>
                  <a:cubicBezTo>
                    <a:pt x="77" y="46"/>
                    <a:pt x="72" y="51"/>
                    <a:pt x="65" y="51"/>
                  </a:cubicBezTo>
                  <a:cubicBezTo>
                    <a:pt x="55" y="51"/>
                    <a:pt x="55" y="51"/>
                    <a:pt x="55" y="51"/>
                  </a:cubicBezTo>
                  <a:cubicBezTo>
                    <a:pt x="55" y="60"/>
                    <a:pt x="55" y="60"/>
                    <a:pt x="55" y="60"/>
                  </a:cubicBezTo>
                  <a:cubicBezTo>
                    <a:pt x="55" y="62"/>
                    <a:pt x="54" y="63"/>
                    <a:pt x="52" y="64"/>
                  </a:cubicBezTo>
                  <a:cubicBezTo>
                    <a:pt x="52" y="64"/>
                    <a:pt x="51" y="64"/>
                    <a:pt x="51" y="64"/>
                  </a:cubicBezTo>
                  <a:cubicBezTo>
                    <a:pt x="49" y="64"/>
                    <a:pt x="48" y="64"/>
                    <a:pt x="47" y="63"/>
                  </a:cubicBezTo>
                  <a:cubicBezTo>
                    <a:pt x="35" y="51"/>
                    <a:pt x="35" y="51"/>
                    <a:pt x="35" y="51"/>
                  </a:cubicBezTo>
                  <a:cubicBezTo>
                    <a:pt x="12" y="51"/>
                    <a:pt x="12" y="51"/>
                    <a:pt x="12" y="51"/>
                  </a:cubicBezTo>
                  <a:cubicBezTo>
                    <a:pt x="5" y="51"/>
                    <a:pt x="0" y="46"/>
                    <a:pt x="0" y="39"/>
                  </a:cubicBezTo>
                  <a:cubicBezTo>
                    <a:pt x="0" y="25"/>
                    <a:pt x="0" y="25"/>
                    <a:pt x="0" y="25"/>
                  </a:cubicBezTo>
                  <a:cubicBezTo>
                    <a:pt x="0" y="11"/>
                    <a:pt x="0" y="11"/>
                    <a:pt x="0" y="11"/>
                  </a:cubicBezTo>
                  <a:cubicBezTo>
                    <a:pt x="0" y="5"/>
                    <a:pt x="5"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bg2">
                    <a:lumMod val="25000"/>
                  </a:schemeClr>
                </a:solidFill>
              </a:endParaRPr>
            </a:p>
          </p:txBody>
        </p:sp>
        <p:sp>
          <p:nvSpPr>
            <p:cNvPr id="37" name="Freeform 30"/>
            <p:cNvSpPr/>
            <p:nvPr/>
          </p:nvSpPr>
          <p:spPr bwMode="auto">
            <a:xfrm>
              <a:off x="8385175" y="4010025"/>
              <a:ext cx="473075" cy="333375"/>
            </a:xfrm>
            <a:custGeom>
              <a:avLst/>
              <a:gdLst>
                <a:gd name="T0" fmla="*/ 107 w 126"/>
                <a:gd name="T1" fmla="*/ 25 h 89"/>
                <a:gd name="T2" fmla="*/ 107 w 126"/>
                <a:gd name="T3" fmla="*/ 35 h 89"/>
                <a:gd name="T4" fmla="*/ 104 w 126"/>
                <a:gd name="T5" fmla="*/ 40 h 89"/>
                <a:gd name="T6" fmla="*/ 102 w 126"/>
                <a:gd name="T7" fmla="*/ 41 h 89"/>
                <a:gd name="T8" fmla="*/ 97 w 126"/>
                <a:gd name="T9" fmla="*/ 39 h 89"/>
                <a:gd name="T10" fmla="*/ 82 w 126"/>
                <a:gd name="T11" fmla="*/ 25 h 89"/>
                <a:gd name="T12" fmla="*/ 47 w 126"/>
                <a:gd name="T13" fmla="*/ 25 h 89"/>
                <a:gd name="T14" fmla="*/ 33 w 126"/>
                <a:gd name="T15" fmla="*/ 11 h 89"/>
                <a:gd name="T16" fmla="*/ 33 w 126"/>
                <a:gd name="T17" fmla="*/ 0 h 89"/>
                <a:gd name="T18" fmla="*/ 25 w 126"/>
                <a:gd name="T19" fmla="*/ 0 h 89"/>
                <a:gd name="T20" fmla="*/ 16 w 126"/>
                <a:gd name="T21" fmla="*/ 0 h 89"/>
                <a:gd name="T22" fmla="*/ 0 w 126"/>
                <a:gd name="T23" fmla="*/ 16 h 89"/>
                <a:gd name="T24" fmla="*/ 0 w 126"/>
                <a:gd name="T25" fmla="*/ 34 h 89"/>
                <a:gd name="T26" fmla="*/ 0 w 126"/>
                <a:gd name="T27" fmla="*/ 55 h 89"/>
                <a:gd name="T28" fmla="*/ 16 w 126"/>
                <a:gd name="T29" fmla="*/ 71 h 89"/>
                <a:gd name="T30" fmla="*/ 28 w 126"/>
                <a:gd name="T31" fmla="*/ 71 h 89"/>
                <a:gd name="T32" fmla="*/ 28 w 126"/>
                <a:gd name="T33" fmla="*/ 82 h 89"/>
                <a:gd name="T34" fmla="*/ 32 w 126"/>
                <a:gd name="T35" fmla="*/ 88 h 89"/>
                <a:gd name="T36" fmla="*/ 35 w 126"/>
                <a:gd name="T37" fmla="*/ 89 h 89"/>
                <a:gd name="T38" fmla="*/ 39 w 126"/>
                <a:gd name="T39" fmla="*/ 87 h 89"/>
                <a:gd name="T40" fmla="*/ 56 w 126"/>
                <a:gd name="T41" fmla="*/ 71 h 89"/>
                <a:gd name="T42" fmla="*/ 110 w 126"/>
                <a:gd name="T43" fmla="*/ 71 h 89"/>
                <a:gd name="T44" fmla="*/ 126 w 126"/>
                <a:gd name="T45" fmla="*/ 55 h 89"/>
                <a:gd name="T46" fmla="*/ 126 w 126"/>
                <a:gd name="T47" fmla="*/ 34 h 89"/>
                <a:gd name="T48" fmla="*/ 126 w 126"/>
                <a:gd name="T49" fmla="*/ 23 h 89"/>
                <a:gd name="T50" fmla="*/ 119 w 126"/>
                <a:gd name="T51" fmla="*/ 25 h 89"/>
                <a:gd name="T52" fmla="*/ 107 w 126"/>
                <a:gd name="T53" fmla="*/ 2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89">
                  <a:moveTo>
                    <a:pt x="107" y="25"/>
                  </a:moveTo>
                  <a:cubicBezTo>
                    <a:pt x="107" y="35"/>
                    <a:pt x="107" y="35"/>
                    <a:pt x="107" y="35"/>
                  </a:cubicBezTo>
                  <a:cubicBezTo>
                    <a:pt x="107" y="37"/>
                    <a:pt x="106" y="39"/>
                    <a:pt x="104" y="40"/>
                  </a:cubicBezTo>
                  <a:cubicBezTo>
                    <a:pt x="103" y="40"/>
                    <a:pt x="102" y="41"/>
                    <a:pt x="102" y="41"/>
                  </a:cubicBezTo>
                  <a:cubicBezTo>
                    <a:pt x="100" y="41"/>
                    <a:pt x="99" y="40"/>
                    <a:pt x="97" y="39"/>
                  </a:cubicBezTo>
                  <a:cubicBezTo>
                    <a:pt x="82" y="25"/>
                    <a:pt x="82" y="25"/>
                    <a:pt x="82" y="25"/>
                  </a:cubicBezTo>
                  <a:cubicBezTo>
                    <a:pt x="47" y="25"/>
                    <a:pt x="47" y="25"/>
                    <a:pt x="47" y="25"/>
                  </a:cubicBezTo>
                  <a:cubicBezTo>
                    <a:pt x="39" y="25"/>
                    <a:pt x="33" y="18"/>
                    <a:pt x="33" y="11"/>
                  </a:cubicBezTo>
                  <a:cubicBezTo>
                    <a:pt x="33" y="0"/>
                    <a:pt x="33" y="0"/>
                    <a:pt x="33" y="0"/>
                  </a:cubicBezTo>
                  <a:cubicBezTo>
                    <a:pt x="25" y="0"/>
                    <a:pt x="25" y="0"/>
                    <a:pt x="25" y="0"/>
                  </a:cubicBezTo>
                  <a:cubicBezTo>
                    <a:pt x="16" y="0"/>
                    <a:pt x="16" y="0"/>
                    <a:pt x="16" y="0"/>
                  </a:cubicBezTo>
                  <a:cubicBezTo>
                    <a:pt x="7" y="0"/>
                    <a:pt x="0" y="8"/>
                    <a:pt x="0" y="16"/>
                  </a:cubicBezTo>
                  <a:cubicBezTo>
                    <a:pt x="0" y="34"/>
                    <a:pt x="0" y="34"/>
                    <a:pt x="0" y="34"/>
                  </a:cubicBezTo>
                  <a:cubicBezTo>
                    <a:pt x="0" y="55"/>
                    <a:pt x="0" y="55"/>
                    <a:pt x="0" y="55"/>
                  </a:cubicBezTo>
                  <a:cubicBezTo>
                    <a:pt x="0" y="64"/>
                    <a:pt x="7" y="71"/>
                    <a:pt x="16" y="71"/>
                  </a:cubicBezTo>
                  <a:cubicBezTo>
                    <a:pt x="28" y="71"/>
                    <a:pt x="28" y="71"/>
                    <a:pt x="28" y="71"/>
                  </a:cubicBezTo>
                  <a:cubicBezTo>
                    <a:pt x="28" y="82"/>
                    <a:pt x="28" y="82"/>
                    <a:pt x="28" y="82"/>
                  </a:cubicBezTo>
                  <a:cubicBezTo>
                    <a:pt x="28" y="85"/>
                    <a:pt x="30" y="87"/>
                    <a:pt x="32" y="88"/>
                  </a:cubicBezTo>
                  <a:cubicBezTo>
                    <a:pt x="33" y="89"/>
                    <a:pt x="34" y="89"/>
                    <a:pt x="35" y="89"/>
                  </a:cubicBezTo>
                  <a:cubicBezTo>
                    <a:pt x="36" y="89"/>
                    <a:pt x="38" y="88"/>
                    <a:pt x="39" y="87"/>
                  </a:cubicBezTo>
                  <a:cubicBezTo>
                    <a:pt x="56" y="71"/>
                    <a:pt x="56" y="71"/>
                    <a:pt x="56" y="71"/>
                  </a:cubicBezTo>
                  <a:cubicBezTo>
                    <a:pt x="110" y="71"/>
                    <a:pt x="110" y="71"/>
                    <a:pt x="110" y="71"/>
                  </a:cubicBezTo>
                  <a:cubicBezTo>
                    <a:pt x="119" y="71"/>
                    <a:pt x="126" y="64"/>
                    <a:pt x="126" y="55"/>
                  </a:cubicBezTo>
                  <a:cubicBezTo>
                    <a:pt x="126" y="34"/>
                    <a:pt x="126" y="34"/>
                    <a:pt x="126" y="34"/>
                  </a:cubicBezTo>
                  <a:cubicBezTo>
                    <a:pt x="126" y="23"/>
                    <a:pt x="126" y="23"/>
                    <a:pt x="126" y="23"/>
                  </a:cubicBezTo>
                  <a:cubicBezTo>
                    <a:pt x="124" y="24"/>
                    <a:pt x="121" y="25"/>
                    <a:pt x="119" y="25"/>
                  </a:cubicBezTo>
                  <a:lnTo>
                    <a:pt x="10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bg2">
                    <a:lumMod val="25000"/>
                  </a:schemeClr>
                </a:solidFill>
              </a:endParaRPr>
            </a:p>
          </p:txBody>
        </p:sp>
      </p:grpSp>
      <p:grpSp>
        <p:nvGrpSpPr>
          <p:cNvPr id="38" name="Group 25"/>
          <p:cNvGrpSpPr/>
          <p:nvPr/>
        </p:nvGrpSpPr>
        <p:grpSpPr>
          <a:xfrm>
            <a:off x="7280019" y="3706970"/>
            <a:ext cx="406357" cy="428590"/>
            <a:chOff x="8804275" y="3135313"/>
            <a:chExt cx="449263" cy="476250"/>
          </a:xfrm>
          <a:solidFill>
            <a:srgbClr val="FA3D32"/>
          </a:solidFill>
          <a:effectLst/>
        </p:grpSpPr>
        <p:sp>
          <p:nvSpPr>
            <p:cNvPr id="39" name="Freeform 26"/>
            <p:cNvSpPr>
              <a:spLocks noEditPoints="1"/>
            </p:cNvSpPr>
            <p:nvPr/>
          </p:nvSpPr>
          <p:spPr bwMode="auto">
            <a:xfrm>
              <a:off x="9040813" y="3322638"/>
              <a:ext cx="212725" cy="288925"/>
            </a:xfrm>
            <a:custGeom>
              <a:avLst/>
              <a:gdLst>
                <a:gd name="T0" fmla="*/ 43 w 57"/>
                <a:gd name="T1" fmla="*/ 0 h 77"/>
                <a:gd name="T2" fmla="*/ 14 w 57"/>
                <a:gd name="T3" fmla="*/ 0 h 77"/>
                <a:gd name="T4" fmla="*/ 0 w 57"/>
                <a:gd name="T5" fmla="*/ 13 h 77"/>
                <a:gd name="T6" fmla="*/ 0 w 57"/>
                <a:gd name="T7" fmla="*/ 63 h 77"/>
                <a:gd name="T8" fmla="*/ 14 w 57"/>
                <a:gd name="T9" fmla="*/ 77 h 77"/>
                <a:gd name="T10" fmla="*/ 43 w 57"/>
                <a:gd name="T11" fmla="*/ 77 h 77"/>
                <a:gd name="T12" fmla="*/ 57 w 57"/>
                <a:gd name="T13" fmla="*/ 63 h 77"/>
                <a:gd name="T14" fmla="*/ 57 w 57"/>
                <a:gd name="T15" fmla="*/ 13 h 77"/>
                <a:gd name="T16" fmla="*/ 43 w 57"/>
                <a:gd name="T17" fmla="*/ 0 h 77"/>
                <a:gd name="T18" fmla="*/ 28 w 57"/>
                <a:gd name="T19" fmla="*/ 72 h 77"/>
                <a:gd name="T20" fmla="*/ 25 w 57"/>
                <a:gd name="T21" fmla="*/ 69 h 77"/>
                <a:gd name="T22" fmla="*/ 28 w 57"/>
                <a:gd name="T23" fmla="*/ 66 h 77"/>
                <a:gd name="T24" fmla="*/ 31 w 57"/>
                <a:gd name="T25" fmla="*/ 69 h 77"/>
                <a:gd name="T26" fmla="*/ 28 w 57"/>
                <a:gd name="T27" fmla="*/ 72 h 77"/>
                <a:gd name="T28" fmla="*/ 46 w 57"/>
                <a:gd name="T29" fmla="*/ 61 h 77"/>
                <a:gd name="T30" fmla="*/ 11 w 57"/>
                <a:gd name="T31" fmla="*/ 61 h 77"/>
                <a:gd name="T32" fmla="*/ 11 w 57"/>
                <a:gd name="T33" fmla="*/ 10 h 77"/>
                <a:gd name="T34" fmla="*/ 46 w 57"/>
                <a:gd name="T35" fmla="*/ 10 h 77"/>
                <a:gd name="T36" fmla="*/ 46 w 57"/>
                <a:gd name="T37" fmla="*/ 6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77">
                  <a:moveTo>
                    <a:pt x="43" y="0"/>
                  </a:moveTo>
                  <a:cubicBezTo>
                    <a:pt x="14" y="0"/>
                    <a:pt x="14" y="0"/>
                    <a:pt x="14" y="0"/>
                  </a:cubicBezTo>
                  <a:cubicBezTo>
                    <a:pt x="6" y="0"/>
                    <a:pt x="0" y="6"/>
                    <a:pt x="0" y="13"/>
                  </a:cubicBezTo>
                  <a:cubicBezTo>
                    <a:pt x="0" y="63"/>
                    <a:pt x="0" y="63"/>
                    <a:pt x="0" y="63"/>
                  </a:cubicBezTo>
                  <a:cubicBezTo>
                    <a:pt x="0" y="71"/>
                    <a:pt x="6" y="77"/>
                    <a:pt x="14" y="77"/>
                  </a:cubicBezTo>
                  <a:cubicBezTo>
                    <a:pt x="43" y="77"/>
                    <a:pt x="43" y="77"/>
                    <a:pt x="43" y="77"/>
                  </a:cubicBezTo>
                  <a:cubicBezTo>
                    <a:pt x="51" y="77"/>
                    <a:pt x="57" y="71"/>
                    <a:pt x="57" y="63"/>
                  </a:cubicBezTo>
                  <a:cubicBezTo>
                    <a:pt x="57" y="13"/>
                    <a:pt x="57" y="13"/>
                    <a:pt x="57" y="13"/>
                  </a:cubicBezTo>
                  <a:cubicBezTo>
                    <a:pt x="57" y="6"/>
                    <a:pt x="51" y="0"/>
                    <a:pt x="43" y="0"/>
                  </a:cubicBezTo>
                  <a:close/>
                  <a:moveTo>
                    <a:pt x="28" y="72"/>
                  </a:moveTo>
                  <a:cubicBezTo>
                    <a:pt x="27" y="72"/>
                    <a:pt x="25" y="70"/>
                    <a:pt x="25" y="69"/>
                  </a:cubicBezTo>
                  <a:cubicBezTo>
                    <a:pt x="25" y="67"/>
                    <a:pt x="27" y="66"/>
                    <a:pt x="28" y="66"/>
                  </a:cubicBezTo>
                  <a:cubicBezTo>
                    <a:pt x="30" y="66"/>
                    <a:pt x="31" y="67"/>
                    <a:pt x="31" y="69"/>
                  </a:cubicBezTo>
                  <a:cubicBezTo>
                    <a:pt x="31" y="70"/>
                    <a:pt x="30" y="72"/>
                    <a:pt x="28" y="72"/>
                  </a:cubicBezTo>
                  <a:close/>
                  <a:moveTo>
                    <a:pt x="46" y="61"/>
                  </a:moveTo>
                  <a:cubicBezTo>
                    <a:pt x="11" y="61"/>
                    <a:pt x="11" y="61"/>
                    <a:pt x="11" y="61"/>
                  </a:cubicBezTo>
                  <a:cubicBezTo>
                    <a:pt x="11" y="10"/>
                    <a:pt x="11" y="10"/>
                    <a:pt x="11" y="10"/>
                  </a:cubicBezTo>
                  <a:cubicBezTo>
                    <a:pt x="46" y="10"/>
                    <a:pt x="46" y="10"/>
                    <a:pt x="46" y="10"/>
                  </a:cubicBezTo>
                  <a:lnTo>
                    <a:pt x="46"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bg2">
                    <a:lumMod val="25000"/>
                  </a:schemeClr>
                </a:solidFill>
              </a:endParaRPr>
            </a:p>
          </p:txBody>
        </p:sp>
        <p:sp>
          <p:nvSpPr>
            <p:cNvPr id="40" name="Freeform 27"/>
            <p:cNvSpPr/>
            <p:nvPr/>
          </p:nvSpPr>
          <p:spPr bwMode="auto">
            <a:xfrm>
              <a:off x="8804275" y="3135313"/>
              <a:ext cx="412750" cy="461963"/>
            </a:xfrm>
            <a:custGeom>
              <a:avLst/>
              <a:gdLst>
                <a:gd name="T0" fmla="*/ 37 w 110"/>
                <a:gd name="T1" fmla="*/ 61 h 123"/>
                <a:gd name="T2" fmla="*/ 76 w 110"/>
                <a:gd name="T3" fmla="*/ 42 h 123"/>
                <a:gd name="T4" fmla="*/ 100 w 110"/>
                <a:gd name="T5" fmla="*/ 42 h 123"/>
                <a:gd name="T6" fmla="*/ 102 w 110"/>
                <a:gd name="T7" fmla="*/ 37 h 123"/>
                <a:gd name="T8" fmla="*/ 106 w 110"/>
                <a:gd name="T9" fmla="*/ 33 h 123"/>
                <a:gd name="T10" fmla="*/ 107 w 110"/>
                <a:gd name="T11" fmla="*/ 20 h 123"/>
                <a:gd name="T12" fmla="*/ 91 w 110"/>
                <a:gd name="T13" fmla="*/ 15 h 123"/>
                <a:gd name="T14" fmla="*/ 85 w 110"/>
                <a:gd name="T15" fmla="*/ 21 h 123"/>
                <a:gd name="T16" fmla="*/ 85 w 110"/>
                <a:gd name="T17" fmla="*/ 21 h 123"/>
                <a:gd name="T18" fmla="*/ 75 w 110"/>
                <a:gd name="T19" fmla="*/ 21 h 123"/>
                <a:gd name="T20" fmla="*/ 73 w 110"/>
                <a:gd name="T21" fmla="*/ 14 h 123"/>
                <a:gd name="T22" fmla="*/ 73 w 110"/>
                <a:gd name="T23" fmla="*/ 8 h 123"/>
                <a:gd name="T24" fmla="*/ 58 w 110"/>
                <a:gd name="T25" fmla="*/ 0 h 123"/>
                <a:gd name="T26" fmla="*/ 50 w 110"/>
                <a:gd name="T27" fmla="*/ 10 h 123"/>
                <a:gd name="T28" fmla="*/ 50 w 110"/>
                <a:gd name="T29" fmla="*/ 16 h 123"/>
                <a:gd name="T30" fmla="*/ 50 w 110"/>
                <a:gd name="T31" fmla="*/ 16 h 123"/>
                <a:gd name="T32" fmla="*/ 50 w 110"/>
                <a:gd name="T33" fmla="*/ 17 h 123"/>
                <a:gd name="T34" fmla="*/ 50 w 110"/>
                <a:gd name="T35" fmla="*/ 17 h 123"/>
                <a:gd name="T36" fmla="*/ 49 w 110"/>
                <a:gd name="T37" fmla="*/ 18 h 123"/>
                <a:gd name="T38" fmla="*/ 49 w 110"/>
                <a:gd name="T39" fmla="*/ 19 h 123"/>
                <a:gd name="T40" fmla="*/ 42 w 110"/>
                <a:gd name="T41" fmla="*/ 23 h 123"/>
                <a:gd name="T42" fmla="*/ 36 w 110"/>
                <a:gd name="T43" fmla="*/ 20 h 123"/>
                <a:gd name="T44" fmla="*/ 32 w 110"/>
                <a:gd name="T45" fmla="*/ 15 h 123"/>
                <a:gd name="T46" fmla="*/ 15 w 110"/>
                <a:gd name="T47" fmla="*/ 20 h 123"/>
                <a:gd name="T48" fmla="*/ 17 w 110"/>
                <a:gd name="T49" fmla="*/ 33 h 123"/>
                <a:gd name="T50" fmla="*/ 21 w 110"/>
                <a:gd name="T51" fmla="*/ 37 h 123"/>
                <a:gd name="T52" fmla="*/ 22 w 110"/>
                <a:gd name="T53" fmla="*/ 38 h 123"/>
                <a:gd name="T54" fmla="*/ 22 w 110"/>
                <a:gd name="T55" fmla="*/ 39 h 123"/>
                <a:gd name="T56" fmla="*/ 22 w 110"/>
                <a:gd name="T57" fmla="*/ 39 h 123"/>
                <a:gd name="T58" fmla="*/ 22 w 110"/>
                <a:gd name="T59" fmla="*/ 40 h 123"/>
                <a:gd name="T60" fmla="*/ 23 w 110"/>
                <a:gd name="T61" fmla="*/ 41 h 123"/>
                <a:gd name="T62" fmla="*/ 23 w 110"/>
                <a:gd name="T63" fmla="*/ 41 h 123"/>
                <a:gd name="T64" fmla="*/ 21 w 110"/>
                <a:gd name="T65" fmla="*/ 48 h 123"/>
                <a:gd name="T66" fmla="*/ 14 w 110"/>
                <a:gd name="T67" fmla="*/ 50 h 123"/>
                <a:gd name="T68" fmla="*/ 8 w 110"/>
                <a:gd name="T69" fmla="*/ 50 h 123"/>
                <a:gd name="T70" fmla="*/ 0 w 110"/>
                <a:gd name="T71" fmla="*/ 65 h 123"/>
                <a:gd name="T72" fmla="*/ 10 w 110"/>
                <a:gd name="T73" fmla="*/ 73 h 123"/>
                <a:gd name="T74" fmla="*/ 17 w 110"/>
                <a:gd name="T75" fmla="*/ 73 h 123"/>
                <a:gd name="T76" fmla="*/ 17 w 110"/>
                <a:gd name="T77" fmla="*/ 73 h 123"/>
                <a:gd name="T78" fmla="*/ 23 w 110"/>
                <a:gd name="T79" fmla="*/ 81 h 123"/>
                <a:gd name="T80" fmla="*/ 20 w 110"/>
                <a:gd name="T81" fmla="*/ 87 h 123"/>
                <a:gd name="T82" fmla="*/ 17 w 110"/>
                <a:gd name="T83" fmla="*/ 89 h 123"/>
                <a:gd name="T84" fmla="*/ 15 w 110"/>
                <a:gd name="T85" fmla="*/ 102 h 123"/>
                <a:gd name="T86" fmla="*/ 32 w 110"/>
                <a:gd name="T87" fmla="*/ 107 h 123"/>
                <a:gd name="T88" fmla="*/ 37 w 110"/>
                <a:gd name="T89" fmla="*/ 102 h 123"/>
                <a:gd name="T90" fmla="*/ 38 w 110"/>
                <a:gd name="T91" fmla="*/ 102 h 123"/>
                <a:gd name="T92" fmla="*/ 38 w 110"/>
                <a:gd name="T93" fmla="*/ 101 h 123"/>
                <a:gd name="T94" fmla="*/ 39 w 110"/>
                <a:gd name="T95" fmla="*/ 101 h 123"/>
                <a:gd name="T96" fmla="*/ 40 w 110"/>
                <a:gd name="T97" fmla="*/ 100 h 123"/>
                <a:gd name="T98" fmla="*/ 40 w 110"/>
                <a:gd name="T99" fmla="*/ 100 h 123"/>
                <a:gd name="T100" fmla="*/ 41 w 110"/>
                <a:gd name="T101" fmla="*/ 100 h 123"/>
                <a:gd name="T102" fmla="*/ 41 w 110"/>
                <a:gd name="T103" fmla="*/ 100 h 123"/>
                <a:gd name="T104" fmla="*/ 48 w 110"/>
                <a:gd name="T105" fmla="*/ 102 h 123"/>
                <a:gd name="T106" fmla="*/ 50 w 110"/>
                <a:gd name="T107" fmla="*/ 109 h 123"/>
                <a:gd name="T108" fmla="*/ 50 w 110"/>
                <a:gd name="T109" fmla="*/ 115 h 123"/>
                <a:gd name="T110" fmla="*/ 58 w 110"/>
                <a:gd name="T111" fmla="*/ 123 h 123"/>
                <a:gd name="T112" fmla="*/ 56 w 110"/>
                <a:gd name="T113" fmla="*/ 8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 h="123">
                  <a:moveTo>
                    <a:pt x="56" y="85"/>
                  </a:moveTo>
                  <a:cubicBezTo>
                    <a:pt x="45" y="82"/>
                    <a:pt x="37" y="73"/>
                    <a:pt x="37" y="61"/>
                  </a:cubicBezTo>
                  <a:cubicBezTo>
                    <a:pt x="37" y="48"/>
                    <a:pt x="48" y="37"/>
                    <a:pt x="61" y="37"/>
                  </a:cubicBezTo>
                  <a:cubicBezTo>
                    <a:pt x="67" y="37"/>
                    <a:pt x="72" y="39"/>
                    <a:pt x="76" y="42"/>
                  </a:cubicBezTo>
                  <a:cubicBezTo>
                    <a:pt x="76" y="42"/>
                    <a:pt x="77" y="42"/>
                    <a:pt x="77" y="42"/>
                  </a:cubicBezTo>
                  <a:cubicBezTo>
                    <a:pt x="100" y="42"/>
                    <a:pt x="100" y="42"/>
                    <a:pt x="100" y="42"/>
                  </a:cubicBezTo>
                  <a:cubicBezTo>
                    <a:pt x="100" y="41"/>
                    <a:pt x="100" y="40"/>
                    <a:pt x="100" y="40"/>
                  </a:cubicBezTo>
                  <a:cubicBezTo>
                    <a:pt x="101" y="39"/>
                    <a:pt x="101" y="38"/>
                    <a:pt x="102" y="37"/>
                  </a:cubicBezTo>
                  <a:cubicBezTo>
                    <a:pt x="103" y="36"/>
                    <a:pt x="103" y="36"/>
                    <a:pt x="103" y="36"/>
                  </a:cubicBezTo>
                  <a:cubicBezTo>
                    <a:pt x="106" y="33"/>
                    <a:pt x="106" y="33"/>
                    <a:pt x="106" y="33"/>
                  </a:cubicBezTo>
                  <a:cubicBezTo>
                    <a:pt x="108" y="32"/>
                    <a:pt x="108" y="32"/>
                    <a:pt x="108" y="32"/>
                  </a:cubicBezTo>
                  <a:cubicBezTo>
                    <a:pt x="110" y="28"/>
                    <a:pt x="110" y="24"/>
                    <a:pt x="107" y="20"/>
                  </a:cubicBezTo>
                  <a:cubicBezTo>
                    <a:pt x="102" y="15"/>
                    <a:pt x="102" y="15"/>
                    <a:pt x="102" y="15"/>
                  </a:cubicBezTo>
                  <a:cubicBezTo>
                    <a:pt x="99" y="13"/>
                    <a:pt x="95" y="13"/>
                    <a:pt x="91" y="15"/>
                  </a:cubicBezTo>
                  <a:cubicBezTo>
                    <a:pt x="89" y="17"/>
                    <a:pt x="89" y="17"/>
                    <a:pt x="89" y="17"/>
                  </a:cubicBezTo>
                  <a:cubicBezTo>
                    <a:pt x="85" y="21"/>
                    <a:pt x="85" y="21"/>
                    <a:pt x="85" y="21"/>
                  </a:cubicBezTo>
                  <a:cubicBezTo>
                    <a:pt x="85" y="21"/>
                    <a:pt x="85" y="21"/>
                    <a:pt x="85" y="21"/>
                  </a:cubicBezTo>
                  <a:cubicBezTo>
                    <a:pt x="85" y="21"/>
                    <a:pt x="85" y="21"/>
                    <a:pt x="85" y="21"/>
                  </a:cubicBezTo>
                  <a:cubicBezTo>
                    <a:pt x="83" y="23"/>
                    <a:pt x="80" y="23"/>
                    <a:pt x="77" y="22"/>
                  </a:cubicBezTo>
                  <a:cubicBezTo>
                    <a:pt x="77" y="22"/>
                    <a:pt x="76" y="21"/>
                    <a:pt x="75" y="21"/>
                  </a:cubicBezTo>
                  <a:cubicBezTo>
                    <a:pt x="74" y="19"/>
                    <a:pt x="73" y="18"/>
                    <a:pt x="73" y="16"/>
                  </a:cubicBezTo>
                  <a:cubicBezTo>
                    <a:pt x="73" y="14"/>
                    <a:pt x="73" y="14"/>
                    <a:pt x="73" y="14"/>
                  </a:cubicBezTo>
                  <a:cubicBezTo>
                    <a:pt x="73" y="10"/>
                    <a:pt x="73" y="10"/>
                    <a:pt x="73" y="10"/>
                  </a:cubicBezTo>
                  <a:cubicBezTo>
                    <a:pt x="73" y="8"/>
                    <a:pt x="73" y="8"/>
                    <a:pt x="73" y="8"/>
                  </a:cubicBezTo>
                  <a:cubicBezTo>
                    <a:pt x="72" y="4"/>
                    <a:pt x="69" y="0"/>
                    <a:pt x="65" y="0"/>
                  </a:cubicBezTo>
                  <a:cubicBezTo>
                    <a:pt x="58" y="0"/>
                    <a:pt x="58" y="0"/>
                    <a:pt x="58" y="0"/>
                  </a:cubicBezTo>
                  <a:cubicBezTo>
                    <a:pt x="54" y="0"/>
                    <a:pt x="50" y="4"/>
                    <a:pt x="50" y="8"/>
                  </a:cubicBezTo>
                  <a:cubicBezTo>
                    <a:pt x="50" y="10"/>
                    <a:pt x="50" y="10"/>
                    <a:pt x="50" y="10"/>
                  </a:cubicBezTo>
                  <a:cubicBezTo>
                    <a:pt x="50" y="14"/>
                    <a:pt x="50" y="14"/>
                    <a:pt x="50" y="14"/>
                  </a:cubicBezTo>
                  <a:cubicBezTo>
                    <a:pt x="50" y="16"/>
                    <a:pt x="50" y="16"/>
                    <a:pt x="50" y="16"/>
                  </a:cubicBezTo>
                  <a:cubicBezTo>
                    <a:pt x="50" y="16"/>
                    <a:pt x="50" y="16"/>
                    <a:pt x="50" y="16"/>
                  </a:cubicBezTo>
                  <a:cubicBezTo>
                    <a:pt x="50" y="16"/>
                    <a:pt x="50" y="16"/>
                    <a:pt x="50" y="16"/>
                  </a:cubicBezTo>
                  <a:cubicBezTo>
                    <a:pt x="50" y="16"/>
                    <a:pt x="50" y="16"/>
                    <a:pt x="50" y="17"/>
                  </a:cubicBezTo>
                  <a:cubicBezTo>
                    <a:pt x="50" y="17"/>
                    <a:pt x="50" y="17"/>
                    <a:pt x="50" y="17"/>
                  </a:cubicBezTo>
                  <a:cubicBezTo>
                    <a:pt x="50" y="17"/>
                    <a:pt x="50" y="17"/>
                    <a:pt x="50" y="17"/>
                  </a:cubicBezTo>
                  <a:cubicBezTo>
                    <a:pt x="50" y="17"/>
                    <a:pt x="50" y="17"/>
                    <a:pt x="50" y="17"/>
                  </a:cubicBezTo>
                  <a:cubicBezTo>
                    <a:pt x="50" y="18"/>
                    <a:pt x="49" y="18"/>
                    <a:pt x="49" y="18"/>
                  </a:cubicBezTo>
                  <a:cubicBezTo>
                    <a:pt x="49" y="18"/>
                    <a:pt x="49" y="18"/>
                    <a:pt x="49" y="18"/>
                  </a:cubicBezTo>
                  <a:cubicBezTo>
                    <a:pt x="49" y="18"/>
                    <a:pt x="49" y="18"/>
                    <a:pt x="49" y="19"/>
                  </a:cubicBezTo>
                  <a:cubicBezTo>
                    <a:pt x="49" y="19"/>
                    <a:pt x="49" y="19"/>
                    <a:pt x="49" y="19"/>
                  </a:cubicBezTo>
                  <a:cubicBezTo>
                    <a:pt x="49" y="20"/>
                    <a:pt x="48" y="20"/>
                    <a:pt x="47" y="21"/>
                  </a:cubicBezTo>
                  <a:cubicBezTo>
                    <a:pt x="46" y="22"/>
                    <a:pt x="44" y="23"/>
                    <a:pt x="42" y="23"/>
                  </a:cubicBezTo>
                  <a:cubicBezTo>
                    <a:pt x="40" y="23"/>
                    <a:pt x="39" y="22"/>
                    <a:pt x="37" y="21"/>
                  </a:cubicBezTo>
                  <a:cubicBezTo>
                    <a:pt x="36" y="20"/>
                    <a:pt x="36" y="20"/>
                    <a:pt x="36" y="20"/>
                  </a:cubicBezTo>
                  <a:cubicBezTo>
                    <a:pt x="33" y="17"/>
                    <a:pt x="33" y="17"/>
                    <a:pt x="33" y="17"/>
                  </a:cubicBezTo>
                  <a:cubicBezTo>
                    <a:pt x="32" y="15"/>
                    <a:pt x="32" y="15"/>
                    <a:pt x="32" y="15"/>
                  </a:cubicBezTo>
                  <a:cubicBezTo>
                    <a:pt x="28" y="13"/>
                    <a:pt x="24" y="13"/>
                    <a:pt x="20" y="15"/>
                  </a:cubicBezTo>
                  <a:cubicBezTo>
                    <a:pt x="15" y="20"/>
                    <a:pt x="15" y="20"/>
                    <a:pt x="15" y="20"/>
                  </a:cubicBezTo>
                  <a:cubicBezTo>
                    <a:pt x="13" y="24"/>
                    <a:pt x="13" y="28"/>
                    <a:pt x="15" y="32"/>
                  </a:cubicBezTo>
                  <a:cubicBezTo>
                    <a:pt x="17" y="33"/>
                    <a:pt x="17" y="33"/>
                    <a:pt x="17" y="33"/>
                  </a:cubicBezTo>
                  <a:cubicBezTo>
                    <a:pt x="21" y="37"/>
                    <a:pt x="21" y="37"/>
                    <a:pt x="21" y="37"/>
                  </a:cubicBezTo>
                  <a:cubicBezTo>
                    <a:pt x="21" y="37"/>
                    <a:pt x="21" y="37"/>
                    <a:pt x="21" y="37"/>
                  </a:cubicBezTo>
                  <a:cubicBezTo>
                    <a:pt x="21" y="38"/>
                    <a:pt x="21" y="38"/>
                    <a:pt x="21" y="38"/>
                  </a:cubicBezTo>
                  <a:cubicBezTo>
                    <a:pt x="21" y="38"/>
                    <a:pt x="21" y="38"/>
                    <a:pt x="22" y="38"/>
                  </a:cubicBezTo>
                  <a:cubicBezTo>
                    <a:pt x="22" y="38"/>
                    <a:pt x="22" y="38"/>
                    <a:pt x="22" y="38"/>
                  </a:cubicBezTo>
                  <a:cubicBezTo>
                    <a:pt x="22" y="38"/>
                    <a:pt x="22" y="38"/>
                    <a:pt x="22" y="39"/>
                  </a:cubicBezTo>
                  <a:cubicBezTo>
                    <a:pt x="22" y="39"/>
                    <a:pt x="22" y="39"/>
                    <a:pt x="22" y="39"/>
                  </a:cubicBezTo>
                  <a:cubicBezTo>
                    <a:pt x="22" y="39"/>
                    <a:pt x="22" y="39"/>
                    <a:pt x="22" y="39"/>
                  </a:cubicBezTo>
                  <a:cubicBezTo>
                    <a:pt x="22" y="39"/>
                    <a:pt x="22" y="40"/>
                    <a:pt x="22" y="40"/>
                  </a:cubicBezTo>
                  <a:cubicBezTo>
                    <a:pt x="22" y="40"/>
                    <a:pt x="22" y="40"/>
                    <a:pt x="22" y="40"/>
                  </a:cubicBezTo>
                  <a:cubicBezTo>
                    <a:pt x="22" y="40"/>
                    <a:pt x="23" y="40"/>
                    <a:pt x="23" y="40"/>
                  </a:cubicBezTo>
                  <a:cubicBezTo>
                    <a:pt x="23" y="40"/>
                    <a:pt x="23" y="41"/>
                    <a:pt x="23" y="41"/>
                  </a:cubicBezTo>
                  <a:cubicBezTo>
                    <a:pt x="23" y="41"/>
                    <a:pt x="23" y="41"/>
                    <a:pt x="23" y="41"/>
                  </a:cubicBezTo>
                  <a:cubicBezTo>
                    <a:pt x="23" y="41"/>
                    <a:pt x="23" y="41"/>
                    <a:pt x="23" y="41"/>
                  </a:cubicBezTo>
                  <a:cubicBezTo>
                    <a:pt x="23" y="44"/>
                    <a:pt x="22" y="46"/>
                    <a:pt x="21" y="48"/>
                  </a:cubicBezTo>
                  <a:cubicBezTo>
                    <a:pt x="21" y="48"/>
                    <a:pt x="21" y="48"/>
                    <a:pt x="21" y="48"/>
                  </a:cubicBezTo>
                  <a:cubicBezTo>
                    <a:pt x="19" y="49"/>
                    <a:pt x="18" y="50"/>
                    <a:pt x="16" y="50"/>
                  </a:cubicBezTo>
                  <a:cubicBezTo>
                    <a:pt x="14" y="50"/>
                    <a:pt x="14" y="50"/>
                    <a:pt x="14" y="50"/>
                  </a:cubicBezTo>
                  <a:cubicBezTo>
                    <a:pt x="10" y="50"/>
                    <a:pt x="10" y="50"/>
                    <a:pt x="10" y="50"/>
                  </a:cubicBezTo>
                  <a:cubicBezTo>
                    <a:pt x="8" y="50"/>
                    <a:pt x="8" y="50"/>
                    <a:pt x="8" y="50"/>
                  </a:cubicBezTo>
                  <a:cubicBezTo>
                    <a:pt x="4" y="50"/>
                    <a:pt x="0" y="54"/>
                    <a:pt x="0" y="58"/>
                  </a:cubicBezTo>
                  <a:cubicBezTo>
                    <a:pt x="0" y="65"/>
                    <a:pt x="0" y="65"/>
                    <a:pt x="0" y="65"/>
                  </a:cubicBezTo>
                  <a:cubicBezTo>
                    <a:pt x="0" y="69"/>
                    <a:pt x="4" y="72"/>
                    <a:pt x="8" y="73"/>
                  </a:cubicBezTo>
                  <a:cubicBezTo>
                    <a:pt x="10" y="73"/>
                    <a:pt x="10" y="73"/>
                    <a:pt x="10" y="73"/>
                  </a:cubicBezTo>
                  <a:cubicBezTo>
                    <a:pt x="16" y="73"/>
                    <a:pt x="16" y="73"/>
                    <a:pt x="16" y="73"/>
                  </a:cubicBezTo>
                  <a:cubicBezTo>
                    <a:pt x="16" y="73"/>
                    <a:pt x="16" y="73"/>
                    <a:pt x="17" y="73"/>
                  </a:cubicBezTo>
                  <a:cubicBezTo>
                    <a:pt x="17" y="73"/>
                    <a:pt x="17" y="73"/>
                    <a:pt x="17" y="73"/>
                  </a:cubicBezTo>
                  <a:cubicBezTo>
                    <a:pt x="17" y="73"/>
                    <a:pt x="17" y="73"/>
                    <a:pt x="17" y="73"/>
                  </a:cubicBezTo>
                  <a:cubicBezTo>
                    <a:pt x="21" y="74"/>
                    <a:pt x="23" y="77"/>
                    <a:pt x="23" y="81"/>
                  </a:cubicBezTo>
                  <a:cubicBezTo>
                    <a:pt x="23" y="81"/>
                    <a:pt x="23" y="81"/>
                    <a:pt x="23" y="81"/>
                  </a:cubicBezTo>
                  <a:cubicBezTo>
                    <a:pt x="23" y="82"/>
                    <a:pt x="22" y="84"/>
                    <a:pt x="21" y="85"/>
                  </a:cubicBezTo>
                  <a:cubicBezTo>
                    <a:pt x="20" y="87"/>
                    <a:pt x="20" y="87"/>
                    <a:pt x="20" y="87"/>
                  </a:cubicBezTo>
                  <a:cubicBezTo>
                    <a:pt x="20" y="87"/>
                    <a:pt x="20" y="87"/>
                    <a:pt x="20" y="87"/>
                  </a:cubicBezTo>
                  <a:cubicBezTo>
                    <a:pt x="17" y="89"/>
                    <a:pt x="17" y="89"/>
                    <a:pt x="17" y="89"/>
                  </a:cubicBezTo>
                  <a:cubicBezTo>
                    <a:pt x="15" y="91"/>
                    <a:pt x="15" y="91"/>
                    <a:pt x="15" y="91"/>
                  </a:cubicBezTo>
                  <a:cubicBezTo>
                    <a:pt x="13" y="94"/>
                    <a:pt x="13" y="99"/>
                    <a:pt x="15" y="102"/>
                  </a:cubicBezTo>
                  <a:cubicBezTo>
                    <a:pt x="20" y="107"/>
                    <a:pt x="20" y="107"/>
                    <a:pt x="20" y="107"/>
                  </a:cubicBezTo>
                  <a:cubicBezTo>
                    <a:pt x="24" y="110"/>
                    <a:pt x="28" y="110"/>
                    <a:pt x="32" y="107"/>
                  </a:cubicBezTo>
                  <a:cubicBezTo>
                    <a:pt x="33" y="106"/>
                    <a:pt x="33" y="106"/>
                    <a:pt x="33" y="106"/>
                  </a:cubicBezTo>
                  <a:cubicBezTo>
                    <a:pt x="37" y="102"/>
                    <a:pt x="37" y="102"/>
                    <a:pt x="37" y="102"/>
                  </a:cubicBezTo>
                  <a:cubicBezTo>
                    <a:pt x="37" y="102"/>
                    <a:pt x="37" y="102"/>
                    <a:pt x="37" y="102"/>
                  </a:cubicBezTo>
                  <a:cubicBezTo>
                    <a:pt x="37" y="102"/>
                    <a:pt x="38" y="102"/>
                    <a:pt x="38" y="102"/>
                  </a:cubicBezTo>
                  <a:cubicBezTo>
                    <a:pt x="38" y="101"/>
                    <a:pt x="38" y="101"/>
                    <a:pt x="38" y="101"/>
                  </a:cubicBezTo>
                  <a:cubicBezTo>
                    <a:pt x="38" y="101"/>
                    <a:pt x="38" y="101"/>
                    <a:pt x="38" y="101"/>
                  </a:cubicBezTo>
                  <a:cubicBezTo>
                    <a:pt x="38" y="101"/>
                    <a:pt x="38" y="101"/>
                    <a:pt x="39" y="101"/>
                  </a:cubicBezTo>
                  <a:cubicBezTo>
                    <a:pt x="39" y="101"/>
                    <a:pt x="39" y="101"/>
                    <a:pt x="39" y="101"/>
                  </a:cubicBezTo>
                  <a:cubicBezTo>
                    <a:pt x="39" y="101"/>
                    <a:pt x="39" y="101"/>
                    <a:pt x="39" y="101"/>
                  </a:cubicBezTo>
                  <a:cubicBezTo>
                    <a:pt x="39" y="100"/>
                    <a:pt x="40" y="100"/>
                    <a:pt x="40" y="100"/>
                  </a:cubicBezTo>
                  <a:cubicBezTo>
                    <a:pt x="40" y="100"/>
                    <a:pt x="40" y="100"/>
                    <a:pt x="40" y="100"/>
                  </a:cubicBezTo>
                  <a:cubicBezTo>
                    <a:pt x="40" y="100"/>
                    <a:pt x="40" y="100"/>
                    <a:pt x="40" y="100"/>
                  </a:cubicBezTo>
                  <a:cubicBezTo>
                    <a:pt x="40" y="100"/>
                    <a:pt x="40" y="100"/>
                    <a:pt x="41" y="100"/>
                  </a:cubicBezTo>
                  <a:cubicBezTo>
                    <a:pt x="41" y="100"/>
                    <a:pt x="41" y="100"/>
                    <a:pt x="41" y="100"/>
                  </a:cubicBezTo>
                  <a:cubicBezTo>
                    <a:pt x="41" y="100"/>
                    <a:pt x="41" y="100"/>
                    <a:pt x="41" y="100"/>
                  </a:cubicBezTo>
                  <a:cubicBezTo>
                    <a:pt x="41" y="100"/>
                    <a:pt x="41" y="100"/>
                    <a:pt x="41" y="100"/>
                  </a:cubicBezTo>
                  <a:cubicBezTo>
                    <a:pt x="41" y="100"/>
                    <a:pt x="42" y="100"/>
                    <a:pt x="42" y="100"/>
                  </a:cubicBezTo>
                  <a:cubicBezTo>
                    <a:pt x="44" y="100"/>
                    <a:pt x="46" y="101"/>
                    <a:pt x="48" y="102"/>
                  </a:cubicBezTo>
                  <a:cubicBezTo>
                    <a:pt x="49" y="103"/>
                    <a:pt x="50" y="105"/>
                    <a:pt x="50" y="107"/>
                  </a:cubicBezTo>
                  <a:cubicBezTo>
                    <a:pt x="50" y="109"/>
                    <a:pt x="50" y="109"/>
                    <a:pt x="50" y="109"/>
                  </a:cubicBezTo>
                  <a:cubicBezTo>
                    <a:pt x="50" y="113"/>
                    <a:pt x="50" y="113"/>
                    <a:pt x="50" y="113"/>
                  </a:cubicBezTo>
                  <a:cubicBezTo>
                    <a:pt x="50" y="115"/>
                    <a:pt x="50" y="115"/>
                    <a:pt x="50" y="115"/>
                  </a:cubicBezTo>
                  <a:cubicBezTo>
                    <a:pt x="50" y="119"/>
                    <a:pt x="54" y="122"/>
                    <a:pt x="58" y="123"/>
                  </a:cubicBezTo>
                  <a:cubicBezTo>
                    <a:pt x="58" y="123"/>
                    <a:pt x="58" y="123"/>
                    <a:pt x="58" y="123"/>
                  </a:cubicBezTo>
                  <a:cubicBezTo>
                    <a:pt x="56" y="120"/>
                    <a:pt x="56" y="117"/>
                    <a:pt x="56" y="113"/>
                  </a:cubicBezTo>
                  <a:lnTo>
                    <a:pt x="5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bg2">
                    <a:lumMod val="25000"/>
                  </a:schemeClr>
                </a:solidFill>
              </a:endParaRPr>
            </a:p>
          </p:txBody>
        </p:sp>
      </p:grpSp>
      <p:grpSp>
        <p:nvGrpSpPr>
          <p:cNvPr id="41" name="Group 31"/>
          <p:cNvGrpSpPr/>
          <p:nvPr/>
        </p:nvGrpSpPr>
        <p:grpSpPr>
          <a:xfrm>
            <a:off x="4521064" y="3707274"/>
            <a:ext cx="375479" cy="427983"/>
            <a:chOff x="8356600" y="3611563"/>
            <a:chExt cx="374650" cy="427037"/>
          </a:xfrm>
          <a:solidFill>
            <a:srgbClr val="FDB89F"/>
          </a:solidFill>
          <a:effectLst/>
        </p:grpSpPr>
        <p:sp>
          <p:nvSpPr>
            <p:cNvPr id="42" name="Freeform 32"/>
            <p:cNvSpPr>
              <a:spLocks noEditPoints="1"/>
            </p:cNvSpPr>
            <p:nvPr/>
          </p:nvSpPr>
          <p:spPr bwMode="auto">
            <a:xfrm>
              <a:off x="8356600" y="3773488"/>
              <a:ext cx="374650" cy="265112"/>
            </a:xfrm>
            <a:custGeom>
              <a:avLst/>
              <a:gdLst>
                <a:gd name="T0" fmla="*/ 18 w 100"/>
                <a:gd name="T1" fmla="*/ 0 h 71"/>
                <a:gd name="T2" fmla="*/ 0 w 100"/>
                <a:gd name="T3" fmla="*/ 0 h 71"/>
                <a:gd name="T4" fmla="*/ 0 w 100"/>
                <a:gd name="T5" fmla="*/ 52 h 71"/>
                <a:gd name="T6" fmla="*/ 19 w 100"/>
                <a:gd name="T7" fmla="*/ 71 h 71"/>
                <a:gd name="T8" fmla="*/ 81 w 100"/>
                <a:gd name="T9" fmla="*/ 71 h 71"/>
                <a:gd name="T10" fmla="*/ 100 w 100"/>
                <a:gd name="T11" fmla="*/ 52 h 71"/>
                <a:gd name="T12" fmla="*/ 100 w 100"/>
                <a:gd name="T13" fmla="*/ 0 h 71"/>
                <a:gd name="T14" fmla="*/ 82 w 100"/>
                <a:gd name="T15" fmla="*/ 0 h 71"/>
                <a:gd name="T16" fmla="*/ 18 w 100"/>
                <a:gd name="T17" fmla="*/ 0 h 71"/>
                <a:gd name="T18" fmla="*/ 60 w 100"/>
                <a:gd name="T19" fmla="*/ 50 h 71"/>
                <a:gd name="T20" fmla="*/ 53 w 100"/>
                <a:gd name="T21" fmla="*/ 57 h 71"/>
                <a:gd name="T22" fmla="*/ 46 w 100"/>
                <a:gd name="T23" fmla="*/ 50 h 71"/>
                <a:gd name="T24" fmla="*/ 46 w 100"/>
                <a:gd name="T25" fmla="*/ 38 h 71"/>
                <a:gd name="T26" fmla="*/ 37 w 100"/>
                <a:gd name="T27" fmla="*/ 35 h 71"/>
                <a:gd name="T28" fmla="*/ 38 w 100"/>
                <a:gd name="T29" fmla="*/ 26 h 71"/>
                <a:gd name="T30" fmla="*/ 48 w 100"/>
                <a:gd name="T31" fmla="*/ 16 h 71"/>
                <a:gd name="T32" fmla="*/ 60 w 100"/>
                <a:gd name="T33" fmla="*/ 20 h 71"/>
                <a:gd name="T34" fmla="*/ 60 w 100"/>
                <a:gd name="T35" fmla="*/ 20 h 71"/>
                <a:gd name="T36" fmla="*/ 60 w 100"/>
                <a:gd name="T37" fmla="*/ 21 h 71"/>
                <a:gd name="T38" fmla="*/ 60 w 100"/>
                <a:gd name="T39"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71">
                  <a:moveTo>
                    <a:pt x="18" y="0"/>
                  </a:moveTo>
                  <a:cubicBezTo>
                    <a:pt x="0" y="0"/>
                    <a:pt x="0" y="0"/>
                    <a:pt x="0" y="0"/>
                  </a:cubicBezTo>
                  <a:cubicBezTo>
                    <a:pt x="0" y="52"/>
                    <a:pt x="0" y="52"/>
                    <a:pt x="0" y="52"/>
                  </a:cubicBezTo>
                  <a:cubicBezTo>
                    <a:pt x="0" y="63"/>
                    <a:pt x="8" y="71"/>
                    <a:pt x="19" y="71"/>
                  </a:cubicBezTo>
                  <a:cubicBezTo>
                    <a:pt x="81" y="71"/>
                    <a:pt x="81" y="71"/>
                    <a:pt x="81" y="71"/>
                  </a:cubicBezTo>
                  <a:cubicBezTo>
                    <a:pt x="91" y="71"/>
                    <a:pt x="100" y="63"/>
                    <a:pt x="100" y="52"/>
                  </a:cubicBezTo>
                  <a:cubicBezTo>
                    <a:pt x="100" y="0"/>
                    <a:pt x="100" y="0"/>
                    <a:pt x="100" y="0"/>
                  </a:cubicBezTo>
                  <a:cubicBezTo>
                    <a:pt x="82" y="0"/>
                    <a:pt x="82" y="0"/>
                    <a:pt x="82" y="0"/>
                  </a:cubicBezTo>
                  <a:lnTo>
                    <a:pt x="18" y="0"/>
                  </a:lnTo>
                  <a:close/>
                  <a:moveTo>
                    <a:pt x="60" y="50"/>
                  </a:moveTo>
                  <a:cubicBezTo>
                    <a:pt x="60" y="54"/>
                    <a:pt x="57" y="57"/>
                    <a:pt x="53" y="57"/>
                  </a:cubicBezTo>
                  <a:cubicBezTo>
                    <a:pt x="49" y="57"/>
                    <a:pt x="46" y="54"/>
                    <a:pt x="46" y="50"/>
                  </a:cubicBezTo>
                  <a:cubicBezTo>
                    <a:pt x="46" y="38"/>
                    <a:pt x="46" y="38"/>
                    <a:pt x="46" y="38"/>
                  </a:cubicBezTo>
                  <a:cubicBezTo>
                    <a:pt x="43" y="39"/>
                    <a:pt x="39" y="38"/>
                    <a:pt x="37" y="35"/>
                  </a:cubicBezTo>
                  <a:cubicBezTo>
                    <a:pt x="35" y="32"/>
                    <a:pt x="35" y="29"/>
                    <a:pt x="38" y="26"/>
                  </a:cubicBezTo>
                  <a:cubicBezTo>
                    <a:pt x="48" y="16"/>
                    <a:pt x="48" y="16"/>
                    <a:pt x="48" y="16"/>
                  </a:cubicBezTo>
                  <a:cubicBezTo>
                    <a:pt x="52" y="12"/>
                    <a:pt x="59" y="15"/>
                    <a:pt x="60" y="20"/>
                  </a:cubicBezTo>
                  <a:cubicBezTo>
                    <a:pt x="60" y="20"/>
                    <a:pt x="60" y="21"/>
                    <a:pt x="60" y="20"/>
                  </a:cubicBezTo>
                  <a:cubicBezTo>
                    <a:pt x="60" y="21"/>
                    <a:pt x="60" y="21"/>
                    <a:pt x="60" y="21"/>
                  </a:cubicBezTo>
                  <a:lnTo>
                    <a:pt x="60"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bg2">
                    <a:lumMod val="25000"/>
                  </a:schemeClr>
                </a:solidFill>
              </a:endParaRPr>
            </a:p>
          </p:txBody>
        </p:sp>
        <p:sp>
          <p:nvSpPr>
            <p:cNvPr id="43" name="Freeform 33"/>
            <p:cNvSpPr/>
            <p:nvPr/>
          </p:nvSpPr>
          <p:spPr bwMode="auto">
            <a:xfrm>
              <a:off x="8356600" y="3611563"/>
              <a:ext cx="374650" cy="134937"/>
            </a:xfrm>
            <a:custGeom>
              <a:avLst/>
              <a:gdLst>
                <a:gd name="T0" fmla="*/ 81 w 100"/>
                <a:gd name="T1" fmla="*/ 14 h 36"/>
                <a:gd name="T2" fmla="*/ 78 w 100"/>
                <a:gd name="T3" fmla="*/ 14 h 36"/>
                <a:gd name="T4" fmla="*/ 78 w 100"/>
                <a:gd name="T5" fmla="*/ 7 h 36"/>
                <a:gd name="T6" fmla="*/ 71 w 100"/>
                <a:gd name="T7" fmla="*/ 0 h 36"/>
                <a:gd name="T8" fmla="*/ 64 w 100"/>
                <a:gd name="T9" fmla="*/ 7 h 36"/>
                <a:gd name="T10" fmla="*/ 64 w 100"/>
                <a:gd name="T11" fmla="*/ 14 h 36"/>
                <a:gd name="T12" fmla="*/ 36 w 100"/>
                <a:gd name="T13" fmla="*/ 14 h 36"/>
                <a:gd name="T14" fmla="*/ 36 w 100"/>
                <a:gd name="T15" fmla="*/ 7 h 36"/>
                <a:gd name="T16" fmla="*/ 29 w 100"/>
                <a:gd name="T17" fmla="*/ 0 h 36"/>
                <a:gd name="T18" fmla="*/ 21 w 100"/>
                <a:gd name="T19" fmla="*/ 7 h 36"/>
                <a:gd name="T20" fmla="*/ 21 w 100"/>
                <a:gd name="T21" fmla="*/ 14 h 36"/>
                <a:gd name="T22" fmla="*/ 19 w 100"/>
                <a:gd name="T23" fmla="*/ 14 h 36"/>
                <a:gd name="T24" fmla="*/ 0 w 100"/>
                <a:gd name="T25" fmla="*/ 33 h 36"/>
                <a:gd name="T26" fmla="*/ 0 w 100"/>
                <a:gd name="T27" fmla="*/ 36 h 36"/>
                <a:gd name="T28" fmla="*/ 100 w 100"/>
                <a:gd name="T29" fmla="*/ 36 h 36"/>
                <a:gd name="T30" fmla="*/ 100 w 100"/>
                <a:gd name="T31" fmla="*/ 33 h 36"/>
                <a:gd name="T32" fmla="*/ 81 w 100"/>
                <a:gd name="T33"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36">
                  <a:moveTo>
                    <a:pt x="81" y="14"/>
                  </a:moveTo>
                  <a:cubicBezTo>
                    <a:pt x="78" y="14"/>
                    <a:pt x="78" y="14"/>
                    <a:pt x="78" y="14"/>
                  </a:cubicBezTo>
                  <a:cubicBezTo>
                    <a:pt x="78" y="7"/>
                    <a:pt x="78" y="7"/>
                    <a:pt x="78" y="7"/>
                  </a:cubicBezTo>
                  <a:cubicBezTo>
                    <a:pt x="78" y="3"/>
                    <a:pt x="75" y="0"/>
                    <a:pt x="71" y="0"/>
                  </a:cubicBezTo>
                  <a:cubicBezTo>
                    <a:pt x="67" y="0"/>
                    <a:pt x="64" y="3"/>
                    <a:pt x="64" y="7"/>
                  </a:cubicBezTo>
                  <a:cubicBezTo>
                    <a:pt x="64" y="14"/>
                    <a:pt x="64" y="14"/>
                    <a:pt x="64" y="14"/>
                  </a:cubicBezTo>
                  <a:cubicBezTo>
                    <a:pt x="36" y="14"/>
                    <a:pt x="36" y="14"/>
                    <a:pt x="36" y="14"/>
                  </a:cubicBezTo>
                  <a:cubicBezTo>
                    <a:pt x="36" y="7"/>
                    <a:pt x="36" y="7"/>
                    <a:pt x="36" y="7"/>
                  </a:cubicBezTo>
                  <a:cubicBezTo>
                    <a:pt x="36" y="3"/>
                    <a:pt x="33" y="0"/>
                    <a:pt x="29" y="0"/>
                  </a:cubicBezTo>
                  <a:cubicBezTo>
                    <a:pt x="25" y="0"/>
                    <a:pt x="21" y="3"/>
                    <a:pt x="21" y="7"/>
                  </a:cubicBezTo>
                  <a:cubicBezTo>
                    <a:pt x="21" y="14"/>
                    <a:pt x="21" y="14"/>
                    <a:pt x="21" y="14"/>
                  </a:cubicBezTo>
                  <a:cubicBezTo>
                    <a:pt x="19" y="14"/>
                    <a:pt x="19" y="14"/>
                    <a:pt x="19" y="14"/>
                  </a:cubicBezTo>
                  <a:cubicBezTo>
                    <a:pt x="8" y="14"/>
                    <a:pt x="0" y="23"/>
                    <a:pt x="0" y="33"/>
                  </a:cubicBezTo>
                  <a:cubicBezTo>
                    <a:pt x="0" y="36"/>
                    <a:pt x="0" y="36"/>
                    <a:pt x="0" y="36"/>
                  </a:cubicBezTo>
                  <a:cubicBezTo>
                    <a:pt x="100" y="36"/>
                    <a:pt x="100" y="36"/>
                    <a:pt x="100" y="36"/>
                  </a:cubicBezTo>
                  <a:cubicBezTo>
                    <a:pt x="100" y="33"/>
                    <a:pt x="100" y="33"/>
                    <a:pt x="100" y="33"/>
                  </a:cubicBezTo>
                  <a:cubicBezTo>
                    <a:pt x="100" y="23"/>
                    <a:pt x="91" y="14"/>
                    <a:pt x="8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bg2">
                    <a:lumMod val="25000"/>
                  </a:schemeClr>
                </a:solidFill>
              </a:endParaRPr>
            </a:p>
          </p:txBody>
        </p:sp>
      </p:grpSp>
      <p:pic>
        <p:nvPicPr>
          <p:cNvPr id="44" name="图片 43"/>
          <p:cNvPicPr>
            <a:picLocks noChangeAspect="1"/>
          </p:cNvPicPr>
          <p:nvPr/>
        </p:nvPicPr>
        <p:blipFill>
          <a:blip r:embed="rId3"/>
          <a:stretch>
            <a:fillRect/>
          </a:stretch>
        </p:blipFill>
        <p:spPr>
          <a:xfrm>
            <a:off x="10249385" y="5064060"/>
            <a:ext cx="1942615" cy="1829681"/>
          </a:xfrm>
          <a:prstGeom prst="rect">
            <a:avLst/>
          </a:prstGeom>
        </p:spPr>
      </p:pic>
      <p:pic>
        <p:nvPicPr>
          <p:cNvPr id="45" name="图片 44"/>
          <p:cNvPicPr>
            <a:picLocks noChangeAspect="1"/>
          </p:cNvPicPr>
          <p:nvPr/>
        </p:nvPicPr>
        <p:blipFill>
          <a:blip r:embed="rId4"/>
          <a:stretch>
            <a:fillRect/>
          </a:stretch>
        </p:blipFill>
        <p:spPr>
          <a:xfrm>
            <a:off x="163789" y="95249"/>
            <a:ext cx="1172164" cy="1329557"/>
          </a:xfrm>
          <a:prstGeom prst="rect">
            <a:avLst/>
          </a:prstGeom>
        </p:spPr>
      </p:pic>
      <p:pic>
        <p:nvPicPr>
          <p:cNvPr id="46" name="图片 45"/>
          <p:cNvPicPr>
            <a:picLocks noChangeAspect="1"/>
          </p:cNvPicPr>
          <p:nvPr/>
        </p:nvPicPr>
        <p:blipFill>
          <a:blip r:embed="rId5"/>
          <a:stretch>
            <a:fillRect/>
          </a:stretch>
        </p:blipFill>
        <p:spPr>
          <a:xfrm rot="6602957">
            <a:off x="310211" y="108289"/>
            <a:ext cx="1926312" cy="1444734"/>
          </a:xfrm>
          <a:prstGeom prst="rect">
            <a:avLst/>
          </a:prstGeom>
        </p:spPr>
      </p:pic>
      <p:pic>
        <p:nvPicPr>
          <p:cNvPr id="47" name="图片 46"/>
          <p:cNvPicPr>
            <a:picLocks noChangeAspect="1"/>
          </p:cNvPicPr>
          <p:nvPr/>
        </p:nvPicPr>
        <p:blipFill>
          <a:blip r:embed="rId6"/>
          <a:stretch>
            <a:fillRect/>
          </a:stretch>
        </p:blipFill>
        <p:spPr>
          <a:xfrm>
            <a:off x="10005519" y="5610662"/>
            <a:ext cx="1285925" cy="12830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53" presetClass="entr" presetSubtype="16"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Effect transition="in" filter="fade">
                                      <p:cBhvr>
                                        <p:cTn id="50" dur="500"/>
                                        <p:tgtEl>
                                          <p:spTgt spid="28"/>
                                        </p:tgtEl>
                                      </p:cBhvr>
                                    </p:animEffect>
                                  </p:childTnLst>
                                </p:cTn>
                              </p:par>
                              <p:par>
                                <p:cTn id="51" presetID="53" presetClass="entr" presetSubtype="16"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500" fill="hold"/>
                                        <p:tgtEl>
                                          <p:spTgt spid="41"/>
                                        </p:tgtEl>
                                        <p:attrNameLst>
                                          <p:attrName>ppt_w</p:attrName>
                                        </p:attrNameLst>
                                      </p:cBhvr>
                                      <p:tavLst>
                                        <p:tav tm="0">
                                          <p:val>
                                            <p:fltVal val="0"/>
                                          </p:val>
                                        </p:tav>
                                        <p:tav tm="100000">
                                          <p:val>
                                            <p:strVal val="#ppt_w"/>
                                          </p:val>
                                        </p:tav>
                                      </p:tavLst>
                                    </p:anim>
                                    <p:anim calcmode="lin" valueType="num">
                                      <p:cBhvr>
                                        <p:cTn id="54" dur="500" fill="hold"/>
                                        <p:tgtEl>
                                          <p:spTgt spid="41"/>
                                        </p:tgtEl>
                                        <p:attrNameLst>
                                          <p:attrName>ppt_h</p:attrName>
                                        </p:attrNameLst>
                                      </p:cBhvr>
                                      <p:tavLst>
                                        <p:tav tm="0">
                                          <p:val>
                                            <p:fltVal val="0"/>
                                          </p:val>
                                        </p:tav>
                                        <p:tav tm="100000">
                                          <p:val>
                                            <p:strVal val="#ppt_h"/>
                                          </p:val>
                                        </p:tav>
                                      </p:tavLst>
                                    </p:anim>
                                    <p:animEffect transition="in" filter="fade">
                                      <p:cBhvr>
                                        <p:cTn id="55" dur="500"/>
                                        <p:tgtEl>
                                          <p:spTgt spid="41"/>
                                        </p:tgtEl>
                                      </p:cBhvr>
                                    </p:animEffect>
                                  </p:childTnLst>
                                </p:cTn>
                              </p:par>
                            </p:childTnLst>
                          </p:cTn>
                        </p:par>
                        <p:par>
                          <p:cTn id="56" fill="hold">
                            <p:stCondLst>
                              <p:cond delay="1000"/>
                            </p:stCondLst>
                            <p:childTnLst>
                              <p:par>
                                <p:cTn id="57" presetID="53" presetClass="entr" presetSubtype="16"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Effect transition="in" filter="fade">
                                      <p:cBhvr>
                                        <p:cTn id="71" dur="500"/>
                                        <p:tgtEl>
                                          <p:spTgt spid="25"/>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fltVal val="0"/>
                                          </p:val>
                                        </p:tav>
                                        <p:tav tm="100000">
                                          <p:val>
                                            <p:strVal val="#ppt_h"/>
                                          </p:val>
                                        </p:tav>
                                      </p:tavLst>
                                    </p:anim>
                                    <p:animEffect transition="in" filter="fade">
                                      <p:cBhvr>
                                        <p:cTn id="76" dur="500"/>
                                        <p:tgtEl>
                                          <p:spTgt spid="29"/>
                                        </p:tgtEl>
                                      </p:cBhvr>
                                    </p:animEffect>
                                  </p:childTnLst>
                                </p:cTn>
                              </p:par>
                              <p:par>
                                <p:cTn id="77" presetID="53" presetClass="entr" presetSubtype="16"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p:cTn id="79" dur="500" fill="hold"/>
                                        <p:tgtEl>
                                          <p:spTgt spid="38"/>
                                        </p:tgtEl>
                                        <p:attrNameLst>
                                          <p:attrName>ppt_w</p:attrName>
                                        </p:attrNameLst>
                                      </p:cBhvr>
                                      <p:tavLst>
                                        <p:tav tm="0">
                                          <p:val>
                                            <p:fltVal val="0"/>
                                          </p:val>
                                        </p:tav>
                                        <p:tav tm="100000">
                                          <p:val>
                                            <p:strVal val="#ppt_w"/>
                                          </p:val>
                                        </p:tav>
                                      </p:tavLst>
                                    </p:anim>
                                    <p:anim calcmode="lin" valueType="num">
                                      <p:cBhvr>
                                        <p:cTn id="80" dur="500" fill="hold"/>
                                        <p:tgtEl>
                                          <p:spTgt spid="38"/>
                                        </p:tgtEl>
                                        <p:attrNameLst>
                                          <p:attrName>ppt_h</p:attrName>
                                        </p:attrNameLst>
                                      </p:cBhvr>
                                      <p:tavLst>
                                        <p:tav tm="0">
                                          <p:val>
                                            <p:fltVal val="0"/>
                                          </p:val>
                                        </p:tav>
                                        <p:tav tm="100000">
                                          <p:val>
                                            <p:strVal val="#ppt_h"/>
                                          </p:val>
                                        </p:tav>
                                      </p:tavLst>
                                    </p:anim>
                                    <p:animEffect transition="in" filter="fade">
                                      <p:cBhvr>
                                        <p:cTn id="81" dur="500"/>
                                        <p:tgtEl>
                                          <p:spTgt spid="38"/>
                                        </p:tgtEl>
                                      </p:cBhvr>
                                    </p:animEffect>
                                  </p:childTnLst>
                                </p:cTn>
                              </p:par>
                            </p:childTnLst>
                          </p:cTn>
                        </p:par>
                        <p:par>
                          <p:cTn id="82" fill="hold">
                            <p:stCondLst>
                              <p:cond delay="1500"/>
                            </p:stCondLst>
                            <p:childTnLst>
                              <p:par>
                                <p:cTn id="83" presetID="53" presetClass="entr" presetSubtype="16"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Effect transition="in" filter="fade">
                                      <p:cBhvr>
                                        <p:cTn id="87" dur="500"/>
                                        <p:tgtEl>
                                          <p:spTgt spid="20"/>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p:cTn id="95" dur="500" fill="hold"/>
                                        <p:tgtEl>
                                          <p:spTgt spid="26"/>
                                        </p:tgtEl>
                                        <p:attrNameLst>
                                          <p:attrName>ppt_w</p:attrName>
                                        </p:attrNameLst>
                                      </p:cBhvr>
                                      <p:tavLst>
                                        <p:tav tm="0">
                                          <p:val>
                                            <p:fltVal val="0"/>
                                          </p:val>
                                        </p:tav>
                                        <p:tav tm="100000">
                                          <p:val>
                                            <p:strVal val="#ppt_w"/>
                                          </p:val>
                                        </p:tav>
                                      </p:tavLst>
                                    </p:anim>
                                    <p:anim calcmode="lin" valueType="num">
                                      <p:cBhvr>
                                        <p:cTn id="96" dur="500" fill="hold"/>
                                        <p:tgtEl>
                                          <p:spTgt spid="26"/>
                                        </p:tgtEl>
                                        <p:attrNameLst>
                                          <p:attrName>ppt_h</p:attrName>
                                        </p:attrNameLst>
                                      </p:cBhvr>
                                      <p:tavLst>
                                        <p:tav tm="0">
                                          <p:val>
                                            <p:fltVal val="0"/>
                                          </p:val>
                                        </p:tav>
                                        <p:tav tm="100000">
                                          <p:val>
                                            <p:strVal val="#ppt_h"/>
                                          </p:val>
                                        </p:tav>
                                      </p:tavLst>
                                    </p:anim>
                                    <p:animEffect transition="in" filter="fade">
                                      <p:cBhvr>
                                        <p:cTn id="97" dur="500"/>
                                        <p:tgtEl>
                                          <p:spTgt spid="26"/>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p:cTn id="100" dur="500" fill="hold"/>
                                        <p:tgtEl>
                                          <p:spTgt spid="30"/>
                                        </p:tgtEl>
                                        <p:attrNameLst>
                                          <p:attrName>ppt_w</p:attrName>
                                        </p:attrNameLst>
                                      </p:cBhvr>
                                      <p:tavLst>
                                        <p:tav tm="0">
                                          <p:val>
                                            <p:fltVal val="0"/>
                                          </p:val>
                                        </p:tav>
                                        <p:tav tm="100000">
                                          <p:val>
                                            <p:strVal val="#ppt_w"/>
                                          </p:val>
                                        </p:tav>
                                      </p:tavLst>
                                    </p:anim>
                                    <p:anim calcmode="lin" valueType="num">
                                      <p:cBhvr>
                                        <p:cTn id="101" dur="500" fill="hold"/>
                                        <p:tgtEl>
                                          <p:spTgt spid="30"/>
                                        </p:tgtEl>
                                        <p:attrNameLst>
                                          <p:attrName>ppt_h</p:attrName>
                                        </p:attrNameLst>
                                      </p:cBhvr>
                                      <p:tavLst>
                                        <p:tav tm="0">
                                          <p:val>
                                            <p:fltVal val="0"/>
                                          </p:val>
                                        </p:tav>
                                        <p:tav tm="100000">
                                          <p:val>
                                            <p:strVal val="#ppt_h"/>
                                          </p:val>
                                        </p:tav>
                                      </p:tavLst>
                                    </p:anim>
                                    <p:animEffect transition="in" filter="fade">
                                      <p:cBhvr>
                                        <p:cTn id="102" dur="500"/>
                                        <p:tgtEl>
                                          <p:spTgt spid="30"/>
                                        </p:tgtEl>
                                      </p:cBhvr>
                                    </p:animEffect>
                                  </p:childTnLst>
                                </p:cTn>
                              </p:par>
                              <p:par>
                                <p:cTn id="103" presetID="53" presetClass="entr" presetSubtype="16" fill="hold" nodeType="withEffect">
                                  <p:stCondLst>
                                    <p:cond delay="0"/>
                                  </p:stCondLst>
                                  <p:childTnLst>
                                    <p:set>
                                      <p:cBhvr>
                                        <p:cTn id="104" dur="1" fill="hold">
                                          <p:stCondLst>
                                            <p:cond delay="0"/>
                                          </p:stCondLst>
                                        </p:cTn>
                                        <p:tgtEl>
                                          <p:spTgt spid="35"/>
                                        </p:tgtEl>
                                        <p:attrNameLst>
                                          <p:attrName>style.visibility</p:attrName>
                                        </p:attrNameLst>
                                      </p:cBhvr>
                                      <p:to>
                                        <p:strVal val="visible"/>
                                      </p:to>
                                    </p:set>
                                    <p:anim calcmode="lin" valueType="num">
                                      <p:cBhvr>
                                        <p:cTn id="105" dur="500" fill="hold"/>
                                        <p:tgtEl>
                                          <p:spTgt spid="35"/>
                                        </p:tgtEl>
                                        <p:attrNameLst>
                                          <p:attrName>ppt_w</p:attrName>
                                        </p:attrNameLst>
                                      </p:cBhvr>
                                      <p:tavLst>
                                        <p:tav tm="0">
                                          <p:val>
                                            <p:fltVal val="0"/>
                                          </p:val>
                                        </p:tav>
                                        <p:tav tm="100000">
                                          <p:val>
                                            <p:strVal val="#ppt_w"/>
                                          </p:val>
                                        </p:tav>
                                      </p:tavLst>
                                    </p:anim>
                                    <p:anim calcmode="lin" valueType="num">
                                      <p:cBhvr>
                                        <p:cTn id="106" dur="500" fill="hold"/>
                                        <p:tgtEl>
                                          <p:spTgt spid="35"/>
                                        </p:tgtEl>
                                        <p:attrNameLst>
                                          <p:attrName>ppt_h</p:attrName>
                                        </p:attrNameLst>
                                      </p:cBhvr>
                                      <p:tavLst>
                                        <p:tav tm="0">
                                          <p:val>
                                            <p:fltVal val="0"/>
                                          </p:val>
                                        </p:tav>
                                        <p:tav tm="100000">
                                          <p:val>
                                            <p:strVal val="#ppt_h"/>
                                          </p:val>
                                        </p:tav>
                                      </p:tavLst>
                                    </p:anim>
                                    <p:animEffect transition="in" filter="fade">
                                      <p:cBhvr>
                                        <p:cTn id="10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P spid="17" grpId="0" animBg="1"/>
      <p:bldP spid="18" grpId="0" animBg="1"/>
      <p:bldP spid="19" grpId="0" animBg="1"/>
      <p:bldP spid="20" grpId="0" animBg="1"/>
      <p:bldP spid="22" grpId="0" animBg="1"/>
      <p:bldP spid="23" grpId="0"/>
      <p:bldP spid="24" grpId="0"/>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duotone>
              <a:schemeClr val="accent4">
                <a:shade val="45000"/>
                <a:satMod val="135000"/>
              </a:schemeClr>
              <a:prstClr val="white"/>
            </a:duotone>
          </a:blip>
          <a:srcRect r="-95"/>
          <a:stretch>
            <a:fillRect/>
          </a:stretch>
        </p:blipFill>
        <p:spPr>
          <a:xfrm>
            <a:off x="0" y="0"/>
            <a:ext cx="12344400" cy="6858000"/>
          </a:xfrm>
          <a:prstGeom prst="rect">
            <a:avLst/>
          </a:prstGeom>
        </p:spPr>
      </p:pic>
      <p:pic>
        <p:nvPicPr>
          <p:cNvPr id="14" name="图片 13"/>
          <p:cNvPicPr>
            <a:picLocks noChangeAspect="1"/>
          </p:cNvPicPr>
          <p:nvPr/>
        </p:nvPicPr>
        <p:blipFill>
          <a:blip r:embed="rId4"/>
          <a:stretch>
            <a:fillRect/>
          </a:stretch>
        </p:blipFill>
        <p:spPr>
          <a:xfrm rot="3187398">
            <a:off x="4424376" y="-246982"/>
            <a:ext cx="2987314" cy="3249446"/>
          </a:xfrm>
          <a:prstGeom prst="rect">
            <a:avLst/>
          </a:prstGeom>
        </p:spPr>
      </p:pic>
      <p:pic>
        <p:nvPicPr>
          <p:cNvPr id="5" name="图片 4"/>
          <p:cNvPicPr>
            <a:picLocks noChangeAspect="1"/>
          </p:cNvPicPr>
          <p:nvPr/>
        </p:nvPicPr>
        <p:blipFill>
          <a:blip r:embed="rId5"/>
          <a:stretch>
            <a:fillRect/>
          </a:stretch>
        </p:blipFill>
        <p:spPr>
          <a:xfrm>
            <a:off x="1326012" y="2630144"/>
            <a:ext cx="1473358" cy="1699802"/>
          </a:xfrm>
          <a:prstGeom prst="rect">
            <a:avLst/>
          </a:prstGeom>
        </p:spPr>
      </p:pic>
      <p:pic>
        <p:nvPicPr>
          <p:cNvPr id="3" name="图片 2"/>
          <p:cNvPicPr>
            <a:picLocks noChangeAspect="1"/>
          </p:cNvPicPr>
          <p:nvPr/>
        </p:nvPicPr>
        <p:blipFill>
          <a:blip r:embed="rId6"/>
          <a:stretch>
            <a:fillRect/>
          </a:stretch>
        </p:blipFill>
        <p:spPr>
          <a:xfrm>
            <a:off x="3985669" y="2740520"/>
            <a:ext cx="1514802" cy="1614057"/>
          </a:xfrm>
          <a:prstGeom prst="rect">
            <a:avLst/>
          </a:prstGeom>
        </p:spPr>
      </p:pic>
      <p:pic>
        <p:nvPicPr>
          <p:cNvPr id="9" name="图片 8"/>
          <p:cNvPicPr>
            <a:picLocks noChangeAspect="1"/>
          </p:cNvPicPr>
          <p:nvPr/>
        </p:nvPicPr>
        <p:blipFill>
          <a:blip r:embed="rId7"/>
          <a:stretch>
            <a:fillRect/>
          </a:stretch>
        </p:blipFill>
        <p:spPr>
          <a:xfrm>
            <a:off x="6535362" y="2744526"/>
            <a:ext cx="1436805" cy="1568808"/>
          </a:xfrm>
          <a:prstGeom prst="rect">
            <a:avLst/>
          </a:prstGeom>
        </p:spPr>
      </p:pic>
      <p:pic>
        <p:nvPicPr>
          <p:cNvPr id="7" name="图片 6"/>
          <p:cNvPicPr>
            <a:picLocks noChangeAspect="1"/>
          </p:cNvPicPr>
          <p:nvPr/>
        </p:nvPicPr>
        <p:blipFill>
          <a:blip r:embed="rId8"/>
          <a:stretch>
            <a:fillRect/>
          </a:stretch>
        </p:blipFill>
        <p:spPr>
          <a:xfrm>
            <a:off x="9036693" y="2746831"/>
            <a:ext cx="1482308" cy="1532295"/>
          </a:xfrm>
          <a:prstGeom prst="rect">
            <a:avLst/>
          </a:prstGeom>
        </p:spPr>
      </p:pic>
      <p:sp>
        <p:nvSpPr>
          <p:cNvPr id="108" name="Text Box 3"/>
          <p:cNvSpPr>
            <a:spLocks noChangeArrowheads="1"/>
          </p:cNvSpPr>
          <p:nvPr/>
        </p:nvSpPr>
        <p:spPr bwMode="auto">
          <a:xfrm>
            <a:off x="5232358" y="1047933"/>
            <a:ext cx="1646605" cy="1046440"/>
          </a:xfrm>
          <a:prstGeom prst="rect">
            <a:avLst/>
          </a:prstGeom>
          <a:noFill/>
        </p:spPr>
        <p:txBody>
          <a:bodyPr wrap="none">
            <a:spAutoFit/>
          </a:bodyPr>
          <a:lstStyle/>
          <a:p>
            <a:pPr algn="ctr">
              <a:spcBef>
                <a:spcPct val="0"/>
              </a:spcBef>
            </a:pPr>
            <a:r>
              <a:rPr lang="zh-CN" altLang="en-US" sz="44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目  录</a:t>
            </a:r>
            <a:endParaRPr lang="en-US" altLang="zh-CN" sz="44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a:p>
            <a:pPr algn="ctr">
              <a:spcBef>
                <a:spcPct val="0"/>
              </a:spcBef>
            </a:pPr>
            <a:r>
              <a:rPr lang="en-US" altLang="zh-CN" dirty="0">
                <a:solidFill>
                  <a:schemeClr val="bg1"/>
                </a:solidFill>
                <a:latin typeface="微软雅黑" panose="020B0503020204020204" pitchFamily="34" charset="-122"/>
                <a:ea typeface="微软雅黑" panose="020B0503020204020204" pitchFamily="34" charset="-122"/>
              </a:rPr>
              <a:t>COMPANY</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13" name="组合 112"/>
          <p:cNvGrpSpPr/>
          <p:nvPr/>
        </p:nvGrpSpPr>
        <p:grpSpPr>
          <a:xfrm>
            <a:off x="1772470" y="4354577"/>
            <a:ext cx="782664" cy="2176878"/>
            <a:chOff x="2682238" y="3989680"/>
            <a:chExt cx="782664" cy="2176878"/>
          </a:xfrm>
        </p:grpSpPr>
        <p:sp>
          <p:nvSpPr>
            <p:cNvPr id="110" name="矩形 109"/>
            <p:cNvSpPr/>
            <p:nvPr/>
          </p:nvSpPr>
          <p:spPr>
            <a:xfrm>
              <a:off x="2682238" y="3989680"/>
              <a:ext cx="400110" cy="2176878"/>
            </a:xfrm>
            <a:prstGeom prst="rect">
              <a:avLst/>
            </a:prstGeom>
            <a:effectLst/>
          </p:spPr>
          <p:txBody>
            <a:bodyPr vert="eaVert" wrap="none">
              <a:spAutoFit/>
            </a:bodyPr>
            <a:lstStyle/>
            <a:p>
              <a:pPr>
                <a:spcBef>
                  <a:spcPct val="0"/>
                </a:spcBef>
              </a:pPr>
              <a:r>
                <a:rPr lang="en-US" altLang="zh-CN" sz="1400" dirty="0">
                  <a:solidFill>
                    <a:srgbClr val="5A5A5A"/>
                  </a:solidFill>
                  <a:latin typeface="微软雅黑" panose="020B0503020204020204" pitchFamily="34" charset="-122"/>
                  <a:ea typeface="微软雅黑" panose="020B0503020204020204" pitchFamily="34" charset="-122"/>
                </a:rPr>
                <a:t>Please add the title here</a:t>
              </a:r>
            </a:p>
          </p:txBody>
        </p:sp>
        <p:sp>
          <p:nvSpPr>
            <p:cNvPr id="111" name="TextBox 76"/>
            <p:cNvSpPr txBox="1"/>
            <p:nvPr/>
          </p:nvSpPr>
          <p:spPr>
            <a:xfrm>
              <a:off x="2972459" y="3989680"/>
              <a:ext cx="492443" cy="1964080"/>
            </a:xfrm>
            <a:prstGeom prst="rect">
              <a:avLst/>
            </a:prstGeom>
            <a:noFill/>
            <a:effectLst/>
          </p:spPr>
          <p:txBody>
            <a:bodyPr vert="eaVert" wrap="square" rtlCol="0">
              <a:spAutoFit/>
            </a:bodyPr>
            <a:lstStyle/>
            <a:p>
              <a:r>
                <a:rPr lang="zh-CN" altLang="en-US" sz="2000" dirty="0">
                  <a:solidFill>
                    <a:srgbClr val="5A5A5A"/>
                  </a:solidFill>
                  <a:latin typeface="微软雅黑" panose="020B0503020204020204" pitchFamily="34" charset="-122"/>
                  <a:ea typeface="微软雅黑" panose="020B0503020204020204" pitchFamily="34" charset="-122"/>
                </a:rPr>
                <a:t>请在此添加标题</a:t>
              </a:r>
            </a:p>
          </p:txBody>
        </p:sp>
      </p:grpSp>
      <p:sp>
        <p:nvSpPr>
          <p:cNvPr id="112" name="TextBox 76"/>
          <p:cNvSpPr txBox="1"/>
          <p:nvPr/>
        </p:nvSpPr>
        <p:spPr>
          <a:xfrm>
            <a:off x="1596499" y="3120381"/>
            <a:ext cx="1134607" cy="830997"/>
          </a:xfrm>
          <a:prstGeom prst="rect">
            <a:avLst/>
          </a:prstGeom>
          <a:noFill/>
          <a:effectLst/>
        </p:spPr>
        <p:txBody>
          <a:bodyPr wrap="square" rtlCol="0">
            <a:spAutoFit/>
          </a:bodyPr>
          <a:lstStyle/>
          <a:p>
            <a:pPr algn="ctr"/>
            <a:r>
              <a:rPr lang="en-US" altLang="zh-CN" sz="4800" dirty="0">
                <a:solidFill>
                  <a:schemeClr val="accent2">
                    <a:lumMod val="50000"/>
                  </a:schemeClr>
                </a:solidFill>
                <a:latin typeface="微软雅黑" panose="020B0503020204020204" pitchFamily="34" charset="-122"/>
                <a:ea typeface="微软雅黑" panose="020B0503020204020204" pitchFamily="34" charset="-122"/>
              </a:rPr>
              <a:t>01</a:t>
            </a:r>
          </a:p>
        </p:txBody>
      </p:sp>
      <p:grpSp>
        <p:nvGrpSpPr>
          <p:cNvPr id="115" name="组合 114"/>
          <p:cNvGrpSpPr/>
          <p:nvPr/>
        </p:nvGrpSpPr>
        <p:grpSpPr>
          <a:xfrm>
            <a:off x="4420958" y="4366247"/>
            <a:ext cx="782664" cy="2176878"/>
            <a:chOff x="2682238" y="3989680"/>
            <a:chExt cx="782664" cy="2176878"/>
          </a:xfrm>
        </p:grpSpPr>
        <p:sp>
          <p:nvSpPr>
            <p:cNvPr id="116" name="矩形 115"/>
            <p:cNvSpPr/>
            <p:nvPr/>
          </p:nvSpPr>
          <p:spPr>
            <a:xfrm>
              <a:off x="2682238" y="3989680"/>
              <a:ext cx="400110" cy="2176878"/>
            </a:xfrm>
            <a:prstGeom prst="rect">
              <a:avLst/>
            </a:prstGeom>
            <a:effectLst/>
          </p:spPr>
          <p:txBody>
            <a:bodyPr vert="eaVert" wrap="none">
              <a:spAutoFit/>
            </a:bodyPr>
            <a:lstStyle/>
            <a:p>
              <a:pPr>
                <a:spcBef>
                  <a:spcPct val="0"/>
                </a:spcBef>
              </a:pPr>
              <a:r>
                <a:rPr lang="en-US" altLang="zh-CN" sz="1400" dirty="0">
                  <a:solidFill>
                    <a:srgbClr val="5A5A5A"/>
                  </a:solidFill>
                  <a:latin typeface="微软雅黑" panose="020B0503020204020204" pitchFamily="34" charset="-122"/>
                  <a:ea typeface="微软雅黑" panose="020B0503020204020204" pitchFamily="34" charset="-122"/>
                </a:rPr>
                <a:t>Please add the title here</a:t>
              </a:r>
            </a:p>
          </p:txBody>
        </p:sp>
        <p:sp>
          <p:nvSpPr>
            <p:cNvPr id="117" name="TextBox 76"/>
            <p:cNvSpPr txBox="1"/>
            <p:nvPr/>
          </p:nvSpPr>
          <p:spPr>
            <a:xfrm>
              <a:off x="2972459" y="3989680"/>
              <a:ext cx="492443" cy="1964080"/>
            </a:xfrm>
            <a:prstGeom prst="rect">
              <a:avLst/>
            </a:prstGeom>
            <a:noFill/>
            <a:effectLst/>
          </p:spPr>
          <p:txBody>
            <a:bodyPr vert="eaVert" wrap="square" rtlCol="0">
              <a:spAutoFit/>
            </a:bodyPr>
            <a:lstStyle/>
            <a:p>
              <a:r>
                <a:rPr lang="zh-CN" altLang="en-US" sz="2000" dirty="0">
                  <a:solidFill>
                    <a:srgbClr val="5A5A5A"/>
                  </a:solidFill>
                  <a:latin typeface="微软雅黑" panose="020B0503020204020204" pitchFamily="34" charset="-122"/>
                  <a:ea typeface="微软雅黑" panose="020B0503020204020204" pitchFamily="34" charset="-122"/>
                </a:rPr>
                <a:t>请在此添加标题</a:t>
              </a:r>
            </a:p>
          </p:txBody>
        </p:sp>
      </p:grpSp>
      <p:sp>
        <p:nvSpPr>
          <p:cNvPr id="118" name="TextBox 76"/>
          <p:cNvSpPr txBox="1"/>
          <p:nvPr/>
        </p:nvSpPr>
        <p:spPr>
          <a:xfrm>
            <a:off x="4163474" y="3135652"/>
            <a:ext cx="1134607" cy="830997"/>
          </a:xfrm>
          <a:prstGeom prst="rect">
            <a:avLst/>
          </a:prstGeom>
          <a:noFill/>
          <a:effectLst/>
        </p:spPr>
        <p:txBody>
          <a:bodyPr wrap="square" rtlCol="0">
            <a:spAutoFit/>
          </a:bodyPr>
          <a:lstStyle/>
          <a:p>
            <a:pPr algn="ctr"/>
            <a:r>
              <a:rPr lang="en-US" altLang="zh-CN" sz="4800" dirty="0">
                <a:solidFill>
                  <a:schemeClr val="accent4">
                    <a:lumMod val="75000"/>
                  </a:schemeClr>
                </a:solidFill>
                <a:latin typeface="微软雅黑" panose="020B0503020204020204" pitchFamily="34" charset="-122"/>
                <a:ea typeface="微软雅黑" panose="020B0503020204020204" pitchFamily="34" charset="-122"/>
              </a:rPr>
              <a:t>02</a:t>
            </a:r>
          </a:p>
        </p:txBody>
      </p:sp>
      <p:grpSp>
        <p:nvGrpSpPr>
          <p:cNvPr id="123" name="组合 122"/>
          <p:cNvGrpSpPr/>
          <p:nvPr/>
        </p:nvGrpSpPr>
        <p:grpSpPr>
          <a:xfrm>
            <a:off x="6853655" y="4359297"/>
            <a:ext cx="782664" cy="2176878"/>
            <a:chOff x="2682238" y="3989680"/>
            <a:chExt cx="782664" cy="2176878"/>
          </a:xfrm>
        </p:grpSpPr>
        <p:sp>
          <p:nvSpPr>
            <p:cNvPr id="125" name="矩形 124"/>
            <p:cNvSpPr/>
            <p:nvPr/>
          </p:nvSpPr>
          <p:spPr>
            <a:xfrm>
              <a:off x="2682238" y="3989680"/>
              <a:ext cx="400110" cy="2176878"/>
            </a:xfrm>
            <a:prstGeom prst="rect">
              <a:avLst/>
            </a:prstGeom>
            <a:effectLst/>
          </p:spPr>
          <p:txBody>
            <a:bodyPr vert="eaVert" wrap="none">
              <a:spAutoFit/>
            </a:bodyPr>
            <a:lstStyle/>
            <a:p>
              <a:pPr>
                <a:spcBef>
                  <a:spcPct val="0"/>
                </a:spcBef>
              </a:pPr>
              <a:r>
                <a:rPr lang="en-US" altLang="zh-CN" sz="1400" dirty="0">
                  <a:solidFill>
                    <a:srgbClr val="5A5A5A"/>
                  </a:solidFill>
                  <a:latin typeface="微软雅黑" panose="020B0503020204020204" pitchFamily="34" charset="-122"/>
                  <a:ea typeface="微软雅黑" panose="020B0503020204020204" pitchFamily="34" charset="-122"/>
                </a:rPr>
                <a:t>Please add the title here</a:t>
              </a:r>
            </a:p>
          </p:txBody>
        </p:sp>
        <p:sp>
          <p:nvSpPr>
            <p:cNvPr id="126" name="TextBox 76"/>
            <p:cNvSpPr txBox="1"/>
            <p:nvPr/>
          </p:nvSpPr>
          <p:spPr>
            <a:xfrm>
              <a:off x="2972459" y="3989680"/>
              <a:ext cx="492443" cy="1964080"/>
            </a:xfrm>
            <a:prstGeom prst="rect">
              <a:avLst/>
            </a:prstGeom>
            <a:noFill/>
            <a:effectLst/>
          </p:spPr>
          <p:txBody>
            <a:bodyPr vert="eaVert" wrap="square" rtlCol="0">
              <a:spAutoFit/>
            </a:bodyPr>
            <a:lstStyle/>
            <a:p>
              <a:r>
                <a:rPr lang="zh-CN" altLang="en-US" sz="2000" dirty="0">
                  <a:solidFill>
                    <a:srgbClr val="5A5A5A"/>
                  </a:solidFill>
                  <a:latin typeface="微软雅黑" panose="020B0503020204020204" pitchFamily="34" charset="-122"/>
                  <a:ea typeface="微软雅黑" panose="020B0503020204020204" pitchFamily="34" charset="-122"/>
                </a:rPr>
                <a:t>请在此添加标题</a:t>
              </a:r>
            </a:p>
          </p:txBody>
        </p:sp>
      </p:grpSp>
      <p:sp>
        <p:nvSpPr>
          <p:cNvPr id="124" name="TextBox 76"/>
          <p:cNvSpPr txBox="1"/>
          <p:nvPr/>
        </p:nvSpPr>
        <p:spPr>
          <a:xfrm>
            <a:off x="6677684" y="3125101"/>
            <a:ext cx="1134607" cy="830997"/>
          </a:xfrm>
          <a:prstGeom prst="rect">
            <a:avLst/>
          </a:prstGeom>
          <a:noFill/>
          <a:effectLst/>
        </p:spPr>
        <p:txBody>
          <a:bodyPr wrap="square" rtlCol="0">
            <a:spAutoFit/>
          </a:bodyPr>
          <a:lstStyle/>
          <a:p>
            <a:pPr algn="ctr"/>
            <a:r>
              <a:rPr lang="en-US" altLang="zh-CN" sz="4800" dirty="0">
                <a:solidFill>
                  <a:schemeClr val="accent6">
                    <a:lumMod val="75000"/>
                  </a:schemeClr>
                </a:solidFill>
                <a:latin typeface="微软雅黑" panose="020B0503020204020204" pitchFamily="34" charset="-122"/>
                <a:ea typeface="微软雅黑" panose="020B0503020204020204" pitchFamily="34" charset="-122"/>
              </a:rPr>
              <a:t>03</a:t>
            </a:r>
          </a:p>
        </p:txBody>
      </p:sp>
      <p:grpSp>
        <p:nvGrpSpPr>
          <p:cNvPr id="129" name="组合 128"/>
          <p:cNvGrpSpPr/>
          <p:nvPr/>
        </p:nvGrpSpPr>
        <p:grpSpPr>
          <a:xfrm>
            <a:off x="9377737" y="4357206"/>
            <a:ext cx="782664" cy="2176878"/>
            <a:chOff x="2682238" y="3989680"/>
            <a:chExt cx="782664" cy="2176878"/>
          </a:xfrm>
        </p:grpSpPr>
        <p:sp>
          <p:nvSpPr>
            <p:cNvPr id="131" name="矩形 130"/>
            <p:cNvSpPr/>
            <p:nvPr/>
          </p:nvSpPr>
          <p:spPr>
            <a:xfrm>
              <a:off x="2682238" y="3989680"/>
              <a:ext cx="400110" cy="2176878"/>
            </a:xfrm>
            <a:prstGeom prst="rect">
              <a:avLst/>
            </a:prstGeom>
            <a:effectLst/>
          </p:spPr>
          <p:txBody>
            <a:bodyPr vert="eaVert" wrap="none">
              <a:spAutoFit/>
            </a:bodyPr>
            <a:lstStyle/>
            <a:p>
              <a:pPr>
                <a:spcBef>
                  <a:spcPct val="0"/>
                </a:spcBef>
              </a:pPr>
              <a:r>
                <a:rPr lang="en-US" altLang="zh-CN" sz="1400" dirty="0">
                  <a:solidFill>
                    <a:srgbClr val="5A5A5A"/>
                  </a:solidFill>
                  <a:latin typeface="微软雅黑" panose="020B0503020204020204" pitchFamily="34" charset="-122"/>
                  <a:ea typeface="微软雅黑" panose="020B0503020204020204" pitchFamily="34" charset="-122"/>
                </a:rPr>
                <a:t>Please add the title here</a:t>
              </a:r>
            </a:p>
          </p:txBody>
        </p:sp>
        <p:sp>
          <p:nvSpPr>
            <p:cNvPr id="132" name="TextBox 76"/>
            <p:cNvSpPr txBox="1"/>
            <p:nvPr/>
          </p:nvSpPr>
          <p:spPr>
            <a:xfrm>
              <a:off x="2972459" y="3989680"/>
              <a:ext cx="492443" cy="1964080"/>
            </a:xfrm>
            <a:prstGeom prst="rect">
              <a:avLst/>
            </a:prstGeom>
            <a:noFill/>
            <a:effectLst/>
          </p:spPr>
          <p:txBody>
            <a:bodyPr vert="eaVert" wrap="square" rtlCol="0">
              <a:spAutoFit/>
            </a:bodyPr>
            <a:lstStyle/>
            <a:p>
              <a:r>
                <a:rPr lang="zh-CN" altLang="en-US" sz="2000" dirty="0">
                  <a:solidFill>
                    <a:srgbClr val="5A5A5A"/>
                  </a:solidFill>
                  <a:latin typeface="微软雅黑" panose="020B0503020204020204" pitchFamily="34" charset="-122"/>
                  <a:ea typeface="微软雅黑" panose="020B0503020204020204" pitchFamily="34" charset="-122"/>
                </a:rPr>
                <a:t>请在此添加标题</a:t>
              </a:r>
            </a:p>
          </p:txBody>
        </p:sp>
      </p:grpSp>
      <p:sp>
        <p:nvSpPr>
          <p:cNvPr id="130" name="TextBox 76"/>
          <p:cNvSpPr txBox="1"/>
          <p:nvPr/>
        </p:nvSpPr>
        <p:spPr>
          <a:xfrm>
            <a:off x="9201766" y="3123010"/>
            <a:ext cx="1134607" cy="830997"/>
          </a:xfrm>
          <a:prstGeom prst="rect">
            <a:avLst/>
          </a:prstGeom>
          <a:noFill/>
          <a:effectLst/>
        </p:spPr>
        <p:txBody>
          <a:bodyPr wrap="square" rtlCol="0">
            <a:spAutoFit/>
          </a:bodyPr>
          <a:lstStyle/>
          <a:p>
            <a:pPr algn="ctr"/>
            <a:r>
              <a:rPr lang="en-US" altLang="zh-CN" sz="4800" dirty="0">
                <a:solidFill>
                  <a:srgbClr val="C00000"/>
                </a:solidFill>
                <a:latin typeface="微软雅黑" panose="020B0503020204020204" pitchFamily="34" charset="-122"/>
                <a:ea typeface="微软雅黑" panose="020B0503020204020204" pitchFamily="34" charset="-122"/>
              </a:rPr>
              <a:t>04</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fade">
                                      <p:cBhvr>
                                        <p:cTn id="12" dur="1000"/>
                                        <p:tgtEl>
                                          <p:spTgt spid="112"/>
                                        </p:tgtEl>
                                      </p:cBhvr>
                                    </p:animEffect>
                                    <p:anim calcmode="lin" valueType="num">
                                      <p:cBhvr>
                                        <p:cTn id="13" dur="1000" fill="hold"/>
                                        <p:tgtEl>
                                          <p:spTgt spid="112"/>
                                        </p:tgtEl>
                                        <p:attrNameLst>
                                          <p:attrName>ppt_x</p:attrName>
                                        </p:attrNameLst>
                                      </p:cBhvr>
                                      <p:tavLst>
                                        <p:tav tm="0">
                                          <p:val>
                                            <p:strVal val="#ppt_x"/>
                                          </p:val>
                                        </p:tav>
                                        <p:tav tm="100000">
                                          <p:val>
                                            <p:strVal val="#ppt_x"/>
                                          </p:val>
                                        </p:tav>
                                      </p:tavLst>
                                    </p:anim>
                                    <p:anim calcmode="lin" valueType="num">
                                      <p:cBhvr>
                                        <p:cTn id="14" dur="1000" fill="hold"/>
                                        <p:tgtEl>
                                          <p:spTgt spid="1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1000"/>
                                        <p:tgtEl>
                                          <p:spTgt spid="113"/>
                                        </p:tgtEl>
                                      </p:cBhvr>
                                    </p:animEffect>
                                    <p:anim calcmode="lin" valueType="num">
                                      <p:cBhvr>
                                        <p:cTn id="18" dur="1000" fill="hold"/>
                                        <p:tgtEl>
                                          <p:spTgt spid="113"/>
                                        </p:tgtEl>
                                        <p:attrNameLst>
                                          <p:attrName>ppt_x</p:attrName>
                                        </p:attrNameLst>
                                      </p:cBhvr>
                                      <p:tavLst>
                                        <p:tav tm="0">
                                          <p:val>
                                            <p:strVal val="#ppt_x"/>
                                          </p:val>
                                        </p:tav>
                                        <p:tav tm="100000">
                                          <p:val>
                                            <p:strVal val="#ppt_x"/>
                                          </p:val>
                                        </p:tav>
                                      </p:tavLst>
                                    </p:anim>
                                    <p:anim calcmode="lin" valueType="num">
                                      <p:cBhvr>
                                        <p:cTn id="19" dur="1000" fill="hold"/>
                                        <p:tgtEl>
                                          <p:spTgt spid="11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fade">
                                      <p:cBhvr>
                                        <p:cTn id="28" dur="1000"/>
                                        <p:tgtEl>
                                          <p:spTgt spid="118"/>
                                        </p:tgtEl>
                                      </p:cBhvr>
                                    </p:animEffect>
                                    <p:anim calcmode="lin" valueType="num">
                                      <p:cBhvr>
                                        <p:cTn id="29" dur="1000" fill="hold"/>
                                        <p:tgtEl>
                                          <p:spTgt spid="118"/>
                                        </p:tgtEl>
                                        <p:attrNameLst>
                                          <p:attrName>ppt_x</p:attrName>
                                        </p:attrNameLst>
                                      </p:cBhvr>
                                      <p:tavLst>
                                        <p:tav tm="0">
                                          <p:val>
                                            <p:strVal val="#ppt_x"/>
                                          </p:val>
                                        </p:tav>
                                        <p:tav tm="100000">
                                          <p:val>
                                            <p:strVal val="#ppt_x"/>
                                          </p:val>
                                        </p:tav>
                                      </p:tavLst>
                                    </p:anim>
                                    <p:anim calcmode="lin" valueType="num">
                                      <p:cBhvr>
                                        <p:cTn id="30" dur="1000" fill="hold"/>
                                        <p:tgtEl>
                                          <p:spTgt spid="11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15"/>
                                        </p:tgtEl>
                                        <p:attrNameLst>
                                          <p:attrName>style.visibility</p:attrName>
                                        </p:attrNameLst>
                                      </p:cBhvr>
                                      <p:to>
                                        <p:strVal val="visible"/>
                                      </p:to>
                                    </p:set>
                                    <p:animEffect transition="in" filter="fade">
                                      <p:cBhvr>
                                        <p:cTn id="33" dur="1000"/>
                                        <p:tgtEl>
                                          <p:spTgt spid="115"/>
                                        </p:tgtEl>
                                      </p:cBhvr>
                                    </p:animEffect>
                                    <p:anim calcmode="lin" valueType="num">
                                      <p:cBhvr>
                                        <p:cTn id="34" dur="1000" fill="hold"/>
                                        <p:tgtEl>
                                          <p:spTgt spid="115"/>
                                        </p:tgtEl>
                                        <p:attrNameLst>
                                          <p:attrName>ppt_x</p:attrName>
                                        </p:attrNameLst>
                                      </p:cBhvr>
                                      <p:tavLst>
                                        <p:tav tm="0">
                                          <p:val>
                                            <p:strVal val="#ppt_x"/>
                                          </p:val>
                                        </p:tav>
                                        <p:tav tm="100000">
                                          <p:val>
                                            <p:strVal val="#ppt_x"/>
                                          </p:val>
                                        </p:tav>
                                      </p:tavLst>
                                    </p:anim>
                                    <p:anim calcmode="lin" valueType="num">
                                      <p:cBhvr>
                                        <p:cTn id="35" dur="1000" fill="hold"/>
                                        <p:tgtEl>
                                          <p:spTgt spid="115"/>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4"/>
                                        </p:tgtEl>
                                        <p:attrNameLst>
                                          <p:attrName>style.visibility</p:attrName>
                                        </p:attrNameLst>
                                      </p:cBhvr>
                                      <p:to>
                                        <p:strVal val="visible"/>
                                      </p:to>
                                    </p:set>
                                    <p:animEffect transition="in" filter="fade">
                                      <p:cBhvr>
                                        <p:cTn id="44" dur="1000"/>
                                        <p:tgtEl>
                                          <p:spTgt spid="124"/>
                                        </p:tgtEl>
                                      </p:cBhvr>
                                    </p:animEffect>
                                    <p:anim calcmode="lin" valueType="num">
                                      <p:cBhvr>
                                        <p:cTn id="45" dur="1000" fill="hold"/>
                                        <p:tgtEl>
                                          <p:spTgt spid="124"/>
                                        </p:tgtEl>
                                        <p:attrNameLst>
                                          <p:attrName>ppt_x</p:attrName>
                                        </p:attrNameLst>
                                      </p:cBhvr>
                                      <p:tavLst>
                                        <p:tav tm="0">
                                          <p:val>
                                            <p:strVal val="#ppt_x"/>
                                          </p:val>
                                        </p:tav>
                                        <p:tav tm="100000">
                                          <p:val>
                                            <p:strVal val="#ppt_x"/>
                                          </p:val>
                                        </p:tav>
                                      </p:tavLst>
                                    </p:anim>
                                    <p:anim calcmode="lin" valueType="num">
                                      <p:cBhvr>
                                        <p:cTn id="46" dur="1000" fill="hold"/>
                                        <p:tgtEl>
                                          <p:spTgt spid="12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23"/>
                                        </p:tgtEl>
                                        <p:attrNameLst>
                                          <p:attrName>style.visibility</p:attrName>
                                        </p:attrNameLst>
                                      </p:cBhvr>
                                      <p:to>
                                        <p:strVal val="visible"/>
                                      </p:to>
                                    </p:set>
                                    <p:animEffect transition="in" filter="fade">
                                      <p:cBhvr>
                                        <p:cTn id="49" dur="1000"/>
                                        <p:tgtEl>
                                          <p:spTgt spid="123"/>
                                        </p:tgtEl>
                                      </p:cBhvr>
                                    </p:animEffect>
                                    <p:anim calcmode="lin" valueType="num">
                                      <p:cBhvr>
                                        <p:cTn id="50" dur="1000" fill="hold"/>
                                        <p:tgtEl>
                                          <p:spTgt spid="123"/>
                                        </p:tgtEl>
                                        <p:attrNameLst>
                                          <p:attrName>ppt_x</p:attrName>
                                        </p:attrNameLst>
                                      </p:cBhvr>
                                      <p:tavLst>
                                        <p:tav tm="0">
                                          <p:val>
                                            <p:strVal val="#ppt_x"/>
                                          </p:val>
                                        </p:tav>
                                        <p:tav tm="100000">
                                          <p:val>
                                            <p:strVal val="#ppt_x"/>
                                          </p:val>
                                        </p:tav>
                                      </p:tavLst>
                                    </p:anim>
                                    <p:anim calcmode="lin" valueType="num">
                                      <p:cBhvr>
                                        <p:cTn id="51" dur="1000" fill="hold"/>
                                        <p:tgtEl>
                                          <p:spTgt spid="123"/>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42"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30"/>
                                        </p:tgtEl>
                                        <p:attrNameLst>
                                          <p:attrName>style.visibility</p:attrName>
                                        </p:attrNameLst>
                                      </p:cBhvr>
                                      <p:to>
                                        <p:strVal val="visible"/>
                                      </p:to>
                                    </p:set>
                                    <p:animEffect transition="in" filter="fade">
                                      <p:cBhvr>
                                        <p:cTn id="60" dur="1000"/>
                                        <p:tgtEl>
                                          <p:spTgt spid="130"/>
                                        </p:tgtEl>
                                      </p:cBhvr>
                                    </p:animEffect>
                                    <p:anim calcmode="lin" valueType="num">
                                      <p:cBhvr>
                                        <p:cTn id="61" dur="1000" fill="hold"/>
                                        <p:tgtEl>
                                          <p:spTgt spid="130"/>
                                        </p:tgtEl>
                                        <p:attrNameLst>
                                          <p:attrName>ppt_x</p:attrName>
                                        </p:attrNameLst>
                                      </p:cBhvr>
                                      <p:tavLst>
                                        <p:tav tm="0">
                                          <p:val>
                                            <p:strVal val="#ppt_x"/>
                                          </p:val>
                                        </p:tav>
                                        <p:tav tm="100000">
                                          <p:val>
                                            <p:strVal val="#ppt_x"/>
                                          </p:val>
                                        </p:tav>
                                      </p:tavLst>
                                    </p:anim>
                                    <p:anim calcmode="lin" valueType="num">
                                      <p:cBhvr>
                                        <p:cTn id="62" dur="1000" fill="hold"/>
                                        <p:tgtEl>
                                          <p:spTgt spid="130"/>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fade">
                                      <p:cBhvr>
                                        <p:cTn id="65" dur="1000"/>
                                        <p:tgtEl>
                                          <p:spTgt spid="129"/>
                                        </p:tgtEl>
                                      </p:cBhvr>
                                    </p:animEffect>
                                    <p:anim calcmode="lin" valueType="num">
                                      <p:cBhvr>
                                        <p:cTn id="66" dur="1000" fill="hold"/>
                                        <p:tgtEl>
                                          <p:spTgt spid="129"/>
                                        </p:tgtEl>
                                        <p:attrNameLst>
                                          <p:attrName>ppt_x</p:attrName>
                                        </p:attrNameLst>
                                      </p:cBhvr>
                                      <p:tavLst>
                                        <p:tav tm="0">
                                          <p:val>
                                            <p:strVal val="#ppt_x"/>
                                          </p:val>
                                        </p:tav>
                                        <p:tav tm="100000">
                                          <p:val>
                                            <p:strVal val="#ppt_x"/>
                                          </p:val>
                                        </p:tav>
                                      </p:tavLst>
                                    </p:anim>
                                    <p:anim calcmode="lin" valueType="num">
                                      <p:cBhvr>
                                        <p:cTn id="67" dur="1000" fill="hold"/>
                                        <p:tgtEl>
                                          <p:spTgt spid="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8" grpId="0"/>
      <p:bldP spid="124" grpId="0"/>
      <p:bldP spid="1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2" name="椭圆 21"/>
          <p:cNvSpPr/>
          <p:nvPr/>
        </p:nvSpPr>
        <p:spPr>
          <a:xfrm>
            <a:off x="1657349" y="1638300"/>
            <a:ext cx="9096376" cy="3448050"/>
          </a:xfrm>
          <a:prstGeom prst="ellipse">
            <a:avLst/>
          </a:prstGeom>
          <a:solidFill>
            <a:schemeClr val="bg1"/>
          </a:solidFill>
          <a:ln w="762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418104" y="2645480"/>
            <a:ext cx="7574866" cy="923330"/>
          </a:xfrm>
          <a:prstGeom prst="rect">
            <a:avLst/>
          </a:prstGeom>
          <a:noFill/>
        </p:spPr>
        <p:txBody>
          <a:bodyPr wrap="square" rtlCol="0">
            <a:spAutoFit/>
          </a:bodyPr>
          <a:lstStyle/>
          <a:p>
            <a:pPr algn="ctr"/>
            <a:r>
              <a:rPr lang="zh-CN" altLang="en-US" sz="5400" b="1" dirty="0">
                <a:solidFill>
                  <a:srgbClr val="FACD2F"/>
                </a:solidFill>
                <a:latin typeface="微软雅黑" panose="020B0503020204020204" pitchFamily="34" charset="-122"/>
                <a:ea typeface="微软雅黑" panose="020B0503020204020204" pitchFamily="34" charset="-122"/>
              </a:rPr>
              <a:t>谢 谢</a:t>
            </a:r>
            <a:r>
              <a:rPr lang="zh-CN" altLang="en-US" sz="5400" b="1" dirty="0">
                <a:solidFill>
                  <a:srgbClr val="FF646E"/>
                </a:solidFill>
                <a:latin typeface="微软雅黑" panose="020B0503020204020204" pitchFamily="34" charset="-122"/>
                <a:ea typeface="微软雅黑" panose="020B0503020204020204" pitchFamily="34" charset="-122"/>
              </a:rPr>
              <a:t> 您 的 </a:t>
            </a:r>
            <a:r>
              <a:rPr lang="zh-CN" altLang="en-US" sz="5400" b="1" dirty="0">
                <a:solidFill>
                  <a:srgbClr val="FA3D32"/>
                </a:solidFill>
                <a:latin typeface="微软雅黑" panose="020B0503020204020204" pitchFamily="34" charset="-122"/>
                <a:ea typeface="微软雅黑" panose="020B0503020204020204" pitchFamily="34" charset="-122"/>
              </a:rPr>
              <a:t>观 看</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2806488" y="1335542"/>
            <a:ext cx="1905692" cy="1956708"/>
          </a:xfrm>
          <a:prstGeom prst="rect">
            <a:avLst/>
          </a:prstGeom>
        </p:spPr>
      </p:pic>
      <p:sp>
        <p:nvSpPr>
          <p:cNvPr id="24" name="矩形 23"/>
          <p:cNvSpPr/>
          <p:nvPr/>
        </p:nvSpPr>
        <p:spPr>
          <a:xfrm>
            <a:off x="4712180" y="3919488"/>
            <a:ext cx="2861617" cy="369332"/>
          </a:xfrm>
          <a:prstGeom prst="rect">
            <a:avLst/>
          </a:prstGeom>
        </p:spPr>
        <p:txBody>
          <a:bodyPr wrap="none">
            <a:spAutoFit/>
          </a:bodyPr>
          <a:lstStyle/>
          <a:p>
            <a:pPr algn="ctr">
              <a:spcBef>
                <a:spcPct val="0"/>
              </a:spcBef>
            </a:pPr>
            <a:r>
              <a:rPr lang="en-US" altLang="zh-CN" dirty="0">
                <a:solidFill>
                  <a:srgbClr val="5A5A5A"/>
                </a:solidFill>
                <a:latin typeface="微软雅黑" panose="020B0503020204020204" pitchFamily="34" charset="-122"/>
                <a:ea typeface="微软雅黑" panose="020B0503020204020204" pitchFamily="34" charset="-122"/>
              </a:rPr>
              <a:t>Please add the title here</a:t>
            </a:r>
          </a:p>
        </p:txBody>
      </p:sp>
      <p:sp>
        <p:nvSpPr>
          <p:cNvPr id="25" name="TextBox 76"/>
          <p:cNvSpPr txBox="1"/>
          <p:nvPr/>
        </p:nvSpPr>
        <p:spPr>
          <a:xfrm>
            <a:off x="4323047" y="3186842"/>
            <a:ext cx="3545903" cy="523220"/>
          </a:xfrm>
          <a:prstGeom prst="rect">
            <a:avLst/>
          </a:prstGeom>
          <a:noFill/>
        </p:spPr>
        <p:txBody>
          <a:bodyPr wrap="square" rtlCol="0">
            <a:spAutoFit/>
          </a:bodyPr>
          <a:lstStyle/>
          <a:p>
            <a:pPr algn="ctr"/>
            <a:r>
              <a:rPr lang="zh-CN" altLang="en-US" sz="2800" dirty="0">
                <a:solidFill>
                  <a:srgbClr val="5A5A5A"/>
                </a:solidFill>
                <a:latin typeface="微软雅黑" panose="020B0503020204020204" pitchFamily="34" charset="-122"/>
                <a:ea typeface="微软雅黑" panose="020B0503020204020204" pitchFamily="34" charset="-122"/>
              </a:rPr>
              <a:t>请在此添加标题</a:t>
            </a:r>
          </a:p>
        </p:txBody>
      </p:sp>
      <p:sp>
        <p:nvSpPr>
          <p:cNvPr id="26" name="TextBox 76"/>
          <p:cNvSpPr txBox="1"/>
          <p:nvPr/>
        </p:nvSpPr>
        <p:spPr>
          <a:xfrm>
            <a:off x="4001135" y="2214932"/>
            <a:ext cx="4105910" cy="922020"/>
          </a:xfrm>
          <a:prstGeom prst="rect">
            <a:avLst/>
          </a:prstGeom>
          <a:noFill/>
        </p:spPr>
        <p:txBody>
          <a:bodyPr wrap="square" rtlCol="0">
            <a:spAutoFit/>
          </a:bodyPr>
          <a:lstStyle/>
          <a:p>
            <a:pPr algn="ctr"/>
            <a:r>
              <a:rPr lang="en-US" altLang="zh-CN" sz="5400" dirty="0">
                <a:solidFill>
                  <a:schemeClr val="bg1">
                    <a:lumMod val="50000"/>
                  </a:schemeClr>
                </a:solidFill>
                <a:latin typeface="微软雅黑" panose="020B0503020204020204" pitchFamily="34" charset="-122"/>
                <a:ea typeface="微软雅黑" panose="020B0503020204020204" pitchFamily="34" charset="-122"/>
              </a:rPr>
              <a:t>PART ONE</a:t>
            </a:r>
          </a:p>
        </p:txBody>
      </p:sp>
      <p:pic>
        <p:nvPicPr>
          <p:cNvPr id="3" name="图片 2"/>
          <p:cNvPicPr>
            <a:picLocks noChangeAspect="1"/>
          </p:cNvPicPr>
          <p:nvPr/>
        </p:nvPicPr>
        <p:blipFill>
          <a:blip r:embed="rId4"/>
          <a:stretch>
            <a:fillRect/>
          </a:stretch>
        </p:blipFill>
        <p:spPr>
          <a:xfrm rot="1240718">
            <a:off x="7256144" y="2318438"/>
            <a:ext cx="2130247" cy="3615765"/>
          </a:xfrm>
          <a:prstGeom prst="rect">
            <a:avLst/>
          </a:prstGeom>
        </p:spPr>
      </p:pic>
      <p:pic>
        <p:nvPicPr>
          <p:cNvPr id="5" name="图片 4"/>
          <p:cNvPicPr>
            <a:picLocks noChangeAspect="1"/>
          </p:cNvPicPr>
          <p:nvPr/>
        </p:nvPicPr>
        <p:blipFill>
          <a:blip r:embed="rId5"/>
          <a:stretch>
            <a:fillRect/>
          </a:stretch>
        </p:blipFill>
        <p:spPr>
          <a:xfrm>
            <a:off x="7317686" y="523196"/>
            <a:ext cx="1578717" cy="1790700"/>
          </a:xfrm>
          <a:prstGeom prst="rect">
            <a:avLst/>
          </a:prstGeom>
        </p:spPr>
      </p:pic>
      <p:pic>
        <p:nvPicPr>
          <p:cNvPr id="7" name="图片 6"/>
          <p:cNvPicPr>
            <a:picLocks noChangeAspect="1"/>
          </p:cNvPicPr>
          <p:nvPr/>
        </p:nvPicPr>
        <p:blipFill>
          <a:blip r:embed="rId6"/>
          <a:stretch>
            <a:fillRect/>
          </a:stretch>
        </p:blipFill>
        <p:spPr>
          <a:xfrm>
            <a:off x="4113231" y="4544193"/>
            <a:ext cx="1963854" cy="1524000"/>
          </a:xfrm>
          <a:prstGeom prst="rect">
            <a:avLst/>
          </a:prstGeom>
        </p:spPr>
      </p:pic>
      <p:pic>
        <p:nvPicPr>
          <p:cNvPr id="15" name="图片 14"/>
          <p:cNvPicPr>
            <a:picLocks noChangeAspect="1"/>
          </p:cNvPicPr>
          <p:nvPr/>
        </p:nvPicPr>
        <p:blipFill>
          <a:blip r:embed="rId7"/>
          <a:stretch>
            <a:fillRect/>
          </a:stretch>
        </p:blipFill>
        <p:spPr>
          <a:xfrm>
            <a:off x="1900904" y="3015737"/>
            <a:ext cx="2902441" cy="2176831"/>
          </a:xfrm>
          <a:prstGeom prst="rect">
            <a:avLst/>
          </a:prstGeom>
        </p:spPr>
      </p:pic>
      <p:pic>
        <p:nvPicPr>
          <p:cNvPr id="17" name="图片 16"/>
          <p:cNvPicPr>
            <a:picLocks noChangeAspect="1"/>
          </p:cNvPicPr>
          <p:nvPr/>
        </p:nvPicPr>
        <p:blipFill>
          <a:blip r:embed="rId8"/>
          <a:stretch>
            <a:fillRect/>
          </a:stretch>
        </p:blipFill>
        <p:spPr>
          <a:xfrm>
            <a:off x="5218936" y="664145"/>
            <a:ext cx="1670308" cy="1790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animEffect transition="in" filter="fade">
                                      <p:cBhvr>
                                        <p:cTn id="40" dur="50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fltVal val="0"/>
                                          </p:val>
                                        </p:tav>
                                        <p:tav tm="100000">
                                          <p:val>
                                            <p:strVal val="#ppt_w"/>
                                          </p:val>
                                        </p:tav>
                                      </p:tavLst>
                                    </p:anim>
                                    <p:anim calcmode="lin" valueType="num">
                                      <p:cBhvr>
                                        <p:cTn id="49" dur="500" fill="hold"/>
                                        <p:tgtEl>
                                          <p:spTgt spid="24"/>
                                        </p:tgtEl>
                                        <p:attrNameLst>
                                          <p:attrName>ppt_h</p:attrName>
                                        </p:attrNameLst>
                                      </p:cBhvr>
                                      <p:tavLst>
                                        <p:tav tm="0">
                                          <p:val>
                                            <p:fltVal val="0"/>
                                          </p:val>
                                        </p:tav>
                                        <p:tav tm="100000">
                                          <p:val>
                                            <p:strVal val="#ppt_h"/>
                                          </p:val>
                                        </p:tav>
                                      </p:tavLst>
                                    </p:anim>
                                    <p:animEffect transition="in" filter="fade">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76"/>
          <p:cNvSpPr txBox="1"/>
          <p:nvPr/>
        </p:nvSpPr>
        <p:spPr>
          <a:xfrm>
            <a:off x="5182850" y="446261"/>
            <a:ext cx="1826142" cy="584775"/>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65" name="Freeform 88"/>
          <p:cNvSpPr/>
          <p:nvPr/>
        </p:nvSpPr>
        <p:spPr bwMode="auto">
          <a:xfrm>
            <a:off x="4876800" y="2732077"/>
            <a:ext cx="787038" cy="759988"/>
          </a:xfrm>
          <a:custGeom>
            <a:avLst/>
            <a:gdLst>
              <a:gd name="T0" fmla="*/ 509 w 1350"/>
              <a:gd name="T1" fmla="*/ 24 h 1303"/>
              <a:gd name="T2" fmla="*/ 2 w 1350"/>
              <a:gd name="T3" fmla="*/ 1247 h 1303"/>
              <a:gd name="T4" fmla="*/ 54 w 1350"/>
              <a:gd name="T5" fmla="*/ 1303 h 1303"/>
              <a:gd name="T6" fmla="*/ 1107 w 1350"/>
              <a:gd name="T7" fmla="*/ 1303 h 1303"/>
              <a:gd name="T8" fmla="*/ 1158 w 1350"/>
              <a:gd name="T9" fmla="*/ 1258 h 1303"/>
              <a:gd name="T10" fmla="*/ 1334 w 1350"/>
              <a:gd name="T11" fmla="*/ 833 h 1303"/>
              <a:gd name="T12" fmla="*/ 1329 w 1350"/>
              <a:gd name="T13" fmla="*/ 766 h 1303"/>
              <a:gd name="T14" fmla="*/ 585 w 1350"/>
              <a:gd name="T15" fmla="*/ 21 h 1303"/>
              <a:gd name="T16" fmla="*/ 509 w 1350"/>
              <a:gd name="T17" fmla="*/ 24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0" h="1303">
                <a:moveTo>
                  <a:pt x="509" y="24"/>
                </a:moveTo>
                <a:cubicBezTo>
                  <a:pt x="220" y="356"/>
                  <a:pt x="35" y="781"/>
                  <a:pt x="2" y="1247"/>
                </a:cubicBezTo>
                <a:cubicBezTo>
                  <a:pt x="0" y="1277"/>
                  <a:pt x="24" y="1303"/>
                  <a:pt x="54" y="1303"/>
                </a:cubicBezTo>
                <a:cubicBezTo>
                  <a:pt x="1107" y="1303"/>
                  <a:pt x="1107" y="1303"/>
                  <a:pt x="1107" y="1303"/>
                </a:cubicBezTo>
                <a:cubicBezTo>
                  <a:pt x="1133" y="1303"/>
                  <a:pt x="1154" y="1284"/>
                  <a:pt x="1158" y="1258"/>
                </a:cubicBezTo>
                <a:cubicBezTo>
                  <a:pt x="1181" y="1100"/>
                  <a:pt x="1243" y="955"/>
                  <a:pt x="1334" y="833"/>
                </a:cubicBezTo>
                <a:cubicBezTo>
                  <a:pt x="1350" y="812"/>
                  <a:pt x="1347" y="784"/>
                  <a:pt x="1329" y="766"/>
                </a:cubicBezTo>
                <a:cubicBezTo>
                  <a:pt x="585" y="21"/>
                  <a:pt x="585" y="21"/>
                  <a:pt x="585" y="21"/>
                </a:cubicBezTo>
                <a:cubicBezTo>
                  <a:pt x="563" y="0"/>
                  <a:pt x="529" y="1"/>
                  <a:pt x="509" y="24"/>
                </a:cubicBezTo>
                <a:close/>
              </a:path>
            </a:pathLst>
          </a:custGeom>
          <a:solidFill>
            <a:srgbClr val="FACD2F"/>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6" name="Freeform 89"/>
          <p:cNvSpPr/>
          <p:nvPr/>
        </p:nvSpPr>
        <p:spPr bwMode="auto">
          <a:xfrm>
            <a:off x="6528162" y="3600266"/>
            <a:ext cx="787038" cy="759344"/>
          </a:xfrm>
          <a:custGeom>
            <a:avLst/>
            <a:gdLst>
              <a:gd name="T0" fmla="*/ 192 w 1350"/>
              <a:gd name="T1" fmla="*/ 44 h 1302"/>
              <a:gd name="T2" fmla="*/ 15 w 1350"/>
              <a:gd name="T3" fmla="*/ 469 h 1302"/>
              <a:gd name="T4" fmla="*/ 20 w 1350"/>
              <a:gd name="T5" fmla="*/ 536 h 1302"/>
              <a:gd name="T6" fmla="*/ 765 w 1350"/>
              <a:gd name="T7" fmla="*/ 1281 h 1302"/>
              <a:gd name="T8" fmla="*/ 841 w 1350"/>
              <a:gd name="T9" fmla="*/ 1279 h 1302"/>
              <a:gd name="T10" fmla="*/ 1348 w 1350"/>
              <a:gd name="T11" fmla="*/ 55 h 1302"/>
              <a:gd name="T12" fmla="*/ 1296 w 1350"/>
              <a:gd name="T13" fmla="*/ 0 h 1302"/>
              <a:gd name="T14" fmla="*/ 243 w 1350"/>
              <a:gd name="T15" fmla="*/ 0 h 1302"/>
              <a:gd name="T16" fmla="*/ 192 w 1350"/>
              <a:gd name="T17" fmla="*/ 44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0" h="1302">
                <a:moveTo>
                  <a:pt x="192" y="44"/>
                </a:moveTo>
                <a:cubicBezTo>
                  <a:pt x="169" y="202"/>
                  <a:pt x="107" y="347"/>
                  <a:pt x="15" y="469"/>
                </a:cubicBezTo>
                <a:cubicBezTo>
                  <a:pt x="0" y="490"/>
                  <a:pt x="2" y="518"/>
                  <a:pt x="20" y="536"/>
                </a:cubicBezTo>
                <a:cubicBezTo>
                  <a:pt x="765" y="1281"/>
                  <a:pt x="765" y="1281"/>
                  <a:pt x="765" y="1281"/>
                </a:cubicBezTo>
                <a:cubicBezTo>
                  <a:pt x="786" y="1302"/>
                  <a:pt x="821" y="1301"/>
                  <a:pt x="841" y="1279"/>
                </a:cubicBezTo>
                <a:cubicBezTo>
                  <a:pt x="1129" y="946"/>
                  <a:pt x="1315" y="521"/>
                  <a:pt x="1348" y="55"/>
                </a:cubicBezTo>
                <a:cubicBezTo>
                  <a:pt x="1350" y="25"/>
                  <a:pt x="1326" y="0"/>
                  <a:pt x="1296" y="0"/>
                </a:cubicBezTo>
                <a:cubicBezTo>
                  <a:pt x="243" y="0"/>
                  <a:pt x="243" y="0"/>
                  <a:pt x="243" y="0"/>
                </a:cubicBezTo>
                <a:cubicBezTo>
                  <a:pt x="217" y="0"/>
                  <a:pt x="195" y="19"/>
                  <a:pt x="192" y="44"/>
                </a:cubicBezTo>
                <a:close/>
              </a:path>
            </a:pathLst>
          </a:custGeom>
          <a:solidFill>
            <a:srgbClr val="FACD2F"/>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7" name="Freeform 90"/>
          <p:cNvSpPr/>
          <p:nvPr/>
        </p:nvSpPr>
        <p:spPr bwMode="auto">
          <a:xfrm>
            <a:off x="6528162" y="2732077"/>
            <a:ext cx="787038" cy="759988"/>
          </a:xfrm>
          <a:custGeom>
            <a:avLst/>
            <a:gdLst>
              <a:gd name="T0" fmla="*/ 765 w 1350"/>
              <a:gd name="T1" fmla="*/ 21 h 1303"/>
              <a:gd name="T2" fmla="*/ 20 w 1350"/>
              <a:gd name="T3" fmla="*/ 766 h 1303"/>
              <a:gd name="T4" fmla="*/ 15 w 1350"/>
              <a:gd name="T5" fmla="*/ 833 h 1303"/>
              <a:gd name="T6" fmla="*/ 192 w 1350"/>
              <a:gd name="T7" fmla="*/ 1258 h 1303"/>
              <a:gd name="T8" fmla="*/ 243 w 1350"/>
              <a:gd name="T9" fmla="*/ 1303 h 1303"/>
              <a:gd name="T10" fmla="*/ 1296 w 1350"/>
              <a:gd name="T11" fmla="*/ 1303 h 1303"/>
              <a:gd name="T12" fmla="*/ 1348 w 1350"/>
              <a:gd name="T13" fmla="*/ 1247 h 1303"/>
              <a:gd name="T14" fmla="*/ 841 w 1350"/>
              <a:gd name="T15" fmla="*/ 24 h 1303"/>
              <a:gd name="T16" fmla="*/ 765 w 1350"/>
              <a:gd name="T17" fmla="*/ 21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0" h="1303">
                <a:moveTo>
                  <a:pt x="765" y="21"/>
                </a:moveTo>
                <a:cubicBezTo>
                  <a:pt x="20" y="766"/>
                  <a:pt x="20" y="766"/>
                  <a:pt x="20" y="766"/>
                </a:cubicBezTo>
                <a:cubicBezTo>
                  <a:pt x="2" y="784"/>
                  <a:pt x="0" y="812"/>
                  <a:pt x="15" y="833"/>
                </a:cubicBezTo>
                <a:cubicBezTo>
                  <a:pt x="106" y="955"/>
                  <a:pt x="169" y="1100"/>
                  <a:pt x="192" y="1258"/>
                </a:cubicBezTo>
                <a:cubicBezTo>
                  <a:pt x="195" y="1284"/>
                  <a:pt x="217" y="1303"/>
                  <a:pt x="243" y="1303"/>
                </a:cubicBezTo>
                <a:cubicBezTo>
                  <a:pt x="1296" y="1303"/>
                  <a:pt x="1296" y="1303"/>
                  <a:pt x="1296" y="1303"/>
                </a:cubicBezTo>
                <a:cubicBezTo>
                  <a:pt x="1326" y="1303"/>
                  <a:pt x="1350" y="1277"/>
                  <a:pt x="1348" y="1247"/>
                </a:cubicBezTo>
                <a:cubicBezTo>
                  <a:pt x="1315" y="781"/>
                  <a:pt x="1129" y="356"/>
                  <a:pt x="841" y="24"/>
                </a:cubicBezTo>
                <a:cubicBezTo>
                  <a:pt x="821" y="1"/>
                  <a:pt x="786" y="0"/>
                  <a:pt x="765" y="21"/>
                </a:cubicBezTo>
                <a:close/>
              </a:path>
            </a:pathLst>
          </a:custGeom>
          <a:solidFill>
            <a:srgbClr val="FF646E"/>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8" name="Freeform 92"/>
          <p:cNvSpPr/>
          <p:nvPr/>
        </p:nvSpPr>
        <p:spPr bwMode="auto">
          <a:xfrm>
            <a:off x="4876800" y="3600266"/>
            <a:ext cx="787038" cy="759344"/>
          </a:xfrm>
          <a:custGeom>
            <a:avLst/>
            <a:gdLst>
              <a:gd name="T0" fmla="*/ 1107 w 1350"/>
              <a:gd name="T1" fmla="*/ 0 h 1302"/>
              <a:gd name="T2" fmla="*/ 54 w 1350"/>
              <a:gd name="T3" fmla="*/ 0 h 1302"/>
              <a:gd name="T4" fmla="*/ 2 w 1350"/>
              <a:gd name="T5" fmla="*/ 55 h 1302"/>
              <a:gd name="T6" fmla="*/ 509 w 1350"/>
              <a:gd name="T7" fmla="*/ 1279 h 1302"/>
              <a:gd name="T8" fmla="*/ 585 w 1350"/>
              <a:gd name="T9" fmla="*/ 1281 h 1302"/>
              <a:gd name="T10" fmla="*/ 1329 w 1350"/>
              <a:gd name="T11" fmla="*/ 536 h 1302"/>
              <a:gd name="T12" fmla="*/ 1334 w 1350"/>
              <a:gd name="T13" fmla="*/ 469 h 1302"/>
              <a:gd name="T14" fmla="*/ 1158 w 1350"/>
              <a:gd name="T15" fmla="*/ 44 h 1302"/>
              <a:gd name="T16" fmla="*/ 1107 w 1350"/>
              <a:gd name="T17" fmla="*/ 0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0" h="1302">
                <a:moveTo>
                  <a:pt x="1107" y="0"/>
                </a:moveTo>
                <a:cubicBezTo>
                  <a:pt x="54" y="0"/>
                  <a:pt x="54" y="0"/>
                  <a:pt x="54" y="0"/>
                </a:cubicBezTo>
                <a:cubicBezTo>
                  <a:pt x="24" y="0"/>
                  <a:pt x="0" y="25"/>
                  <a:pt x="2" y="55"/>
                </a:cubicBezTo>
                <a:cubicBezTo>
                  <a:pt x="35" y="521"/>
                  <a:pt x="220" y="946"/>
                  <a:pt x="509" y="1279"/>
                </a:cubicBezTo>
                <a:cubicBezTo>
                  <a:pt x="529" y="1301"/>
                  <a:pt x="563" y="1302"/>
                  <a:pt x="585" y="1281"/>
                </a:cubicBezTo>
                <a:cubicBezTo>
                  <a:pt x="1329" y="536"/>
                  <a:pt x="1329" y="536"/>
                  <a:pt x="1329" y="536"/>
                </a:cubicBezTo>
                <a:cubicBezTo>
                  <a:pt x="1347" y="518"/>
                  <a:pt x="1350" y="490"/>
                  <a:pt x="1334" y="469"/>
                </a:cubicBezTo>
                <a:cubicBezTo>
                  <a:pt x="1243" y="347"/>
                  <a:pt x="1181" y="202"/>
                  <a:pt x="1158" y="44"/>
                </a:cubicBezTo>
                <a:cubicBezTo>
                  <a:pt x="1154" y="19"/>
                  <a:pt x="1133" y="0"/>
                  <a:pt x="1107" y="0"/>
                </a:cubicBezTo>
                <a:close/>
              </a:path>
            </a:pathLst>
          </a:custGeom>
          <a:solidFill>
            <a:srgbClr val="FF646E"/>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9" name="Freeform 12"/>
          <p:cNvSpPr>
            <a:spLocks noEditPoints="1"/>
          </p:cNvSpPr>
          <p:nvPr/>
        </p:nvSpPr>
        <p:spPr bwMode="auto">
          <a:xfrm>
            <a:off x="5128916" y="3138319"/>
            <a:ext cx="282806" cy="172560"/>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bg1"/>
          </a:solidFill>
          <a:ln>
            <a:noFill/>
          </a:ln>
          <a:effectLst/>
        </p:spPr>
        <p:txBody>
          <a:bodyPr lIns="121682" tIns="60841" rIns="121682" bIns="60841"/>
          <a:lstStyle/>
          <a:p>
            <a:endParaRPr lang="zh-CN" altLang="en-US">
              <a:solidFill>
                <a:schemeClr val="tx1">
                  <a:lumMod val="75000"/>
                  <a:lumOff val="25000"/>
                </a:schemeClr>
              </a:solidFill>
            </a:endParaRPr>
          </a:p>
        </p:txBody>
      </p:sp>
      <p:grpSp>
        <p:nvGrpSpPr>
          <p:cNvPr id="70" name="组合 69"/>
          <p:cNvGrpSpPr/>
          <p:nvPr/>
        </p:nvGrpSpPr>
        <p:grpSpPr>
          <a:xfrm flipH="1">
            <a:off x="5161704" y="3756977"/>
            <a:ext cx="216033" cy="216402"/>
            <a:chOff x="7143757" y="2666996"/>
            <a:chExt cx="488067" cy="488901"/>
          </a:xfrm>
          <a:solidFill>
            <a:schemeClr val="bg1"/>
          </a:solidFill>
          <a:effectLst/>
        </p:grpSpPr>
        <p:sp>
          <p:nvSpPr>
            <p:cNvPr id="71" name="AutoShape 18"/>
            <p:cNvSpPr/>
            <p:nvPr/>
          </p:nvSpPr>
          <p:spPr bwMode="auto">
            <a:xfrm>
              <a:off x="7143757" y="2666996"/>
              <a:ext cx="488067"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lIns="50800" tIns="50800" rIns="50800" bIns="50800" anchor="ctr"/>
            <a:lstStyle/>
            <a:p>
              <a:pPr algn="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72" name="AutoShape 19"/>
            <p:cNvSpPr/>
            <p:nvPr/>
          </p:nvSpPr>
          <p:spPr bwMode="auto">
            <a:xfrm>
              <a:off x="7250548" y="2850544"/>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algn="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73" name="AutoShape 20"/>
            <p:cNvSpPr/>
            <p:nvPr/>
          </p:nvSpPr>
          <p:spPr bwMode="auto">
            <a:xfrm>
              <a:off x="7250548" y="2926466"/>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algn="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74" name="AutoShape 21"/>
            <p:cNvSpPr/>
            <p:nvPr/>
          </p:nvSpPr>
          <p:spPr bwMode="auto">
            <a:xfrm>
              <a:off x="7250548" y="3003222"/>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algn="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75" name="AutoShape 22"/>
            <p:cNvSpPr/>
            <p:nvPr/>
          </p:nvSpPr>
          <p:spPr bwMode="auto">
            <a:xfrm>
              <a:off x="7357338" y="3003222"/>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algn="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76" name="AutoShape 23"/>
            <p:cNvSpPr/>
            <p:nvPr/>
          </p:nvSpPr>
          <p:spPr bwMode="auto">
            <a:xfrm>
              <a:off x="7357338" y="2926466"/>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algn="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77" name="AutoShape 24"/>
            <p:cNvSpPr/>
            <p:nvPr/>
          </p:nvSpPr>
          <p:spPr bwMode="auto">
            <a:xfrm>
              <a:off x="7357338" y="2850544"/>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algn="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78" name="AutoShape 25"/>
            <p:cNvSpPr/>
            <p:nvPr/>
          </p:nvSpPr>
          <p:spPr bwMode="auto">
            <a:xfrm>
              <a:off x="7464131" y="3003222"/>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algn="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79" name="AutoShape 26"/>
            <p:cNvSpPr/>
            <p:nvPr/>
          </p:nvSpPr>
          <p:spPr bwMode="auto">
            <a:xfrm>
              <a:off x="7464131" y="2926466"/>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algn="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80" name="AutoShape 27"/>
            <p:cNvSpPr/>
            <p:nvPr/>
          </p:nvSpPr>
          <p:spPr bwMode="auto">
            <a:xfrm>
              <a:off x="7464131" y="2850544"/>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algn="r" defTabSz="608965"/>
              <a:endParaRPr lang="en-US" sz="4000">
                <a:solidFill>
                  <a:schemeClr val="tx1">
                    <a:lumMod val="75000"/>
                    <a:lumOff val="25000"/>
                  </a:schemeClr>
                </a:solidFill>
                <a:effectLst>
                  <a:outerShdw blurRad="38100" dist="38100" dir="2700000" algn="tl">
                    <a:srgbClr val="000000"/>
                  </a:outerShdw>
                </a:effectLst>
              </a:endParaRPr>
            </a:p>
          </p:txBody>
        </p:sp>
      </p:grpSp>
      <p:sp>
        <p:nvSpPr>
          <p:cNvPr id="81" name="Freeform 91"/>
          <p:cNvSpPr/>
          <p:nvPr/>
        </p:nvSpPr>
        <p:spPr bwMode="auto">
          <a:xfrm>
            <a:off x="6150101" y="2326321"/>
            <a:ext cx="759988" cy="787038"/>
          </a:xfrm>
          <a:custGeom>
            <a:avLst/>
            <a:gdLst>
              <a:gd name="T0" fmla="*/ 0 w 1303"/>
              <a:gd name="T1" fmla="*/ 53 h 1349"/>
              <a:gd name="T2" fmla="*/ 0 w 1303"/>
              <a:gd name="T3" fmla="*/ 1107 h 1349"/>
              <a:gd name="T4" fmla="*/ 44 w 1303"/>
              <a:gd name="T5" fmla="*/ 1158 h 1349"/>
              <a:gd name="T6" fmla="*/ 470 w 1303"/>
              <a:gd name="T7" fmla="*/ 1334 h 1349"/>
              <a:gd name="T8" fmla="*/ 537 w 1303"/>
              <a:gd name="T9" fmla="*/ 1329 h 1349"/>
              <a:gd name="T10" fmla="*/ 1281 w 1303"/>
              <a:gd name="T11" fmla="*/ 584 h 1349"/>
              <a:gd name="T12" fmla="*/ 1279 w 1303"/>
              <a:gd name="T13" fmla="*/ 509 h 1349"/>
              <a:gd name="T14" fmla="*/ 55 w 1303"/>
              <a:gd name="T15" fmla="*/ 2 h 1349"/>
              <a:gd name="T16" fmla="*/ 0 w 1303"/>
              <a:gd name="T17" fmla="*/ 53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1349">
                <a:moveTo>
                  <a:pt x="0" y="53"/>
                </a:moveTo>
                <a:cubicBezTo>
                  <a:pt x="0" y="1107"/>
                  <a:pt x="0" y="1107"/>
                  <a:pt x="0" y="1107"/>
                </a:cubicBezTo>
                <a:cubicBezTo>
                  <a:pt x="0" y="1132"/>
                  <a:pt x="19" y="1154"/>
                  <a:pt x="44" y="1158"/>
                </a:cubicBezTo>
                <a:cubicBezTo>
                  <a:pt x="202" y="1181"/>
                  <a:pt x="347" y="1243"/>
                  <a:pt x="470" y="1334"/>
                </a:cubicBezTo>
                <a:cubicBezTo>
                  <a:pt x="490" y="1349"/>
                  <a:pt x="519" y="1347"/>
                  <a:pt x="537" y="1329"/>
                </a:cubicBezTo>
                <a:cubicBezTo>
                  <a:pt x="1281" y="584"/>
                  <a:pt x="1281" y="584"/>
                  <a:pt x="1281" y="584"/>
                </a:cubicBezTo>
                <a:cubicBezTo>
                  <a:pt x="1303" y="563"/>
                  <a:pt x="1302" y="528"/>
                  <a:pt x="1279" y="509"/>
                </a:cubicBezTo>
                <a:cubicBezTo>
                  <a:pt x="946" y="220"/>
                  <a:pt x="522" y="34"/>
                  <a:pt x="55" y="2"/>
                </a:cubicBezTo>
                <a:cubicBezTo>
                  <a:pt x="25" y="0"/>
                  <a:pt x="0" y="24"/>
                  <a:pt x="0" y="53"/>
                </a:cubicBezTo>
                <a:close/>
              </a:path>
            </a:pathLst>
          </a:custGeom>
          <a:solidFill>
            <a:srgbClr val="FACD2F"/>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82" name="Freeform 93"/>
          <p:cNvSpPr/>
          <p:nvPr/>
        </p:nvSpPr>
        <p:spPr bwMode="auto">
          <a:xfrm>
            <a:off x="5281912" y="2326321"/>
            <a:ext cx="759988" cy="787038"/>
          </a:xfrm>
          <a:custGeom>
            <a:avLst/>
            <a:gdLst>
              <a:gd name="T0" fmla="*/ 21 w 1303"/>
              <a:gd name="T1" fmla="*/ 584 h 1349"/>
              <a:gd name="T2" fmla="*/ 766 w 1303"/>
              <a:gd name="T3" fmla="*/ 1329 h 1349"/>
              <a:gd name="T4" fmla="*/ 833 w 1303"/>
              <a:gd name="T5" fmla="*/ 1334 h 1349"/>
              <a:gd name="T6" fmla="*/ 1258 w 1303"/>
              <a:gd name="T7" fmla="*/ 1158 h 1349"/>
              <a:gd name="T8" fmla="*/ 1303 w 1303"/>
              <a:gd name="T9" fmla="*/ 1107 h 1349"/>
              <a:gd name="T10" fmla="*/ 1303 w 1303"/>
              <a:gd name="T11" fmla="*/ 53 h 1349"/>
              <a:gd name="T12" fmla="*/ 1248 w 1303"/>
              <a:gd name="T13" fmla="*/ 2 h 1349"/>
              <a:gd name="T14" fmla="*/ 24 w 1303"/>
              <a:gd name="T15" fmla="*/ 509 h 1349"/>
              <a:gd name="T16" fmla="*/ 21 w 1303"/>
              <a:gd name="T17" fmla="*/ 584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1349">
                <a:moveTo>
                  <a:pt x="21" y="584"/>
                </a:moveTo>
                <a:cubicBezTo>
                  <a:pt x="766" y="1329"/>
                  <a:pt x="766" y="1329"/>
                  <a:pt x="766" y="1329"/>
                </a:cubicBezTo>
                <a:cubicBezTo>
                  <a:pt x="784" y="1347"/>
                  <a:pt x="813" y="1349"/>
                  <a:pt x="833" y="1334"/>
                </a:cubicBezTo>
                <a:cubicBezTo>
                  <a:pt x="955" y="1243"/>
                  <a:pt x="1101" y="1181"/>
                  <a:pt x="1258" y="1158"/>
                </a:cubicBezTo>
                <a:cubicBezTo>
                  <a:pt x="1284" y="1154"/>
                  <a:pt x="1303" y="1132"/>
                  <a:pt x="1303" y="1107"/>
                </a:cubicBezTo>
                <a:cubicBezTo>
                  <a:pt x="1303" y="53"/>
                  <a:pt x="1303" y="53"/>
                  <a:pt x="1303" y="53"/>
                </a:cubicBezTo>
                <a:cubicBezTo>
                  <a:pt x="1303" y="24"/>
                  <a:pt x="1277" y="0"/>
                  <a:pt x="1248" y="2"/>
                </a:cubicBezTo>
                <a:cubicBezTo>
                  <a:pt x="781" y="35"/>
                  <a:pt x="356" y="220"/>
                  <a:pt x="24" y="509"/>
                </a:cubicBezTo>
                <a:cubicBezTo>
                  <a:pt x="1" y="528"/>
                  <a:pt x="0" y="563"/>
                  <a:pt x="21" y="584"/>
                </a:cubicBezTo>
                <a:close/>
              </a:path>
            </a:pathLst>
          </a:custGeom>
          <a:solidFill>
            <a:srgbClr val="FF646E"/>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83" name="Freeform 22"/>
          <p:cNvSpPr>
            <a:spLocks noEditPoints="1"/>
          </p:cNvSpPr>
          <p:nvPr/>
        </p:nvSpPr>
        <p:spPr bwMode="auto">
          <a:xfrm>
            <a:off x="5663838" y="2621169"/>
            <a:ext cx="198011" cy="197341"/>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a:effectLst/>
        </p:spPr>
        <p:txBody>
          <a:bodyPr lIns="121682" tIns="60841" rIns="121682" bIns="60841"/>
          <a:lstStyle/>
          <a:p>
            <a:endParaRPr lang="zh-CN" altLang="en-US">
              <a:solidFill>
                <a:schemeClr val="tx1">
                  <a:lumMod val="75000"/>
                  <a:lumOff val="25000"/>
                </a:schemeClr>
              </a:solidFill>
            </a:endParaRPr>
          </a:p>
        </p:txBody>
      </p:sp>
      <p:sp>
        <p:nvSpPr>
          <p:cNvPr id="84" name="AutoShape 28"/>
          <p:cNvSpPr/>
          <p:nvPr/>
        </p:nvSpPr>
        <p:spPr bwMode="auto">
          <a:xfrm flipH="1">
            <a:off x="6322176" y="2623877"/>
            <a:ext cx="216402" cy="2164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solidFill>
          <a:ln>
            <a:noFill/>
          </a:ln>
          <a:effectLst/>
        </p:spPr>
        <p:txBody>
          <a:bodyPr lIns="50800" tIns="50800" rIns="50800" bIns="50800" anchor="ctr"/>
          <a:lstStyle/>
          <a:p>
            <a:pPr algn="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85" name="Freeform 32"/>
          <p:cNvSpPr>
            <a:spLocks noEditPoints="1"/>
          </p:cNvSpPr>
          <p:nvPr/>
        </p:nvSpPr>
        <p:spPr bwMode="auto">
          <a:xfrm>
            <a:off x="6784782" y="3098031"/>
            <a:ext cx="273798" cy="224162"/>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chemeClr val="bg1"/>
          </a:solidFill>
          <a:ln w="9525">
            <a:noFill/>
            <a:round/>
          </a:ln>
        </p:spPr>
        <p:txBody>
          <a:bodyPr lIns="121920" tIns="60960" rIns="121920" bIns="60960" anchor="t"/>
          <a:lstStyle/>
          <a:p>
            <a:pPr>
              <a:defRPr/>
            </a:pPr>
            <a:endParaRPr lang="en-US" sz="3200">
              <a:solidFill>
                <a:schemeClr val="tx1">
                  <a:lumMod val="75000"/>
                  <a:lumOff val="25000"/>
                </a:schemeClr>
              </a:solidFill>
            </a:endParaRPr>
          </a:p>
        </p:txBody>
      </p:sp>
      <p:grpSp>
        <p:nvGrpSpPr>
          <p:cNvPr id="86" name="Group 80"/>
          <p:cNvGrpSpPr/>
          <p:nvPr/>
        </p:nvGrpSpPr>
        <p:grpSpPr>
          <a:xfrm>
            <a:off x="6823739" y="3817408"/>
            <a:ext cx="234841" cy="168177"/>
            <a:chOff x="2566497" y="2332666"/>
            <a:chExt cx="321832" cy="230473"/>
          </a:xfrm>
          <a:solidFill>
            <a:schemeClr val="bg1"/>
          </a:solidFill>
        </p:grpSpPr>
        <p:sp>
          <p:nvSpPr>
            <p:cNvPr id="87" name="Freeform 49"/>
            <p:cNvSpPr/>
            <p:nvPr/>
          </p:nvSpPr>
          <p:spPr bwMode="auto">
            <a:xfrm>
              <a:off x="2566497" y="2332666"/>
              <a:ext cx="180641" cy="230473"/>
            </a:xfrm>
            <a:custGeom>
              <a:avLst/>
              <a:gdLst/>
              <a:ahLst/>
              <a:cxnLst>
                <a:cxn ang="0">
                  <a:pos x="160" y="0"/>
                </a:cxn>
                <a:cxn ang="0">
                  <a:pos x="160" y="0"/>
                </a:cxn>
                <a:cxn ang="0">
                  <a:pos x="155" y="1"/>
                </a:cxn>
                <a:cxn ang="0">
                  <a:pos x="151" y="5"/>
                </a:cxn>
                <a:cxn ang="0">
                  <a:pos x="75" y="52"/>
                </a:cxn>
                <a:cxn ang="0">
                  <a:pos x="15" y="52"/>
                </a:cxn>
                <a:cxn ang="0">
                  <a:pos x="15" y="52"/>
                </a:cxn>
                <a:cxn ang="0">
                  <a:pos x="10" y="54"/>
                </a:cxn>
                <a:cxn ang="0">
                  <a:pos x="4" y="58"/>
                </a:cxn>
                <a:cxn ang="0">
                  <a:pos x="4" y="58"/>
                </a:cxn>
                <a:cxn ang="0">
                  <a:pos x="2" y="61"/>
                </a:cxn>
                <a:cxn ang="0">
                  <a:pos x="0" y="67"/>
                </a:cxn>
                <a:cxn ang="0">
                  <a:pos x="0" y="156"/>
                </a:cxn>
                <a:cxn ang="0">
                  <a:pos x="0" y="156"/>
                </a:cxn>
                <a:cxn ang="0">
                  <a:pos x="2" y="161"/>
                </a:cxn>
                <a:cxn ang="0">
                  <a:pos x="4" y="165"/>
                </a:cxn>
                <a:cxn ang="0">
                  <a:pos x="4" y="165"/>
                </a:cxn>
                <a:cxn ang="0">
                  <a:pos x="10" y="168"/>
                </a:cxn>
                <a:cxn ang="0">
                  <a:pos x="15" y="170"/>
                </a:cxn>
                <a:cxn ang="0">
                  <a:pos x="75" y="170"/>
                </a:cxn>
                <a:cxn ang="0">
                  <a:pos x="151" y="217"/>
                </a:cxn>
                <a:cxn ang="0">
                  <a:pos x="151" y="217"/>
                </a:cxn>
                <a:cxn ang="0">
                  <a:pos x="155" y="221"/>
                </a:cxn>
                <a:cxn ang="0">
                  <a:pos x="160" y="223"/>
                </a:cxn>
                <a:cxn ang="0">
                  <a:pos x="160" y="223"/>
                </a:cxn>
                <a:cxn ang="0">
                  <a:pos x="165" y="221"/>
                </a:cxn>
                <a:cxn ang="0">
                  <a:pos x="171" y="217"/>
                </a:cxn>
                <a:cxn ang="0">
                  <a:pos x="171" y="217"/>
                </a:cxn>
                <a:cxn ang="0">
                  <a:pos x="174" y="214"/>
                </a:cxn>
                <a:cxn ang="0">
                  <a:pos x="174" y="208"/>
                </a:cxn>
                <a:cxn ang="0">
                  <a:pos x="174" y="14"/>
                </a:cxn>
                <a:cxn ang="0">
                  <a:pos x="174" y="14"/>
                </a:cxn>
                <a:cxn ang="0">
                  <a:pos x="174" y="9"/>
                </a:cxn>
                <a:cxn ang="0">
                  <a:pos x="171" y="5"/>
                </a:cxn>
                <a:cxn ang="0">
                  <a:pos x="171" y="5"/>
                </a:cxn>
                <a:cxn ang="0">
                  <a:pos x="165" y="1"/>
                </a:cxn>
                <a:cxn ang="0">
                  <a:pos x="160" y="0"/>
                </a:cxn>
                <a:cxn ang="0">
                  <a:pos x="160" y="0"/>
                </a:cxn>
              </a:cxnLst>
              <a:rect l="0" t="0" r="r" b="b"/>
              <a:pathLst>
                <a:path w="174" h="223">
                  <a:moveTo>
                    <a:pt x="160" y="0"/>
                  </a:moveTo>
                  <a:lnTo>
                    <a:pt x="160" y="0"/>
                  </a:lnTo>
                  <a:lnTo>
                    <a:pt x="155" y="1"/>
                  </a:lnTo>
                  <a:lnTo>
                    <a:pt x="151" y="5"/>
                  </a:lnTo>
                  <a:lnTo>
                    <a:pt x="75" y="52"/>
                  </a:lnTo>
                  <a:lnTo>
                    <a:pt x="15" y="52"/>
                  </a:lnTo>
                  <a:lnTo>
                    <a:pt x="15" y="52"/>
                  </a:lnTo>
                  <a:lnTo>
                    <a:pt x="10" y="54"/>
                  </a:lnTo>
                  <a:lnTo>
                    <a:pt x="4" y="58"/>
                  </a:lnTo>
                  <a:lnTo>
                    <a:pt x="4" y="58"/>
                  </a:lnTo>
                  <a:lnTo>
                    <a:pt x="2" y="61"/>
                  </a:lnTo>
                  <a:lnTo>
                    <a:pt x="0" y="67"/>
                  </a:lnTo>
                  <a:lnTo>
                    <a:pt x="0" y="156"/>
                  </a:lnTo>
                  <a:lnTo>
                    <a:pt x="0" y="156"/>
                  </a:lnTo>
                  <a:lnTo>
                    <a:pt x="2" y="161"/>
                  </a:lnTo>
                  <a:lnTo>
                    <a:pt x="4" y="165"/>
                  </a:lnTo>
                  <a:lnTo>
                    <a:pt x="4" y="165"/>
                  </a:lnTo>
                  <a:lnTo>
                    <a:pt x="10" y="168"/>
                  </a:lnTo>
                  <a:lnTo>
                    <a:pt x="15" y="170"/>
                  </a:lnTo>
                  <a:lnTo>
                    <a:pt x="75" y="170"/>
                  </a:lnTo>
                  <a:lnTo>
                    <a:pt x="151" y="217"/>
                  </a:lnTo>
                  <a:lnTo>
                    <a:pt x="151" y="217"/>
                  </a:lnTo>
                  <a:lnTo>
                    <a:pt x="155" y="221"/>
                  </a:lnTo>
                  <a:lnTo>
                    <a:pt x="160" y="223"/>
                  </a:lnTo>
                  <a:lnTo>
                    <a:pt x="160" y="223"/>
                  </a:lnTo>
                  <a:lnTo>
                    <a:pt x="165" y="221"/>
                  </a:lnTo>
                  <a:lnTo>
                    <a:pt x="171" y="217"/>
                  </a:lnTo>
                  <a:lnTo>
                    <a:pt x="171" y="217"/>
                  </a:lnTo>
                  <a:lnTo>
                    <a:pt x="174" y="214"/>
                  </a:lnTo>
                  <a:lnTo>
                    <a:pt x="174" y="208"/>
                  </a:lnTo>
                  <a:lnTo>
                    <a:pt x="174" y="14"/>
                  </a:lnTo>
                  <a:lnTo>
                    <a:pt x="174" y="14"/>
                  </a:lnTo>
                  <a:lnTo>
                    <a:pt x="174" y="9"/>
                  </a:lnTo>
                  <a:lnTo>
                    <a:pt x="171" y="5"/>
                  </a:lnTo>
                  <a:lnTo>
                    <a:pt x="171" y="5"/>
                  </a:lnTo>
                  <a:lnTo>
                    <a:pt x="165" y="1"/>
                  </a:lnTo>
                  <a:lnTo>
                    <a:pt x="160" y="0"/>
                  </a:lnTo>
                  <a:lnTo>
                    <a:pt x="160" y="0"/>
                  </a:lnTo>
                  <a:close/>
                </a:path>
              </a:pathLst>
            </a:custGeom>
            <a:grpFill/>
            <a:ln w="9525">
              <a:noFill/>
              <a:round/>
            </a:ln>
          </p:spPr>
          <p:txBody>
            <a:bodyPr lIns="121920" tIns="60960" rIns="121920" bIns="60960" anchor="t"/>
            <a:lstStyle/>
            <a:p>
              <a:pPr>
                <a:defRPr/>
              </a:pPr>
              <a:endParaRPr lang="en-US" sz="3200">
                <a:solidFill>
                  <a:schemeClr val="tx1">
                    <a:lumMod val="75000"/>
                    <a:lumOff val="25000"/>
                  </a:schemeClr>
                </a:solidFill>
              </a:endParaRPr>
            </a:p>
          </p:txBody>
        </p:sp>
        <p:sp>
          <p:nvSpPr>
            <p:cNvPr id="88" name="Freeform 50"/>
            <p:cNvSpPr/>
            <p:nvPr/>
          </p:nvSpPr>
          <p:spPr bwMode="auto">
            <a:xfrm>
              <a:off x="2769977" y="2390804"/>
              <a:ext cx="58137" cy="114199"/>
            </a:xfrm>
            <a:custGeom>
              <a:avLst/>
              <a:gdLst/>
              <a:ahLst/>
              <a:cxnLst>
                <a:cxn ang="0">
                  <a:pos x="46" y="87"/>
                </a:cxn>
                <a:cxn ang="0">
                  <a:pos x="53" y="72"/>
                </a:cxn>
                <a:cxn ang="0">
                  <a:pos x="56" y="56"/>
                </a:cxn>
                <a:cxn ang="0">
                  <a:pos x="55" y="47"/>
                </a:cxn>
                <a:cxn ang="0">
                  <a:pos x="51" y="31"/>
                </a:cxn>
                <a:cxn ang="0">
                  <a:pos x="46" y="23"/>
                </a:cxn>
                <a:cxn ang="0">
                  <a:pos x="35" y="11"/>
                </a:cxn>
                <a:cxn ang="0">
                  <a:pos x="20" y="2"/>
                </a:cxn>
                <a:cxn ang="0">
                  <a:pos x="15" y="0"/>
                </a:cxn>
                <a:cxn ang="0">
                  <a:pos x="9" y="2"/>
                </a:cxn>
                <a:cxn ang="0">
                  <a:pos x="4" y="5"/>
                </a:cxn>
                <a:cxn ang="0">
                  <a:pos x="0" y="14"/>
                </a:cxn>
                <a:cxn ang="0">
                  <a:pos x="0" y="20"/>
                </a:cxn>
                <a:cxn ang="0">
                  <a:pos x="2" y="23"/>
                </a:cxn>
                <a:cxn ang="0">
                  <a:pos x="9" y="29"/>
                </a:cxn>
                <a:cxn ang="0">
                  <a:pos x="17" y="34"/>
                </a:cxn>
                <a:cxn ang="0">
                  <a:pos x="24" y="42"/>
                </a:cxn>
                <a:cxn ang="0">
                  <a:pos x="26" y="49"/>
                </a:cxn>
                <a:cxn ang="0">
                  <a:pos x="27" y="56"/>
                </a:cxn>
                <a:cxn ang="0">
                  <a:pos x="24" y="69"/>
                </a:cxn>
                <a:cxn ang="0">
                  <a:pos x="20" y="72"/>
                </a:cxn>
                <a:cxn ang="0">
                  <a:pos x="17" y="76"/>
                </a:cxn>
                <a:cxn ang="0">
                  <a:pos x="9" y="81"/>
                </a:cxn>
                <a:cxn ang="0">
                  <a:pos x="2" y="87"/>
                </a:cxn>
                <a:cxn ang="0">
                  <a:pos x="0" y="96"/>
                </a:cxn>
                <a:cxn ang="0">
                  <a:pos x="2" y="101"/>
                </a:cxn>
                <a:cxn ang="0">
                  <a:pos x="4" y="105"/>
                </a:cxn>
                <a:cxn ang="0">
                  <a:pos x="15" y="110"/>
                </a:cxn>
                <a:cxn ang="0">
                  <a:pos x="20" y="109"/>
                </a:cxn>
                <a:cxn ang="0">
                  <a:pos x="27" y="105"/>
                </a:cxn>
                <a:cxn ang="0">
                  <a:pos x="40" y="94"/>
                </a:cxn>
                <a:cxn ang="0">
                  <a:pos x="46" y="87"/>
                </a:cxn>
              </a:cxnLst>
              <a:rect l="0" t="0" r="r" b="b"/>
              <a:pathLst>
                <a:path w="56" h="110">
                  <a:moveTo>
                    <a:pt x="46" y="87"/>
                  </a:moveTo>
                  <a:lnTo>
                    <a:pt x="46" y="87"/>
                  </a:lnTo>
                  <a:lnTo>
                    <a:pt x="51" y="80"/>
                  </a:lnTo>
                  <a:lnTo>
                    <a:pt x="53" y="72"/>
                  </a:lnTo>
                  <a:lnTo>
                    <a:pt x="55" y="63"/>
                  </a:lnTo>
                  <a:lnTo>
                    <a:pt x="56" y="56"/>
                  </a:lnTo>
                  <a:lnTo>
                    <a:pt x="56" y="56"/>
                  </a:lnTo>
                  <a:lnTo>
                    <a:pt x="55" y="47"/>
                  </a:lnTo>
                  <a:lnTo>
                    <a:pt x="53" y="38"/>
                  </a:lnTo>
                  <a:lnTo>
                    <a:pt x="51" y="31"/>
                  </a:lnTo>
                  <a:lnTo>
                    <a:pt x="46" y="23"/>
                  </a:lnTo>
                  <a:lnTo>
                    <a:pt x="46" y="23"/>
                  </a:lnTo>
                  <a:lnTo>
                    <a:pt x="40" y="16"/>
                  </a:lnTo>
                  <a:lnTo>
                    <a:pt x="35" y="11"/>
                  </a:lnTo>
                  <a:lnTo>
                    <a:pt x="27" y="5"/>
                  </a:lnTo>
                  <a:lnTo>
                    <a:pt x="20" y="2"/>
                  </a:lnTo>
                  <a:lnTo>
                    <a:pt x="20" y="2"/>
                  </a:lnTo>
                  <a:lnTo>
                    <a:pt x="15" y="0"/>
                  </a:lnTo>
                  <a:lnTo>
                    <a:pt x="15" y="0"/>
                  </a:lnTo>
                  <a:lnTo>
                    <a:pt x="9" y="2"/>
                  </a:lnTo>
                  <a:lnTo>
                    <a:pt x="4" y="5"/>
                  </a:lnTo>
                  <a:lnTo>
                    <a:pt x="4" y="5"/>
                  </a:lnTo>
                  <a:lnTo>
                    <a:pt x="2" y="9"/>
                  </a:lnTo>
                  <a:lnTo>
                    <a:pt x="0" y="14"/>
                  </a:lnTo>
                  <a:lnTo>
                    <a:pt x="0" y="14"/>
                  </a:lnTo>
                  <a:lnTo>
                    <a:pt x="0" y="20"/>
                  </a:lnTo>
                  <a:lnTo>
                    <a:pt x="2" y="23"/>
                  </a:lnTo>
                  <a:lnTo>
                    <a:pt x="2" y="23"/>
                  </a:lnTo>
                  <a:lnTo>
                    <a:pt x="9" y="29"/>
                  </a:lnTo>
                  <a:lnTo>
                    <a:pt x="9" y="29"/>
                  </a:lnTo>
                  <a:lnTo>
                    <a:pt x="17" y="34"/>
                  </a:lnTo>
                  <a:lnTo>
                    <a:pt x="17" y="34"/>
                  </a:lnTo>
                  <a:lnTo>
                    <a:pt x="20" y="38"/>
                  </a:lnTo>
                  <a:lnTo>
                    <a:pt x="24" y="42"/>
                  </a:lnTo>
                  <a:lnTo>
                    <a:pt x="24" y="42"/>
                  </a:lnTo>
                  <a:lnTo>
                    <a:pt x="26" y="49"/>
                  </a:lnTo>
                  <a:lnTo>
                    <a:pt x="27" y="56"/>
                  </a:lnTo>
                  <a:lnTo>
                    <a:pt x="27" y="56"/>
                  </a:lnTo>
                  <a:lnTo>
                    <a:pt x="26" y="62"/>
                  </a:lnTo>
                  <a:lnTo>
                    <a:pt x="24" y="69"/>
                  </a:lnTo>
                  <a:lnTo>
                    <a:pt x="24" y="69"/>
                  </a:lnTo>
                  <a:lnTo>
                    <a:pt x="20" y="72"/>
                  </a:lnTo>
                  <a:lnTo>
                    <a:pt x="17" y="76"/>
                  </a:lnTo>
                  <a:lnTo>
                    <a:pt x="17" y="76"/>
                  </a:lnTo>
                  <a:lnTo>
                    <a:pt x="9" y="81"/>
                  </a:lnTo>
                  <a:lnTo>
                    <a:pt x="9" y="81"/>
                  </a:lnTo>
                  <a:lnTo>
                    <a:pt x="2" y="87"/>
                  </a:lnTo>
                  <a:lnTo>
                    <a:pt x="2" y="87"/>
                  </a:lnTo>
                  <a:lnTo>
                    <a:pt x="0" y="91"/>
                  </a:lnTo>
                  <a:lnTo>
                    <a:pt x="0" y="96"/>
                  </a:lnTo>
                  <a:lnTo>
                    <a:pt x="0" y="96"/>
                  </a:lnTo>
                  <a:lnTo>
                    <a:pt x="2" y="101"/>
                  </a:lnTo>
                  <a:lnTo>
                    <a:pt x="4" y="105"/>
                  </a:lnTo>
                  <a:lnTo>
                    <a:pt x="4" y="105"/>
                  </a:lnTo>
                  <a:lnTo>
                    <a:pt x="9" y="109"/>
                  </a:lnTo>
                  <a:lnTo>
                    <a:pt x="15" y="110"/>
                  </a:lnTo>
                  <a:lnTo>
                    <a:pt x="15" y="110"/>
                  </a:lnTo>
                  <a:lnTo>
                    <a:pt x="20" y="109"/>
                  </a:lnTo>
                  <a:lnTo>
                    <a:pt x="20" y="109"/>
                  </a:lnTo>
                  <a:lnTo>
                    <a:pt x="27" y="105"/>
                  </a:lnTo>
                  <a:lnTo>
                    <a:pt x="35" y="100"/>
                  </a:lnTo>
                  <a:lnTo>
                    <a:pt x="40" y="94"/>
                  </a:lnTo>
                  <a:lnTo>
                    <a:pt x="46" y="87"/>
                  </a:lnTo>
                  <a:lnTo>
                    <a:pt x="46" y="87"/>
                  </a:lnTo>
                  <a:close/>
                </a:path>
              </a:pathLst>
            </a:custGeom>
            <a:grpFill/>
            <a:ln w="9525">
              <a:noFill/>
              <a:round/>
            </a:ln>
          </p:spPr>
          <p:txBody>
            <a:bodyPr lIns="121920" tIns="60960" rIns="121920" bIns="60960" anchor="t"/>
            <a:lstStyle/>
            <a:p>
              <a:pPr>
                <a:defRPr/>
              </a:pPr>
              <a:endParaRPr lang="en-US" sz="3200">
                <a:solidFill>
                  <a:schemeClr val="tx1">
                    <a:lumMod val="75000"/>
                    <a:lumOff val="25000"/>
                  </a:schemeClr>
                </a:solidFill>
              </a:endParaRPr>
            </a:p>
          </p:txBody>
        </p:sp>
        <p:sp>
          <p:nvSpPr>
            <p:cNvPr id="89" name="Freeform 51"/>
            <p:cNvSpPr/>
            <p:nvPr/>
          </p:nvSpPr>
          <p:spPr bwMode="auto">
            <a:xfrm>
              <a:off x="2794893" y="2336819"/>
              <a:ext cx="93436" cy="224244"/>
            </a:xfrm>
            <a:custGeom>
              <a:avLst/>
              <a:gdLst/>
              <a:ahLst/>
              <a:cxnLst>
                <a:cxn ang="0">
                  <a:pos x="20" y="2"/>
                </a:cxn>
                <a:cxn ang="0">
                  <a:pos x="14" y="0"/>
                </a:cxn>
                <a:cxn ang="0">
                  <a:pos x="3" y="4"/>
                </a:cxn>
                <a:cxn ang="0">
                  <a:pos x="0" y="9"/>
                </a:cxn>
                <a:cxn ang="0">
                  <a:pos x="0" y="15"/>
                </a:cxn>
                <a:cxn ang="0">
                  <a:pos x="2" y="22"/>
                </a:cxn>
                <a:cxn ang="0">
                  <a:pos x="7" y="27"/>
                </a:cxn>
                <a:cxn ang="0">
                  <a:pos x="25" y="38"/>
                </a:cxn>
                <a:cxn ang="0">
                  <a:pos x="32" y="44"/>
                </a:cxn>
                <a:cxn ang="0">
                  <a:pos x="47" y="60"/>
                </a:cxn>
                <a:cxn ang="0">
                  <a:pos x="51" y="69"/>
                </a:cxn>
                <a:cxn ang="0">
                  <a:pos x="58" y="87"/>
                </a:cxn>
                <a:cxn ang="0">
                  <a:pos x="61" y="109"/>
                </a:cxn>
                <a:cxn ang="0">
                  <a:pos x="60" y="118"/>
                </a:cxn>
                <a:cxn ang="0">
                  <a:pos x="56" y="138"/>
                </a:cxn>
                <a:cxn ang="0">
                  <a:pos x="51" y="147"/>
                </a:cxn>
                <a:cxn ang="0">
                  <a:pos x="40" y="165"/>
                </a:cxn>
                <a:cxn ang="0">
                  <a:pos x="25" y="178"/>
                </a:cxn>
                <a:cxn ang="0">
                  <a:pos x="7" y="189"/>
                </a:cxn>
                <a:cxn ang="0">
                  <a:pos x="3" y="191"/>
                </a:cxn>
                <a:cxn ang="0">
                  <a:pos x="0" y="198"/>
                </a:cxn>
                <a:cxn ang="0">
                  <a:pos x="0" y="202"/>
                </a:cxn>
                <a:cxn ang="0">
                  <a:pos x="3" y="212"/>
                </a:cxn>
                <a:cxn ang="0">
                  <a:pos x="9" y="216"/>
                </a:cxn>
                <a:cxn ang="0">
                  <a:pos x="14" y="216"/>
                </a:cxn>
                <a:cxn ang="0">
                  <a:pos x="20" y="214"/>
                </a:cxn>
                <a:cxn ang="0">
                  <a:pos x="49" y="198"/>
                </a:cxn>
                <a:cxn ang="0">
                  <a:pos x="71" y="173"/>
                </a:cxn>
                <a:cxn ang="0">
                  <a:pos x="80" y="158"/>
                </a:cxn>
                <a:cxn ang="0">
                  <a:pos x="89" y="125"/>
                </a:cxn>
                <a:cxn ang="0">
                  <a:pos x="90" y="109"/>
                </a:cxn>
                <a:cxn ang="0">
                  <a:pos x="85" y="75"/>
                </a:cxn>
                <a:cxn ang="0">
                  <a:pos x="71" y="44"/>
                </a:cxn>
                <a:cxn ang="0">
                  <a:pos x="60" y="31"/>
                </a:cxn>
                <a:cxn ang="0">
                  <a:pos x="34" y="9"/>
                </a:cxn>
                <a:cxn ang="0">
                  <a:pos x="20" y="2"/>
                </a:cxn>
              </a:cxnLst>
              <a:rect l="0" t="0" r="r" b="b"/>
              <a:pathLst>
                <a:path w="90" h="216">
                  <a:moveTo>
                    <a:pt x="20" y="2"/>
                  </a:moveTo>
                  <a:lnTo>
                    <a:pt x="20" y="2"/>
                  </a:lnTo>
                  <a:lnTo>
                    <a:pt x="14" y="0"/>
                  </a:lnTo>
                  <a:lnTo>
                    <a:pt x="14" y="0"/>
                  </a:lnTo>
                  <a:lnTo>
                    <a:pt x="7" y="2"/>
                  </a:lnTo>
                  <a:lnTo>
                    <a:pt x="3" y="4"/>
                  </a:lnTo>
                  <a:lnTo>
                    <a:pt x="3" y="4"/>
                  </a:lnTo>
                  <a:lnTo>
                    <a:pt x="0" y="9"/>
                  </a:lnTo>
                  <a:lnTo>
                    <a:pt x="0" y="15"/>
                  </a:lnTo>
                  <a:lnTo>
                    <a:pt x="0" y="15"/>
                  </a:lnTo>
                  <a:lnTo>
                    <a:pt x="0" y="18"/>
                  </a:lnTo>
                  <a:lnTo>
                    <a:pt x="2" y="22"/>
                  </a:lnTo>
                  <a:lnTo>
                    <a:pt x="3" y="26"/>
                  </a:lnTo>
                  <a:lnTo>
                    <a:pt x="7" y="27"/>
                  </a:lnTo>
                  <a:lnTo>
                    <a:pt x="7" y="27"/>
                  </a:lnTo>
                  <a:lnTo>
                    <a:pt x="25" y="38"/>
                  </a:lnTo>
                  <a:lnTo>
                    <a:pt x="25" y="38"/>
                  </a:lnTo>
                  <a:lnTo>
                    <a:pt x="32" y="44"/>
                  </a:lnTo>
                  <a:lnTo>
                    <a:pt x="40" y="51"/>
                  </a:lnTo>
                  <a:lnTo>
                    <a:pt x="47" y="60"/>
                  </a:lnTo>
                  <a:lnTo>
                    <a:pt x="51" y="69"/>
                  </a:lnTo>
                  <a:lnTo>
                    <a:pt x="51" y="69"/>
                  </a:lnTo>
                  <a:lnTo>
                    <a:pt x="56" y="78"/>
                  </a:lnTo>
                  <a:lnTo>
                    <a:pt x="58" y="87"/>
                  </a:lnTo>
                  <a:lnTo>
                    <a:pt x="60" y="98"/>
                  </a:lnTo>
                  <a:lnTo>
                    <a:pt x="61" y="109"/>
                  </a:lnTo>
                  <a:lnTo>
                    <a:pt x="61" y="109"/>
                  </a:lnTo>
                  <a:lnTo>
                    <a:pt x="60" y="118"/>
                  </a:lnTo>
                  <a:lnTo>
                    <a:pt x="58" y="129"/>
                  </a:lnTo>
                  <a:lnTo>
                    <a:pt x="56" y="138"/>
                  </a:lnTo>
                  <a:lnTo>
                    <a:pt x="51" y="147"/>
                  </a:lnTo>
                  <a:lnTo>
                    <a:pt x="51" y="147"/>
                  </a:lnTo>
                  <a:lnTo>
                    <a:pt x="47" y="156"/>
                  </a:lnTo>
                  <a:lnTo>
                    <a:pt x="40" y="165"/>
                  </a:lnTo>
                  <a:lnTo>
                    <a:pt x="32" y="173"/>
                  </a:lnTo>
                  <a:lnTo>
                    <a:pt x="25" y="178"/>
                  </a:lnTo>
                  <a:lnTo>
                    <a:pt x="25" y="178"/>
                  </a:lnTo>
                  <a:lnTo>
                    <a:pt x="7" y="189"/>
                  </a:lnTo>
                  <a:lnTo>
                    <a:pt x="7" y="189"/>
                  </a:lnTo>
                  <a:lnTo>
                    <a:pt x="3" y="191"/>
                  </a:lnTo>
                  <a:lnTo>
                    <a:pt x="2" y="194"/>
                  </a:lnTo>
                  <a:lnTo>
                    <a:pt x="0" y="198"/>
                  </a:lnTo>
                  <a:lnTo>
                    <a:pt x="0" y="202"/>
                  </a:lnTo>
                  <a:lnTo>
                    <a:pt x="0" y="202"/>
                  </a:lnTo>
                  <a:lnTo>
                    <a:pt x="0" y="207"/>
                  </a:lnTo>
                  <a:lnTo>
                    <a:pt x="3" y="212"/>
                  </a:lnTo>
                  <a:lnTo>
                    <a:pt x="3" y="212"/>
                  </a:lnTo>
                  <a:lnTo>
                    <a:pt x="9" y="216"/>
                  </a:lnTo>
                  <a:lnTo>
                    <a:pt x="14" y="216"/>
                  </a:lnTo>
                  <a:lnTo>
                    <a:pt x="14" y="216"/>
                  </a:lnTo>
                  <a:lnTo>
                    <a:pt x="20" y="214"/>
                  </a:lnTo>
                  <a:lnTo>
                    <a:pt x="20" y="214"/>
                  </a:lnTo>
                  <a:lnTo>
                    <a:pt x="34" y="207"/>
                  </a:lnTo>
                  <a:lnTo>
                    <a:pt x="49" y="198"/>
                  </a:lnTo>
                  <a:lnTo>
                    <a:pt x="60" y="185"/>
                  </a:lnTo>
                  <a:lnTo>
                    <a:pt x="71" y="173"/>
                  </a:lnTo>
                  <a:lnTo>
                    <a:pt x="71" y="173"/>
                  </a:lnTo>
                  <a:lnTo>
                    <a:pt x="80" y="158"/>
                  </a:lnTo>
                  <a:lnTo>
                    <a:pt x="85" y="142"/>
                  </a:lnTo>
                  <a:lnTo>
                    <a:pt x="89" y="125"/>
                  </a:lnTo>
                  <a:lnTo>
                    <a:pt x="90" y="109"/>
                  </a:lnTo>
                  <a:lnTo>
                    <a:pt x="90" y="109"/>
                  </a:lnTo>
                  <a:lnTo>
                    <a:pt x="89" y="91"/>
                  </a:lnTo>
                  <a:lnTo>
                    <a:pt x="85" y="75"/>
                  </a:lnTo>
                  <a:lnTo>
                    <a:pt x="80" y="58"/>
                  </a:lnTo>
                  <a:lnTo>
                    <a:pt x="71" y="44"/>
                  </a:lnTo>
                  <a:lnTo>
                    <a:pt x="71" y="44"/>
                  </a:lnTo>
                  <a:lnTo>
                    <a:pt x="60" y="31"/>
                  </a:lnTo>
                  <a:lnTo>
                    <a:pt x="49" y="18"/>
                  </a:lnTo>
                  <a:lnTo>
                    <a:pt x="34" y="9"/>
                  </a:lnTo>
                  <a:lnTo>
                    <a:pt x="20" y="2"/>
                  </a:lnTo>
                  <a:lnTo>
                    <a:pt x="20" y="2"/>
                  </a:lnTo>
                  <a:close/>
                </a:path>
              </a:pathLst>
            </a:custGeom>
            <a:grpFill/>
            <a:ln w="9525">
              <a:noFill/>
              <a:round/>
            </a:ln>
          </p:spPr>
          <p:txBody>
            <a:bodyPr lIns="121920" tIns="60960" rIns="121920" bIns="60960" anchor="t"/>
            <a:lstStyle/>
            <a:p>
              <a:pPr>
                <a:defRPr/>
              </a:pPr>
              <a:endParaRPr lang="en-US" sz="3200">
                <a:solidFill>
                  <a:schemeClr val="tx1">
                    <a:lumMod val="75000"/>
                    <a:lumOff val="25000"/>
                  </a:schemeClr>
                </a:solidFill>
              </a:endParaRPr>
            </a:p>
          </p:txBody>
        </p:sp>
      </p:grpSp>
      <p:sp>
        <p:nvSpPr>
          <p:cNvPr id="90" name="Freeform 91"/>
          <p:cNvSpPr/>
          <p:nvPr/>
        </p:nvSpPr>
        <p:spPr bwMode="auto">
          <a:xfrm flipV="1">
            <a:off x="6150101" y="3966091"/>
            <a:ext cx="759988" cy="787038"/>
          </a:xfrm>
          <a:custGeom>
            <a:avLst/>
            <a:gdLst>
              <a:gd name="T0" fmla="*/ 0 w 1303"/>
              <a:gd name="T1" fmla="*/ 53 h 1349"/>
              <a:gd name="T2" fmla="*/ 0 w 1303"/>
              <a:gd name="T3" fmla="*/ 1107 h 1349"/>
              <a:gd name="T4" fmla="*/ 44 w 1303"/>
              <a:gd name="T5" fmla="*/ 1158 h 1349"/>
              <a:gd name="T6" fmla="*/ 470 w 1303"/>
              <a:gd name="T7" fmla="*/ 1334 h 1349"/>
              <a:gd name="T8" fmla="*/ 537 w 1303"/>
              <a:gd name="T9" fmla="*/ 1329 h 1349"/>
              <a:gd name="T10" fmla="*/ 1281 w 1303"/>
              <a:gd name="T11" fmla="*/ 584 h 1349"/>
              <a:gd name="T12" fmla="*/ 1279 w 1303"/>
              <a:gd name="T13" fmla="*/ 509 h 1349"/>
              <a:gd name="T14" fmla="*/ 55 w 1303"/>
              <a:gd name="T15" fmla="*/ 2 h 1349"/>
              <a:gd name="T16" fmla="*/ 0 w 1303"/>
              <a:gd name="T17" fmla="*/ 53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1349">
                <a:moveTo>
                  <a:pt x="0" y="53"/>
                </a:moveTo>
                <a:cubicBezTo>
                  <a:pt x="0" y="1107"/>
                  <a:pt x="0" y="1107"/>
                  <a:pt x="0" y="1107"/>
                </a:cubicBezTo>
                <a:cubicBezTo>
                  <a:pt x="0" y="1132"/>
                  <a:pt x="19" y="1154"/>
                  <a:pt x="44" y="1158"/>
                </a:cubicBezTo>
                <a:cubicBezTo>
                  <a:pt x="202" y="1181"/>
                  <a:pt x="347" y="1243"/>
                  <a:pt x="470" y="1334"/>
                </a:cubicBezTo>
                <a:cubicBezTo>
                  <a:pt x="490" y="1349"/>
                  <a:pt x="519" y="1347"/>
                  <a:pt x="537" y="1329"/>
                </a:cubicBezTo>
                <a:cubicBezTo>
                  <a:pt x="1281" y="584"/>
                  <a:pt x="1281" y="584"/>
                  <a:pt x="1281" y="584"/>
                </a:cubicBezTo>
                <a:cubicBezTo>
                  <a:pt x="1303" y="563"/>
                  <a:pt x="1302" y="528"/>
                  <a:pt x="1279" y="509"/>
                </a:cubicBezTo>
                <a:cubicBezTo>
                  <a:pt x="946" y="220"/>
                  <a:pt x="522" y="34"/>
                  <a:pt x="55" y="2"/>
                </a:cubicBezTo>
                <a:cubicBezTo>
                  <a:pt x="25" y="0"/>
                  <a:pt x="0" y="24"/>
                  <a:pt x="0" y="53"/>
                </a:cubicBezTo>
                <a:close/>
              </a:path>
            </a:pathLst>
          </a:custGeom>
          <a:solidFill>
            <a:srgbClr val="FF646E"/>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91" name="Freeform 93"/>
          <p:cNvSpPr/>
          <p:nvPr/>
        </p:nvSpPr>
        <p:spPr bwMode="auto">
          <a:xfrm flipV="1">
            <a:off x="5281912" y="3966091"/>
            <a:ext cx="759988" cy="787038"/>
          </a:xfrm>
          <a:custGeom>
            <a:avLst/>
            <a:gdLst>
              <a:gd name="T0" fmla="*/ 21 w 1303"/>
              <a:gd name="T1" fmla="*/ 584 h 1349"/>
              <a:gd name="T2" fmla="*/ 766 w 1303"/>
              <a:gd name="T3" fmla="*/ 1329 h 1349"/>
              <a:gd name="T4" fmla="*/ 833 w 1303"/>
              <a:gd name="T5" fmla="*/ 1334 h 1349"/>
              <a:gd name="T6" fmla="*/ 1258 w 1303"/>
              <a:gd name="T7" fmla="*/ 1158 h 1349"/>
              <a:gd name="T8" fmla="*/ 1303 w 1303"/>
              <a:gd name="T9" fmla="*/ 1107 h 1349"/>
              <a:gd name="T10" fmla="*/ 1303 w 1303"/>
              <a:gd name="T11" fmla="*/ 53 h 1349"/>
              <a:gd name="T12" fmla="*/ 1248 w 1303"/>
              <a:gd name="T13" fmla="*/ 2 h 1349"/>
              <a:gd name="T14" fmla="*/ 24 w 1303"/>
              <a:gd name="T15" fmla="*/ 509 h 1349"/>
              <a:gd name="T16" fmla="*/ 21 w 1303"/>
              <a:gd name="T17" fmla="*/ 584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1349">
                <a:moveTo>
                  <a:pt x="21" y="584"/>
                </a:moveTo>
                <a:cubicBezTo>
                  <a:pt x="766" y="1329"/>
                  <a:pt x="766" y="1329"/>
                  <a:pt x="766" y="1329"/>
                </a:cubicBezTo>
                <a:cubicBezTo>
                  <a:pt x="784" y="1347"/>
                  <a:pt x="813" y="1349"/>
                  <a:pt x="833" y="1334"/>
                </a:cubicBezTo>
                <a:cubicBezTo>
                  <a:pt x="955" y="1243"/>
                  <a:pt x="1101" y="1181"/>
                  <a:pt x="1258" y="1158"/>
                </a:cubicBezTo>
                <a:cubicBezTo>
                  <a:pt x="1284" y="1154"/>
                  <a:pt x="1303" y="1132"/>
                  <a:pt x="1303" y="1107"/>
                </a:cubicBezTo>
                <a:cubicBezTo>
                  <a:pt x="1303" y="53"/>
                  <a:pt x="1303" y="53"/>
                  <a:pt x="1303" y="53"/>
                </a:cubicBezTo>
                <a:cubicBezTo>
                  <a:pt x="1303" y="24"/>
                  <a:pt x="1277" y="0"/>
                  <a:pt x="1248" y="2"/>
                </a:cubicBezTo>
                <a:cubicBezTo>
                  <a:pt x="781" y="35"/>
                  <a:pt x="356" y="220"/>
                  <a:pt x="24" y="509"/>
                </a:cubicBezTo>
                <a:cubicBezTo>
                  <a:pt x="1" y="528"/>
                  <a:pt x="0" y="563"/>
                  <a:pt x="21" y="584"/>
                </a:cubicBezTo>
                <a:close/>
              </a:path>
            </a:pathLst>
          </a:custGeom>
          <a:solidFill>
            <a:srgbClr val="FACD2F"/>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92" name="Freeform 5"/>
          <p:cNvSpPr>
            <a:spLocks noEditPoints="1"/>
          </p:cNvSpPr>
          <p:nvPr/>
        </p:nvSpPr>
        <p:spPr bwMode="auto">
          <a:xfrm>
            <a:off x="6342581" y="4291561"/>
            <a:ext cx="208859" cy="147476"/>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bg1"/>
          </a:solidFill>
          <a:ln>
            <a:noFill/>
          </a:ln>
          <a:effectLst/>
        </p:spPr>
        <p:txBody>
          <a:bodyPr vert="horz" wrap="square" lIns="121920" tIns="60960" rIns="121920" bIns="60960" numCol="1" anchor="t" anchorCtr="0" compatLnSpc="1"/>
          <a:lstStyle/>
          <a:p>
            <a:endParaRPr lang="id-ID" sz="1400">
              <a:solidFill>
                <a:schemeClr val="tx1">
                  <a:lumMod val="75000"/>
                  <a:lumOff val="25000"/>
                </a:schemeClr>
              </a:solidFill>
              <a:latin typeface="Impact" panose="020B0806030902050204" pitchFamily="34" charset="0"/>
            </a:endParaRPr>
          </a:p>
        </p:txBody>
      </p:sp>
      <p:sp>
        <p:nvSpPr>
          <p:cNvPr id="93" name="Freeform 381"/>
          <p:cNvSpPr>
            <a:spLocks noEditPoints="1"/>
          </p:cNvSpPr>
          <p:nvPr/>
        </p:nvSpPr>
        <p:spPr bwMode="auto">
          <a:xfrm>
            <a:off x="5623902" y="4263487"/>
            <a:ext cx="220613" cy="220613"/>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97 w 288"/>
              <a:gd name="T11" fmla="*/ 136 h 288"/>
              <a:gd name="T12" fmla="*/ 194 w 288"/>
              <a:gd name="T13" fmla="*/ 99 h 288"/>
              <a:gd name="T14" fmla="*/ 242 w 288"/>
              <a:gd name="T15" fmla="*/ 99 h 288"/>
              <a:gd name="T16" fmla="*/ 252 w 288"/>
              <a:gd name="T17" fmla="*/ 136 h 288"/>
              <a:gd name="T18" fmla="*/ 197 w 288"/>
              <a:gd name="T19" fmla="*/ 136 h 288"/>
              <a:gd name="T20" fmla="*/ 37 w 288"/>
              <a:gd name="T21" fmla="*/ 136 h 288"/>
              <a:gd name="T22" fmla="*/ 46 w 288"/>
              <a:gd name="T23" fmla="*/ 99 h 288"/>
              <a:gd name="T24" fmla="*/ 95 w 288"/>
              <a:gd name="T25" fmla="*/ 99 h 288"/>
              <a:gd name="T26" fmla="*/ 92 w 288"/>
              <a:gd name="T27" fmla="*/ 136 h 288"/>
              <a:gd name="T28" fmla="*/ 37 w 288"/>
              <a:gd name="T29" fmla="*/ 136 h 288"/>
              <a:gd name="T30" fmla="*/ 111 w 288"/>
              <a:gd name="T31" fmla="*/ 99 h 288"/>
              <a:gd name="T32" fmla="*/ 178 w 288"/>
              <a:gd name="T33" fmla="*/ 99 h 288"/>
              <a:gd name="T34" fmla="*/ 181 w 288"/>
              <a:gd name="T35" fmla="*/ 136 h 288"/>
              <a:gd name="T36" fmla="*/ 108 w 288"/>
              <a:gd name="T37" fmla="*/ 136 h 288"/>
              <a:gd name="T38" fmla="*/ 111 w 288"/>
              <a:gd name="T39" fmla="*/ 99 h 288"/>
              <a:gd name="T40" fmla="*/ 37 w 288"/>
              <a:gd name="T41" fmla="*/ 152 h 288"/>
              <a:gd name="T42" fmla="*/ 92 w 288"/>
              <a:gd name="T43" fmla="*/ 152 h 288"/>
              <a:gd name="T44" fmla="*/ 95 w 288"/>
              <a:gd name="T45" fmla="*/ 190 h 288"/>
              <a:gd name="T46" fmla="*/ 47 w 288"/>
              <a:gd name="T47" fmla="*/ 190 h 288"/>
              <a:gd name="T48" fmla="*/ 37 w 288"/>
              <a:gd name="T49" fmla="*/ 152 h 288"/>
              <a:gd name="T50" fmla="*/ 108 w 288"/>
              <a:gd name="T51" fmla="*/ 152 h 288"/>
              <a:gd name="T52" fmla="*/ 181 w 288"/>
              <a:gd name="T53" fmla="*/ 152 h 288"/>
              <a:gd name="T54" fmla="*/ 178 w 288"/>
              <a:gd name="T55" fmla="*/ 190 h 288"/>
              <a:gd name="T56" fmla="*/ 111 w 288"/>
              <a:gd name="T57" fmla="*/ 190 h 288"/>
              <a:gd name="T58" fmla="*/ 108 w 288"/>
              <a:gd name="T59" fmla="*/ 152 h 288"/>
              <a:gd name="T60" fmla="*/ 197 w 288"/>
              <a:gd name="T61" fmla="*/ 152 h 288"/>
              <a:gd name="T62" fmla="*/ 252 w 288"/>
              <a:gd name="T63" fmla="*/ 152 h 288"/>
              <a:gd name="T64" fmla="*/ 242 w 288"/>
              <a:gd name="T65" fmla="*/ 190 h 288"/>
              <a:gd name="T66" fmla="*/ 194 w 288"/>
              <a:gd name="T67" fmla="*/ 190 h 288"/>
              <a:gd name="T68" fmla="*/ 197 w 288"/>
              <a:gd name="T69" fmla="*/ 152 h 288"/>
              <a:gd name="T70" fmla="*/ 233 w 288"/>
              <a:gd name="T71" fmla="*/ 82 h 288"/>
              <a:gd name="T72" fmla="*/ 191 w 288"/>
              <a:gd name="T73" fmla="*/ 82 h 288"/>
              <a:gd name="T74" fmla="*/ 180 w 288"/>
              <a:gd name="T75" fmla="*/ 42 h 288"/>
              <a:gd name="T76" fmla="*/ 233 w 288"/>
              <a:gd name="T77" fmla="*/ 82 h 288"/>
              <a:gd name="T78" fmla="*/ 160 w 288"/>
              <a:gd name="T79" fmla="*/ 37 h 288"/>
              <a:gd name="T80" fmla="*/ 175 w 288"/>
              <a:gd name="T81" fmla="*/ 82 h 288"/>
              <a:gd name="T82" fmla="*/ 114 w 288"/>
              <a:gd name="T83" fmla="*/ 82 h 288"/>
              <a:gd name="T84" fmla="*/ 128 w 288"/>
              <a:gd name="T85" fmla="*/ 37 h 288"/>
              <a:gd name="T86" fmla="*/ 144 w 288"/>
              <a:gd name="T87" fmla="*/ 36 h 288"/>
              <a:gd name="T88" fmla="*/ 160 w 288"/>
              <a:gd name="T89" fmla="*/ 37 h 288"/>
              <a:gd name="T90" fmla="*/ 109 w 288"/>
              <a:gd name="T91" fmla="*/ 42 h 288"/>
              <a:gd name="T92" fmla="*/ 97 w 288"/>
              <a:gd name="T93" fmla="*/ 82 h 288"/>
              <a:gd name="T94" fmla="*/ 56 w 288"/>
              <a:gd name="T95" fmla="*/ 82 h 288"/>
              <a:gd name="T96" fmla="*/ 109 w 288"/>
              <a:gd name="T97" fmla="*/ 42 h 288"/>
              <a:gd name="T98" fmla="*/ 56 w 288"/>
              <a:gd name="T99" fmla="*/ 206 h 288"/>
              <a:gd name="T100" fmla="*/ 97 w 288"/>
              <a:gd name="T101" fmla="*/ 206 h 288"/>
              <a:gd name="T102" fmla="*/ 109 w 288"/>
              <a:gd name="T103" fmla="*/ 246 h 288"/>
              <a:gd name="T104" fmla="*/ 56 w 288"/>
              <a:gd name="T105" fmla="*/ 206 h 288"/>
              <a:gd name="T106" fmla="*/ 128 w 288"/>
              <a:gd name="T107" fmla="*/ 251 h 288"/>
              <a:gd name="T108" fmla="*/ 114 w 288"/>
              <a:gd name="T109" fmla="*/ 206 h 288"/>
              <a:gd name="T110" fmla="*/ 175 w 288"/>
              <a:gd name="T111" fmla="*/ 206 h 288"/>
              <a:gd name="T112" fmla="*/ 160 w 288"/>
              <a:gd name="T113" fmla="*/ 251 h 288"/>
              <a:gd name="T114" fmla="*/ 144 w 288"/>
              <a:gd name="T115" fmla="*/ 252 h 288"/>
              <a:gd name="T116" fmla="*/ 128 w 288"/>
              <a:gd name="T117" fmla="*/ 251 h 288"/>
              <a:gd name="T118" fmla="*/ 180 w 288"/>
              <a:gd name="T119" fmla="*/ 246 h 288"/>
              <a:gd name="T120" fmla="*/ 191 w 288"/>
              <a:gd name="T121" fmla="*/ 206 h 288"/>
              <a:gd name="T122" fmla="*/ 232 w 288"/>
              <a:gd name="T123" fmla="*/ 206 h 288"/>
              <a:gd name="T124" fmla="*/ 180 w 288"/>
              <a:gd name="T125" fmla="*/ 24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288">
                <a:moveTo>
                  <a:pt x="144" y="0"/>
                </a:moveTo>
                <a:cubicBezTo>
                  <a:pt x="65" y="0"/>
                  <a:pt x="0" y="65"/>
                  <a:pt x="0" y="144"/>
                </a:cubicBezTo>
                <a:cubicBezTo>
                  <a:pt x="0" y="224"/>
                  <a:pt x="65" y="288"/>
                  <a:pt x="144" y="288"/>
                </a:cubicBezTo>
                <a:cubicBezTo>
                  <a:pt x="224" y="288"/>
                  <a:pt x="288" y="224"/>
                  <a:pt x="288" y="144"/>
                </a:cubicBezTo>
                <a:cubicBezTo>
                  <a:pt x="288" y="65"/>
                  <a:pt x="224" y="0"/>
                  <a:pt x="144" y="0"/>
                </a:cubicBezTo>
                <a:close/>
                <a:moveTo>
                  <a:pt x="197" y="136"/>
                </a:moveTo>
                <a:cubicBezTo>
                  <a:pt x="197" y="123"/>
                  <a:pt x="196" y="110"/>
                  <a:pt x="194" y="99"/>
                </a:cubicBezTo>
                <a:cubicBezTo>
                  <a:pt x="242" y="99"/>
                  <a:pt x="242" y="99"/>
                  <a:pt x="242" y="99"/>
                </a:cubicBezTo>
                <a:cubicBezTo>
                  <a:pt x="247" y="110"/>
                  <a:pt x="251" y="123"/>
                  <a:pt x="252" y="136"/>
                </a:cubicBezTo>
                <a:lnTo>
                  <a:pt x="197" y="136"/>
                </a:lnTo>
                <a:close/>
                <a:moveTo>
                  <a:pt x="37" y="136"/>
                </a:moveTo>
                <a:cubicBezTo>
                  <a:pt x="38" y="123"/>
                  <a:pt x="41" y="110"/>
                  <a:pt x="46" y="99"/>
                </a:cubicBezTo>
                <a:cubicBezTo>
                  <a:pt x="95" y="99"/>
                  <a:pt x="95" y="99"/>
                  <a:pt x="95" y="99"/>
                </a:cubicBezTo>
                <a:cubicBezTo>
                  <a:pt x="93" y="110"/>
                  <a:pt x="92" y="123"/>
                  <a:pt x="92" y="136"/>
                </a:cubicBezTo>
                <a:lnTo>
                  <a:pt x="37" y="136"/>
                </a:lnTo>
                <a:close/>
                <a:moveTo>
                  <a:pt x="111" y="99"/>
                </a:moveTo>
                <a:cubicBezTo>
                  <a:pt x="178" y="99"/>
                  <a:pt x="178" y="99"/>
                  <a:pt x="178" y="99"/>
                </a:cubicBezTo>
                <a:cubicBezTo>
                  <a:pt x="179" y="110"/>
                  <a:pt x="181" y="123"/>
                  <a:pt x="181" y="136"/>
                </a:cubicBezTo>
                <a:cubicBezTo>
                  <a:pt x="108" y="136"/>
                  <a:pt x="108" y="136"/>
                  <a:pt x="108" y="136"/>
                </a:cubicBezTo>
                <a:cubicBezTo>
                  <a:pt x="108" y="123"/>
                  <a:pt x="109" y="110"/>
                  <a:pt x="111" y="99"/>
                </a:cubicBezTo>
                <a:close/>
                <a:moveTo>
                  <a:pt x="37" y="152"/>
                </a:moveTo>
                <a:cubicBezTo>
                  <a:pt x="92" y="152"/>
                  <a:pt x="92" y="152"/>
                  <a:pt x="92" y="152"/>
                </a:cubicBezTo>
                <a:cubicBezTo>
                  <a:pt x="92" y="166"/>
                  <a:pt x="93" y="179"/>
                  <a:pt x="95" y="190"/>
                </a:cubicBezTo>
                <a:cubicBezTo>
                  <a:pt x="47" y="190"/>
                  <a:pt x="47" y="190"/>
                  <a:pt x="47" y="190"/>
                </a:cubicBezTo>
                <a:cubicBezTo>
                  <a:pt x="41" y="179"/>
                  <a:pt x="38" y="166"/>
                  <a:pt x="37" y="152"/>
                </a:cubicBezTo>
                <a:close/>
                <a:moveTo>
                  <a:pt x="108" y="152"/>
                </a:moveTo>
                <a:cubicBezTo>
                  <a:pt x="181" y="152"/>
                  <a:pt x="181" y="152"/>
                  <a:pt x="181" y="152"/>
                </a:cubicBezTo>
                <a:cubicBezTo>
                  <a:pt x="180" y="166"/>
                  <a:pt x="179" y="179"/>
                  <a:pt x="178" y="190"/>
                </a:cubicBezTo>
                <a:cubicBezTo>
                  <a:pt x="111" y="190"/>
                  <a:pt x="111" y="190"/>
                  <a:pt x="111" y="190"/>
                </a:cubicBezTo>
                <a:cubicBezTo>
                  <a:pt x="109" y="179"/>
                  <a:pt x="108" y="166"/>
                  <a:pt x="108" y="152"/>
                </a:cubicBezTo>
                <a:close/>
                <a:moveTo>
                  <a:pt x="197" y="152"/>
                </a:moveTo>
                <a:cubicBezTo>
                  <a:pt x="252" y="152"/>
                  <a:pt x="252" y="152"/>
                  <a:pt x="252" y="152"/>
                </a:cubicBezTo>
                <a:cubicBezTo>
                  <a:pt x="251" y="166"/>
                  <a:pt x="247" y="179"/>
                  <a:pt x="242" y="190"/>
                </a:cubicBezTo>
                <a:cubicBezTo>
                  <a:pt x="194" y="190"/>
                  <a:pt x="194" y="190"/>
                  <a:pt x="194" y="190"/>
                </a:cubicBezTo>
                <a:cubicBezTo>
                  <a:pt x="196" y="179"/>
                  <a:pt x="197" y="166"/>
                  <a:pt x="197" y="152"/>
                </a:cubicBezTo>
                <a:close/>
                <a:moveTo>
                  <a:pt x="233" y="82"/>
                </a:moveTo>
                <a:cubicBezTo>
                  <a:pt x="191" y="82"/>
                  <a:pt x="191" y="82"/>
                  <a:pt x="191" y="82"/>
                </a:cubicBezTo>
                <a:cubicBezTo>
                  <a:pt x="188" y="67"/>
                  <a:pt x="184" y="53"/>
                  <a:pt x="180" y="42"/>
                </a:cubicBezTo>
                <a:cubicBezTo>
                  <a:pt x="201" y="50"/>
                  <a:pt x="220" y="64"/>
                  <a:pt x="233" y="82"/>
                </a:cubicBezTo>
                <a:close/>
                <a:moveTo>
                  <a:pt x="160" y="37"/>
                </a:moveTo>
                <a:cubicBezTo>
                  <a:pt x="166" y="49"/>
                  <a:pt x="171" y="64"/>
                  <a:pt x="175" y="82"/>
                </a:cubicBezTo>
                <a:cubicBezTo>
                  <a:pt x="114" y="82"/>
                  <a:pt x="114" y="82"/>
                  <a:pt x="114" y="82"/>
                </a:cubicBezTo>
                <a:cubicBezTo>
                  <a:pt x="118" y="64"/>
                  <a:pt x="123" y="49"/>
                  <a:pt x="128" y="37"/>
                </a:cubicBezTo>
                <a:cubicBezTo>
                  <a:pt x="134" y="37"/>
                  <a:pt x="139" y="36"/>
                  <a:pt x="144" y="36"/>
                </a:cubicBezTo>
                <a:cubicBezTo>
                  <a:pt x="150" y="36"/>
                  <a:pt x="155" y="37"/>
                  <a:pt x="160" y="37"/>
                </a:cubicBezTo>
                <a:close/>
                <a:moveTo>
                  <a:pt x="109" y="42"/>
                </a:moveTo>
                <a:cubicBezTo>
                  <a:pt x="104" y="53"/>
                  <a:pt x="100" y="67"/>
                  <a:pt x="97" y="82"/>
                </a:cubicBezTo>
                <a:cubicBezTo>
                  <a:pt x="56" y="82"/>
                  <a:pt x="56" y="82"/>
                  <a:pt x="56" y="82"/>
                </a:cubicBezTo>
                <a:cubicBezTo>
                  <a:pt x="69" y="64"/>
                  <a:pt x="87" y="50"/>
                  <a:pt x="109" y="42"/>
                </a:cubicBezTo>
                <a:close/>
                <a:moveTo>
                  <a:pt x="56" y="206"/>
                </a:moveTo>
                <a:cubicBezTo>
                  <a:pt x="97" y="206"/>
                  <a:pt x="97" y="206"/>
                  <a:pt x="97" y="206"/>
                </a:cubicBezTo>
                <a:cubicBezTo>
                  <a:pt x="100" y="222"/>
                  <a:pt x="104" y="235"/>
                  <a:pt x="109" y="246"/>
                </a:cubicBezTo>
                <a:cubicBezTo>
                  <a:pt x="87" y="239"/>
                  <a:pt x="69" y="225"/>
                  <a:pt x="56" y="206"/>
                </a:cubicBezTo>
                <a:close/>
                <a:moveTo>
                  <a:pt x="128" y="251"/>
                </a:moveTo>
                <a:cubicBezTo>
                  <a:pt x="123" y="240"/>
                  <a:pt x="118" y="225"/>
                  <a:pt x="114" y="206"/>
                </a:cubicBezTo>
                <a:cubicBezTo>
                  <a:pt x="175" y="206"/>
                  <a:pt x="175" y="206"/>
                  <a:pt x="175" y="206"/>
                </a:cubicBezTo>
                <a:cubicBezTo>
                  <a:pt x="171" y="225"/>
                  <a:pt x="166" y="240"/>
                  <a:pt x="160" y="251"/>
                </a:cubicBezTo>
                <a:cubicBezTo>
                  <a:pt x="155" y="252"/>
                  <a:pt x="150" y="252"/>
                  <a:pt x="144" y="252"/>
                </a:cubicBezTo>
                <a:cubicBezTo>
                  <a:pt x="139" y="252"/>
                  <a:pt x="133" y="252"/>
                  <a:pt x="128" y="251"/>
                </a:cubicBezTo>
                <a:close/>
                <a:moveTo>
                  <a:pt x="180" y="246"/>
                </a:moveTo>
                <a:cubicBezTo>
                  <a:pt x="184" y="235"/>
                  <a:pt x="188" y="222"/>
                  <a:pt x="191" y="206"/>
                </a:cubicBezTo>
                <a:cubicBezTo>
                  <a:pt x="232" y="206"/>
                  <a:pt x="232" y="206"/>
                  <a:pt x="232" y="206"/>
                </a:cubicBezTo>
                <a:cubicBezTo>
                  <a:pt x="219" y="225"/>
                  <a:pt x="201" y="238"/>
                  <a:pt x="180" y="246"/>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95" name="TextBox 76"/>
          <p:cNvSpPr txBox="1"/>
          <p:nvPr/>
        </p:nvSpPr>
        <p:spPr>
          <a:xfrm>
            <a:off x="8053327" y="1983091"/>
            <a:ext cx="1475904" cy="369332"/>
          </a:xfrm>
          <a:prstGeom prst="rect">
            <a:avLst/>
          </a:prstGeom>
          <a:noFill/>
          <a:ln w="19050">
            <a:noFill/>
          </a:ln>
          <a:effectLst/>
        </p:spPr>
        <p:txBody>
          <a:bodyPr wrap="squar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96" name="文本框 95"/>
          <p:cNvSpPr txBox="1"/>
          <p:nvPr/>
        </p:nvSpPr>
        <p:spPr>
          <a:xfrm>
            <a:off x="8053327" y="2352423"/>
            <a:ext cx="3466718" cy="549061"/>
          </a:xfrm>
          <a:prstGeom prst="rect">
            <a:avLst/>
          </a:prstGeom>
          <a:noFill/>
          <a:effectLst/>
        </p:spPr>
        <p:txBody>
          <a:bodyPr wrap="square" rtlCol="0">
            <a:spAutoFit/>
          </a:bodyPr>
          <a:lstStyle/>
          <a:p>
            <a:pPr>
              <a:lnSpc>
                <a:spcPct val="130000"/>
              </a:lnSpc>
            </a:pPr>
            <a:r>
              <a:rPr lang="en-US" altLang="zh-CN" sz="1200" dirty="0">
                <a:solidFill>
                  <a:schemeClr val="bg1">
                    <a:lumMod val="50000"/>
                  </a:schemeClr>
                </a:solidFill>
                <a:latin typeface="微软雅黑" panose="020B0503020204020204" pitchFamily="34" charset="-122"/>
                <a:ea typeface="微软雅黑" panose="020B0503020204020204" pitchFamily="34" charset="-122"/>
              </a:rPr>
              <a:t>We have many PowerPoint templates that has been specifically designed to help</a:t>
            </a:r>
          </a:p>
        </p:txBody>
      </p:sp>
      <p:sp>
        <p:nvSpPr>
          <p:cNvPr id="98" name="TextBox 76"/>
          <p:cNvSpPr txBox="1"/>
          <p:nvPr/>
        </p:nvSpPr>
        <p:spPr>
          <a:xfrm>
            <a:off x="8053327" y="4035579"/>
            <a:ext cx="1475904" cy="369332"/>
          </a:xfrm>
          <a:prstGeom prst="rect">
            <a:avLst/>
          </a:prstGeom>
          <a:noFill/>
          <a:ln w="19050">
            <a:noFill/>
          </a:ln>
          <a:effectLst/>
        </p:spPr>
        <p:txBody>
          <a:bodyPr wrap="squar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99" name="文本框 98"/>
          <p:cNvSpPr txBox="1"/>
          <p:nvPr/>
        </p:nvSpPr>
        <p:spPr>
          <a:xfrm>
            <a:off x="8053327" y="4404911"/>
            <a:ext cx="3466718" cy="549061"/>
          </a:xfrm>
          <a:prstGeom prst="rect">
            <a:avLst/>
          </a:prstGeom>
          <a:noFill/>
          <a:effectLst/>
        </p:spPr>
        <p:txBody>
          <a:bodyPr wrap="square" rtlCol="0">
            <a:spAutoFit/>
          </a:bodyPr>
          <a:lstStyle/>
          <a:p>
            <a:pPr>
              <a:lnSpc>
                <a:spcPct val="130000"/>
              </a:lnSpc>
            </a:pPr>
            <a:r>
              <a:rPr lang="en-US" altLang="zh-CN" sz="1200" dirty="0">
                <a:solidFill>
                  <a:schemeClr val="bg1">
                    <a:lumMod val="50000"/>
                  </a:schemeClr>
                </a:solidFill>
                <a:latin typeface="微软雅黑" panose="020B0503020204020204" pitchFamily="34" charset="-122"/>
                <a:ea typeface="微软雅黑" panose="020B0503020204020204" pitchFamily="34" charset="-122"/>
              </a:rPr>
              <a:t>We have many PowerPoint templates that has been specifically designed to help</a:t>
            </a:r>
          </a:p>
        </p:txBody>
      </p:sp>
      <p:sp>
        <p:nvSpPr>
          <p:cNvPr id="101" name="TextBox 76"/>
          <p:cNvSpPr txBox="1"/>
          <p:nvPr/>
        </p:nvSpPr>
        <p:spPr>
          <a:xfrm>
            <a:off x="2662770" y="1983091"/>
            <a:ext cx="1475904" cy="369332"/>
          </a:xfrm>
          <a:prstGeom prst="rect">
            <a:avLst/>
          </a:prstGeom>
          <a:noFill/>
          <a:ln w="19050">
            <a:noFill/>
          </a:ln>
          <a:effectLst/>
        </p:spPr>
        <p:txBody>
          <a:bodyPr wrap="square" rtlCol="0">
            <a:spAutoFit/>
          </a:bodyPr>
          <a:lstStyle/>
          <a:p>
            <a:pPr algn="r"/>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02" name="文本框 101"/>
          <p:cNvSpPr txBox="1"/>
          <p:nvPr/>
        </p:nvSpPr>
        <p:spPr>
          <a:xfrm>
            <a:off x="671956" y="2352423"/>
            <a:ext cx="3466718" cy="549061"/>
          </a:xfrm>
          <a:prstGeom prst="rect">
            <a:avLst/>
          </a:prstGeom>
          <a:noFill/>
          <a:effectLst/>
        </p:spPr>
        <p:txBody>
          <a:bodyPr wrap="square" rtlCol="0">
            <a:spAutoFit/>
          </a:bodyPr>
          <a:lstStyle/>
          <a:p>
            <a:pPr algn="r">
              <a:lnSpc>
                <a:spcPct val="130000"/>
              </a:lnSpc>
            </a:pPr>
            <a:r>
              <a:rPr lang="en-US" altLang="zh-CN" sz="1200" dirty="0">
                <a:solidFill>
                  <a:schemeClr val="bg1">
                    <a:lumMod val="50000"/>
                  </a:schemeClr>
                </a:solidFill>
                <a:latin typeface="微软雅黑" panose="020B0503020204020204" pitchFamily="34" charset="-122"/>
                <a:ea typeface="微软雅黑" panose="020B0503020204020204" pitchFamily="34" charset="-122"/>
              </a:rPr>
              <a:t>We have many PowerPoint templates that has been specifically designed to help</a:t>
            </a:r>
          </a:p>
        </p:txBody>
      </p:sp>
      <p:sp>
        <p:nvSpPr>
          <p:cNvPr id="104" name="TextBox 76"/>
          <p:cNvSpPr txBox="1"/>
          <p:nvPr/>
        </p:nvSpPr>
        <p:spPr>
          <a:xfrm>
            <a:off x="2662770" y="4035579"/>
            <a:ext cx="1475904" cy="369332"/>
          </a:xfrm>
          <a:prstGeom prst="rect">
            <a:avLst/>
          </a:prstGeom>
          <a:noFill/>
          <a:ln w="19050">
            <a:noFill/>
          </a:ln>
          <a:effectLst/>
        </p:spPr>
        <p:txBody>
          <a:bodyPr wrap="square" rtlCol="0">
            <a:spAutoFit/>
          </a:bodyPr>
          <a:lstStyle/>
          <a:p>
            <a:pPr algn="r"/>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05" name="文本框 104"/>
          <p:cNvSpPr txBox="1"/>
          <p:nvPr/>
        </p:nvSpPr>
        <p:spPr>
          <a:xfrm>
            <a:off x="671956" y="4404911"/>
            <a:ext cx="3466718" cy="549061"/>
          </a:xfrm>
          <a:prstGeom prst="rect">
            <a:avLst/>
          </a:prstGeom>
          <a:noFill/>
          <a:effectLst/>
        </p:spPr>
        <p:txBody>
          <a:bodyPr wrap="square" rtlCol="0">
            <a:spAutoFit/>
          </a:bodyPr>
          <a:lstStyle/>
          <a:p>
            <a:pPr algn="r">
              <a:lnSpc>
                <a:spcPct val="130000"/>
              </a:lnSpc>
            </a:pPr>
            <a:r>
              <a:rPr lang="en-US" altLang="zh-CN" sz="1200" dirty="0">
                <a:solidFill>
                  <a:schemeClr val="bg1">
                    <a:lumMod val="50000"/>
                  </a:schemeClr>
                </a:solidFill>
                <a:latin typeface="微软雅黑" panose="020B0503020204020204" pitchFamily="34" charset="-122"/>
                <a:ea typeface="微软雅黑" panose="020B0503020204020204" pitchFamily="34" charset="-122"/>
              </a:rPr>
              <a:t>We have many PowerPoint templates that has been specifically designed to help</a:t>
            </a:r>
          </a:p>
        </p:txBody>
      </p:sp>
      <p:sp>
        <p:nvSpPr>
          <p:cNvPr id="7" name="Freeform 381"/>
          <p:cNvSpPr>
            <a:spLocks noEditPoints="1"/>
          </p:cNvSpPr>
          <p:nvPr/>
        </p:nvSpPr>
        <p:spPr bwMode="auto">
          <a:xfrm>
            <a:off x="5641047" y="4255867"/>
            <a:ext cx="220613" cy="220613"/>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97 w 288"/>
              <a:gd name="T11" fmla="*/ 136 h 288"/>
              <a:gd name="T12" fmla="*/ 194 w 288"/>
              <a:gd name="T13" fmla="*/ 99 h 288"/>
              <a:gd name="T14" fmla="*/ 242 w 288"/>
              <a:gd name="T15" fmla="*/ 99 h 288"/>
              <a:gd name="T16" fmla="*/ 252 w 288"/>
              <a:gd name="T17" fmla="*/ 136 h 288"/>
              <a:gd name="T18" fmla="*/ 197 w 288"/>
              <a:gd name="T19" fmla="*/ 136 h 288"/>
              <a:gd name="T20" fmla="*/ 37 w 288"/>
              <a:gd name="T21" fmla="*/ 136 h 288"/>
              <a:gd name="T22" fmla="*/ 46 w 288"/>
              <a:gd name="T23" fmla="*/ 99 h 288"/>
              <a:gd name="T24" fmla="*/ 95 w 288"/>
              <a:gd name="T25" fmla="*/ 99 h 288"/>
              <a:gd name="T26" fmla="*/ 92 w 288"/>
              <a:gd name="T27" fmla="*/ 136 h 288"/>
              <a:gd name="T28" fmla="*/ 37 w 288"/>
              <a:gd name="T29" fmla="*/ 136 h 288"/>
              <a:gd name="T30" fmla="*/ 111 w 288"/>
              <a:gd name="T31" fmla="*/ 99 h 288"/>
              <a:gd name="T32" fmla="*/ 178 w 288"/>
              <a:gd name="T33" fmla="*/ 99 h 288"/>
              <a:gd name="T34" fmla="*/ 181 w 288"/>
              <a:gd name="T35" fmla="*/ 136 h 288"/>
              <a:gd name="T36" fmla="*/ 108 w 288"/>
              <a:gd name="T37" fmla="*/ 136 h 288"/>
              <a:gd name="T38" fmla="*/ 111 w 288"/>
              <a:gd name="T39" fmla="*/ 99 h 288"/>
              <a:gd name="T40" fmla="*/ 37 w 288"/>
              <a:gd name="T41" fmla="*/ 152 h 288"/>
              <a:gd name="T42" fmla="*/ 92 w 288"/>
              <a:gd name="T43" fmla="*/ 152 h 288"/>
              <a:gd name="T44" fmla="*/ 95 w 288"/>
              <a:gd name="T45" fmla="*/ 190 h 288"/>
              <a:gd name="T46" fmla="*/ 47 w 288"/>
              <a:gd name="T47" fmla="*/ 190 h 288"/>
              <a:gd name="T48" fmla="*/ 37 w 288"/>
              <a:gd name="T49" fmla="*/ 152 h 288"/>
              <a:gd name="T50" fmla="*/ 108 w 288"/>
              <a:gd name="T51" fmla="*/ 152 h 288"/>
              <a:gd name="T52" fmla="*/ 181 w 288"/>
              <a:gd name="T53" fmla="*/ 152 h 288"/>
              <a:gd name="T54" fmla="*/ 178 w 288"/>
              <a:gd name="T55" fmla="*/ 190 h 288"/>
              <a:gd name="T56" fmla="*/ 111 w 288"/>
              <a:gd name="T57" fmla="*/ 190 h 288"/>
              <a:gd name="T58" fmla="*/ 108 w 288"/>
              <a:gd name="T59" fmla="*/ 152 h 288"/>
              <a:gd name="T60" fmla="*/ 197 w 288"/>
              <a:gd name="T61" fmla="*/ 152 h 288"/>
              <a:gd name="T62" fmla="*/ 252 w 288"/>
              <a:gd name="T63" fmla="*/ 152 h 288"/>
              <a:gd name="T64" fmla="*/ 242 w 288"/>
              <a:gd name="T65" fmla="*/ 190 h 288"/>
              <a:gd name="T66" fmla="*/ 194 w 288"/>
              <a:gd name="T67" fmla="*/ 190 h 288"/>
              <a:gd name="T68" fmla="*/ 197 w 288"/>
              <a:gd name="T69" fmla="*/ 152 h 288"/>
              <a:gd name="T70" fmla="*/ 233 w 288"/>
              <a:gd name="T71" fmla="*/ 82 h 288"/>
              <a:gd name="T72" fmla="*/ 191 w 288"/>
              <a:gd name="T73" fmla="*/ 82 h 288"/>
              <a:gd name="T74" fmla="*/ 180 w 288"/>
              <a:gd name="T75" fmla="*/ 42 h 288"/>
              <a:gd name="T76" fmla="*/ 233 w 288"/>
              <a:gd name="T77" fmla="*/ 82 h 288"/>
              <a:gd name="T78" fmla="*/ 160 w 288"/>
              <a:gd name="T79" fmla="*/ 37 h 288"/>
              <a:gd name="T80" fmla="*/ 175 w 288"/>
              <a:gd name="T81" fmla="*/ 82 h 288"/>
              <a:gd name="T82" fmla="*/ 114 w 288"/>
              <a:gd name="T83" fmla="*/ 82 h 288"/>
              <a:gd name="T84" fmla="*/ 128 w 288"/>
              <a:gd name="T85" fmla="*/ 37 h 288"/>
              <a:gd name="T86" fmla="*/ 144 w 288"/>
              <a:gd name="T87" fmla="*/ 36 h 288"/>
              <a:gd name="T88" fmla="*/ 160 w 288"/>
              <a:gd name="T89" fmla="*/ 37 h 288"/>
              <a:gd name="T90" fmla="*/ 109 w 288"/>
              <a:gd name="T91" fmla="*/ 42 h 288"/>
              <a:gd name="T92" fmla="*/ 97 w 288"/>
              <a:gd name="T93" fmla="*/ 82 h 288"/>
              <a:gd name="T94" fmla="*/ 56 w 288"/>
              <a:gd name="T95" fmla="*/ 82 h 288"/>
              <a:gd name="T96" fmla="*/ 109 w 288"/>
              <a:gd name="T97" fmla="*/ 42 h 288"/>
              <a:gd name="T98" fmla="*/ 56 w 288"/>
              <a:gd name="T99" fmla="*/ 206 h 288"/>
              <a:gd name="T100" fmla="*/ 97 w 288"/>
              <a:gd name="T101" fmla="*/ 206 h 288"/>
              <a:gd name="T102" fmla="*/ 109 w 288"/>
              <a:gd name="T103" fmla="*/ 246 h 288"/>
              <a:gd name="T104" fmla="*/ 56 w 288"/>
              <a:gd name="T105" fmla="*/ 206 h 288"/>
              <a:gd name="T106" fmla="*/ 128 w 288"/>
              <a:gd name="T107" fmla="*/ 251 h 288"/>
              <a:gd name="T108" fmla="*/ 114 w 288"/>
              <a:gd name="T109" fmla="*/ 206 h 288"/>
              <a:gd name="T110" fmla="*/ 175 w 288"/>
              <a:gd name="T111" fmla="*/ 206 h 288"/>
              <a:gd name="T112" fmla="*/ 160 w 288"/>
              <a:gd name="T113" fmla="*/ 251 h 288"/>
              <a:gd name="T114" fmla="*/ 144 w 288"/>
              <a:gd name="T115" fmla="*/ 252 h 288"/>
              <a:gd name="T116" fmla="*/ 128 w 288"/>
              <a:gd name="T117" fmla="*/ 251 h 288"/>
              <a:gd name="T118" fmla="*/ 180 w 288"/>
              <a:gd name="T119" fmla="*/ 246 h 288"/>
              <a:gd name="T120" fmla="*/ 191 w 288"/>
              <a:gd name="T121" fmla="*/ 206 h 288"/>
              <a:gd name="T122" fmla="*/ 232 w 288"/>
              <a:gd name="T123" fmla="*/ 206 h 288"/>
              <a:gd name="T124" fmla="*/ 180 w 288"/>
              <a:gd name="T125" fmla="*/ 24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288">
                <a:moveTo>
                  <a:pt x="144" y="0"/>
                </a:moveTo>
                <a:cubicBezTo>
                  <a:pt x="65" y="0"/>
                  <a:pt x="0" y="65"/>
                  <a:pt x="0" y="144"/>
                </a:cubicBezTo>
                <a:cubicBezTo>
                  <a:pt x="0" y="224"/>
                  <a:pt x="65" y="288"/>
                  <a:pt x="144" y="288"/>
                </a:cubicBezTo>
                <a:cubicBezTo>
                  <a:pt x="224" y="288"/>
                  <a:pt x="288" y="224"/>
                  <a:pt x="288" y="144"/>
                </a:cubicBezTo>
                <a:cubicBezTo>
                  <a:pt x="288" y="65"/>
                  <a:pt x="224" y="0"/>
                  <a:pt x="144" y="0"/>
                </a:cubicBezTo>
                <a:close/>
                <a:moveTo>
                  <a:pt x="197" y="136"/>
                </a:moveTo>
                <a:cubicBezTo>
                  <a:pt x="197" y="123"/>
                  <a:pt x="196" y="110"/>
                  <a:pt x="194" y="99"/>
                </a:cubicBezTo>
                <a:cubicBezTo>
                  <a:pt x="242" y="99"/>
                  <a:pt x="242" y="99"/>
                  <a:pt x="242" y="99"/>
                </a:cubicBezTo>
                <a:cubicBezTo>
                  <a:pt x="247" y="110"/>
                  <a:pt x="251" y="123"/>
                  <a:pt x="252" y="136"/>
                </a:cubicBezTo>
                <a:lnTo>
                  <a:pt x="197" y="136"/>
                </a:lnTo>
                <a:close/>
                <a:moveTo>
                  <a:pt x="37" y="136"/>
                </a:moveTo>
                <a:cubicBezTo>
                  <a:pt x="38" y="123"/>
                  <a:pt x="41" y="110"/>
                  <a:pt x="46" y="99"/>
                </a:cubicBezTo>
                <a:cubicBezTo>
                  <a:pt x="95" y="99"/>
                  <a:pt x="95" y="99"/>
                  <a:pt x="95" y="99"/>
                </a:cubicBezTo>
                <a:cubicBezTo>
                  <a:pt x="93" y="110"/>
                  <a:pt x="92" y="123"/>
                  <a:pt x="92" y="136"/>
                </a:cubicBezTo>
                <a:lnTo>
                  <a:pt x="37" y="136"/>
                </a:lnTo>
                <a:close/>
                <a:moveTo>
                  <a:pt x="111" y="99"/>
                </a:moveTo>
                <a:cubicBezTo>
                  <a:pt x="178" y="99"/>
                  <a:pt x="178" y="99"/>
                  <a:pt x="178" y="99"/>
                </a:cubicBezTo>
                <a:cubicBezTo>
                  <a:pt x="179" y="110"/>
                  <a:pt x="181" y="123"/>
                  <a:pt x="181" y="136"/>
                </a:cubicBezTo>
                <a:cubicBezTo>
                  <a:pt x="108" y="136"/>
                  <a:pt x="108" y="136"/>
                  <a:pt x="108" y="136"/>
                </a:cubicBezTo>
                <a:cubicBezTo>
                  <a:pt x="108" y="123"/>
                  <a:pt x="109" y="110"/>
                  <a:pt x="111" y="99"/>
                </a:cubicBezTo>
                <a:close/>
                <a:moveTo>
                  <a:pt x="37" y="152"/>
                </a:moveTo>
                <a:cubicBezTo>
                  <a:pt x="92" y="152"/>
                  <a:pt x="92" y="152"/>
                  <a:pt x="92" y="152"/>
                </a:cubicBezTo>
                <a:cubicBezTo>
                  <a:pt x="92" y="166"/>
                  <a:pt x="93" y="179"/>
                  <a:pt x="95" y="190"/>
                </a:cubicBezTo>
                <a:cubicBezTo>
                  <a:pt x="47" y="190"/>
                  <a:pt x="47" y="190"/>
                  <a:pt x="47" y="190"/>
                </a:cubicBezTo>
                <a:cubicBezTo>
                  <a:pt x="41" y="179"/>
                  <a:pt x="38" y="166"/>
                  <a:pt x="37" y="152"/>
                </a:cubicBezTo>
                <a:close/>
                <a:moveTo>
                  <a:pt x="108" y="152"/>
                </a:moveTo>
                <a:cubicBezTo>
                  <a:pt x="181" y="152"/>
                  <a:pt x="181" y="152"/>
                  <a:pt x="181" y="152"/>
                </a:cubicBezTo>
                <a:cubicBezTo>
                  <a:pt x="180" y="166"/>
                  <a:pt x="179" y="179"/>
                  <a:pt x="178" y="190"/>
                </a:cubicBezTo>
                <a:cubicBezTo>
                  <a:pt x="111" y="190"/>
                  <a:pt x="111" y="190"/>
                  <a:pt x="111" y="190"/>
                </a:cubicBezTo>
                <a:cubicBezTo>
                  <a:pt x="109" y="179"/>
                  <a:pt x="108" y="166"/>
                  <a:pt x="108" y="152"/>
                </a:cubicBezTo>
                <a:close/>
                <a:moveTo>
                  <a:pt x="197" y="152"/>
                </a:moveTo>
                <a:cubicBezTo>
                  <a:pt x="252" y="152"/>
                  <a:pt x="252" y="152"/>
                  <a:pt x="252" y="152"/>
                </a:cubicBezTo>
                <a:cubicBezTo>
                  <a:pt x="251" y="166"/>
                  <a:pt x="247" y="179"/>
                  <a:pt x="242" y="190"/>
                </a:cubicBezTo>
                <a:cubicBezTo>
                  <a:pt x="194" y="190"/>
                  <a:pt x="194" y="190"/>
                  <a:pt x="194" y="190"/>
                </a:cubicBezTo>
                <a:cubicBezTo>
                  <a:pt x="196" y="179"/>
                  <a:pt x="197" y="166"/>
                  <a:pt x="197" y="152"/>
                </a:cubicBezTo>
                <a:close/>
                <a:moveTo>
                  <a:pt x="233" y="82"/>
                </a:moveTo>
                <a:cubicBezTo>
                  <a:pt x="191" y="82"/>
                  <a:pt x="191" y="82"/>
                  <a:pt x="191" y="82"/>
                </a:cubicBezTo>
                <a:cubicBezTo>
                  <a:pt x="188" y="67"/>
                  <a:pt x="184" y="53"/>
                  <a:pt x="180" y="42"/>
                </a:cubicBezTo>
                <a:cubicBezTo>
                  <a:pt x="201" y="50"/>
                  <a:pt x="220" y="64"/>
                  <a:pt x="233" y="82"/>
                </a:cubicBezTo>
                <a:close/>
                <a:moveTo>
                  <a:pt x="160" y="37"/>
                </a:moveTo>
                <a:cubicBezTo>
                  <a:pt x="166" y="49"/>
                  <a:pt x="171" y="64"/>
                  <a:pt x="175" y="82"/>
                </a:cubicBezTo>
                <a:cubicBezTo>
                  <a:pt x="114" y="82"/>
                  <a:pt x="114" y="82"/>
                  <a:pt x="114" y="82"/>
                </a:cubicBezTo>
                <a:cubicBezTo>
                  <a:pt x="118" y="64"/>
                  <a:pt x="123" y="49"/>
                  <a:pt x="128" y="37"/>
                </a:cubicBezTo>
                <a:cubicBezTo>
                  <a:pt x="134" y="37"/>
                  <a:pt x="139" y="36"/>
                  <a:pt x="144" y="36"/>
                </a:cubicBezTo>
                <a:cubicBezTo>
                  <a:pt x="150" y="36"/>
                  <a:pt x="155" y="37"/>
                  <a:pt x="160" y="37"/>
                </a:cubicBezTo>
                <a:close/>
                <a:moveTo>
                  <a:pt x="109" y="42"/>
                </a:moveTo>
                <a:cubicBezTo>
                  <a:pt x="104" y="53"/>
                  <a:pt x="100" y="67"/>
                  <a:pt x="97" y="82"/>
                </a:cubicBezTo>
                <a:cubicBezTo>
                  <a:pt x="56" y="82"/>
                  <a:pt x="56" y="82"/>
                  <a:pt x="56" y="82"/>
                </a:cubicBezTo>
                <a:cubicBezTo>
                  <a:pt x="69" y="64"/>
                  <a:pt x="87" y="50"/>
                  <a:pt x="109" y="42"/>
                </a:cubicBezTo>
                <a:close/>
                <a:moveTo>
                  <a:pt x="56" y="206"/>
                </a:moveTo>
                <a:cubicBezTo>
                  <a:pt x="97" y="206"/>
                  <a:pt x="97" y="206"/>
                  <a:pt x="97" y="206"/>
                </a:cubicBezTo>
                <a:cubicBezTo>
                  <a:pt x="100" y="222"/>
                  <a:pt x="104" y="235"/>
                  <a:pt x="109" y="246"/>
                </a:cubicBezTo>
                <a:cubicBezTo>
                  <a:pt x="87" y="239"/>
                  <a:pt x="69" y="225"/>
                  <a:pt x="56" y="206"/>
                </a:cubicBezTo>
                <a:close/>
                <a:moveTo>
                  <a:pt x="128" y="251"/>
                </a:moveTo>
                <a:cubicBezTo>
                  <a:pt x="123" y="240"/>
                  <a:pt x="118" y="225"/>
                  <a:pt x="114" y="206"/>
                </a:cubicBezTo>
                <a:cubicBezTo>
                  <a:pt x="175" y="206"/>
                  <a:pt x="175" y="206"/>
                  <a:pt x="175" y="206"/>
                </a:cubicBezTo>
                <a:cubicBezTo>
                  <a:pt x="171" y="225"/>
                  <a:pt x="166" y="240"/>
                  <a:pt x="160" y="251"/>
                </a:cubicBezTo>
                <a:cubicBezTo>
                  <a:pt x="155" y="252"/>
                  <a:pt x="150" y="252"/>
                  <a:pt x="144" y="252"/>
                </a:cubicBezTo>
                <a:cubicBezTo>
                  <a:pt x="139" y="252"/>
                  <a:pt x="133" y="252"/>
                  <a:pt x="128" y="251"/>
                </a:cubicBezTo>
                <a:close/>
                <a:moveTo>
                  <a:pt x="180" y="246"/>
                </a:moveTo>
                <a:cubicBezTo>
                  <a:pt x="184" y="235"/>
                  <a:pt x="188" y="222"/>
                  <a:pt x="191" y="206"/>
                </a:cubicBezTo>
                <a:cubicBezTo>
                  <a:pt x="232" y="206"/>
                  <a:pt x="232" y="206"/>
                  <a:pt x="232" y="206"/>
                </a:cubicBezTo>
                <a:cubicBezTo>
                  <a:pt x="219" y="225"/>
                  <a:pt x="201" y="238"/>
                  <a:pt x="180" y="246"/>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pic>
        <p:nvPicPr>
          <p:cNvPr id="12" name="图片 11"/>
          <p:cNvPicPr>
            <a:picLocks noChangeAspect="1"/>
          </p:cNvPicPr>
          <p:nvPr/>
        </p:nvPicPr>
        <p:blipFill>
          <a:blip r:embed="rId3"/>
          <a:stretch>
            <a:fillRect/>
          </a:stretch>
        </p:blipFill>
        <p:spPr>
          <a:xfrm>
            <a:off x="10249385" y="5064060"/>
            <a:ext cx="1942615" cy="1829681"/>
          </a:xfrm>
          <a:prstGeom prst="rect">
            <a:avLst/>
          </a:prstGeom>
        </p:spPr>
      </p:pic>
      <p:pic>
        <p:nvPicPr>
          <p:cNvPr id="16" name="图片 15"/>
          <p:cNvPicPr>
            <a:picLocks noChangeAspect="1"/>
          </p:cNvPicPr>
          <p:nvPr/>
        </p:nvPicPr>
        <p:blipFill>
          <a:blip r:embed="rId4"/>
          <a:stretch>
            <a:fillRect/>
          </a:stretch>
        </p:blipFill>
        <p:spPr>
          <a:xfrm>
            <a:off x="163789" y="95249"/>
            <a:ext cx="1172164" cy="1329557"/>
          </a:xfrm>
          <a:prstGeom prst="rect">
            <a:avLst/>
          </a:prstGeom>
        </p:spPr>
      </p:pic>
      <p:pic>
        <p:nvPicPr>
          <p:cNvPr id="18" name="图片 17"/>
          <p:cNvPicPr>
            <a:picLocks noChangeAspect="1"/>
          </p:cNvPicPr>
          <p:nvPr/>
        </p:nvPicPr>
        <p:blipFill>
          <a:blip r:embed="rId5"/>
          <a:stretch>
            <a:fillRect/>
          </a:stretch>
        </p:blipFill>
        <p:spPr>
          <a:xfrm rot="6602957">
            <a:off x="310211" y="108289"/>
            <a:ext cx="1926312" cy="1444734"/>
          </a:xfrm>
          <a:prstGeom prst="rect">
            <a:avLst/>
          </a:prstGeom>
        </p:spPr>
      </p:pic>
      <p:pic>
        <p:nvPicPr>
          <p:cNvPr id="20" name="图片 19"/>
          <p:cNvPicPr>
            <a:picLocks noChangeAspect="1"/>
          </p:cNvPicPr>
          <p:nvPr/>
        </p:nvPicPr>
        <p:blipFill>
          <a:blip r:embed="rId6"/>
          <a:stretch>
            <a:fillRect/>
          </a:stretch>
        </p:blipFill>
        <p:spPr>
          <a:xfrm>
            <a:off x="10005519" y="5610662"/>
            <a:ext cx="1285925" cy="12830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fade">
                                      <p:cBhvr>
                                        <p:cTn id="11" dur="500"/>
                                        <p:tgtEl>
                                          <p:spTgt spid="8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500"/>
                                        <p:tgtEl>
                                          <p:spTgt spid="9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500"/>
                                        <p:tgtEl>
                                          <p:spTgt spid="9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500"/>
                                        <p:tgtEl>
                                          <p:spTgt spid="6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500"/>
                                        <p:tgtEl>
                                          <p:spTgt spid="65"/>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101"/>
                                        </p:tgtEl>
                                        <p:attrNameLst>
                                          <p:attrName>style.visibility</p:attrName>
                                        </p:attrNameLst>
                                      </p:cBhvr>
                                      <p:to>
                                        <p:strVal val="visible"/>
                                      </p:to>
                                    </p:set>
                                    <p:animEffect transition="in" filter="barn(inVertical)">
                                      <p:cBhvr>
                                        <p:cTn id="39" dur="500"/>
                                        <p:tgtEl>
                                          <p:spTgt spid="10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barn(inVertical)">
                                      <p:cBhvr>
                                        <p:cTn id="42" dur="500"/>
                                        <p:tgtEl>
                                          <p:spTgt spid="102"/>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04"/>
                                        </p:tgtEl>
                                        <p:attrNameLst>
                                          <p:attrName>style.visibility</p:attrName>
                                        </p:attrNameLst>
                                      </p:cBhvr>
                                      <p:to>
                                        <p:strVal val="visible"/>
                                      </p:to>
                                    </p:set>
                                    <p:animEffect transition="in" filter="barn(inVertical)">
                                      <p:cBhvr>
                                        <p:cTn id="45" dur="500"/>
                                        <p:tgtEl>
                                          <p:spTgt spid="104"/>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05"/>
                                        </p:tgtEl>
                                        <p:attrNameLst>
                                          <p:attrName>style.visibility</p:attrName>
                                        </p:attrNameLst>
                                      </p:cBhvr>
                                      <p:to>
                                        <p:strVal val="visible"/>
                                      </p:to>
                                    </p:set>
                                    <p:animEffect transition="in" filter="barn(inVertical)">
                                      <p:cBhvr>
                                        <p:cTn id="48" dur="500"/>
                                        <p:tgtEl>
                                          <p:spTgt spid="105"/>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95"/>
                                        </p:tgtEl>
                                        <p:attrNameLst>
                                          <p:attrName>style.visibility</p:attrName>
                                        </p:attrNameLst>
                                      </p:cBhvr>
                                      <p:to>
                                        <p:strVal val="visible"/>
                                      </p:to>
                                    </p:set>
                                    <p:animEffect transition="in" filter="barn(inVertical)">
                                      <p:cBhvr>
                                        <p:cTn id="51" dur="500"/>
                                        <p:tgtEl>
                                          <p:spTgt spid="95"/>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barn(inVertical)">
                                      <p:cBhvr>
                                        <p:cTn id="54" dur="500"/>
                                        <p:tgtEl>
                                          <p:spTgt spid="96"/>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barn(inVertical)">
                                      <p:cBhvr>
                                        <p:cTn id="57" dur="500"/>
                                        <p:tgtEl>
                                          <p:spTgt spid="98"/>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barn(inVertical)">
                                      <p:cBhvr>
                                        <p:cTn id="60"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81" grpId="0" animBg="1"/>
      <p:bldP spid="82" grpId="0" animBg="1"/>
      <p:bldP spid="90" grpId="0" animBg="1"/>
      <p:bldP spid="91" grpId="0" animBg="1"/>
      <p:bldP spid="95" grpId="0"/>
      <p:bldP spid="96" grpId="0"/>
      <p:bldP spid="98" grpId="0"/>
      <p:bldP spid="99" grpId="0"/>
      <p:bldP spid="101" grpId="0"/>
      <p:bldP spid="102" grpId="0"/>
      <p:bldP spid="104" grpId="0"/>
      <p:bldP spid="10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srcRect/>
          <a:stretch>
            <a:fillRect/>
          </a:stretch>
        </p:blipFill>
        <p:spPr>
          <a:xfrm>
            <a:off x="1405269" y="1424806"/>
            <a:ext cx="3606198" cy="4761349"/>
          </a:xfrm>
          <a:prstGeom prst="rect">
            <a:avLst/>
          </a:prstGeom>
        </p:spPr>
      </p:pic>
      <p:sp>
        <p:nvSpPr>
          <p:cNvPr id="14" name="TextBox 76"/>
          <p:cNvSpPr txBox="1"/>
          <p:nvPr/>
        </p:nvSpPr>
        <p:spPr>
          <a:xfrm>
            <a:off x="5285442" y="446261"/>
            <a:ext cx="1620957" cy="523220"/>
          </a:xfrm>
          <a:prstGeom prst="rect">
            <a:avLst/>
          </a:prstGeom>
          <a:noFill/>
        </p:spPr>
        <p:txBody>
          <a:bodyPr wrap="none" rtlCol="0">
            <a:spAutoFit/>
          </a:bodyPr>
          <a:lstStyle/>
          <a:p>
            <a:pPr algn="ctr"/>
            <a:r>
              <a:rPr lang="zh-CN" altLang="en-US" sz="280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5" name="矩形 4"/>
          <p:cNvSpPr/>
          <p:nvPr/>
        </p:nvSpPr>
        <p:spPr>
          <a:xfrm>
            <a:off x="4328160" y="4754880"/>
            <a:ext cx="5110480" cy="853440"/>
          </a:xfrm>
          <a:prstGeom prst="rect">
            <a:avLst/>
          </a:prstGeom>
          <a:noFill/>
          <a:ln w="25400">
            <a:solidFill>
              <a:srgbClr val="FFF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5417038" y="2822680"/>
            <a:ext cx="6065235" cy="625171"/>
          </a:xfrm>
          <a:prstGeom prst="rect">
            <a:avLst/>
          </a:prstGeom>
          <a:noFill/>
        </p:spPr>
        <p:txBody>
          <a:bodyPr wrap="square" rtlCol="0">
            <a:spAutoFit/>
          </a:bodyPr>
          <a:lstStyle/>
          <a:p>
            <a:pPr>
              <a:lnSpc>
                <a:spcPct val="130000"/>
              </a:lnSpc>
            </a:pPr>
            <a:r>
              <a:rPr lang="en-US" altLang="zh-CN" sz="1400" dirty="0">
                <a:solidFill>
                  <a:schemeClr val="bg1">
                    <a:lumMod val="50000"/>
                  </a:schemeClr>
                </a:solidFill>
                <a:latin typeface="微软雅黑" panose="020B0503020204020204" pitchFamily="34" charset="-122"/>
                <a:ea typeface="微软雅黑" panose="020B0503020204020204" pitchFamily="34" charset="-122"/>
              </a:rPr>
              <a:t>We have many PowerPoint templates that has been specifically designed to help</a:t>
            </a:r>
          </a:p>
        </p:txBody>
      </p:sp>
      <p:sp>
        <p:nvSpPr>
          <p:cNvPr id="51" name="TextBox 76"/>
          <p:cNvSpPr txBox="1"/>
          <p:nvPr/>
        </p:nvSpPr>
        <p:spPr>
          <a:xfrm>
            <a:off x="5142290" y="4950768"/>
            <a:ext cx="3482221" cy="461665"/>
          </a:xfrm>
          <a:prstGeom prst="rect">
            <a:avLst/>
          </a:prstGeom>
          <a:noFill/>
          <a:effectLst/>
        </p:spPr>
        <p:txBody>
          <a:bodyPr wrap="square" rtlCol="0">
            <a:spAutoFit/>
          </a:bodyPr>
          <a:lstStyle/>
          <a:p>
            <a:pPr algn="ctr"/>
            <a:r>
              <a:rPr lang="zh-CN" altLang="en-US" sz="2400" dirty="0">
                <a:solidFill>
                  <a:schemeClr val="bg1">
                    <a:lumMod val="50000"/>
                  </a:schemeClr>
                </a:solidFill>
                <a:latin typeface="微软雅黑" panose="020B0503020204020204" pitchFamily="34" charset="-122"/>
                <a:ea typeface="微软雅黑" panose="020B0503020204020204" pitchFamily="34" charset="-122"/>
              </a:rPr>
              <a:t>请在此处添加您的标题</a:t>
            </a:r>
          </a:p>
        </p:txBody>
      </p:sp>
      <p:pic>
        <p:nvPicPr>
          <p:cNvPr id="15" name="图片 14"/>
          <p:cNvPicPr>
            <a:picLocks noChangeAspect="1"/>
          </p:cNvPicPr>
          <p:nvPr/>
        </p:nvPicPr>
        <p:blipFill>
          <a:blip r:embed="rId4"/>
          <a:stretch>
            <a:fillRect/>
          </a:stretch>
        </p:blipFill>
        <p:spPr>
          <a:xfrm>
            <a:off x="10249385" y="5064060"/>
            <a:ext cx="1942615" cy="1829681"/>
          </a:xfrm>
          <a:prstGeom prst="rect">
            <a:avLst/>
          </a:prstGeom>
        </p:spPr>
      </p:pic>
      <p:pic>
        <p:nvPicPr>
          <p:cNvPr id="16" name="图片 15"/>
          <p:cNvPicPr>
            <a:picLocks noChangeAspect="1"/>
          </p:cNvPicPr>
          <p:nvPr/>
        </p:nvPicPr>
        <p:blipFill>
          <a:blip r:embed="rId5"/>
          <a:stretch>
            <a:fillRect/>
          </a:stretch>
        </p:blipFill>
        <p:spPr>
          <a:xfrm>
            <a:off x="163789" y="95249"/>
            <a:ext cx="1172164" cy="1329557"/>
          </a:xfrm>
          <a:prstGeom prst="rect">
            <a:avLst/>
          </a:prstGeom>
        </p:spPr>
      </p:pic>
      <p:pic>
        <p:nvPicPr>
          <p:cNvPr id="17" name="图片 16"/>
          <p:cNvPicPr>
            <a:picLocks noChangeAspect="1"/>
          </p:cNvPicPr>
          <p:nvPr/>
        </p:nvPicPr>
        <p:blipFill>
          <a:blip r:embed="rId6"/>
          <a:stretch>
            <a:fillRect/>
          </a:stretch>
        </p:blipFill>
        <p:spPr>
          <a:xfrm rot="6602957">
            <a:off x="310211" y="108289"/>
            <a:ext cx="1926312" cy="1444734"/>
          </a:xfrm>
          <a:prstGeom prst="rect">
            <a:avLst/>
          </a:prstGeom>
        </p:spPr>
      </p:pic>
      <p:pic>
        <p:nvPicPr>
          <p:cNvPr id="18" name="图片 17"/>
          <p:cNvPicPr>
            <a:picLocks noChangeAspect="1"/>
          </p:cNvPicPr>
          <p:nvPr/>
        </p:nvPicPr>
        <p:blipFill>
          <a:blip r:embed="rId7"/>
          <a:stretch>
            <a:fillRect/>
          </a:stretch>
        </p:blipFill>
        <p:spPr>
          <a:xfrm>
            <a:off x="10005519" y="5610662"/>
            <a:ext cx="1285925" cy="12830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barn(inVertical)">
                                      <p:cBhvr>
                                        <p:cTn id="17" dur="500"/>
                                        <p:tgtEl>
                                          <p:spTgt spid="5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barn(inVertical)">
                                      <p:cBhvr>
                                        <p:cTn id="2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0"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76"/>
          <p:cNvSpPr txBox="1"/>
          <p:nvPr/>
        </p:nvSpPr>
        <p:spPr>
          <a:xfrm>
            <a:off x="5285442" y="446261"/>
            <a:ext cx="1620957" cy="523220"/>
          </a:xfrm>
          <a:prstGeom prst="rect">
            <a:avLst/>
          </a:prstGeom>
          <a:noFill/>
        </p:spPr>
        <p:txBody>
          <a:bodyPr wrap="none" rtlCol="0">
            <a:spAutoFit/>
          </a:bodyPr>
          <a:lstStyle/>
          <a:p>
            <a:pPr algn="ctr"/>
            <a:r>
              <a:rPr lang="zh-CN" altLang="en-US" sz="2800" dirty="0">
                <a:solidFill>
                  <a:schemeClr val="bg1">
                    <a:lumMod val="50000"/>
                  </a:schemeClr>
                </a:solidFill>
                <a:latin typeface="微软雅黑" panose="020B0503020204020204" pitchFamily="34" charset="-122"/>
                <a:ea typeface="微软雅黑" panose="020B0503020204020204" pitchFamily="34" charset="-122"/>
              </a:rPr>
              <a:t>添加标题</a:t>
            </a:r>
          </a:p>
        </p:txBody>
      </p:sp>
      <p:cxnSp>
        <p:nvCxnSpPr>
          <p:cNvPr id="11" name="直接连接符 10"/>
          <p:cNvCxnSpPr/>
          <p:nvPr/>
        </p:nvCxnSpPr>
        <p:spPr>
          <a:xfrm>
            <a:off x="6096000" y="1960880"/>
            <a:ext cx="0" cy="3667760"/>
          </a:xfrm>
          <a:prstGeom prst="line">
            <a:avLst/>
          </a:prstGeom>
          <a:ln w="25400">
            <a:solidFill>
              <a:srgbClr val="5A5A5A"/>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933440" y="2822310"/>
            <a:ext cx="325120" cy="325120"/>
          </a:xfrm>
          <a:prstGeom prst="rect">
            <a:avLst/>
          </a:prstGeom>
          <a:solidFill>
            <a:srgbClr val="FA3D32"/>
          </a:solidFill>
          <a:ln w="38100">
            <a:solidFill>
              <a:srgbClr val="E7E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933440" y="3682523"/>
            <a:ext cx="325120" cy="325120"/>
          </a:xfrm>
          <a:prstGeom prst="rect">
            <a:avLst/>
          </a:prstGeom>
          <a:solidFill>
            <a:srgbClr val="FDB89F"/>
          </a:solidFill>
          <a:ln w="38100">
            <a:solidFill>
              <a:srgbClr val="E7E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933440" y="4542736"/>
            <a:ext cx="325120" cy="325120"/>
          </a:xfrm>
          <a:prstGeom prst="rect">
            <a:avLst/>
          </a:prstGeom>
          <a:solidFill>
            <a:srgbClr val="FA3D32"/>
          </a:solidFill>
          <a:ln w="38100">
            <a:solidFill>
              <a:srgbClr val="E7E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933440" y="5402950"/>
            <a:ext cx="325120" cy="325120"/>
          </a:xfrm>
          <a:prstGeom prst="rect">
            <a:avLst/>
          </a:prstGeom>
          <a:solidFill>
            <a:srgbClr val="FDB89F"/>
          </a:solidFill>
          <a:ln w="38100">
            <a:solidFill>
              <a:srgbClr val="E7E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881880" y="1674843"/>
            <a:ext cx="2428240" cy="508000"/>
          </a:xfrm>
          <a:prstGeom prst="rect">
            <a:avLst/>
          </a:prstGeom>
          <a:solidFill>
            <a:srgbClr val="D2C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76"/>
          <p:cNvSpPr txBox="1"/>
          <p:nvPr/>
        </p:nvSpPr>
        <p:spPr>
          <a:xfrm>
            <a:off x="5446402" y="1728788"/>
            <a:ext cx="1299196"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添加标题</a:t>
            </a:r>
          </a:p>
        </p:txBody>
      </p:sp>
      <p:sp>
        <p:nvSpPr>
          <p:cNvPr id="22" name="文本框 21"/>
          <p:cNvSpPr txBox="1"/>
          <p:nvPr/>
        </p:nvSpPr>
        <p:spPr>
          <a:xfrm>
            <a:off x="6421120" y="2728646"/>
            <a:ext cx="3627120" cy="300990"/>
          </a:xfrm>
          <a:prstGeom prst="rect">
            <a:avLst/>
          </a:prstGeom>
          <a:noFill/>
        </p:spPr>
        <p:txBody>
          <a:bodyPr wrap="square" rtlCol="0">
            <a:spAutoFit/>
          </a:bodyPr>
          <a:lstStyle/>
          <a:p>
            <a:pPr algn="just">
              <a:lnSpc>
                <a:spcPct val="130000"/>
              </a:lnSpc>
            </a:pP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a:t>
            </a: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421120" y="4454684"/>
            <a:ext cx="3627120" cy="300990"/>
          </a:xfrm>
          <a:prstGeom prst="rect">
            <a:avLst/>
          </a:prstGeom>
          <a:noFill/>
        </p:spPr>
        <p:txBody>
          <a:bodyPr wrap="square" rtlCol="0">
            <a:spAutoFit/>
          </a:bodyPr>
          <a:lstStyle/>
          <a:p>
            <a:pPr algn="just">
              <a:lnSpc>
                <a:spcPct val="130000"/>
              </a:lnSpc>
            </a:pP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a:t>
            </a: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2143761" y="3602370"/>
            <a:ext cx="3627120" cy="510540"/>
          </a:xfrm>
          <a:prstGeom prst="rect">
            <a:avLst/>
          </a:prstGeom>
          <a:noFill/>
        </p:spPr>
        <p:txBody>
          <a:bodyPr wrap="square" rtlCol="0">
            <a:spAutoFit/>
          </a:bodyPr>
          <a:lstStyle/>
          <a:p>
            <a:pPr algn="r">
              <a:lnSpc>
                <a:spcPct val="130000"/>
              </a:lnSpc>
            </a:pP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a:t>
            </a: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en-US" altLang="zh-CN" sz="1050" dirty="0">
                <a:solidFill>
                  <a:schemeClr val="bg1">
                    <a:lumMod val="50000"/>
                  </a:schemeClr>
                </a:solidFill>
                <a:latin typeface="微软雅黑" panose="020B0503020204020204" pitchFamily="34" charset="-122"/>
                <a:ea typeface="微软雅黑" panose="020B0503020204020204" pitchFamily="34" charset="-122"/>
              </a:rPr>
              <a:t> </a:t>
            </a:r>
          </a:p>
        </p:txBody>
      </p:sp>
      <p:sp>
        <p:nvSpPr>
          <p:cNvPr id="25" name="文本框 24"/>
          <p:cNvSpPr txBox="1"/>
          <p:nvPr/>
        </p:nvSpPr>
        <p:spPr>
          <a:xfrm>
            <a:off x="2922905" y="5403215"/>
            <a:ext cx="2847975" cy="300990"/>
          </a:xfrm>
          <a:prstGeom prst="rect">
            <a:avLst/>
          </a:prstGeom>
          <a:noFill/>
        </p:spPr>
        <p:txBody>
          <a:bodyPr wrap="square" rtlCol="0">
            <a:spAutoFit/>
          </a:bodyPr>
          <a:lstStyle/>
          <a:p>
            <a:pPr algn="just">
              <a:lnSpc>
                <a:spcPct val="130000"/>
              </a:lnSpc>
            </a:pP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a:t>
            </a: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21" name="图片 20"/>
          <p:cNvPicPr>
            <a:picLocks noChangeAspect="1"/>
          </p:cNvPicPr>
          <p:nvPr/>
        </p:nvPicPr>
        <p:blipFill>
          <a:blip r:embed="rId3"/>
          <a:stretch>
            <a:fillRect/>
          </a:stretch>
        </p:blipFill>
        <p:spPr>
          <a:xfrm>
            <a:off x="10249385" y="5064060"/>
            <a:ext cx="1942615" cy="1829681"/>
          </a:xfrm>
          <a:prstGeom prst="rect">
            <a:avLst/>
          </a:prstGeom>
        </p:spPr>
      </p:pic>
      <p:pic>
        <p:nvPicPr>
          <p:cNvPr id="26" name="图片 25"/>
          <p:cNvPicPr>
            <a:picLocks noChangeAspect="1"/>
          </p:cNvPicPr>
          <p:nvPr/>
        </p:nvPicPr>
        <p:blipFill>
          <a:blip r:embed="rId4"/>
          <a:stretch>
            <a:fillRect/>
          </a:stretch>
        </p:blipFill>
        <p:spPr>
          <a:xfrm>
            <a:off x="163789" y="95249"/>
            <a:ext cx="1172164" cy="1329557"/>
          </a:xfrm>
          <a:prstGeom prst="rect">
            <a:avLst/>
          </a:prstGeom>
        </p:spPr>
      </p:pic>
      <p:pic>
        <p:nvPicPr>
          <p:cNvPr id="27" name="图片 26"/>
          <p:cNvPicPr>
            <a:picLocks noChangeAspect="1"/>
          </p:cNvPicPr>
          <p:nvPr/>
        </p:nvPicPr>
        <p:blipFill>
          <a:blip r:embed="rId5"/>
          <a:stretch>
            <a:fillRect/>
          </a:stretch>
        </p:blipFill>
        <p:spPr>
          <a:xfrm rot="6602957">
            <a:off x="310211" y="108289"/>
            <a:ext cx="1926312" cy="1444734"/>
          </a:xfrm>
          <a:prstGeom prst="rect">
            <a:avLst/>
          </a:prstGeom>
        </p:spPr>
      </p:pic>
      <p:pic>
        <p:nvPicPr>
          <p:cNvPr id="28" name="图片 27"/>
          <p:cNvPicPr>
            <a:picLocks noChangeAspect="1"/>
          </p:cNvPicPr>
          <p:nvPr/>
        </p:nvPicPr>
        <p:blipFill>
          <a:blip r:embed="rId6"/>
          <a:stretch>
            <a:fillRect/>
          </a:stretch>
        </p:blipFill>
        <p:spPr>
          <a:xfrm>
            <a:off x="10005519" y="5610662"/>
            <a:ext cx="1285925" cy="12830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500"/>
                                        <p:tgtEl>
                                          <p:spTgt spid="2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par>
                                <p:cTn id="17" presetID="22" presetClass="entr" presetSubtype="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P spid="18" grpId="0" animBg="1"/>
      <p:bldP spid="19" grpId="0" animBg="1"/>
      <p:bldP spid="20" grpId="0"/>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76"/>
          <p:cNvSpPr txBox="1"/>
          <p:nvPr/>
        </p:nvSpPr>
        <p:spPr>
          <a:xfrm>
            <a:off x="5285442" y="264016"/>
            <a:ext cx="1620957" cy="523220"/>
          </a:xfrm>
          <a:prstGeom prst="rect">
            <a:avLst/>
          </a:prstGeom>
          <a:noFill/>
        </p:spPr>
        <p:txBody>
          <a:bodyPr wrap="none" rtlCol="0">
            <a:spAutoFit/>
          </a:bodyPr>
          <a:lstStyle/>
          <a:p>
            <a:pPr algn="ctr"/>
            <a:r>
              <a:rPr lang="zh-CN" altLang="en-US" sz="280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1" name="Oval 21"/>
          <p:cNvSpPr>
            <a:spLocks noChangeArrowheads="1"/>
          </p:cNvSpPr>
          <p:nvPr/>
        </p:nvSpPr>
        <p:spPr bwMode="auto">
          <a:xfrm>
            <a:off x="1390879" y="2227390"/>
            <a:ext cx="808878" cy="808878"/>
          </a:xfrm>
          <a:prstGeom prst="rect">
            <a:avLst/>
          </a:prstGeom>
          <a:solidFill>
            <a:srgbClr val="947EBC"/>
          </a:solidFill>
          <a:ln w="25400">
            <a:noFill/>
          </a:ln>
          <a:effectLst/>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en-US" sz="3100">
              <a:solidFill>
                <a:schemeClr val="tx1">
                  <a:lumMod val="75000"/>
                  <a:lumOff val="25000"/>
                </a:schemeClr>
              </a:solidFill>
              <a:latin typeface="微软雅黑" panose="020B0503020204020204" pitchFamily="34" charset="-122"/>
            </a:endParaRPr>
          </a:p>
        </p:txBody>
      </p:sp>
      <p:sp>
        <p:nvSpPr>
          <p:cNvPr id="12" name="Freeform 12"/>
          <p:cNvSpPr>
            <a:spLocks noEditPoints="1"/>
          </p:cNvSpPr>
          <p:nvPr/>
        </p:nvSpPr>
        <p:spPr bwMode="auto">
          <a:xfrm>
            <a:off x="1596321" y="2536800"/>
            <a:ext cx="379064" cy="231294"/>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bg1"/>
          </a:solidFill>
          <a:ln>
            <a:noFill/>
          </a:ln>
          <a:effectLst/>
        </p:spPr>
        <p:txBody>
          <a:bodyPr lIns="121682" tIns="60841" rIns="121682" bIns="60841"/>
          <a:lstStyle/>
          <a:p>
            <a:endParaRPr lang="zh-CN" altLang="en-US">
              <a:solidFill>
                <a:schemeClr val="tx1">
                  <a:lumMod val="75000"/>
                  <a:lumOff val="25000"/>
                </a:schemeClr>
              </a:solidFill>
            </a:endParaRPr>
          </a:p>
        </p:txBody>
      </p:sp>
      <p:sp>
        <p:nvSpPr>
          <p:cNvPr id="16" name="Oval 24"/>
          <p:cNvSpPr>
            <a:spLocks noChangeArrowheads="1"/>
          </p:cNvSpPr>
          <p:nvPr/>
        </p:nvSpPr>
        <p:spPr bwMode="auto">
          <a:xfrm>
            <a:off x="6857375" y="2227195"/>
            <a:ext cx="808880" cy="807226"/>
          </a:xfrm>
          <a:prstGeom prst="rect">
            <a:avLst/>
          </a:prstGeom>
          <a:solidFill>
            <a:srgbClr val="FDB89F"/>
          </a:solidFill>
          <a:ln w="25400">
            <a:noFill/>
          </a:ln>
          <a:effectLst/>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en-US" sz="3100">
              <a:solidFill>
                <a:schemeClr val="tx1">
                  <a:lumMod val="75000"/>
                  <a:lumOff val="25000"/>
                </a:schemeClr>
              </a:solidFill>
              <a:latin typeface="微软雅黑" panose="020B0503020204020204" pitchFamily="34" charset="-122"/>
            </a:endParaRPr>
          </a:p>
        </p:txBody>
      </p:sp>
      <p:sp>
        <p:nvSpPr>
          <p:cNvPr id="17" name="TextBox 76"/>
          <p:cNvSpPr txBox="1"/>
          <p:nvPr/>
        </p:nvSpPr>
        <p:spPr>
          <a:xfrm>
            <a:off x="2351803" y="2164784"/>
            <a:ext cx="1271614" cy="369332"/>
          </a:xfrm>
          <a:prstGeom prst="rect">
            <a:avLst/>
          </a:prstGeom>
          <a:noFill/>
          <a:effectLst/>
        </p:spPr>
        <p:txBody>
          <a:bodyPr wrap="squar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8" name="文本框 17"/>
          <p:cNvSpPr txBox="1"/>
          <p:nvPr/>
        </p:nvSpPr>
        <p:spPr>
          <a:xfrm>
            <a:off x="2351803" y="2502112"/>
            <a:ext cx="3256409" cy="330835"/>
          </a:xfrm>
          <a:prstGeom prst="rect">
            <a:avLst/>
          </a:prstGeom>
          <a:noFill/>
          <a:effectLst/>
        </p:spPr>
        <p:txBody>
          <a:bodyPr wrap="square" rtlCol="0">
            <a:spAutoFit/>
          </a:bodyPr>
          <a:lstStyle/>
          <a:p>
            <a:pPr algn="just">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TextBox 76"/>
          <p:cNvSpPr txBox="1"/>
          <p:nvPr/>
        </p:nvSpPr>
        <p:spPr>
          <a:xfrm>
            <a:off x="7803088" y="2164784"/>
            <a:ext cx="1271614" cy="369332"/>
          </a:xfrm>
          <a:prstGeom prst="rect">
            <a:avLst/>
          </a:prstGeom>
          <a:noFill/>
          <a:effectLst/>
        </p:spPr>
        <p:txBody>
          <a:bodyPr wrap="squar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20" name="文本框 19"/>
          <p:cNvSpPr txBox="1"/>
          <p:nvPr/>
        </p:nvSpPr>
        <p:spPr>
          <a:xfrm>
            <a:off x="7803088" y="2502112"/>
            <a:ext cx="3256409" cy="330835"/>
          </a:xfrm>
          <a:prstGeom prst="rect">
            <a:avLst/>
          </a:prstGeom>
          <a:noFill/>
          <a:effectLst/>
        </p:spPr>
        <p:txBody>
          <a:bodyPr wrap="square" rtlCol="0">
            <a:spAutoFit/>
          </a:bodyPr>
          <a:lstStyle/>
          <a:p>
            <a:pPr algn="just">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Oval 21"/>
          <p:cNvSpPr>
            <a:spLocks noChangeArrowheads="1"/>
          </p:cNvSpPr>
          <p:nvPr/>
        </p:nvSpPr>
        <p:spPr bwMode="auto">
          <a:xfrm>
            <a:off x="1390879" y="4334293"/>
            <a:ext cx="808878" cy="808878"/>
          </a:xfrm>
          <a:prstGeom prst="rect">
            <a:avLst/>
          </a:prstGeom>
          <a:solidFill>
            <a:srgbClr val="947EBC"/>
          </a:solidFill>
          <a:ln w="25400">
            <a:noFill/>
          </a:ln>
          <a:effectLst/>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en-US" sz="3100">
              <a:solidFill>
                <a:schemeClr val="tx1">
                  <a:lumMod val="75000"/>
                  <a:lumOff val="25000"/>
                </a:schemeClr>
              </a:solidFill>
              <a:latin typeface="微软雅黑" panose="020B0503020204020204" pitchFamily="34" charset="-122"/>
            </a:endParaRPr>
          </a:p>
        </p:txBody>
      </p:sp>
      <p:sp>
        <p:nvSpPr>
          <p:cNvPr id="23" name="Oval 24"/>
          <p:cNvSpPr>
            <a:spLocks noChangeArrowheads="1"/>
          </p:cNvSpPr>
          <p:nvPr/>
        </p:nvSpPr>
        <p:spPr bwMode="auto">
          <a:xfrm>
            <a:off x="6857375" y="4355737"/>
            <a:ext cx="808880" cy="807226"/>
          </a:xfrm>
          <a:prstGeom prst="rect">
            <a:avLst/>
          </a:prstGeom>
          <a:solidFill>
            <a:srgbClr val="FDB89F"/>
          </a:solidFill>
          <a:ln w="25400">
            <a:noFill/>
          </a:ln>
          <a:effectLst/>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en-US" sz="3100">
              <a:solidFill>
                <a:schemeClr val="tx1">
                  <a:lumMod val="75000"/>
                  <a:lumOff val="25000"/>
                </a:schemeClr>
              </a:solidFill>
              <a:latin typeface="微软雅黑" panose="020B0503020204020204" pitchFamily="34" charset="-122"/>
            </a:endParaRPr>
          </a:p>
        </p:txBody>
      </p:sp>
      <p:sp>
        <p:nvSpPr>
          <p:cNvPr id="24" name="TextBox 76"/>
          <p:cNvSpPr txBox="1"/>
          <p:nvPr/>
        </p:nvSpPr>
        <p:spPr>
          <a:xfrm>
            <a:off x="2351803" y="4271687"/>
            <a:ext cx="1271614" cy="369332"/>
          </a:xfrm>
          <a:prstGeom prst="rect">
            <a:avLst/>
          </a:prstGeom>
          <a:noFill/>
          <a:effectLst/>
        </p:spPr>
        <p:txBody>
          <a:bodyPr wrap="squar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25" name="文本框 24"/>
          <p:cNvSpPr txBox="1"/>
          <p:nvPr/>
        </p:nvSpPr>
        <p:spPr>
          <a:xfrm>
            <a:off x="2351803" y="4633728"/>
            <a:ext cx="3256409" cy="330835"/>
          </a:xfrm>
          <a:prstGeom prst="rect">
            <a:avLst/>
          </a:prstGeom>
          <a:noFill/>
          <a:effectLst/>
        </p:spPr>
        <p:txBody>
          <a:bodyPr wrap="square" rtlCol="0">
            <a:spAutoFit/>
          </a:bodyPr>
          <a:lstStyle/>
          <a:p>
            <a:pPr algn="just">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TextBox 76"/>
          <p:cNvSpPr txBox="1"/>
          <p:nvPr/>
        </p:nvSpPr>
        <p:spPr>
          <a:xfrm>
            <a:off x="7803088" y="4296400"/>
            <a:ext cx="1271614" cy="369332"/>
          </a:xfrm>
          <a:prstGeom prst="rect">
            <a:avLst/>
          </a:prstGeom>
          <a:noFill/>
          <a:effectLst/>
        </p:spPr>
        <p:txBody>
          <a:bodyPr wrap="squar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27" name="文本框 26"/>
          <p:cNvSpPr txBox="1"/>
          <p:nvPr/>
        </p:nvSpPr>
        <p:spPr>
          <a:xfrm>
            <a:off x="7803088" y="4633728"/>
            <a:ext cx="3256409" cy="330835"/>
          </a:xfrm>
          <a:prstGeom prst="rect">
            <a:avLst/>
          </a:prstGeom>
          <a:noFill/>
          <a:effectLst/>
        </p:spPr>
        <p:txBody>
          <a:bodyPr wrap="square" rtlCol="0">
            <a:spAutoFit/>
          </a:bodyPr>
          <a:lstStyle/>
          <a:p>
            <a:pPr algn="just">
              <a:lnSpc>
                <a:spcPct val="13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here you can directly modify the content.</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7091658" y="4598451"/>
            <a:ext cx="321250" cy="321798"/>
            <a:chOff x="7143757" y="2666996"/>
            <a:chExt cx="488067" cy="488901"/>
          </a:xfrm>
          <a:solidFill>
            <a:schemeClr val="bg1"/>
          </a:solidFill>
          <a:effectLst/>
        </p:grpSpPr>
        <p:sp>
          <p:nvSpPr>
            <p:cNvPr id="29" name="AutoShape 18"/>
            <p:cNvSpPr/>
            <p:nvPr/>
          </p:nvSpPr>
          <p:spPr bwMode="auto">
            <a:xfrm>
              <a:off x="7143757" y="2666996"/>
              <a:ext cx="488067"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lIns="50800" tIns="50800" rIns="50800" bIns="50800" anchor="ctr"/>
            <a:lstStyle/>
            <a:p>
              <a:pP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30" name="AutoShape 19"/>
            <p:cNvSpPr/>
            <p:nvPr/>
          </p:nvSpPr>
          <p:spPr bwMode="auto">
            <a:xfrm>
              <a:off x="7250548" y="2850544"/>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31" name="AutoShape 20"/>
            <p:cNvSpPr/>
            <p:nvPr/>
          </p:nvSpPr>
          <p:spPr bwMode="auto">
            <a:xfrm>
              <a:off x="7250548" y="2926466"/>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32" name="AutoShape 21"/>
            <p:cNvSpPr/>
            <p:nvPr/>
          </p:nvSpPr>
          <p:spPr bwMode="auto">
            <a:xfrm>
              <a:off x="7250548" y="3003222"/>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33" name="AutoShape 22"/>
            <p:cNvSpPr/>
            <p:nvPr/>
          </p:nvSpPr>
          <p:spPr bwMode="auto">
            <a:xfrm>
              <a:off x="7357338" y="3003222"/>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34" name="AutoShape 23"/>
            <p:cNvSpPr/>
            <p:nvPr/>
          </p:nvSpPr>
          <p:spPr bwMode="auto">
            <a:xfrm>
              <a:off x="7357338" y="2926466"/>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35" name="AutoShape 24"/>
            <p:cNvSpPr/>
            <p:nvPr/>
          </p:nvSpPr>
          <p:spPr bwMode="auto">
            <a:xfrm>
              <a:off x="7357338" y="2850544"/>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36" name="AutoShape 25"/>
            <p:cNvSpPr/>
            <p:nvPr/>
          </p:nvSpPr>
          <p:spPr bwMode="auto">
            <a:xfrm>
              <a:off x="7464131" y="3003222"/>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37" name="AutoShape 26"/>
            <p:cNvSpPr/>
            <p:nvPr/>
          </p:nvSpPr>
          <p:spPr bwMode="auto">
            <a:xfrm>
              <a:off x="7464131" y="2926466"/>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38" name="AutoShape 27"/>
            <p:cNvSpPr/>
            <p:nvPr/>
          </p:nvSpPr>
          <p:spPr bwMode="auto">
            <a:xfrm>
              <a:off x="7464131" y="2850544"/>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chemeClr val="tx1">
                    <a:lumMod val="75000"/>
                    <a:lumOff val="25000"/>
                  </a:schemeClr>
                </a:solidFill>
                <a:effectLst>
                  <a:outerShdw blurRad="38100" dist="38100" dir="2700000" algn="tl">
                    <a:srgbClr val="000000"/>
                  </a:outerShdw>
                </a:effectLst>
              </a:endParaRPr>
            </a:p>
          </p:txBody>
        </p:sp>
      </p:grpSp>
      <p:sp>
        <p:nvSpPr>
          <p:cNvPr id="39" name="AutoShape 28"/>
          <p:cNvSpPr/>
          <p:nvPr/>
        </p:nvSpPr>
        <p:spPr bwMode="auto">
          <a:xfrm>
            <a:off x="1634418" y="4592598"/>
            <a:ext cx="321800" cy="3217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solidFill>
          <a:ln>
            <a:noFill/>
          </a:ln>
          <a:effectLst/>
        </p:spPr>
        <p:txBody>
          <a:bodyPr lIns="50800" tIns="50800" rIns="50800" bIns="50800" anchor="ctr"/>
          <a:lstStyle/>
          <a:p>
            <a:pPr defTabSz="608965"/>
            <a:endParaRPr lang="en-US" sz="4000">
              <a:solidFill>
                <a:schemeClr val="tx1">
                  <a:lumMod val="75000"/>
                  <a:lumOff val="25000"/>
                </a:schemeClr>
              </a:solidFill>
              <a:effectLst>
                <a:outerShdw blurRad="38100" dist="38100" dir="2700000" algn="tl">
                  <a:srgbClr val="000000"/>
                </a:outerShdw>
              </a:effectLst>
            </a:endParaRPr>
          </a:p>
        </p:txBody>
      </p:sp>
      <p:sp>
        <p:nvSpPr>
          <p:cNvPr id="40" name="Freeform 7"/>
          <p:cNvSpPr>
            <a:spLocks noEditPoints="1"/>
          </p:cNvSpPr>
          <p:nvPr/>
        </p:nvSpPr>
        <p:spPr bwMode="auto">
          <a:xfrm>
            <a:off x="7065313" y="2456347"/>
            <a:ext cx="393004" cy="392200"/>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a:effectLst/>
        </p:spPr>
        <p:txBody>
          <a:bodyPr lIns="121682" tIns="60841" rIns="121682" bIns="60841"/>
          <a:lstStyle/>
          <a:p>
            <a:endParaRPr lang="zh-CN" altLang="en-US">
              <a:solidFill>
                <a:schemeClr val="tx1">
                  <a:lumMod val="75000"/>
                  <a:lumOff val="25000"/>
                </a:schemeClr>
              </a:solidFill>
            </a:endParaRPr>
          </a:p>
        </p:txBody>
      </p:sp>
      <p:pic>
        <p:nvPicPr>
          <p:cNvPr id="44" name="图片 43"/>
          <p:cNvPicPr>
            <a:picLocks noChangeAspect="1"/>
          </p:cNvPicPr>
          <p:nvPr/>
        </p:nvPicPr>
        <p:blipFill>
          <a:blip r:embed="rId3"/>
          <a:stretch>
            <a:fillRect/>
          </a:stretch>
        </p:blipFill>
        <p:spPr>
          <a:xfrm>
            <a:off x="10249385" y="5064060"/>
            <a:ext cx="1942615" cy="1829681"/>
          </a:xfrm>
          <a:prstGeom prst="rect">
            <a:avLst/>
          </a:prstGeom>
        </p:spPr>
      </p:pic>
      <p:pic>
        <p:nvPicPr>
          <p:cNvPr id="45" name="图片 44"/>
          <p:cNvPicPr>
            <a:picLocks noChangeAspect="1"/>
          </p:cNvPicPr>
          <p:nvPr/>
        </p:nvPicPr>
        <p:blipFill>
          <a:blip r:embed="rId4"/>
          <a:stretch>
            <a:fillRect/>
          </a:stretch>
        </p:blipFill>
        <p:spPr>
          <a:xfrm>
            <a:off x="163789" y="95249"/>
            <a:ext cx="1172164" cy="1329557"/>
          </a:xfrm>
          <a:prstGeom prst="rect">
            <a:avLst/>
          </a:prstGeom>
        </p:spPr>
      </p:pic>
      <p:pic>
        <p:nvPicPr>
          <p:cNvPr id="46" name="图片 45"/>
          <p:cNvPicPr>
            <a:picLocks noChangeAspect="1"/>
          </p:cNvPicPr>
          <p:nvPr/>
        </p:nvPicPr>
        <p:blipFill>
          <a:blip r:embed="rId5"/>
          <a:stretch>
            <a:fillRect/>
          </a:stretch>
        </p:blipFill>
        <p:spPr>
          <a:xfrm rot="6602957">
            <a:off x="310211" y="108289"/>
            <a:ext cx="1926312" cy="1444734"/>
          </a:xfrm>
          <a:prstGeom prst="rect">
            <a:avLst/>
          </a:prstGeom>
        </p:spPr>
      </p:pic>
      <p:pic>
        <p:nvPicPr>
          <p:cNvPr id="47" name="图片 46"/>
          <p:cNvPicPr>
            <a:picLocks noChangeAspect="1"/>
          </p:cNvPicPr>
          <p:nvPr/>
        </p:nvPicPr>
        <p:blipFill>
          <a:blip r:embed="rId6"/>
          <a:stretch>
            <a:fillRect/>
          </a:stretch>
        </p:blipFill>
        <p:spPr>
          <a:xfrm>
            <a:off x="10005519" y="5610662"/>
            <a:ext cx="1285925" cy="12830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p:bldP spid="18" grpId="0"/>
      <p:bldP spid="19" grpId="0"/>
      <p:bldP spid="20" grpId="0"/>
      <p:bldP spid="22" grpId="0" animBg="1"/>
      <p:bldP spid="23" grpId="0" animBg="1"/>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2806488" y="1335542"/>
            <a:ext cx="1905692" cy="1956708"/>
          </a:xfrm>
          <a:prstGeom prst="rect">
            <a:avLst/>
          </a:prstGeom>
        </p:spPr>
      </p:pic>
      <p:sp>
        <p:nvSpPr>
          <p:cNvPr id="24" name="矩形 23"/>
          <p:cNvSpPr/>
          <p:nvPr/>
        </p:nvSpPr>
        <p:spPr>
          <a:xfrm>
            <a:off x="4712180" y="3919488"/>
            <a:ext cx="2861617" cy="369332"/>
          </a:xfrm>
          <a:prstGeom prst="rect">
            <a:avLst/>
          </a:prstGeom>
        </p:spPr>
        <p:txBody>
          <a:bodyPr wrap="none">
            <a:spAutoFit/>
          </a:bodyPr>
          <a:lstStyle/>
          <a:p>
            <a:pPr algn="ctr">
              <a:spcBef>
                <a:spcPct val="0"/>
              </a:spcBef>
            </a:pPr>
            <a:r>
              <a:rPr lang="en-US" altLang="zh-CN" dirty="0">
                <a:solidFill>
                  <a:srgbClr val="5A5A5A"/>
                </a:solidFill>
                <a:latin typeface="微软雅黑" panose="020B0503020204020204" pitchFamily="34" charset="-122"/>
                <a:ea typeface="微软雅黑" panose="020B0503020204020204" pitchFamily="34" charset="-122"/>
              </a:rPr>
              <a:t>Please add the title here</a:t>
            </a:r>
          </a:p>
        </p:txBody>
      </p:sp>
      <p:sp>
        <p:nvSpPr>
          <p:cNvPr id="25" name="TextBox 76"/>
          <p:cNvSpPr txBox="1"/>
          <p:nvPr/>
        </p:nvSpPr>
        <p:spPr>
          <a:xfrm>
            <a:off x="4323047" y="3186842"/>
            <a:ext cx="3545903" cy="523220"/>
          </a:xfrm>
          <a:prstGeom prst="rect">
            <a:avLst/>
          </a:prstGeom>
          <a:noFill/>
        </p:spPr>
        <p:txBody>
          <a:bodyPr wrap="square" rtlCol="0">
            <a:spAutoFit/>
          </a:bodyPr>
          <a:lstStyle/>
          <a:p>
            <a:pPr algn="ctr"/>
            <a:r>
              <a:rPr lang="zh-CN" altLang="en-US" sz="2800" dirty="0">
                <a:solidFill>
                  <a:srgbClr val="5A5A5A"/>
                </a:solidFill>
                <a:latin typeface="微软雅黑" panose="020B0503020204020204" pitchFamily="34" charset="-122"/>
                <a:ea typeface="微软雅黑" panose="020B0503020204020204" pitchFamily="34" charset="-122"/>
              </a:rPr>
              <a:t>请在此添加标题</a:t>
            </a:r>
          </a:p>
        </p:txBody>
      </p:sp>
      <p:sp>
        <p:nvSpPr>
          <p:cNvPr id="26" name="TextBox 76"/>
          <p:cNvSpPr txBox="1"/>
          <p:nvPr/>
        </p:nvSpPr>
        <p:spPr>
          <a:xfrm>
            <a:off x="4001135" y="2214932"/>
            <a:ext cx="4105910" cy="922020"/>
          </a:xfrm>
          <a:prstGeom prst="rect">
            <a:avLst/>
          </a:prstGeom>
          <a:noFill/>
        </p:spPr>
        <p:txBody>
          <a:bodyPr wrap="square" rtlCol="0">
            <a:spAutoFit/>
          </a:bodyPr>
          <a:lstStyle/>
          <a:p>
            <a:pPr algn="ctr"/>
            <a:r>
              <a:rPr lang="en-US" altLang="zh-CN" sz="5400" dirty="0">
                <a:solidFill>
                  <a:schemeClr val="bg1">
                    <a:lumMod val="50000"/>
                  </a:schemeClr>
                </a:solidFill>
                <a:latin typeface="微软雅黑" panose="020B0503020204020204" pitchFamily="34" charset="-122"/>
                <a:ea typeface="微软雅黑" panose="020B0503020204020204" pitchFamily="34" charset="-122"/>
              </a:rPr>
              <a:t>PART </a:t>
            </a:r>
            <a:r>
              <a:rPr lang="en-US" altLang="zh-CN" sz="5400" dirty="0" smtClean="0">
                <a:solidFill>
                  <a:schemeClr val="bg1">
                    <a:lumMod val="50000"/>
                  </a:schemeClr>
                </a:solidFill>
                <a:latin typeface="微软雅黑" panose="020B0503020204020204" pitchFamily="34" charset="-122"/>
                <a:ea typeface="微软雅黑" panose="020B0503020204020204" pitchFamily="34" charset="-122"/>
              </a:rPr>
              <a:t>TWO</a:t>
            </a:r>
            <a:endParaRPr lang="en-US" altLang="zh-CN" sz="54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4"/>
          <a:stretch>
            <a:fillRect/>
          </a:stretch>
        </p:blipFill>
        <p:spPr>
          <a:xfrm rot="1240718">
            <a:off x="7256144" y="2318438"/>
            <a:ext cx="2130247" cy="3615765"/>
          </a:xfrm>
          <a:prstGeom prst="rect">
            <a:avLst/>
          </a:prstGeom>
        </p:spPr>
      </p:pic>
      <p:pic>
        <p:nvPicPr>
          <p:cNvPr id="5" name="图片 4"/>
          <p:cNvPicPr>
            <a:picLocks noChangeAspect="1"/>
          </p:cNvPicPr>
          <p:nvPr/>
        </p:nvPicPr>
        <p:blipFill>
          <a:blip r:embed="rId5"/>
          <a:stretch>
            <a:fillRect/>
          </a:stretch>
        </p:blipFill>
        <p:spPr>
          <a:xfrm>
            <a:off x="7317686" y="523196"/>
            <a:ext cx="1578717" cy="1790700"/>
          </a:xfrm>
          <a:prstGeom prst="rect">
            <a:avLst/>
          </a:prstGeom>
        </p:spPr>
      </p:pic>
      <p:pic>
        <p:nvPicPr>
          <p:cNvPr id="7" name="图片 6"/>
          <p:cNvPicPr>
            <a:picLocks noChangeAspect="1"/>
          </p:cNvPicPr>
          <p:nvPr/>
        </p:nvPicPr>
        <p:blipFill>
          <a:blip r:embed="rId6"/>
          <a:stretch>
            <a:fillRect/>
          </a:stretch>
        </p:blipFill>
        <p:spPr>
          <a:xfrm>
            <a:off x="4113231" y="4544193"/>
            <a:ext cx="1963854" cy="1524000"/>
          </a:xfrm>
          <a:prstGeom prst="rect">
            <a:avLst/>
          </a:prstGeom>
        </p:spPr>
      </p:pic>
      <p:pic>
        <p:nvPicPr>
          <p:cNvPr id="15" name="图片 14"/>
          <p:cNvPicPr>
            <a:picLocks noChangeAspect="1"/>
          </p:cNvPicPr>
          <p:nvPr/>
        </p:nvPicPr>
        <p:blipFill>
          <a:blip r:embed="rId7"/>
          <a:stretch>
            <a:fillRect/>
          </a:stretch>
        </p:blipFill>
        <p:spPr>
          <a:xfrm>
            <a:off x="1900904" y="3015737"/>
            <a:ext cx="2902441" cy="2176831"/>
          </a:xfrm>
          <a:prstGeom prst="rect">
            <a:avLst/>
          </a:prstGeom>
        </p:spPr>
      </p:pic>
      <p:pic>
        <p:nvPicPr>
          <p:cNvPr id="17" name="图片 16"/>
          <p:cNvPicPr>
            <a:picLocks noChangeAspect="1"/>
          </p:cNvPicPr>
          <p:nvPr/>
        </p:nvPicPr>
        <p:blipFill>
          <a:blip r:embed="rId8"/>
          <a:stretch>
            <a:fillRect/>
          </a:stretch>
        </p:blipFill>
        <p:spPr>
          <a:xfrm>
            <a:off x="5218936" y="664145"/>
            <a:ext cx="1670308" cy="1790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animEffect transition="in" filter="fade">
                                      <p:cBhvr>
                                        <p:cTn id="40" dur="50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fltVal val="0"/>
                                          </p:val>
                                        </p:tav>
                                        <p:tav tm="100000">
                                          <p:val>
                                            <p:strVal val="#ppt_w"/>
                                          </p:val>
                                        </p:tav>
                                      </p:tavLst>
                                    </p:anim>
                                    <p:anim calcmode="lin" valueType="num">
                                      <p:cBhvr>
                                        <p:cTn id="49" dur="500" fill="hold"/>
                                        <p:tgtEl>
                                          <p:spTgt spid="24"/>
                                        </p:tgtEl>
                                        <p:attrNameLst>
                                          <p:attrName>ppt_h</p:attrName>
                                        </p:attrNameLst>
                                      </p:cBhvr>
                                      <p:tavLst>
                                        <p:tav tm="0">
                                          <p:val>
                                            <p:fltVal val="0"/>
                                          </p:val>
                                        </p:tav>
                                        <p:tav tm="100000">
                                          <p:val>
                                            <p:strVal val="#ppt_h"/>
                                          </p:val>
                                        </p:tav>
                                      </p:tavLst>
                                    </p:anim>
                                    <p:animEffect transition="in" filter="fade">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76"/>
          <p:cNvSpPr txBox="1"/>
          <p:nvPr/>
        </p:nvSpPr>
        <p:spPr>
          <a:xfrm>
            <a:off x="5305762" y="446261"/>
            <a:ext cx="1620957" cy="523220"/>
          </a:xfrm>
          <a:prstGeom prst="rect">
            <a:avLst/>
          </a:prstGeom>
          <a:noFill/>
        </p:spPr>
        <p:txBody>
          <a:bodyPr wrap="none" rtlCol="0">
            <a:spAutoFit/>
          </a:bodyPr>
          <a:lstStyle/>
          <a:p>
            <a:pPr algn="ctr"/>
            <a:r>
              <a:rPr lang="zh-CN" altLang="en-US" sz="280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2" name="TextBox 76"/>
          <p:cNvSpPr txBox="1"/>
          <p:nvPr/>
        </p:nvSpPr>
        <p:spPr>
          <a:xfrm flipH="1">
            <a:off x="1749417" y="5631743"/>
            <a:ext cx="1234911" cy="400110"/>
          </a:xfrm>
          <a:prstGeom prst="rect">
            <a:avLst/>
          </a:prstGeom>
          <a:noFill/>
        </p:spPr>
        <p:txBody>
          <a:bodyPr wrap="square" rtlCol="0">
            <a:spAutoFit/>
          </a:body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27" name="TextBox 76"/>
          <p:cNvSpPr txBox="1"/>
          <p:nvPr/>
        </p:nvSpPr>
        <p:spPr>
          <a:xfrm>
            <a:off x="1828392" y="2411405"/>
            <a:ext cx="1076960" cy="369332"/>
          </a:xfrm>
          <a:prstGeom prst="rect">
            <a:avLst/>
          </a:prstGeom>
          <a:noFill/>
        </p:spPr>
        <p:txBody>
          <a:bodyPr wrap="square" rtlCol="0">
            <a:spAutoFit/>
          </a:bodyPr>
          <a:lstStyle/>
          <a:p>
            <a:pPr algn="ctr"/>
            <a:r>
              <a:rPr lang="en-US" altLang="zh-CN" i="1" dirty="0">
                <a:solidFill>
                  <a:schemeClr val="bg1">
                    <a:lumMod val="50000"/>
                  </a:schemeClr>
                </a:solidFill>
                <a:latin typeface="微软雅黑" panose="020B0503020204020204" pitchFamily="34" charset="-122"/>
                <a:ea typeface="微软雅黑" panose="020B0503020204020204" pitchFamily="34" charset="-122"/>
              </a:rPr>
              <a:t>68%</a:t>
            </a:r>
          </a:p>
        </p:txBody>
      </p:sp>
      <p:grpSp>
        <p:nvGrpSpPr>
          <p:cNvPr id="2" name="组合 1"/>
          <p:cNvGrpSpPr/>
          <p:nvPr/>
        </p:nvGrpSpPr>
        <p:grpSpPr>
          <a:xfrm>
            <a:off x="1828392" y="2885440"/>
            <a:ext cx="1076960" cy="2529840"/>
            <a:chOff x="1828392" y="2885440"/>
            <a:chExt cx="1076960" cy="2529840"/>
          </a:xfrm>
        </p:grpSpPr>
        <p:sp>
          <p:nvSpPr>
            <p:cNvPr id="4" name="矩形 3"/>
            <p:cNvSpPr/>
            <p:nvPr/>
          </p:nvSpPr>
          <p:spPr>
            <a:xfrm>
              <a:off x="1828392" y="2997200"/>
              <a:ext cx="1076960" cy="2418080"/>
            </a:xfrm>
            <a:prstGeom prst="rect">
              <a:avLst/>
            </a:prstGeom>
            <a:noFill/>
            <a:ln w="25400">
              <a:solidFill>
                <a:srgbClr val="FDB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050119" y="3495040"/>
              <a:ext cx="633506" cy="1422400"/>
            </a:xfrm>
            <a:prstGeom prst="rect">
              <a:avLst/>
            </a:prstGeom>
            <a:solidFill>
              <a:srgbClr val="FDB89F"/>
            </a:solidFill>
            <a:ln w="25400">
              <a:solidFill>
                <a:srgbClr val="FDB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flipH="1">
              <a:off x="2290672" y="2885440"/>
              <a:ext cx="162560" cy="111760"/>
            </a:xfrm>
            <a:prstGeom prst="rect">
              <a:avLst/>
            </a:prstGeom>
            <a:solidFill>
              <a:srgbClr val="FDB89F"/>
            </a:solidFill>
            <a:ln w="25400">
              <a:solidFill>
                <a:srgbClr val="FDB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TextBox 76"/>
          <p:cNvSpPr txBox="1"/>
          <p:nvPr/>
        </p:nvSpPr>
        <p:spPr>
          <a:xfrm flipH="1">
            <a:off x="4235502" y="5631743"/>
            <a:ext cx="1234911" cy="400110"/>
          </a:xfrm>
          <a:prstGeom prst="rect">
            <a:avLst/>
          </a:prstGeom>
          <a:noFill/>
        </p:spPr>
        <p:txBody>
          <a:bodyPr wrap="square" rtlCol="0">
            <a:spAutoFit/>
          </a:body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38" name="TextBox 76"/>
          <p:cNvSpPr txBox="1"/>
          <p:nvPr/>
        </p:nvSpPr>
        <p:spPr>
          <a:xfrm>
            <a:off x="4314477" y="1332824"/>
            <a:ext cx="1076960" cy="369332"/>
          </a:xfrm>
          <a:prstGeom prst="rect">
            <a:avLst/>
          </a:prstGeom>
          <a:noFill/>
        </p:spPr>
        <p:txBody>
          <a:bodyPr wrap="square" rtlCol="0">
            <a:spAutoFit/>
          </a:bodyPr>
          <a:lstStyle/>
          <a:p>
            <a:pPr algn="ctr"/>
            <a:r>
              <a:rPr lang="en-US" altLang="zh-CN" i="1" dirty="0">
                <a:solidFill>
                  <a:schemeClr val="bg1">
                    <a:lumMod val="50000"/>
                  </a:schemeClr>
                </a:solidFill>
                <a:latin typeface="微软雅黑" panose="020B0503020204020204" pitchFamily="34" charset="-122"/>
                <a:ea typeface="微软雅黑" panose="020B0503020204020204" pitchFamily="34" charset="-122"/>
              </a:rPr>
              <a:t>95%</a:t>
            </a:r>
          </a:p>
        </p:txBody>
      </p:sp>
      <p:grpSp>
        <p:nvGrpSpPr>
          <p:cNvPr id="3" name="组合 2"/>
          <p:cNvGrpSpPr/>
          <p:nvPr/>
        </p:nvGrpSpPr>
        <p:grpSpPr>
          <a:xfrm>
            <a:off x="4314477" y="1806859"/>
            <a:ext cx="1076960" cy="3608421"/>
            <a:chOff x="4314477" y="1806859"/>
            <a:chExt cx="1076960" cy="3608421"/>
          </a:xfrm>
        </p:grpSpPr>
        <p:grpSp>
          <p:nvGrpSpPr>
            <p:cNvPr id="53" name="组合 52"/>
            <p:cNvGrpSpPr/>
            <p:nvPr/>
          </p:nvGrpSpPr>
          <p:grpSpPr>
            <a:xfrm>
              <a:off x="4314477" y="1918619"/>
              <a:ext cx="1076960" cy="3496661"/>
              <a:chOff x="4314477" y="2824480"/>
              <a:chExt cx="1076960" cy="2418080"/>
            </a:xfrm>
          </p:grpSpPr>
          <p:sp>
            <p:nvSpPr>
              <p:cNvPr id="36" name="矩形 35"/>
              <p:cNvSpPr/>
              <p:nvPr/>
            </p:nvSpPr>
            <p:spPr>
              <a:xfrm>
                <a:off x="4314477" y="2824480"/>
                <a:ext cx="1076960" cy="2418080"/>
              </a:xfrm>
              <a:prstGeom prst="rect">
                <a:avLst/>
              </a:prstGeom>
              <a:noFill/>
              <a:ln w="25400">
                <a:solidFill>
                  <a:srgbClr val="FA3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4536204" y="3322320"/>
                <a:ext cx="633506" cy="1422400"/>
              </a:xfrm>
              <a:prstGeom prst="rect">
                <a:avLst/>
              </a:prstGeom>
              <a:solidFill>
                <a:srgbClr val="FA3D32"/>
              </a:solidFill>
              <a:ln w="25400">
                <a:solidFill>
                  <a:srgbClr val="FA3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0" name="矩形 39"/>
            <p:cNvSpPr/>
            <p:nvPr/>
          </p:nvSpPr>
          <p:spPr>
            <a:xfrm flipH="1">
              <a:off x="4776757" y="1806859"/>
              <a:ext cx="162560" cy="111760"/>
            </a:xfrm>
            <a:prstGeom prst="rect">
              <a:avLst/>
            </a:prstGeom>
            <a:solidFill>
              <a:srgbClr val="FA3D32"/>
            </a:solidFill>
            <a:ln w="25400">
              <a:solidFill>
                <a:srgbClr val="FA3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TextBox 76"/>
          <p:cNvSpPr txBox="1"/>
          <p:nvPr/>
        </p:nvSpPr>
        <p:spPr>
          <a:xfrm flipH="1">
            <a:off x="6721587" y="5631743"/>
            <a:ext cx="1234911" cy="400110"/>
          </a:xfrm>
          <a:prstGeom prst="rect">
            <a:avLst/>
          </a:prstGeom>
          <a:noFill/>
        </p:spPr>
        <p:txBody>
          <a:bodyPr wrap="square" rtlCol="0">
            <a:spAutoFit/>
          </a:body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44" name="TextBox 76"/>
          <p:cNvSpPr txBox="1"/>
          <p:nvPr/>
        </p:nvSpPr>
        <p:spPr>
          <a:xfrm>
            <a:off x="6800562" y="1949480"/>
            <a:ext cx="1076960" cy="369332"/>
          </a:xfrm>
          <a:prstGeom prst="rect">
            <a:avLst/>
          </a:prstGeom>
          <a:noFill/>
        </p:spPr>
        <p:txBody>
          <a:bodyPr wrap="square" rtlCol="0">
            <a:spAutoFit/>
          </a:bodyPr>
          <a:lstStyle/>
          <a:p>
            <a:pPr algn="ctr"/>
            <a:r>
              <a:rPr lang="en-US" altLang="zh-CN" i="1" dirty="0">
                <a:solidFill>
                  <a:schemeClr val="bg1">
                    <a:lumMod val="50000"/>
                  </a:schemeClr>
                </a:solidFill>
                <a:latin typeface="微软雅黑" panose="020B0503020204020204" pitchFamily="34" charset="-122"/>
                <a:ea typeface="微软雅黑" panose="020B0503020204020204" pitchFamily="34" charset="-122"/>
              </a:rPr>
              <a:t>79%</a:t>
            </a:r>
          </a:p>
        </p:txBody>
      </p:sp>
      <p:grpSp>
        <p:nvGrpSpPr>
          <p:cNvPr id="5" name="组合 4"/>
          <p:cNvGrpSpPr/>
          <p:nvPr/>
        </p:nvGrpSpPr>
        <p:grpSpPr>
          <a:xfrm>
            <a:off x="6800562" y="2423515"/>
            <a:ext cx="1076960" cy="2991765"/>
            <a:chOff x="6800562" y="2423515"/>
            <a:chExt cx="1076960" cy="2991765"/>
          </a:xfrm>
        </p:grpSpPr>
        <p:grpSp>
          <p:nvGrpSpPr>
            <p:cNvPr id="54" name="组合 53"/>
            <p:cNvGrpSpPr/>
            <p:nvPr/>
          </p:nvGrpSpPr>
          <p:grpSpPr>
            <a:xfrm>
              <a:off x="6800562" y="2540000"/>
              <a:ext cx="1076960" cy="2875280"/>
              <a:chOff x="6800562" y="2824480"/>
              <a:chExt cx="1076960" cy="2418080"/>
            </a:xfrm>
          </p:grpSpPr>
          <p:sp>
            <p:nvSpPr>
              <p:cNvPr id="42" name="矩形 41"/>
              <p:cNvSpPr/>
              <p:nvPr/>
            </p:nvSpPr>
            <p:spPr>
              <a:xfrm>
                <a:off x="6800562" y="2824480"/>
                <a:ext cx="1076960" cy="2418080"/>
              </a:xfrm>
              <a:prstGeom prst="rect">
                <a:avLst/>
              </a:prstGeom>
              <a:noFill/>
              <a:ln w="25400">
                <a:solidFill>
                  <a:srgbClr val="FDB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7022289" y="3322320"/>
                <a:ext cx="633506" cy="1422400"/>
              </a:xfrm>
              <a:prstGeom prst="rect">
                <a:avLst/>
              </a:prstGeom>
              <a:solidFill>
                <a:srgbClr val="FDB89F"/>
              </a:solidFill>
              <a:ln w="25400">
                <a:solidFill>
                  <a:srgbClr val="FDB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6" name="矩形 45"/>
            <p:cNvSpPr/>
            <p:nvPr/>
          </p:nvSpPr>
          <p:spPr>
            <a:xfrm flipH="1">
              <a:off x="7262842" y="2423515"/>
              <a:ext cx="162560" cy="111760"/>
            </a:xfrm>
            <a:prstGeom prst="rect">
              <a:avLst/>
            </a:prstGeom>
            <a:solidFill>
              <a:srgbClr val="FDB89F"/>
            </a:solidFill>
            <a:ln w="25400">
              <a:solidFill>
                <a:srgbClr val="FDB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TextBox 76"/>
          <p:cNvSpPr txBox="1"/>
          <p:nvPr/>
        </p:nvSpPr>
        <p:spPr>
          <a:xfrm flipH="1">
            <a:off x="9207672" y="5631743"/>
            <a:ext cx="1234911" cy="400110"/>
          </a:xfrm>
          <a:prstGeom prst="rect">
            <a:avLst/>
          </a:prstGeom>
          <a:noFill/>
        </p:spPr>
        <p:txBody>
          <a:bodyPr wrap="square" rtlCol="0">
            <a:spAutoFit/>
          </a:body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50" name="TextBox 76"/>
          <p:cNvSpPr txBox="1"/>
          <p:nvPr/>
        </p:nvSpPr>
        <p:spPr>
          <a:xfrm>
            <a:off x="9286647" y="2746685"/>
            <a:ext cx="1076960" cy="369332"/>
          </a:xfrm>
          <a:prstGeom prst="rect">
            <a:avLst/>
          </a:prstGeom>
          <a:noFill/>
        </p:spPr>
        <p:txBody>
          <a:bodyPr wrap="square" rtlCol="0">
            <a:spAutoFit/>
          </a:bodyPr>
          <a:lstStyle/>
          <a:p>
            <a:pPr algn="ctr"/>
            <a:r>
              <a:rPr lang="en-US" altLang="zh-CN" i="1" dirty="0">
                <a:solidFill>
                  <a:schemeClr val="bg1">
                    <a:lumMod val="50000"/>
                  </a:schemeClr>
                </a:solidFill>
                <a:latin typeface="微软雅黑" panose="020B0503020204020204" pitchFamily="34" charset="-122"/>
                <a:ea typeface="微软雅黑" panose="020B0503020204020204" pitchFamily="34" charset="-122"/>
              </a:rPr>
              <a:t>47%</a:t>
            </a:r>
          </a:p>
        </p:txBody>
      </p:sp>
      <p:grpSp>
        <p:nvGrpSpPr>
          <p:cNvPr id="6" name="组合 5"/>
          <p:cNvGrpSpPr/>
          <p:nvPr/>
        </p:nvGrpSpPr>
        <p:grpSpPr>
          <a:xfrm>
            <a:off x="9286647" y="3220720"/>
            <a:ext cx="1076960" cy="2194560"/>
            <a:chOff x="9286647" y="3220720"/>
            <a:chExt cx="1076960" cy="2194560"/>
          </a:xfrm>
        </p:grpSpPr>
        <p:grpSp>
          <p:nvGrpSpPr>
            <p:cNvPr id="55" name="组合 54"/>
            <p:cNvGrpSpPr/>
            <p:nvPr/>
          </p:nvGrpSpPr>
          <p:grpSpPr>
            <a:xfrm>
              <a:off x="9286647" y="3332480"/>
              <a:ext cx="1076960" cy="2082800"/>
              <a:chOff x="9286647" y="2824480"/>
              <a:chExt cx="1076960" cy="2418080"/>
            </a:xfrm>
          </p:grpSpPr>
          <p:sp>
            <p:nvSpPr>
              <p:cNvPr id="48" name="矩形 47"/>
              <p:cNvSpPr/>
              <p:nvPr/>
            </p:nvSpPr>
            <p:spPr>
              <a:xfrm>
                <a:off x="9286647" y="2824480"/>
                <a:ext cx="1076960" cy="2418080"/>
              </a:xfrm>
              <a:prstGeom prst="rect">
                <a:avLst/>
              </a:prstGeom>
              <a:noFill/>
              <a:ln w="25400">
                <a:solidFill>
                  <a:srgbClr val="FA3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9508374" y="3322320"/>
                <a:ext cx="633506" cy="1422400"/>
              </a:xfrm>
              <a:prstGeom prst="rect">
                <a:avLst/>
              </a:prstGeom>
              <a:solidFill>
                <a:srgbClr val="FA3D32"/>
              </a:solidFill>
              <a:ln w="25400">
                <a:solidFill>
                  <a:srgbClr val="FA3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2" name="矩形 51"/>
            <p:cNvSpPr/>
            <p:nvPr/>
          </p:nvSpPr>
          <p:spPr>
            <a:xfrm flipH="1">
              <a:off x="9748927" y="3220720"/>
              <a:ext cx="162560" cy="111760"/>
            </a:xfrm>
            <a:prstGeom prst="rect">
              <a:avLst/>
            </a:prstGeom>
            <a:solidFill>
              <a:srgbClr val="FA3D32"/>
            </a:solidFill>
            <a:ln w="25400">
              <a:solidFill>
                <a:srgbClr val="FA3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2" name="图片 31"/>
          <p:cNvPicPr>
            <a:picLocks noChangeAspect="1"/>
          </p:cNvPicPr>
          <p:nvPr/>
        </p:nvPicPr>
        <p:blipFill>
          <a:blip r:embed="rId3"/>
          <a:stretch>
            <a:fillRect/>
          </a:stretch>
        </p:blipFill>
        <p:spPr>
          <a:xfrm>
            <a:off x="10249385" y="5064060"/>
            <a:ext cx="1942615" cy="1829681"/>
          </a:xfrm>
          <a:prstGeom prst="rect">
            <a:avLst/>
          </a:prstGeom>
        </p:spPr>
      </p:pic>
      <p:pic>
        <p:nvPicPr>
          <p:cNvPr id="33" name="图片 32"/>
          <p:cNvPicPr>
            <a:picLocks noChangeAspect="1"/>
          </p:cNvPicPr>
          <p:nvPr/>
        </p:nvPicPr>
        <p:blipFill>
          <a:blip r:embed="rId4"/>
          <a:stretch>
            <a:fillRect/>
          </a:stretch>
        </p:blipFill>
        <p:spPr>
          <a:xfrm>
            <a:off x="163789" y="95249"/>
            <a:ext cx="1172164" cy="1329557"/>
          </a:xfrm>
          <a:prstGeom prst="rect">
            <a:avLst/>
          </a:prstGeom>
        </p:spPr>
      </p:pic>
      <p:pic>
        <p:nvPicPr>
          <p:cNvPr id="35" name="图片 34"/>
          <p:cNvPicPr>
            <a:picLocks noChangeAspect="1"/>
          </p:cNvPicPr>
          <p:nvPr/>
        </p:nvPicPr>
        <p:blipFill>
          <a:blip r:embed="rId5"/>
          <a:stretch>
            <a:fillRect/>
          </a:stretch>
        </p:blipFill>
        <p:spPr>
          <a:xfrm rot="6602957">
            <a:off x="310211" y="108289"/>
            <a:ext cx="1926312" cy="1444734"/>
          </a:xfrm>
          <a:prstGeom prst="rect">
            <a:avLst/>
          </a:prstGeom>
        </p:spPr>
      </p:pic>
      <p:pic>
        <p:nvPicPr>
          <p:cNvPr id="41" name="图片 40"/>
          <p:cNvPicPr>
            <a:picLocks noChangeAspect="1"/>
          </p:cNvPicPr>
          <p:nvPr/>
        </p:nvPicPr>
        <p:blipFill>
          <a:blip r:embed="rId6"/>
          <a:stretch>
            <a:fillRect/>
          </a:stretch>
        </p:blipFill>
        <p:spPr>
          <a:xfrm>
            <a:off x="10005519" y="5610662"/>
            <a:ext cx="1285925" cy="12830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7" grpId="0"/>
      <p:bldP spid="43" grpId="0"/>
      <p:bldP spid="49"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10173142"/>
  <p:tag name="MH_LIBRARY" val="GRAPHIC"/>
  <p:tag name="MH_TYPE" val="SubTitle"/>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70510173142"/>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70510173142"/>
  <p:tag name="MH_LIBRARY" val="GRAPHIC"/>
  <p:tag name="MH_TYPE" val="Other"/>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70510173142"/>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510173142"/>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510173142"/>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510173142"/>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510173142"/>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510173142"/>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510173142"/>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70510173142"/>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0510173142"/>
  <p:tag name="MH_LIBRARY" val="GRAPHIC"/>
  <p:tag name="MH_TYPE" val="SubTitle"/>
  <p:tag name="MH_ORDER" val="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1006</Words>
  <Application>Microsoft Office PowerPoint</Application>
  <PresentationFormat>宽屏</PresentationFormat>
  <Paragraphs>147</Paragraphs>
  <Slides>20</Slides>
  <Notes>20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20</vt:i4>
      </vt:variant>
    </vt:vector>
  </HeadingPairs>
  <TitlesOfParts>
    <vt:vector size="29" baseType="lpstr">
      <vt:lpstr>Mangal</vt:lpstr>
      <vt:lpstr>等线</vt:lpstr>
      <vt:lpstr>宋体</vt:lpstr>
      <vt:lpstr>微软雅黑</vt:lpstr>
      <vt:lpstr>Arial</vt:lpstr>
      <vt:lpstr>Calibri</vt:lpstr>
      <vt:lpstr>Calibri Light</vt:lpstr>
      <vt:lpstr>Impact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2021-07-12T03:21:19Z</dcterms:created>
  <dcterms:modified xsi:type="dcterms:W3CDTF">2023-01-10T10:55:10Z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663B6583A9DF459A937E4EB315853145</vt:lpwstr>
  </property>
  <property fmtid="{A09F084E-AD41-489F-8076-AA5BE3082BCA}" pid="100">
    <vt:ui4>5</vt:ui4>
  </property>
  <property fmtid="{64440492-4C8B-11D1-8B70-080036B11A03}" pid="11">
    <vt:lpwstr>www.2ppt.com-爱PPT提供资源下载</vt:lpwstr>
  </property>
</Properties>
</file>