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260" r:id="rId13"/>
    <p:sldId id="315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3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8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圆内接正多边形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__10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6.jpeg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package" Target="../embeddings/Microsoft_Word___12.docx"/><Relationship Id="rId7" Type="http://schemas.openxmlformats.org/officeDocument/2006/relationships/package" Target="../embeddings/Microsoft_Word___14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emf"/><Relationship Id="rId5" Type="http://schemas.openxmlformats.org/officeDocument/2006/relationships/package" Target="../embeddings/Microsoft_Word___13.docx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2.docx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1.doc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package" Target="../embeddings/Microsoft_Word___3.docx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4.docx"/><Relationship Id="rId5" Type="http://schemas.openxmlformats.org/officeDocument/2006/relationships/image" Target="../media/image9.jpe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7.docx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6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__8.docx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jpeg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__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500" dirty="0"/>
              <a:t>3</a:t>
            </a:r>
            <a:r>
              <a:rPr lang="en-US" altLang="zh-CN" sz="4500" i="1" dirty="0"/>
              <a:t>.</a:t>
            </a:r>
            <a:r>
              <a:rPr lang="en-US" altLang="zh-CN" sz="4500" dirty="0"/>
              <a:t>8</a:t>
            </a:r>
            <a:r>
              <a:rPr lang="zh-CN" altLang="zh-CN" sz="4500" i="1" dirty="0"/>
              <a:t>　</a:t>
            </a:r>
            <a:r>
              <a:rPr lang="zh-CN" altLang="zh-CN" sz="4500" dirty="0"/>
              <a:t>圆内接正多边形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1692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89687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/>
              <a:t>第三章 圆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31932"/>
            <a:ext cx="8572500" cy="31147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和内接正六边形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AEFCGH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的作图中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的内接正十二边形的一边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8ZKXSL356.EPS" descr="id:214749673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094796" y="1447267"/>
            <a:ext cx="1981701" cy="1825085"/>
          </a:xfrm>
          <a:prstGeom prst="rect">
            <a:avLst/>
          </a:prstGeom>
        </p:spPr>
      </p:pic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25621" y="3663491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621" y="3663491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69528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作法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作直径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作直径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顺次连接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即为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长为半径作弧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顺次连接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各点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六边形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AEFCGH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即为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的内接正六边形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85750" y="3040165"/>
            <a:ext cx="1658147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56696" y="3433930"/>
          <a:ext cx="6620074" cy="414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文档" r:id="rId3" imgW="3839210" imgH="242570" progId="Word.Document.12">
                  <p:embed/>
                </p:oleObj>
              </mc:Choice>
              <mc:Fallback>
                <p:oleObj name="文档" r:id="rId3" imgW="3839210" imgH="242570" progId="Word.Document.12">
                  <p:embed/>
                  <p:pic>
                    <p:nvPicPr>
                      <p:cNvPr id="0" name="图片 92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6" y="3433930"/>
                        <a:ext cx="6620074" cy="414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3892417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AOD-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的内接正十二边形的一边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1" name="18ZKXSL413.EPS" descr="id:2147496745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5152532" y="2214149"/>
            <a:ext cx="2115371" cy="22547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08281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1,2,3,4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的内接正三角形、正四边形、正五边形、正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开始以相同的速度在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上逆时针运动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试探索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的度数与正多边形的边数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的关系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8ZKXSL357.EPS" descr="id:2147496759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524846" y="1469486"/>
            <a:ext cx="6255438" cy="1950707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676922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开始以相同的速度在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上逆时针运动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56696" y="1070431"/>
          <a:ext cx="6620074" cy="337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文档" r:id="rId3" imgW="3839210" imgH="196850" progId="Word.Document.12">
                  <p:embed/>
                </p:oleObj>
              </mc:Choice>
              <mc:Fallback>
                <p:oleObj name="文档" r:id="rId3" imgW="3839210" imgH="196850" progId="Word.Document.12">
                  <p:embed/>
                  <p:pic>
                    <p:nvPicPr>
                      <p:cNvPr id="0" name="图片 1025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6" y="1070431"/>
                        <a:ext cx="6620074" cy="337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285750" y="1409355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ABP+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ABP+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CBN=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在图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开始以相同的速度在</a:t>
            </a:r>
            <a:r>
              <a:rPr lang="en-US" altLang="zh-CN" sz="1800" dirty="0">
                <a:solidFill>
                  <a:srgbClr val="FF00FF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上逆时针运动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85750" y="2127380"/>
          <a:ext cx="6620074" cy="337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文档" r:id="rId5" imgW="3839210" imgH="196850" progId="Word.Document.12">
                  <p:embed/>
                </p:oleObj>
              </mc:Choice>
              <mc:Fallback>
                <p:oleObj name="文档" r:id="rId5" imgW="3839210" imgH="196850" progId="Word.Document.12">
                  <p:embed/>
                  <p:pic>
                    <p:nvPicPr>
                      <p:cNvPr id="0" name="图片 1025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2127380"/>
                        <a:ext cx="6620074" cy="337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285750" y="2462996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ABN+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CBN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是正四边形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同理可得在图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APN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它所在的正多边形的内角度数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354806" y="4131509"/>
          <a:ext cx="8386763" cy="941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文档" r:id="rId7" imgW="4885690" imgH="549910" progId="Word.Document.12">
                  <p:embed/>
                </p:oleObj>
              </mc:Choice>
              <mc:Fallback>
                <p:oleObj name="文档" r:id="rId7" imgW="4885690" imgH="549910" progId="Word.Document.12">
                  <p:embed/>
                  <p:pic>
                    <p:nvPicPr>
                      <p:cNvPr id="0" name="图片 1025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4806" y="4131509"/>
                        <a:ext cx="8386763" cy="941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797090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正多边形的有关概念及计算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以下说法正确的是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每个内角都是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的六边形一定是正六边形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边形的对称轴不一定有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边形的每一个外角度数等于它的中心角度数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正多边形一定既是轴对称图形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又是中心对称图形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成都中考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正五边形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内接于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上的一点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不与点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A.30°	B.36°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C.60°	D.72°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9ZKXSL170.EPS" descr="id:214749664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209565" y="3167349"/>
            <a:ext cx="1584263" cy="1638800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175114" y="2800351"/>
          <a:ext cx="6620074" cy="31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5114" y="2800351"/>
                        <a:ext cx="6620074" cy="319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2650267" y="121315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55932" y="3167348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990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衢州中考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取两根等宽的纸条折叠穿插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拉紧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可得边长为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的正六边形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则原来的纸带宽为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171.EPS" descr="id:2147496647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739521" y="1115589"/>
            <a:ext cx="4110596" cy="1106420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60640" y="2279989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图片 205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0640" y="2279989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285750" y="2647760"/>
            <a:ext cx="5897048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同圆的内接正三角形与内接正方形的边长的比是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85750" y="3099332"/>
          <a:ext cx="6620074" cy="445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文档" r:id="rId6" imgW="3839210" imgH="259080" progId="Word.Document.12">
                  <p:embed/>
                </p:oleObj>
              </mc:Choice>
              <mc:Fallback>
                <p:oleObj name="文档" r:id="rId6" imgW="3839210" imgH="259080" progId="Word.Document.12">
                  <p:embed/>
                  <p:pic>
                    <p:nvPicPr>
                      <p:cNvPr id="0" name="图片 206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750" y="3099332"/>
                        <a:ext cx="6620074" cy="445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>
            <a:spLocks noChangeAspect="1"/>
          </p:cNvSpPr>
          <p:nvPr/>
        </p:nvSpPr>
        <p:spPr>
          <a:xfrm>
            <a:off x="285750" y="3599432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的圆内接正三角形、正方形、正六边形的边长为三边作三角形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这个三角形是等腰三角形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这个三角形是直角三角形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这个三角形是锐角三角形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不能构成三角形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67299" y="111519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573489" y="2699403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70094" y="399627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704586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OA=AB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的长等于圆内接正六边形的边长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的长等于圆内接正十二边形的边长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   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①②④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①③④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②③④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若正六边形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外接圆的半径为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则其内切圆的半径是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-2220967" y="1398944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文档" r:id="rId3" imgW="3839210" imgH="187325" progId="Word.Document.12">
                  <p:embed/>
                </p:oleObj>
              </mc:Choice>
              <mc:Fallback>
                <p:oleObj name="文档" r:id="rId3" imgW="3839210" imgH="187325" progId="Word.Document.12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220967" y="1398944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18ZKXSL351.EPS" descr="id:214749665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205596" y="1430635"/>
            <a:ext cx="1321145" cy="1531099"/>
          </a:xfrm>
          <a:prstGeom prst="rect">
            <a:avLst/>
          </a:prstGeom>
        </p:spPr>
      </p:pic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7182886" y="3035645"/>
          <a:ext cx="6620074" cy="30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文档" r:id="rId6" imgW="3839210" imgH="176530" progId="Word.Document.12">
                  <p:embed/>
                </p:oleObj>
              </mc:Choice>
              <mc:Fallback>
                <p:oleObj name="文档" r:id="rId6" imgW="3839210" imgH="176530" progId="Word.Document.12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82886" y="3035645"/>
                        <a:ext cx="6620074" cy="30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9ZKXSL172.EPS" descr="id:2147496661;FounderCES"/>
          <p:cNvPicPr/>
          <p:nvPr/>
        </p:nvPicPr>
        <p:blipFill>
          <a:blip r:embed="rId8" cstate="email"/>
          <a:stretch>
            <a:fillRect/>
          </a:stretch>
        </p:blipFill>
        <p:spPr>
          <a:xfrm>
            <a:off x="3430849" y="3378275"/>
            <a:ext cx="1732822" cy="160199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959252" y="74051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0703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正多边形的画法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是我们常见的地砖上的图案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其中包含了一种特殊的平面图形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正八边形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用直尺和圆规作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的内接正八边形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ABCDEFGH.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不写作法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保留作图痕迹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7ZKXSC150.EPS" descr="id:2147496675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605047" y="1797628"/>
            <a:ext cx="2644871" cy="1306652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51" y="3113690"/>
            <a:ext cx="4594046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正八边形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ABCDEFGH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即为所求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0" name="17ZKXSC176.EPS" descr="id:2147496682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236656" y="3473952"/>
            <a:ext cx="1327461" cy="1553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5751" y="1434210"/>
          <a:ext cx="8481845" cy="205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4918075" imgH="1191895" progId="Word.Document.12">
                  <p:embed/>
                </p:oleObj>
              </mc:Choice>
              <mc:Fallback>
                <p:oleObj name="文档" r:id="rId3" imgW="4918075" imgH="1191895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1" y="1434210"/>
                        <a:ext cx="8481845" cy="2052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7416577" y="143421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1026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南充中考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在正六边形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的外侧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作正方形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4" name="19ZKXSL174.EPS" descr="id:2147496703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566710" y="1512526"/>
            <a:ext cx="1706856" cy="1493647"/>
          </a:xfrm>
          <a:prstGeom prst="rect">
            <a:avLst/>
          </a:prstGeom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751" y="3122700"/>
          <a:ext cx="8481845" cy="34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文档" r:id="rId4" imgW="4918075" imgH="199390" progId="Word.Document.12">
                  <p:embed/>
                </p:oleObj>
              </mc:Choice>
              <mc:Fallback>
                <p:oleObj name="文档" r:id="rId4" imgW="4918075" imgH="199390" progId="Word.Document.12">
                  <p:embed/>
                  <p:pic>
                    <p:nvPicPr>
                      <p:cNvPr id="0" name="图片 512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751" y="3122700"/>
                        <a:ext cx="8481845" cy="34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77867" y="3510873"/>
          <a:ext cx="8443913" cy="107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文档" r:id="rId6" imgW="4919345" imgH="628015" progId="Word.Document.12">
                  <p:embed/>
                </p:oleObj>
              </mc:Choice>
              <mc:Fallback>
                <p:oleObj name="文档" r:id="rId6" imgW="4919345" imgH="628015" progId="Word.Document.12">
                  <p:embed/>
                  <p:pic>
                    <p:nvPicPr>
                      <p:cNvPr id="0" name="图片 512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7867" y="3510873"/>
                        <a:ext cx="8443913" cy="107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867187" y="122555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8793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张萌取三个如图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所示的面积为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的钝角三角形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按如图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所示的方式相连接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拼成了一个正六边形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则拼成的正六边形的面积为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A.12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B.20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C.24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D.32 cm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正六边形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ABCDEF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7ZKXSC152.EPS" descr="id:214749671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937290" y="1438712"/>
            <a:ext cx="2873413" cy="1543709"/>
          </a:xfrm>
          <a:prstGeom prst="rect">
            <a:avLst/>
          </a:prstGeom>
        </p:spPr>
      </p:pic>
      <p:pic>
        <p:nvPicPr>
          <p:cNvPr id="10" name="18ZKXSL353.EPS" descr="id:2147496717;FounderCES"/>
          <p:cNvPicPr/>
          <p:nvPr/>
        </p:nvPicPr>
        <p:blipFill>
          <a:blip r:embed="rId4" cstate="email"/>
          <a:stretch>
            <a:fillRect/>
          </a:stretch>
        </p:blipFill>
        <p:spPr>
          <a:xfrm>
            <a:off x="4239816" y="3414832"/>
            <a:ext cx="1530364" cy="1496356"/>
          </a:xfrm>
          <a:prstGeom prst="rect">
            <a:avLst/>
          </a:prstGeom>
        </p:spPr>
      </p:pic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76405" y="4245976"/>
          <a:ext cx="8481845" cy="68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文档" r:id="rId5" imgW="4918075" imgH="397510" progId="Word.Document.12">
                  <p:embed/>
                </p:oleObj>
              </mc:Choice>
              <mc:Fallback>
                <p:oleObj name="文档" r:id="rId5" imgW="4918075" imgH="397510" progId="Word.Document.12">
                  <p:embed/>
                  <p:pic>
                    <p:nvPicPr>
                      <p:cNvPr id="0" name="图片 61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6405" y="4245976"/>
                        <a:ext cx="8481845" cy="684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5235889" y="108969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756204" y="3127856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745219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扬州中考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的内接正六边形的一边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的内接正十边形的一边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1800" dirty="0">
                <a:solidFill>
                  <a:srgbClr val="000000"/>
                </a:solidFill>
                <a:latin typeface="Segoe UI Symbol" panose="020B0502040204020203" pitchFamily="34" charset="0"/>
                <a:cs typeface="Segoe UI Symbol" panose="020B0502040204020203" pitchFamily="34" charset="0"/>
              </a:rPr>
              <a:t>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的内接正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边形的一边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若干个全等正五边形排成环状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图中所示的是前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个五边形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要完成这一圆环还需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个五边形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2" name="19ZKXSL175.EPS" descr="id:2147496724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3694617" y="1417567"/>
            <a:ext cx="1460708" cy="1678373"/>
          </a:xfrm>
          <a:prstGeom prst="rect">
            <a:avLst/>
          </a:prstGeom>
        </p:spPr>
      </p:pic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2958006" y="763057"/>
          <a:ext cx="6620074" cy="3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4" imgW="3839210" imgH="187325" progId="Word.Document.12">
                  <p:embed/>
                </p:oleObj>
              </mc:Choice>
              <mc:Fallback>
                <p:oleObj name="文档" r:id="rId4" imgW="3839210" imgH="187325" progId="Word.Document.12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8006" y="763057"/>
                        <a:ext cx="6620074" cy="32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18ZKXSL355.EPS" descr="id:2147496731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3709405" y="3481543"/>
            <a:ext cx="1445920" cy="148793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94327" y="1128429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25109" y="3421535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652</Words>
  <Application>Microsoft Office PowerPoint</Application>
  <PresentationFormat>全屏显示(16:9)</PresentationFormat>
  <Paragraphs>78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Segoe UI Symbol</vt:lpstr>
      <vt:lpstr>Times New Roman</vt:lpstr>
      <vt:lpstr>WWW.2PPT.COM
</vt:lpstr>
      <vt:lpstr>文档</vt:lpstr>
      <vt:lpstr>3.8　圆内接正多边形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55C4E6CC02A34969B82A42B7549A5678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